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98" r:id="rId3"/>
    <p:sldMasterId id="2147483710" r:id="rId4"/>
  </p:sldMasterIdLst>
  <p:notesMasterIdLst>
    <p:notesMasterId r:id="rId19"/>
  </p:notesMasterIdLst>
  <p:sldIdLst>
    <p:sldId id="336" r:id="rId5"/>
    <p:sldId id="337" r:id="rId6"/>
    <p:sldId id="338" r:id="rId7"/>
    <p:sldId id="339" r:id="rId8"/>
    <p:sldId id="261" r:id="rId9"/>
    <p:sldId id="340" r:id="rId10"/>
    <p:sldId id="342" r:id="rId11"/>
    <p:sldId id="358" r:id="rId12"/>
    <p:sldId id="361" r:id="rId13"/>
    <p:sldId id="359" r:id="rId14"/>
    <p:sldId id="360" r:id="rId15"/>
    <p:sldId id="272" r:id="rId16"/>
    <p:sldId id="328" r:id="rId17"/>
    <p:sldId id="35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C9665-5BF4-4EEF-87ED-DD5661507691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03F97-9706-4A2E-B3A3-A12341C36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069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7088F37-5B1E-4577-8E55-6D9B1D3C31CF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2691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5787b249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5787b249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Thiết kế : Hương Thảo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85946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5787b249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5787b249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061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D3F662-108A-4AF6-A30A-C58DAF0588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627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568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9679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từng số vàng ở trên để đến câu hỏi. Khi quay về để im là cá sẽ tự động cắn câu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hết 1 đến 5, lích vào exit để tới bài học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7088F37-5B1E-4577-8E55-6D9B1D3C31CF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2886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3273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7575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4536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7856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/>
              <a:t>Thiết kế : Hương Thảo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99044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5787b249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5787b249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630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a5787b249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a5787b249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2842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25800" y="1470417"/>
            <a:ext cx="734040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96600" y="4893379"/>
            <a:ext cx="5398800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87336" y="5133935"/>
            <a:ext cx="2497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27311" y="5883038"/>
            <a:ext cx="3695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4251616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50967" y="966000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80408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91208" y="3479400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5601" y="2528300"/>
            <a:ext cx="8400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43422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54221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48745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306436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16658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7011697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69450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80249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76217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973680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4316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5378" y="289310"/>
            <a:ext cx="11218568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9565" y="4259000"/>
            <a:ext cx="2854000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5164" y="3528800"/>
            <a:ext cx="19628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67766" y="4259000"/>
            <a:ext cx="2854000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12965" y="3528800"/>
            <a:ext cx="19636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85266" y="4259000"/>
            <a:ext cx="2854000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30866" y="3528800"/>
            <a:ext cx="19628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2385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6577" y="3182438"/>
            <a:ext cx="6040880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8616" y="289315"/>
            <a:ext cx="6295860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33143" y="5624971"/>
            <a:ext cx="6040880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45183" y="2731848"/>
            <a:ext cx="6295860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1626252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Background  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20459" y="5520399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2489830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5600" y="484767"/>
            <a:ext cx="11360800" cy="13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718633" y="1700433"/>
            <a:ext cx="6335600" cy="5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66AB6-A916-4CCC-8CAD-93D346A8CE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05160" y="21343656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12D748-0F91-4C38-9049-D8151CB7FF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925" y="-27437159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3C1BC5-1D24-4EF4-AD29-2BD225DE6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2569" y="19912721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C4969D-BF99-4F93-98DC-8054E620B3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10097" y="28283936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11E642-44EC-417F-B924-1499FA441F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89085" y="-985142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8689B3-0EF9-471A-AE14-466C0A9D90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79096" y="-27437158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7D5075-5B98-4E18-AB28-BF8E78C7C0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149" y="-16104443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150DFC-8584-4E00-BF74-635B360913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3883" y="27875829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77C2992E-2474-43B2-AA7B-80B9F0D97A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0312" y="120804"/>
            <a:ext cx="1407079" cy="140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86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-611555" y="613421"/>
            <a:ext cx="13499801" cy="6542524"/>
            <a:chOff x="-458667" y="460065"/>
            <a:chExt cx="10124851" cy="4906893"/>
          </a:xfrm>
        </p:grpSpPr>
        <p:grpSp>
          <p:nvGrpSpPr>
            <p:cNvPr id="44" name="Google Shape;44;p4"/>
            <p:cNvGrpSpPr/>
            <p:nvPr/>
          </p:nvGrpSpPr>
          <p:grpSpPr>
            <a:xfrm>
              <a:off x="-458667" y="4803277"/>
              <a:ext cx="1700876" cy="563680"/>
              <a:chOff x="456975" y="1603100"/>
              <a:chExt cx="1111175" cy="368250"/>
            </a:xfrm>
          </p:grpSpPr>
          <p:sp>
            <p:nvSpPr>
              <p:cNvPr id="45" name="Google Shape;45;p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50" name="Google Shape;50;p4"/>
            <p:cNvGrpSpPr/>
            <p:nvPr/>
          </p:nvGrpSpPr>
          <p:grpSpPr>
            <a:xfrm>
              <a:off x="7965308" y="460065"/>
              <a:ext cx="1700876" cy="563680"/>
              <a:chOff x="456975" y="1603100"/>
              <a:chExt cx="1111175" cy="368250"/>
            </a:xfrm>
          </p:grpSpPr>
          <p:sp>
            <p:nvSpPr>
              <p:cNvPr id="51" name="Google Shape;51;p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1126533" y="1400533"/>
            <a:ext cx="9938800" cy="4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0426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9"/>
          <p:cNvGrpSpPr/>
          <p:nvPr/>
        </p:nvGrpSpPr>
        <p:grpSpPr>
          <a:xfrm>
            <a:off x="750335" y="787710"/>
            <a:ext cx="11125536" cy="4345551"/>
            <a:chOff x="562751" y="590782"/>
            <a:chExt cx="8344152" cy="3259163"/>
          </a:xfrm>
        </p:grpSpPr>
        <p:sp>
          <p:nvSpPr>
            <p:cNvPr id="146" name="Google Shape;146;p9"/>
            <p:cNvSpPr/>
            <p:nvPr/>
          </p:nvSpPr>
          <p:spPr>
            <a:xfrm>
              <a:off x="2084075" y="590782"/>
              <a:ext cx="4976175" cy="1649134"/>
            </a:xfrm>
            <a:custGeom>
              <a:avLst/>
              <a:gdLst/>
              <a:ahLst/>
              <a:cxnLst/>
              <a:rect l="l" t="t" r="r" b="b"/>
              <a:pathLst>
                <a:path w="44447" h="14730" extrusionOk="0">
                  <a:moveTo>
                    <a:pt x="25038" y="1"/>
                  </a:moveTo>
                  <a:cubicBezTo>
                    <a:pt x="21628" y="1"/>
                    <a:pt x="18638" y="2548"/>
                    <a:pt x="19090" y="8469"/>
                  </a:cubicBezTo>
                  <a:cubicBezTo>
                    <a:pt x="18015" y="6715"/>
                    <a:pt x="16532" y="5980"/>
                    <a:pt x="15049" y="5980"/>
                  </a:cubicBezTo>
                  <a:cubicBezTo>
                    <a:pt x="12314" y="5980"/>
                    <a:pt x="9581" y="8482"/>
                    <a:pt x="9423" y="11716"/>
                  </a:cubicBezTo>
                  <a:cubicBezTo>
                    <a:pt x="7681" y="10724"/>
                    <a:pt x="6243" y="10341"/>
                    <a:pt x="5062" y="10341"/>
                  </a:cubicBezTo>
                  <a:cubicBezTo>
                    <a:pt x="1063" y="10341"/>
                    <a:pt x="0" y="14729"/>
                    <a:pt x="0" y="14729"/>
                  </a:cubicBezTo>
                  <a:lnTo>
                    <a:pt x="43772" y="14729"/>
                  </a:lnTo>
                  <a:cubicBezTo>
                    <a:pt x="44447" y="11087"/>
                    <a:pt x="41100" y="8101"/>
                    <a:pt x="37951" y="8101"/>
                  </a:cubicBezTo>
                  <a:cubicBezTo>
                    <a:pt x="36347" y="8101"/>
                    <a:pt x="34795" y="8875"/>
                    <a:pt x="33850" y="10729"/>
                  </a:cubicBezTo>
                  <a:cubicBezTo>
                    <a:pt x="34421" y="4149"/>
                    <a:pt x="29389" y="1"/>
                    <a:pt x="250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147" name="Google Shape;147;p9"/>
            <p:cNvGrpSpPr/>
            <p:nvPr/>
          </p:nvGrpSpPr>
          <p:grpSpPr>
            <a:xfrm>
              <a:off x="562751" y="3507546"/>
              <a:ext cx="1033171" cy="342399"/>
              <a:chOff x="456975" y="1603100"/>
              <a:chExt cx="1111175" cy="368250"/>
            </a:xfrm>
          </p:grpSpPr>
          <p:sp>
            <p:nvSpPr>
              <p:cNvPr id="148" name="Google Shape;148;p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49" name="Google Shape;149;p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0" name="Google Shape;150;p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2" name="Google Shape;152;p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153" name="Google Shape;153;p9"/>
            <p:cNvSpPr/>
            <p:nvPr/>
          </p:nvSpPr>
          <p:spPr>
            <a:xfrm>
              <a:off x="5922623" y="80172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967063" y="1308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677025" y="15909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156" name="Google Shape;156;p9"/>
            <p:cNvGrpSpPr/>
            <p:nvPr/>
          </p:nvGrpSpPr>
          <p:grpSpPr>
            <a:xfrm>
              <a:off x="7060241" y="2498677"/>
              <a:ext cx="1846662" cy="611995"/>
              <a:chOff x="456975" y="1603100"/>
              <a:chExt cx="1111175" cy="368250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59" name="Google Shape;159;p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60" name="Google Shape;160;p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162" name="Google Shape;162;p9"/>
          <p:cNvSpPr txBox="1">
            <a:spLocks noGrp="1"/>
          </p:cNvSpPr>
          <p:nvPr>
            <p:ph type="title"/>
          </p:nvPr>
        </p:nvSpPr>
        <p:spPr>
          <a:xfrm>
            <a:off x="2888800" y="2121267"/>
            <a:ext cx="6414400" cy="6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63" name="Google Shape;163;p9"/>
          <p:cNvSpPr txBox="1">
            <a:spLocks noGrp="1"/>
          </p:cNvSpPr>
          <p:nvPr>
            <p:ph type="subTitle" idx="1"/>
          </p:nvPr>
        </p:nvSpPr>
        <p:spPr>
          <a:xfrm>
            <a:off x="3890567" y="3064733"/>
            <a:ext cx="4410800" cy="1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346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2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0"/>
          <p:cNvGrpSpPr/>
          <p:nvPr/>
        </p:nvGrpSpPr>
        <p:grpSpPr>
          <a:xfrm>
            <a:off x="9565775" y="4439656"/>
            <a:ext cx="1977756" cy="770409"/>
            <a:chOff x="651200" y="238075"/>
            <a:chExt cx="880725" cy="343075"/>
          </a:xfrm>
        </p:grpSpPr>
        <p:sp>
          <p:nvSpPr>
            <p:cNvPr id="166" name="Google Shape;166;p10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8" name="Google Shape;168;p10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69" name="Google Shape;169;p10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171" name="Google Shape;171;p10"/>
          <p:cNvGrpSpPr/>
          <p:nvPr/>
        </p:nvGrpSpPr>
        <p:grpSpPr>
          <a:xfrm>
            <a:off x="300012" y="5339818"/>
            <a:ext cx="3404001" cy="1518164"/>
            <a:chOff x="8042384" y="2038616"/>
            <a:chExt cx="1720815" cy="767473"/>
          </a:xfrm>
        </p:grpSpPr>
        <p:sp>
          <p:nvSpPr>
            <p:cNvPr id="172" name="Google Shape;172;p10"/>
            <p:cNvSpPr/>
            <p:nvPr/>
          </p:nvSpPr>
          <p:spPr>
            <a:xfrm>
              <a:off x="8042384" y="2038616"/>
              <a:ext cx="1720815" cy="767473"/>
            </a:xfrm>
            <a:custGeom>
              <a:avLst/>
              <a:gdLst/>
              <a:ahLst/>
              <a:cxnLst/>
              <a:rect l="l" t="t" r="r" b="b"/>
              <a:pathLst>
                <a:path w="43310" h="19316" extrusionOk="0">
                  <a:moveTo>
                    <a:pt x="25615" y="0"/>
                  </a:moveTo>
                  <a:cubicBezTo>
                    <a:pt x="20922" y="0"/>
                    <a:pt x="16203" y="3639"/>
                    <a:pt x="16707" y="11601"/>
                  </a:cubicBezTo>
                  <a:cubicBezTo>
                    <a:pt x="14853" y="8904"/>
                    <a:pt x="12411" y="7768"/>
                    <a:pt x="10025" y="7768"/>
                  </a:cubicBezTo>
                  <a:cubicBezTo>
                    <a:pt x="4883" y="7768"/>
                    <a:pt x="0" y="13039"/>
                    <a:pt x="1819" y="19316"/>
                  </a:cubicBezTo>
                  <a:lnTo>
                    <a:pt x="43309" y="19316"/>
                  </a:lnTo>
                  <a:cubicBezTo>
                    <a:pt x="43309" y="15688"/>
                    <a:pt x="40582" y="11557"/>
                    <a:pt x="36902" y="11557"/>
                  </a:cubicBezTo>
                  <a:cubicBezTo>
                    <a:pt x="35985" y="11557"/>
                    <a:pt x="35010" y="11813"/>
                    <a:pt x="34003" y="12397"/>
                  </a:cubicBezTo>
                  <a:cubicBezTo>
                    <a:pt x="35952" y="4439"/>
                    <a:pt x="30799" y="0"/>
                    <a:pt x="25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3" name="Google Shape;173;p10"/>
            <p:cNvSpPr/>
            <p:nvPr/>
          </p:nvSpPr>
          <p:spPr>
            <a:xfrm>
              <a:off x="8825909" y="2181653"/>
              <a:ext cx="49348" cy="69413"/>
            </a:xfrm>
            <a:custGeom>
              <a:avLst/>
              <a:gdLst/>
              <a:ahLst/>
              <a:cxnLst/>
              <a:rect l="l" t="t" r="r" b="b"/>
              <a:pathLst>
                <a:path w="1242" h="1747" extrusionOk="0">
                  <a:moveTo>
                    <a:pt x="1136" y="0"/>
                  </a:moveTo>
                  <a:lnTo>
                    <a:pt x="1030" y="32"/>
                  </a:lnTo>
                  <a:cubicBezTo>
                    <a:pt x="934" y="64"/>
                    <a:pt x="849" y="107"/>
                    <a:pt x="775" y="149"/>
                  </a:cubicBezTo>
                  <a:cubicBezTo>
                    <a:pt x="552" y="266"/>
                    <a:pt x="372" y="436"/>
                    <a:pt x="234" y="637"/>
                  </a:cubicBezTo>
                  <a:cubicBezTo>
                    <a:pt x="106" y="849"/>
                    <a:pt x="22" y="1093"/>
                    <a:pt x="11" y="1337"/>
                  </a:cubicBezTo>
                  <a:cubicBezTo>
                    <a:pt x="0" y="1433"/>
                    <a:pt x="0" y="1529"/>
                    <a:pt x="11" y="1624"/>
                  </a:cubicBezTo>
                  <a:lnTo>
                    <a:pt x="22" y="1730"/>
                  </a:lnTo>
                  <a:cubicBezTo>
                    <a:pt x="64" y="1741"/>
                    <a:pt x="109" y="1746"/>
                    <a:pt x="154" y="1746"/>
                  </a:cubicBezTo>
                  <a:cubicBezTo>
                    <a:pt x="199" y="1746"/>
                    <a:pt x="244" y="1741"/>
                    <a:pt x="287" y="1730"/>
                  </a:cubicBezTo>
                  <a:cubicBezTo>
                    <a:pt x="287" y="1730"/>
                    <a:pt x="297" y="1698"/>
                    <a:pt x="319" y="1635"/>
                  </a:cubicBezTo>
                  <a:cubicBezTo>
                    <a:pt x="329" y="1560"/>
                    <a:pt x="351" y="1486"/>
                    <a:pt x="382" y="1422"/>
                  </a:cubicBezTo>
                  <a:cubicBezTo>
                    <a:pt x="457" y="1242"/>
                    <a:pt x="542" y="1072"/>
                    <a:pt x="648" y="913"/>
                  </a:cubicBezTo>
                  <a:cubicBezTo>
                    <a:pt x="754" y="754"/>
                    <a:pt x="870" y="605"/>
                    <a:pt x="998" y="457"/>
                  </a:cubicBezTo>
                  <a:cubicBezTo>
                    <a:pt x="1115" y="319"/>
                    <a:pt x="1242" y="234"/>
                    <a:pt x="1242" y="234"/>
                  </a:cubicBezTo>
                  <a:cubicBezTo>
                    <a:pt x="1221" y="149"/>
                    <a:pt x="1178" y="64"/>
                    <a:pt x="1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4" name="Google Shape;174;p10"/>
            <p:cNvSpPr/>
            <p:nvPr/>
          </p:nvSpPr>
          <p:spPr>
            <a:xfrm>
              <a:off x="8874383" y="2198500"/>
              <a:ext cx="47282" cy="47679"/>
            </a:xfrm>
            <a:custGeom>
              <a:avLst/>
              <a:gdLst/>
              <a:ahLst/>
              <a:cxnLst/>
              <a:rect l="l" t="t" r="r" b="b"/>
              <a:pathLst>
                <a:path w="1190" h="1200" extrusionOk="0">
                  <a:moveTo>
                    <a:pt x="1125" y="1"/>
                  </a:moveTo>
                  <a:lnTo>
                    <a:pt x="1041" y="12"/>
                  </a:lnTo>
                  <a:cubicBezTo>
                    <a:pt x="966" y="12"/>
                    <a:pt x="892" y="22"/>
                    <a:pt x="818" y="43"/>
                  </a:cubicBezTo>
                  <a:cubicBezTo>
                    <a:pt x="637" y="96"/>
                    <a:pt x="457" y="192"/>
                    <a:pt x="319" y="330"/>
                  </a:cubicBezTo>
                  <a:cubicBezTo>
                    <a:pt x="192" y="468"/>
                    <a:pt x="107" y="638"/>
                    <a:pt x="54" y="829"/>
                  </a:cubicBezTo>
                  <a:cubicBezTo>
                    <a:pt x="32" y="892"/>
                    <a:pt x="22" y="967"/>
                    <a:pt x="11" y="1030"/>
                  </a:cubicBezTo>
                  <a:lnTo>
                    <a:pt x="1" y="1115"/>
                  </a:lnTo>
                  <a:cubicBezTo>
                    <a:pt x="75" y="1158"/>
                    <a:pt x="160" y="1189"/>
                    <a:pt x="255" y="1200"/>
                  </a:cubicBezTo>
                  <a:cubicBezTo>
                    <a:pt x="298" y="1136"/>
                    <a:pt x="351" y="1062"/>
                    <a:pt x="404" y="998"/>
                  </a:cubicBezTo>
                  <a:cubicBezTo>
                    <a:pt x="499" y="892"/>
                    <a:pt x="595" y="786"/>
                    <a:pt x="690" y="691"/>
                  </a:cubicBezTo>
                  <a:cubicBezTo>
                    <a:pt x="786" y="585"/>
                    <a:pt x="881" y="489"/>
                    <a:pt x="987" y="404"/>
                  </a:cubicBezTo>
                  <a:cubicBezTo>
                    <a:pt x="1051" y="351"/>
                    <a:pt x="1115" y="309"/>
                    <a:pt x="1189" y="266"/>
                  </a:cubicBezTo>
                  <a:cubicBezTo>
                    <a:pt x="1178" y="171"/>
                    <a:pt x="1157" y="86"/>
                    <a:pt x="1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8122644" y="2614658"/>
              <a:ext cx="66671" cy="60314"/>
            </a:xfrm>
            <a:custGeom>
              <a:avLst/>
              <a:gdLst/>
              <a:ahLst/>
              <a:cxnLst/>
              <a:rect l="l" t="t" r="r" b="b"/>
              <a:pathLst>
                <a:path w="1678" h="1518" extrusionOk="0">
                  <a:moveTo>
                    <a:pt x="202" y="0"/>
                  </a:moveTo>
                  <a:cubicBezTo>
                    <a:pt x="181" y="0"/>
                    <a:pt x="1" y="181"/>
                    <a:pt x="22" y="191"/>
                  </a:cubicBezTo>
                  <a:cubicBezTo>
                    <a:pt x="383" y="754"/>
                    <a:pt x="892" y="1210"/>
                    <a:pt x="1486" y="1518"/>
                  </a:cubicBezTo>
                  <a:cubicBezTo>
                    <a:pt x="1561" y="1475"/>
                    <a:pt x="1624" y="1411"/>
                    <a:pt x="1677" y="1327"/>
                  </a:cubicBezTo>
                  <a:cubicBezTo>
                    <a:pt x="1306" y="775"/>
                    <a:pt x="797" y="319"/>
                    <a:pt x="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8146284" y="2574170"/>
              <a:ext cx="46805" cy="43030"/>
            </a:xfrm>
            <a:custGeom>
              <a:avLst/>
              <a:gdLst/>
              <a:ahLst/>
              <a:cxnLst/>
              <a:rect l="l" t="t" r="r" b="b"/>
              <a:pathLst>
                <a:path w="1178" h="1083" extrusionOk="0">
                  <a:moveTo>
                    <a:pt x="223" y="1"/>
                  </a:moveTo>
                  <a:cubicBezTo>
                    <a:pt x="138" y="43"/>
                    <a:pt x="64" y="85"/>
                    <a:pt x="0" y="149"/>
                  </a:cubicBezTo>
                  <a:cubicBezTo>
                    <a:pt x="74" y="393"/>
                    <a:pt x="202" y="605"/>
                    <a:pt x="371" y="796"/>
                  </a:cubicBezTo>
                  <a:cubicBezTo>
                    <a:pt x="509" y="902"/>
                    <a:pt x="658" y="987"/>
                    <a:pt x="828" y="1030"/>
                  </a:cubicBezTo>
                  <a:cubicBezTo>
                    <a:pt x="976" y="1072"/>
                    <a:pt x="1093" y="1083"/>
                    <a:pt x="1093" y="1083"/>
                  </a:cubicBezTo>
                  <a:cubicBezTo>
                    <a:pt x="1135" y="1009"/>
                    <a:pt x="1167" y="913"/>
                    <a:pt x="1178" y="828"/>
                  </a:cubicBezTo>
                  <a:cubicBezTo>
                    <a:pt x="1178" y="828"/>
                    <a:pt x="1104" y="754"/>
                    <a:pt x="1008" y="680"/>
                  </a:cubicBezTo>
                  <a:cubicBezTo>
                    <a:pt x="902" y="616"/>
                    <a:pt x="817" y="489"/>
                    <a:pt x="722" y="414"/>
                  </a:cubicBezTo>
                  <a:cubicBezTo>
                    <a:pt x="552" y="266"/>
                    <a:pt x="223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177" name="Google Shape;177;p10"/>
          <p:cNvSpPr txBox="1">
            <a:spLocks noGrp="1"/>
          </p:cNvSpPr>
          <p:nvPr>
            <p:ph type="title"/>
          </p:nvPr>
        </p:nvSpPr>
        <p:spPr>
          <a:xfrm>
            <a:off x="7149772" y="553100"/>
            <a:ext cx="4342800" cy="12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0"/>
          <p:cNvSpPr/>
          <p:nvPr/>
        </p:nvSpPr>
        <p:spPr>
          <a:xfrm rot="10800000">
            <a:off x="6164768" y="2"/>
            <a:ext cx="6120765" cy="2816999"/>
          </a:xfrm>
          <a:custGeom>
            <a:avLst/>
            <a:gdLst/>
            <a:ahLst/>
            <a:cxnLst/>
            <a:rect l="l" t="t" r="r" b="b"/>
            <a:pathLst>
              <a:path w="24615" h="11247" extrusionOk="0">
                <a:moveTo>
                  <a:pt x="12381" y="1"/>
                </a:moveTo>
                <a:cubicBezTo>
                  <a:pt x="8808" y="1"/>
                  <a:pt x="5279" y="1689"/>
                  <a:pt x="4940" y="4793"/>
                </a:cubicBezTo>
                <a:cubicBezTo>
                  <a:pt x="4669" y="4743"/>
                  <a:pt x="4411" y="4719"/>
                  <a:pt x="4166" y="4719"/>
                </a:cubicBezTo>
                <a:cubicBezTo>
                  <a:pt x="1025" y="4719"/>
                  <a:pt x="1" y="8618"/>
                  <a:pt x="1701" y="11246"/>
                </a:cubicBezTo>
                <a:lnTo>
                  <a:pt x="23085" y="11246"/>
                </a:lnTo>
                <a:cubicBezTo>
                  <a:pt x="24614" y="9839"/>
                  <a:pt x="23629" y="6695"/>
                  <a:pt x="21356" y="6695"/>
                </a:cubicBezTo>
                <a:cubicBezTo>
                  <a:pt x="20975" y="6695"/>
                  <a:pt x="20557" y="6783"/>
                  <a:pt x="20109" y="6984"/>
                </a:cubicBezTo>
                <a:cubicBezTo>
                  <a:pt x="20584" y="2195"/>
                  <a:pt x="16454" y="1"/>
                  <a:pt x="1238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4234670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Table of Contents 2">
    <p:bg>
      <p:bgPr>
        <a:solidFill>
          <a:schemeClr val="lt2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4"/>
          <p:cNvGrpSpPr/>
          <p:nvPr/>
        </p:nvGrpSpPr>
        <p:grpSpPr>
          <a:xfrm>
            <a:off x="-320533" y="581203"/>
            <a:ext cx="12206505" cy="4937063"/>
            <a:chOff x="-240400" y="435902"/>
            <a:chExt cx="9154879" cy="3702797"/>
          </a:xfrm>
        </p:grpSpPr>
        <p:grpSp>
          <p:nvGrpSpPr>
            <p:cNvPr id="248" name="Google Shape;248;p14"/>
            <p:cNvGrpSpPr/>
            <p:nvPr/>
          </p:nvGrpSpPr>
          <p:grpSpPr>
            <a:xfrm>
              <a:off x="6870666" y="435902"/>
              <a:ext cx="1846662" cy="611995"/>
              <a:chOff x="456975" y="1603100"/>
              <a:chExt cx="1111175" cy="368250"/>
            </a:xfrm>
          </p:grpSpPr>
          <p:sp>
            <p:nvSpPr>
              <p:cNvPr id="249" name="Google Shape;249;p14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50" name="Google Shape;250;p14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51" name="Google Shape;251;p14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52" name="Google Shape;252;p14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53" name="Google Shape;253;p14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254" name="Google Shape;254;p14"/>
            <p:cNvSpPr/>
            <p:nvPr/>
          </p:nvSpPr>
          <p:spPr>
            <a:xfrm>
              <a:off x="8075423" y="3944550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-190950" y="37704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8458538" y="5727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-240400" y="9226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258" name="Google Shape;258;p14"/>
          <p:cNvSpPr txBox="1">
            <a:spLocks noGrp="1"/>
          </p:cNvSpPr>
          <p:nvPr>
            <p:ph type="ctrTitle"/>
          </p:nvPr>
        </p:nvSpPr>
        <p:spPr>
          <a:xfrm>
            <a:off x="2140133" y="1555376"/>
            <a:ext cx="367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9" name="Google Shape;259;p14"/>
          <p:cNvSpPr txBox="1">
            <a:spLocks noGrp="1"/>
          </p:cNvSpPr>
          <p:nvPr>
            <p:ph type="title" idx="2" hasCustomPrompt="1"/>
          </p:nvPr>
        </p:nvSpPr>
        <p:spPr>
          <a:xfrm>
            <a:off x="1237172" y="1555376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0" name="Google Shape;260;p14"/>
          <p:cNvSpPr txBox="1">
            <a:spLocks noGrp="1"/>
          </p:cNvSpPr>
          <p:nvPr>
            <p:ph type="subTitle" idx="1"/>
          </p:nvPr>
        </p:nvSpPr>
        <p:spPr>
          <a:xfrm>
            <a:off x="2140133" y="2255900"/>
            <a:ext cx="3261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4"/>
          <p:cNvSpPr txBox="1">
            <a:spLocks noGrp="1"/>
          </p:cNvSpPr>
          <p:nvPr>
            <p:ph type="ctrTitle" idx="3"/>
          </p:nvPr>
        </p:nvSpPr>
        <p:spPr>
          <a:xfrm>
            <a:off x="2140133" y="3127909"/>
            <a:ext cx="367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2" name="Google Shape;262;p14"/>
          <p:cNvSpPr txBox="1">
            <a:spLocks noGrp="1"/>
          </p:cNvSpPr>
          <p:nvPr>
            <p:ph type="title" idx="4" hasCustomPrompt="1"/>
          </p:nvPr>
        </p:nvSpPr>
        <p:spPr>
          <a:xfrm>
            <a:off x="1237172" y="3127909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3" name="Google Shape;263;p14"/>
          <p:cNvSpPr txBox="1">
            <a:spLocks noGrp="1"/>
          </p:cNvSpPr>
          <p:nvPr>
            <p:ph type="subTitle" idx="5"/>
          </p:nvPr>
        </p:nvSpPr>
        <p:spPr>
          <a:xfrm>
            <a:off x="2140133" y="3828433"/>
            <a:ext cx="3261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4"/>
          <p:cNvSpPr txBox="1">
            <a:spLocks noGrp="1"/>
          </p:cNvSpPr>
          <p:nvPr>
            <p:ph type="ctrTitle" idx="6"/>
          </p:nvPr>
        </p:nvSpPr>
        <p:spPr>
          <a:xfrm>
            <a:off x="7284033" y="1555376"/>
            <a:ext cx="367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5" name="Google Shape;265;p14"/>
          <p:cNvSpPr txBox="1">
            <a:spLocks noGrp="1"/>
          </p:cNvSpPr>
          <p:nvPr>
            <p:ph type="title" idx="7" hasCustomPrompt="1"/>
          </p:nvPr>
        </p:nvSpPr>
        <p:spPr>
          <a:xfrm>
            <a:off x="6381235" y="1555376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6" name="Google Shape;266;p14"/>
          <p:cNvSpPr txBox="1">
            <a:spLocks noGrp="1"/>
          </p:cNvSpPr>
          <p:nvPr>
            <p:ph type="subTitle" idx="8"/>
          </p:nvPr>
        </p:nvSpPr>
        <p:spPr>
          <a:xfrm>
            <a:off x="7284033" y="2255900"/>
            <a:ext cx="3261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4"/>
          <p:cNvSpPr txBox="1">
            <a:spLocks noGrp="1"/>
          </p:cNvSpPr>
          <p:nvPr>
            <p:ph type="ctrTitle" idx="9"/>
          </p:nvPr>
        </p:nvSpPr>
        <p:spPr>
          <a:xfrm>
            <a:off x="7284033" y="3127909"/>
            <a:ext cx="367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8" name="Google Shape;268;p14"/>
          <p:cNvSpPr txBox="1">
            <a:spLocks noGrp="1"/>
          </p:cNvSpPr>
          <p:nvPr>
            <p:ph type="title" idx="13" hasCustomPrompt="1"/>
          </p:nvPr>
        </p:nvSpPr>
        <p:spPr>
          <a:xfrm>
            <a:off x="6381235" y="3127909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4"/>
          <p:cNvSpPr txBox="1">
            <a:spLocks noGrp="1"/>
          </p:cNvSpPr>
          <p:nvPr>
            <p:ph type="subTitle" idx="14"/>
          </p:nvPr>
        </p:nvSpPr>
        <p:spPr>
          <a:xfrm>
            <a:off x="7284033" y="3828433"/>
            <a:ext cx="3261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4"/>
          <p:cNvSpPr txBox="1">
            <a:spLocks noGrp="1"/>
          </p:cNvSpPr>
          <p:nvPr>
            <p:ph type="title" idx="15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60754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 1">
  <p:cSld name="Table of Contents 2 1">
    <p:bg>
      <p:bgPr>
        <a:solidFill>
          <a:schemeClr val="lt2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15"/>
          <p:cNvGrpSpPr/>
          <p:nvPr/>
        </p:nvGrpSpPr>
        <p:grpSpPr>
          <a:xfrm>
            <a:off x="-191309" y="297101"/>
            <a:ext cx="11749360" cy="6576329"/>
            <a:chOff x="-143482" y="222825"/>
            <a:chExt cx="8812020" cy="4932247"/>
          </a:xfrm>
        </p:grpSpPr>
        <p:grpSp>
          <p:nvGrpSpPr>
            <p:cNvPr id="273" name="Google Shape;273;p15"/>
            <p:cNvGrpSpPr/>
            <p:nvPr/>
          </p:nvGrpSpPr>
          <p:grpSpPr>
            <a:xfrm>
              <a:off x="337641" y="4543077"/>
              <a:ext cx="1846662" cy="611995"/>
              <a:chOff x="456975" y="1603100"/>
              <a:chExt cx="1111175" cy="368250"/>
            </a:xfrm>
          </p:grpSpPr>
          <p:sp>
            <p:nvSpPr>
              <p:cNvPr id="274" name="Google Shape;274;p15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75" name="Google Shape;275;p15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76" name="Google Shape;276;p15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77" name="Google Shape;277;p15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78" name="Google Shape;278;p15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279" name="Google Shape;279;p15"/>
            <p:cNvSpPr/>
            <p:nvPr/>
          </p:nvSpPr>
          <p:spPr>
            <a:xfrm>
              <a:off x="6954023" y="22282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7122525" y="48259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8375213" y="7338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269900" y="16118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283" name="Google Shape;283;p15"/>
            <p:cNvGrpSpPr/>
            <p:nvPr/>
          </p:nvGrpSpPr>
          <p:grpSpPr>
            <a:xfrm>
              <a:off x="-143482" y="311792"/>
              <a:ext cx="1779658" cy="589789"/>
              <a:chOff x="456975" y="1603100"/>
              <a:chExt cx="1111175" cy="368250"/>
            </a:xfrm>
          </p:grpSpPr>
          <p:sp>
            <p:nvSpPr>
              <p:cNvPr id="284" name="Google Shape;284;p15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85" name="Google Shape;285;p15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86" name="Google Shape;286;p15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87" name="Google Shape;287;p15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288" name="Google Shape;288;p15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5"/>
          <p:cNvSpPr txBox="1">
            <a:spLocks noGrp="1"/>
          </p:cNvSpPr>
          <p:nvPr>
            <p:ph type="ctrTitle" idx="2"/>
          </p:nvPr>
        </p:nvSpPr>
        <p:spPr>
          <a:xfrm>
            <a:off x="746799" y="1563167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91" name="Google Shape;291;p15"/>
          <p:cNvSpPr txBox="1">
            <a:spLocks noGrp="1"/>
          </p:cNvSpPr>
          <p:nvPr>
            <p:ph type="title" idx="3" hasCustomPrompt="1"/>
          </p:nvPr>
        </p:nvSpPr>
        <p:spPr>
          <a:xfrm>
            <a:off x="4427589" y="1563167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2" name="Google Shape;292;p15"/>
          <p:cNvSpPr txBox="1">
            <a:spLocks noGrp="1"/>
          </p:cNvSpPr>
          <p:nvPr>
            <p:ph type="subTitle" idx="1"/>
          </p:nvPr>
        </p:nvSpPr>
        <p:spPr>
          <a:xfrm>
            <a:off x="1330100" y="2263700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93" name="Google Shape;293;p15"/>
          <p:cNvSpPr txBox="1">
            <a:spLocks noGrp="1"/>
          </p:cNvSpPr>
          <p:nvPr>
            <p:ph type="ctrTitle" idx="4"/>
          </p:nvPr>
        </p:nvSpPr>
        <p:spPr>
          <a:xfrm>
            <a:off x="746799" y="3135700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94" name="Google Shape;294;p15"/>
          <p:cNvSpPr txBox="1">
            <a:spLocks noGrp="1"/>
          </p:cNvSpPr>
          <p:nvPr>
            <p:ph type="title" idx="5" hasCustomPrompt="1"/>
          </p:nvPr>
        </p:nvSpPr>
        <p:spPr>
          <a:xfrm>
            <a:off x="4427589" y="3135700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5" name="Google Shape;295;p15"/>
          <p:cNvSpPr txBox="1">
            <a:spLocks noGrp="1"/>
          </p:cNvSpPr>
          <p:nvPr>
            <p:ph type="subTitle" idx="6"/>
          </p:nvPr>
        </p:nvSpPr>
        <p:spPr>
          <a:xfrm>
            <a:off x="1330100" y="3836233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96" name="Google Shape;296;p15"/>
          <p:cNvSpPr txBox="1">
            <a:spLocks noGrp="1"/>
          </p:cNvSpPr>
          <p:nvPr>
            <p:ph type="ctrTitle" idx="7"/>
          </p:nvPr>
        </p:nvSpPr>
        <p:spPr>
          <a:xfrm>
            <a:off x="7763600" y="1563167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97" name="Google Shape;297;p15"/>
          <p:cNvSpPr txBox="1">
            <a:spLocks noGrp="1"/>
          </p:cNvSpPr>
          <p:nvPr>
            <p:ph type="title" idx="8" hasCustomPrompt="1"/>
          </p:nvPr>
        </p:nvSpPr>
        <p:spPr>
          <a:xfrm>
            <a:off x="6860819" y="1563167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98" name="Google Shape;298;p15"/>
          <p:cNvSpPr txBox="1">
            <a:spLocks noGrp="1"/>
          </p:cNvSpPr>
          <p:nvPr>
            <p:ph type="subTitle" idx="9"/>
          </p:nvPr>
        </p:nvSpPr>
        <p:spPr>
          <a:xfrm>
            <a:off x="7763633" y="2263700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99" name="Google Shape;299;p15"/>
          <p:cNvSpPr txBox="1">
            <a:spLocks noGrp="1"/>
          </p:cNvSpPr>
          <p:nvPr>
            <p:ph type="ctrTitle" idx="13"/>
          </p:nvPr>
        </p:nvSpPr>
        <p:spPr>
          <a:xfrm>
            <a:off x="7763600" y="3135700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0" name="Google Shape;300;p15"/>
          <p:cNvSpPr txBox="1">
            <a:spLocks noGrp="1"/>
          </p:cNvSpPr>
          <p:nvPr>
            <p:ph type="title" idx="14" hasCustomPrompt="1"/>
          </p:nvPr>
        </p:nvSpPr>
        <p:spPr>
          <a:xfrm>
            <a:off x="6860819" y="3135700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5"/>
          <p:cNvSpPr txBox="1">
            <a:spLocks noGrp="1"/>
          </p:cNvSpPr>
          <p:nvPr>
            <p:ph type="subTitle" idx="15"/>
          </p:nvPr>
        </p:nvSpPr>
        <p:spPr>
          <a:xfrm>
            <a:off x="7763633" y="3836233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02" name="Google Shape;302;p15"/>
          <p:cNvSpPr txBox="1">
            <a:spLocks noGrp="1"/>
          </p:cNvSpPr>
          <p:nvPr>
            <p:ph type="ctrTitle" idx="16"/>
          </p:nvPr>
        </p:nvSpPr>
        <p:spPr>
          <a:xfrm>
            <a:off x="746799" y="4708233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3" name="Google Shape;303;p15"/>
          <p:cNvSpPr txBox="1">
            <a:spLocks noGrp="1"/>
          </p:cNvSpPr>
          <p:nvPr>
            <p:ph type="title" idx="17" hasCustomPrompt="1"/>
          </p:nvPr>
        </p:nvSpPr>
        <p:spPr>
          <a:xfrm>
            <a:off x="4427589" y="4708233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5"/>
          <p:cNvSpPr txBox="1">
            <a:spLocks noGrp="1"/>
          </p:cNvSpPr>
          <p:nvPr>
            <p:ph type="subTitle" idx="18"/>
          </p:nvPr>
        </p:nvSpPr>
        <p:spPr>
          <a:xfrm>
            <a:off x="1330100" y="5408767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5"/>
          <p:cNvSpPr txBox="1">
            <a:spLocks noGrp="1"/>
          </p:cNvSpPr>
          <p:nvPr>
            <p:ph type="ctrTitle" idx="19"/>
          </p:nvPr>
        </p:nvSpPr>
        <p:spPr>
          <a:xfrm>
            <a:off x="7763600" y="4708233"/>
            <a:ext cx="36808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467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6" name="Google Shape;306;p15"/>
          <p:cNvSpPr txBox="1">
            <a:spLocks noGrp="1"/>
          </p:cNvSpPr>
          <p:nvPr>
            <p:ph type="title" idx="20" hasCustomPrompt="1"/>
          </p:nvPr>
        </p:nvSpPr>
        <p:spPr>
          <a:xfrm>
            <a:off x="6860819" y="4708233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000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5"/>
          <p:cNvSpPr txBox="1">
            <a:spLocks noGrp="1"/>
          </p:cNvSpPr>
          <p:nvPr>
            <p:ph type="subTitle" idx="21"/>
          </p:nvPr>
        </p:nvSpPr>
        <p:spPr>
          <a:xfrm>
            <a:off x="7763633" y="5408767"/>
            <a:ext cx="30972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2734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12866" y="2114500"/>
            <a:ext cx="4322800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12866" y="3657767"/>
            <a:ext cx="4983200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33717" y="2114500"/>
            <a:ext cx="2281600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96218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lt2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16"/>
          <p:cNvGrpSpPr/>
          <p:nvPr/>
        </p:nvGrpSpPr>
        <p:grpSpPr>
          <a:xfrm>
            <a:off x="-283282" y="419907"/>
            <a:ext cx="11960433" cy="5909127"/>
            <a:chOff x="-212462" y="314930"/>
            <a:chExt cx="8970325" cy="4431845"/>
          </a:xfrm>
        </p:grpSpPr>
        <p:sp>
          <p:nvSpPr>
            <p:cNvPr id="310" name="Google Shape;310;p16"/>
            <p:cNvSpPr/>
            <p:nvPr/>
          </p:nvSpPr>
          <p:spPr>
            <a:xfrm>
              <a:off x="289600" y="43891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916763" y="46436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-212462" y="46084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829375" y="31735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314" name="Google Shape;314;p16"/>
            <p:cNvGrpSpPr/>
            <p:nvPr/>
          </p:nvGrpSpPr>
          <p:grpSpPr>
            <a:xfrm>
              <a:off x="5830006" y="2765629"/>
              <a:ext cx="1483317" cy="577807"/>
              <a:chOff x="651200" y="238075"/>
              <a:chExt cx="880725" cy="343075"/>
            </a:xfrm>
          </p:grpSpPr>
          <p:sp>
            <p:nvSpPr>
              <p:cNvPr id="315" name="Google Shape;315;p16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16" name="Google Shape;316;p16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17" name="Google Shape;317;p16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18" name="Google Shape;318;p16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19" name="Google Shape;319;p16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320" name="Google Shape;320;p16"/>
            <p:cNvSpPr/>
            <p:nvPr/>
          </p:nvSpPr>
          <p:spPr>
            <a:xfrm>
              <a:off x="8464538" y="42552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8214325" y="46436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322" name="Google Shape;322;p16"/>
            <p:cNvGrpSpPr/>
            <p:nvPr/>
          </p:nvGrpSpPr>
          <p:grpSpPr>
            <a:xfrm>
              <a:off x="1052506" y="314930"/>
              <a:ext cx="1841433" cy="821058"/>
              <a:chOff x="5619575" y="1256925"/>
              <a:chExt cx="665450" cy="296700"/>
            </a:xfrm>
          </p:grpSpPr>
          <p:sp>
            <p:nvSpPr>
              <p:cNvPr id="323" name="Google Shape;323;p16"/>
              <p:cNvSpPr/>
              <p:nvPr/>
            </p:nvSpPr>
            <p:spPr>
              <a:xfrm>
                <a:off x="5619575" y="1256925"/>
                <a:ext cx="665450" cy="296700"/>
              </a:xfrm>
              <a:custGeom>
                <a:avLst/>
                <a:gdLst/>
                <a:ahLst/>
                <a:cxnLst/>
                <a:rect l="l" t="t" r="r" b="b"/>
                <a:pathLst>
                  <a:path w="26618" h="11868" extrusionOk="0">
                    <a:moveTo>
                      <a:pt x="15743" y="1"/>
                    </a:moveTo>
                    <a:cubicBezTo>
                      <a:pt x="12859" y="1"/>
                      <a:pt x="9959" y="2236"/>
                      <a:pt x="10270" y="7129"/>
                    </a:cubicBezTo>
                    <a:cubicBezTo>
                      <a:pt x="9130" y="5472"/>
                      <a:pt x="7629" y="4774"/>
                      <a:pt x="6163" y="4774"/>
                    </a:cubicBezTo>
                    <a:cubicBezTo>
                      <a:pt x="3002" y="4774"/>
                      <a:pt x="0" y="8013"/>
                      <a:pt x="1114" y="11867"/>
                    </a:cubicBezTo>
                    <a:lnTo>
                      <a:pt x="26617" y="11867"/>
                    </a:lnTo>
                    <a:cubicBezTo>
                      <a:pt x="26617" y="9645"/>
                      <a:pt x="24937" y="7102"/>
                      <a:pt x="22671" y="7102"/>
                    </a:cubicBezTo>
                    <a:cubicBezTo>
                      <a:pt x="22108" y="7102"/>
                      <a:pt x="21509" y="7259"/>
                      <a:pt x="20891" y="7617"/>
                    </a:cubicBezTo>
                    <a:cubicBezTo>
                      <a:pt x="22097" y="2729"/>
                      <a:pt x="18930" y="1"/>
                      <a:pt x="15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4" name="Google Shape;324;p16"/>
              <p:cNvSpPr/>
              <p:nvPr/>
            </p:nvSpPr>
            <p:spPr>
              <a:xfrm>
                <a:off x="6176950" y="1368325"/>
                <a:ext cx="259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459" extrusionOk="0">
                    <a:moveTo>
                      <a:pt x="299" y="1"/>
                    </a:moveTo>
                    <a:cubicBezTo>
                      <a:pt x="267" y="1"/>
                      <a:pt x="235" y="2"/>
                      <a:pt x="203" y="6"/>
                    </a:cubicBezTo>
                    <a:cubicBezTo>
                      <a:pt x="84" y="18"/>
                      <a:pt x="1" y="29"/>
                      <a:pt x="1" y="29"/>
                    </a:cubicBezTo>
                    <a:cubicBezTo>
                      <a:pt x="1" y="77"/>
                      <a:pt x="1" y="137"/>
                      <a:pt x="1" y="196"/>
                    </a:cubicBezTo>
                    <a:lnTo>
                      <a:pt x="179" y="244"/>
                    </a:lnTo>
                    <a:cubicBezTo>
                      <a:pt x="274" y="268"/>
                      <a:pt x="382" y="315"/>
                      <a:pt x="477" y="339"/>
                    </a:cubicBezTo>
                    <a:cubicBezTo>
                      <a:pt x="655" y="387"/>
                      <a:pt x="965" y="458"/>
                      <a:pt x="965" y="458"/>
                    </a:cubicBezTo>
                    <a:cubicBezTo>
                      <a:pt x="1001" y="410"/>
                      <a:pt x="1024" y="363"/>
                      <a:pt x="1036" y="303"/>
                    </a:cubicBezTo>
                    <a:cubicBezTo>
                      <a:pt x="893" y="196"/>
                      <a:pt x="739" y="101"/>
                      <a:pt x="560" y="29"/>
                    </a:cubicBezTo>
                    <a:cubicBezTo>
                      <a:pt x="473" y="12"/>
                      <a:pt x="386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5" name="Google Shape;325;p16"/>
              <p:cNvSpPr/>
              <p:nvPr/>
            </p:nvSpPr>
            <p:spPr>
              <a:xfrm>
                <a:off x="6179025" y="1355125"/>
                <a:ext cx="327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617" extrusionOk="0">
                    <a:moveTo>
                      <a:pt x="185" y="1"/>
                    </a:moveTo>
                    <a:cubicBezTo>
                      <a:pt x="156" y="1"/>
                      <a:pt x="126" y="4"/>
                      <a:pt x="96" y="10"/>
                    </a:cubicBezTo>
                    <a:lnTo>
                      <a:pt x="13" y="10"/>
                    </a:lnTo>
                    <a:cubicBezTo>
                      <a:pt x="1" y="57"/>
                      <a:pt x="1" y="117"/>
                      <a:pt x="13" y="176"/>
                    </a:cubicBezTo>
                    <a:cubicBezTo>
                      <a:pt x="84" y="188"/>
                      <a:pt x="156" y="212"/>
                      <a:pt x="227" y="236"/>
                    </a:cubicBezTo>
                    <a:cubicBezTo>
                      <a:pt x="346" y="272"/>
                      <a:pt x="489" y="355"/>
                      <a:pt x="596" y="403"/>
                    </a:cubicBezTo>
                    <a:cubicBezTo>
                      <a:pt x="739" y="462"/>
                      <a:pt x="870" y="510"/>
                      <a:pt x="1013" y="557"/>
                    </a:cubicBezTo>
                    <a:cubicBezTo>
                      <a:pt x="1144" y="593"/>
                      <a:pt x="1251" y="617"/>
                      <a:pt x="1251" y="617"/>
                    </a:cubicBezTo>
                    <a:cubicBezTo>
                      <a:pt x="1275" y="581"/>
                      <a:pt x="1299" y="522"/>
                      <a:pt x="1311" y="474"/>
                    </a:cubicBezTo>
                    <a:lnTo>
                      <a:pt x="1108" y="343"/>
                    </a:lnTo>
                    <a:cubicBezTo>
                      <a:pt x="989" y="260"/>
                      <a:pt x="858" y="188"/>
                      <a:pt x="727" y="117"/>
                    </a:cubicBezTo>
                    <a:cubicBezTo>
                      <a:pt x="584" y="57"/>
                      <a:pt x="429" y="22"/>
                      <a:pt x="275" y="10"/>
                    </a:cubicBezTo>
                    <a:cubicBezTo>
                      <a:pt x="245" y="4"/>
                      <a:pt x="215" y="1"/>
                      <a:pt x="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6" name="Google Shape;326;p16"/>
              <p:cNvSpPr/>
              <p:nvPr/>
            </p:nvSpPr>
            <p:spPr>
              <a:xfrm>
                <a:off x="6192425" y="1344025"/>
                <a:ext cx="2175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30" extrusionOk="0">
                    <a:moveTo>
                      <a:pt x="98" y="0"/>
                    </a:moveTo>
                    <a:cubicBezTo>
                      <a:pt x="81" y="0"/>
                      <a:pt x="65" y="1"/>
                      <a:pt x="48" y="1"/>
                    </a:cubicBezTo>
                    <a:cubicBezTo>
                      <a:pt x="24" y="49"/>
                      <a:pt x="13" y="97"/>
                      <a:pt x="1" y="156"/>
                    </a:cubicBezTo>
                    <a:cubicBezTo>
                      <a:pt x="120" y="239"/>
                      <a:pt x="251" y="311"/>
                      <a:pt x="382" y="358"/>
                    </a:cubicBezTo>
                    <a:cubicBezTo>
                      <a:pt x="525" y="394"/>
                      <a:pt x="667" y="418"/>
                      <a:pt x="810" y="430"/>
                    </a:cubicBezTo>
                    <a:cubicBezTo>
                      <a:pt x="834" y="382"/>
                      <a:pt x="858" y="323"/>
                      <a:pt x="870" y="275"/>
                    </a:cubicBezTo>
                    <a:cubicBezTo>
                      <a:pt x="645" y="95"/>
                      <a:pt x="378" y="0"/>
                      <a:pt x="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7" name="Google Shape;327;p16"/>
              <p:cNvSpPr/>
              <p:nvPr/>
            </p:nvSpPr>
            <p:spPr>
              <a:xfrm>
                <a:off x="5922750" y="1312200"/>
                <a:ext cx="187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69" extrusionOk="0">
                    <a:moveTo>
                      <a:pt x="679" y="0"/>
                    </a:moveTo>
                    <a:lnTo>
                      <a:pt x="620" y="24"/>
                    </a:lnTo>
                    <a:cubicBezTo>
                      <a:pt x="572" y="36"/>
                      <a:pt x="513" y="60"/>
                      <a:pt x="477" y="96"/>
                    </a:cubicBezTo>
                    <a:cubicBezTo>
                      <a:pt x="334" y="167"/>
                      <a:pt x="227" y="262"/>
                      <a:pt x="143" y="393"/>
                    </a:cubicBezTo>
                    <a:cubicBezTo>
                      <a:pt x="60" y="524"/>
                      <a:pt x="12" y="667"/>
                      <a:pt x="1" y="822"/>
                    </a:cubicBezTo>
                    <a:cubicBezTo>
                      <a:pt x="1" y="881"/>
                      <a:pt x="1" y="941"/>
                      <a:pt x="1" y="989"/>
                    </a:cubicBezTo>
                    <a:lnTo>
                      <a:pt x="1" y="1060"/>
                    </a:lnTo>
                    <a:cubicBezTo>
                      <a:pt x="30" y="1066"/>
                      <a:pt x="57" y="1069"/>
                      <a:pt x="84" y="1069"/>
                    </a:cubicBezTo>
                    <a:cubicBezTo>
                      <a:pt x="111" y="1069"/>
                      <a:pt x="137" y="1066"/>
                      <a:pt x="167" y="1060"/>
                    </a:cubicBezTo>
                    <a:lnTo>
                      <a:pt x="179" y="1000"/>
                    </a:lnTo>
                    <a:cubicBezTo>
                      <a:pt x="191" y="953"/>
                      <a:pt x="203" y="917"/>
                      <a:pt x="227" y="869"/>
                    </a:cubicBezTo>
                    <a:cubicBezTo>
                      <a:pt x="274" y="762"/>
                      <a:pt x="334" y="655"/>
                      <a:pt x="393" y="560"/>
                    </a:cubicBezTo>
                    <a:cubicBezTo>
                      <a:pt x="453" y="465"/>
                      <a:pt x="524" y="369"/>
                      <a:pt x="608" y="286"/>
                    </a:cubicBezTo>
                    <a:cubicBezTo>
                      <a:pt x="655" y="227"/>
                      <a:pt x="703" y="179"/>
                      <a:pt x="751" y="143"/>
                    </a:cubicBezTo>
                    <a:cubicBezTo>
                      <a:pt x="739" y="84"/>
                      <a:pt x="715" y="36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8" name="Google Shape;328;p16"/>
              <p:cNvSpPr/>
              <p:nvPr/>
            </p:nvSpPr>
            <p:spPr>
              <a:xfrm>
                <a:off x="5941500" y="1318750"/>
                <a:ext cx="181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39" extrusionOk="0">
                    <a:moveTo>
                      <a:pt x="632" y="0"/>
                    </a:moveTo>
                    <a:cubicBezTo>
                      <a:pt x="584" y="0"/>
                      <a:pt x="536" y="12"/>
                      <a:pt x="501" y="24"/>
                    </a:cubicBezTo>
                    <a:cubicBezTo>
                      <a:pt x="382" y="60"/>
                      <a:pt x="275" y="119"/>
                      <a:pt x="191" y="203"/>
                    </a:cubicBezTo>
                    <a:cubicBezTo>
                      <a:pt x="108" y="286"/>
                      <a:pt x="60" y="393"/>
                      <a:pt x="24" y="500"/>
                    </a:cubicBezTo>
                    <a:cubicBezTo>
                      <a:pt x="13" y="548"/>
                      <a:pt x="1" y="584"/>
                      <a:pt x="1" y="631"/>
                    </a:cubicBezTo>
                    <a:lnTo>
                      <a:pt x="1" y="679"/>
                    </a:lnTo>
                    <a:cubicBezTo>
                      <a:pt x="48" y="715"/>
                      <a:pt x="96" y="727"/>
                      <a:pt x="144" y="738"/>
                    </a:cubicBezTo>
                    <a:cubicBezTo>
                      <a:pt x="179" y="691"/>
                      <a:pt x="203" y="655"/>
                      <a:pt x="239" y="607"/>
                    </a:cubicBezTo>
                    <a:cubicBezTo>
                      <a:pt x="298" y="548"/>
                      <a:pt x="358" y="477"/>
                      <a:pt x="417" y="417"/>
                    </a:cubicBezTo>
                    <a:cubicBezTo>
                      <a:pt x="477" y="357"/>
                      <a:pt x="536" y="298"/>
                      <a:pt x="596" y="238"/>
                    </a:cubicBezTo>
                    <a:cubicBezTo>
                      <a:pt x="644" y="215"/>
                      <a:pt x="679" y="179"/>
                      <a:pt x="727" y="155"/>
                    </a:cubicBezTo>
                    <a:cubicBezTo>
                      <a:pt x="715" y="107"/>
                      <a:pt x="703" y="48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29" name="Google Shape;329;p16"/>
              <p:cNvSpPr/>
              <p:nvPr/>
            </p:nvSpPr>
            <p:spPr>
              <a:xfrm>
                <a:off x="5653075" y="15027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20" y="0"/>
                    </a:moveTo>
                    <a:cubicBezTo>
                      <a:pt x="72" y="24"/>
                      <a:pt x="36" y="72"/>
                      <a:pt x="1" y="107"/>
                    </a:cubicBezTo>
                    <a:cubicBezTo>
                      <a:pt x="60" y="227"/>
                      <a:pt x="131" y="334"/>
                      <a:pt x="215" y="441"/>
                    </a:cubicBezTo>
                    <a:cubicBezTo>
                      <a:pt x="322" y="524"/>
                      <a:pt x="429" y="596"/>
                      <a:pt x="548" y="655"/>
                    </a:cubicBezTo>
                    <a:cubicBezTo>
                      <a:pt x="584" y="619"/>
                      <a:pt x="632" y="584"/>
                      <a:pt x="655" y="536"/>
                    </a:cubicBezTo>
                    <a:cubicBezTo>
                      <a:pt x="596" y="417"/>
                      <a:pt x="524" y="310"/>
                      <a:pt x="441" y="215"/>
                    </a:cubicBezTo>
                    <a:cubicBezTo>
                      <a:pt x="346" y="131"/>
                      <a:pt x="239" y="60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30" name="Google Shape;330;p16"/>
              <p:cNvSpPr/>
              <p:nvPr/>
            </p:nvSpPr>
            <p:spPr>
              <a:xfrm>
                <a:off x="5651000" y="1479750"/>
                <a:ext cx="25325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31" extrusionOk="0">
                    <a:moveTo>
                      <a:pt x="115" y="1"/>
                    </a:moveTo>
                    <a:cubicBezTo>
                      <a:pt x="87" y="1"/>
                      <a:pt x="0" y="109"/>
                      <a:pt x="0" y="121"/>
                    </a:cubicBezTo>
                    <a:cubicBezTo>
                      <a:pt x="119" y="287"/>
                      <a:pt x="250" y="442"/>
                      <a:pt x="405" y="585"/>
                    </a:cubicBezTo>
                    <a:cubicBezTo>
                      <a:pt x="560" y="716"/>
                      <a:pt x="726" y="823"/>
                      <a:pt x="905" y="930"/>
                    </a:cubicBezTo>
                    <a:cubicBezTo>
                      <a:pt x="941" y="895"/>
                      <a:pt x="988" y="859"/>
                      <a:pt x="1012" y="811"/>
                    </a:cubicBezTo>
                    <a:cubicBezTo>
                      <a:pt x="893" y="644"/>
                      <a:pt x="762" y="490"/>
                      <a:pt x="607" y="347"/>
                    </a:cubicBezTo>
                    <a:cubicBezTo>
                      <a:pt x="453" y="216"/>
                      <a:pt x="286" y="97"/>
                      <a:pt x="119" y="2"/>
                    </a:cubicBezTo>
                    <a:cubicBezTo>
                      <a:pt x="118" y="1"/>
                      <a:pt x="117" y="1"/>
                      <a:pt x="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31" name="Google Shape;331;p16"/>
              <p:cNvSpPr/>
              <p:nvPr/>
            </p:nvSpPr>
            <p:spPr>
              <a:xfrm>
                <a:off x="5659625" y="1464000"/>
                <a:ext cx="181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68" extrusionOk="0">
                    <a:moveTo>
                      <a:pt x="143" y="1"/>
                    </a:moveTo>
                    <a:cubicBezTo>
                      <a:pt x="96" y="12"/>
                      <a:pt x="48" y="48"/>
                      <a:pt x="0" y="84"/>
                    </a:cubicBezTo>
                    <a:cubicBezTo>
                      <a:pt x="60" y="227"/>
                      <a:pt x="131" y="370"/>
                      <a:pt x="239" y="489"/>
                    </a:cubicBezTo>
                    <a:cubicBezTo>
                      <a:pt x="322" y="548"/>
                      <a:pt x="417" y="608"/>
                      <a:pt x="512" y="632"/>
                    </a:cubicBezTo>
                    <a:cubicBezTo>
                      <a:pt x="608" y="655"/>
                      <a:pt x="679" y="667"/>
                      <a:pt x="679" y="667"/>
                    </a:cubicBezTo>
                    <a:cubicBezTo>
                      <a:pt x="703" y="620"/>
                      <a:pt x="727" y="560"/>
                      <a:pt x="727" y="501"/>
                    </a:cubicBezTo>
                    <a:lnTo>
                      <a:pt x="620" y="417"/>
                    </a:lnTo>
                    <a:cubicBezTo>
                      <a:pt x="560" y="370"/>
                      <a:pt x="512" y="286"/>
                      <a:pt x="453" y="251"/>
                    </a:cubicBezTo>
                    <a:cubicBezTo>
                      <a:pt x="346" y="155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332" name="Google Shape;332;p16"/>
          <p:cNvSpPr txBox="1">
            <a:spLocks noGrp="1"/>
          </p:cNvSpPr>
          <p:nvPr>
            <p:ph type="title"/>
          </p:nvPr>
        </p:nvSpPr>
        <p:spPr>
          <a:xfrm>
            <a:off x="5808801" y="924165"/>
            <a:ext cx="3442000" cy="233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7066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33" name="Google Shape;333;p16"/>
          <p:cNvSpPr txBox="1">
            <a:spLocks noGrp="1"/>
          </p:cNvSpPr>
          <p:nvPr>
            <p:ph type="subTitle" idx="1"/>
          </p:nvPr>
        </p:nvSpPr>
        <p:spPr>
          <a:xfrm>
            <a:off x="3146000" y="3160765"/>
            <a:ext cx="5900000" cy="6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334" name="Google Shape;334;p16"/>
          <p:cNvSpPr txBox="1">
            <a:spLocks noGrp="1"/>
          </p:cNvSpPr>
          <p:nvPr>
            <p:ph type="title" idx="2" hasCustomPrompt="1"/>
          </p:nvPr>
        </p:nvSpPr>
        <p:spPr>
          <a:xfrm>
            <a:off x="2916135" y="924152"/>
            <a:ext cx="2791200" cy="25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6000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3032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3">
  <p:cSld name="Section title and description 3">
    <p:bg>
      <p:bgPr>
        <a:solidFill>
          <a:schemeClr val="lt2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18"/>
          <p:cNvGrpSpPr/>
          <p:nvPr/>
        </p:nvGrpSpPr>
        <p:grpSpPr>
          <a:xfrm>
            <a:off x="-763956" y="774132"/>
            <a:ext cx="12387039" cy="5363879"/>
            <a:chOff x="-572967" y="580599"/>
            <a:chExt cx="9290279" cy="4022909"/>
          </a:xfrm>
        </p:grpSpPr>
        <p:grpSp>
          <p:nvGrpSpPr>
            <p:cNvPr id="360" name="Google Shape;360;p18"/>
            <p:cNvGrpSpPr/>
            <p:nvPr/>
          </p:nvGrpSpPr>
          <p:grpSpPr>
            <a:xfrm>
              <a:off x="-572967" y="4039827"/>
              <a:ext cx="1700876" cy="563680"/>
              <a:chOff x="456975" y="1603100"/>
              <a:chExt cx="1111175" cy="368250"/>
            </a:xfrm>
          </p:grpSpPr>
          <p:sp>
            <p:nvSpPr>
              <p:cNvPr id="361" name="Google Shape;361;p1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62" name="Google Shape;362;p1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63" name="Google Shape;363;p1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64" name="Google Shape;364;p1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65" name="Google Shape;365;p1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366" name="Google Shape;366;p18"/>
            <p:cNvSpPr/>
            <p:nvPr/>
          </p:nvSpPr>
          <p:spPr>
            <a:xfrm>
              <a:off x="8423988" y="910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5949225" y="39112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68" name="Google Shape;368;p18"/>
            <p:cNvSpPr/>
            <p:nvPr/>
          </p:nvSpPr>
          <p:spPr>
            <a:xfrm>
              <a:off x="6004638" y="360836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3611413" y="4352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370" name="Google Shape;370;p18"/>
            <p:cNvGrpSpPr/>
            <p:nvPr/>
          </p:nvGrpSpPr>
          <p:grpSpPr>
            <a:xfrm>
              <a:off x="867541" y="580599"/>
              <a:ext cx="1288247" cy="574373"/>
              <a:chOff x="7624716" y="2969549"/>
              <a:chExt cx="1288247" cy="574373"/>
            </a:xfrm>
          </p:grpSpPr>
          <p:sp>
            <p:nvSpPr>
              <p:cNvPr id="371" name="Google Shape;371;p18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2" name="Google Shape;372;p18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3" name="Google Shape;373;p18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4" name="Google Shape;374;p18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5" name="Google Shape;375;p18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376" name="Google Shape;376;p18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377" name="Google Shape;377;p18"/>
          <p:cNvSpPr txBox="1">
            <a:spLocks noGrp="1"/>
          </p:cNvSpPr>
          <p:nvPr>
            <p:ph type="subTitle" idx="1"/>
          </p:nvPr>
        </p:nvSpPr>
        <p:spPr>
          <a:xfrm flipH="1">
            <a:off x="6562633" y="3831567"/>
            <a:ext cx="3897200" cy="13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378" name="Google Shape;378;p18"/>
          <p:cNvSpPr txBox="1">
            <a:spLocks noGrp="1"/>
          </p:cNvSpPr>
          <p:nvPr>
            <p:ph type="title"/>
          </p:nvPr>
        </p:nvSpPr>
        <p:spPr>
          <a:xfrm>
            <a:off x="6562300" y="1714451"/>
            <a:ext cx="3519600" cy="21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grpSp>
        <p:nvGrpSpPr>
          <p:cNvPr id="379" name="Google Shape;379;p18"/>
          <p:cNvGrpSpPr/>
          <p:nvPr/>
        </p:nvGrpSpPr>
        <p:grpSpPr>
          <a:xfrm>
            <a:off x="9817136" y="5220578"/>
            <a:ext cx="1871035" cy="728305"/>
            <a:chOff x="1204900" y="1919475"/>
            <a:chExt cx="591775" cy="230350"/>
          </a:xfrm>
        </p:grpSpPr>
        <p:sp>
          <p:nvSpPr>
            <p:cNvPr id="380" name="Google Shape;380;p18"/>
            <p:cNvSpPr/>
            <p:nvPr/>
          </p:nvSpPr>
          <p:spPr>
            <a:xfrm>
              <a:off x="1204900" y="1919475"/>
              <a:ext cx="591775" cy="230350"/>
            </a:xfrm>
            <a:custGeom>
              <a:avLst/>
              <a:gdLst/>
              <a:ahLst/>
              <a:cxnLst/>
              <a:rect l="l" t="t" r="r" b="b"/>
              <a:pathLst>
                <a:path w="23671" h="9214" extrusionOk="0">
                  <a:moveTo>
                    <a:pt x="13477" y="0"/>
                  </a:moveTo>
                  <a:cubicBezTo>
                    <a:pt x="11108" y="0"/>
                    <a:pt x="8780" y="1383"/>
                    <a:pt x="9728" y="3987"/>
                  </a:cubicBezTo>
                  <a:cubicBezTo>
                    <a:pt x="9024" y="3386"/>
                    <a:pt x="8136" y="3109"/>
                    <a:pt x="7252" y="3109"/>
                  </a:cubicBezTo>
                  <a:cubicBezTo>
                    <a:pt x="5790" y="3109"/>
                    <a:pt x="4342" y="3867"/>
                    <a:pt x="3763" y="5165"/>
                  </a:cubicBezTo>
                  <a:cubicBezTo>
                    <a:pt x="3537" y="5665"/>
                    <a:pt x="3453" y="6213"/>
                    <a:pt x="3513" y="6761"/>
                  </a:cubicBezTo>
                  <a:cubicBezTo>
                    <a:pt x="3120" y="6558"/>
                    <a:pt x="2679" y="6439"/>
                    <a:pt x="2227" y="6427"/>
                  </a:cubicBezTo>
                  <a:cubicBezTo>
                    <a:pt x="905" y="6427"/>
                    <a:pt x="1" y="7582"/>
                    <a:pt x="251" y="9213"/>
                  </a:cubicBezTo>
                  <a:lnTo>
                    <a:pt x="22801" y="9213"/>
                  </a:lnTo>
                  <a:cubicBezTo>
                    <a:pt x="23670" y="7642"/>
                    <a:pt x="23265" y="6249"/>
                    <a:pt x="22253" y="5368"/>
                  </a:cubicBezTo>
                  <a:cubicBezTo>
                    <a:pt x="21553" y="4752"/>
                    <a:pt x="20561" y="4387"/>
                    <a:pt x="19501" y="4387"/>
                  </a:cubicBezTo>
                  <a:cubicBezTo>
                    <a:pt x="18759" y="4387"/>
                    <a:pt x="17983" y="4566"/>
                    <a:pt x="17253" y="4963"/>
                  </a:cubicBezTo>
                  <a:cubicBezTo>
                    <a:pt x="18601" y="1588"/>
                    <a:pt x="16016" y="0"/>
                    <a:pt x="13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1" name="Google Shape;381;p18"/>
            <p:cNvSpPr/>
            <p:nvPr/>
          </p:nvSpPr>
          <p:spPr>
            <a:xfrm>
              <a:off x="1548400" y="1942575"/>
              <a:ext cx="31875" cy="21800"/>
            </a:xfrm>
            <a:custGeom>
              <a:avLst/>
              <a:gdLst/>
              <a:ahLst/>
              <a:cxnLst/>
              <a:rect l="l" t="t" r="r" b="b"/>
              <a:pathLst>
                <a:path w="1275" h="872" extrusionOk="0">
                  <a:moveTo>
                    <a:pt x="364" y="1"/>
                  </a:moveTo>
                  <a:cubicBezTo>
                    <a:pt x="342" y="1"/>
                    <a:pt x="320" y="1"/>
                    <a:pt x="298" y="3"/>
                  </a:cubicBezTo>
                  <a:cubicBezTo>
                    <a:pt x="203" y="3"/>
                    <a:pt x="96" y="15"/>
                    <a:pt x="12" y="50"/>
                  </a:cubicBezTo>
                  <a:cubicBezTo>
                    <a:pt x="0" y="98"/>
                    <a:pt x="12" y="158"/>
                    <a:pt x="36" y="205"/>
                  </a:cubicBezTo>
                  <a:cubicBezTo>
                    <a:pt x="119" y="217"/>
                    <a:pt x="203" y="217"/>
                    <a:pt x="274" y="241"/>
                  </a:cubicBezTo>
                  <a:cubicBezTo>
                    <a:pt x="417" y="265"/>
                    <a:pt x="548" y="324"/>
                    <a:pt x="667" y="396"/>
                  </a:cubicBezTo>
                  <a:cubicBezTo>
                    <a:pt x="786" y="467"/>
                    <a:pt x="893" y="562"/>
                    <a:pt x="977" y="669"/>
                  </a:cubicBezTo>
                  <a:cubicBezTo>
                    <a:pt x="1024" y="741"/>
                    <a:pt x="1072" y="800"/>
                    <a:pt x="1120" y="872"/>
                  </a:cubicBezTo>
                  <a:cubicBezTo>
                    <a:pt x="1179" y="872"/>
                    <a:pt x="1227" y="860"/>
                    <a:pt x="1274" y="824"/>
                  </a:cubicBezTo>
                  <a:cubicBezTo>
                    <a:pt x="1274" y="824"/>
                    <a:pt x="1262" y="789"/>
                    <a:pt x="1250" y="741"/>
                  </a:cubicBezTo>
                  <a:cubicBezTo>
                    <a:pt x="1239" y="681"/>
                    <a:pt x="1215" y="610"/>
                    <a:pt x="1191" y="550"/>
                  </a:cubicBezTo>
                  <a:cubicBezTo>
                    <a:pt x="1108" y="372"/>
                    <a:pt x="989" y="229"/>
                    <a:pt x="834" y="122"/>
                  </a:cubicBezTo>
                  <a:cubicBezTo>
                    <a:pt x="688" y="38"/>
                    <a:pt x="523" y="1"/>
                    <a:pt x="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2" name="Google Shape;382;p18"/>
            <p:cNvSpPr/>
            <p:nvPr/>
          </p:nvSpPr>
          <p:spPr>
            <a:xfrm>
              <a:off x="1546025" y="1962275"/>
              <a:ext cx="24425" cy="19375"/>
            </a:xfrm>
            <a:custGeom>
              <a:avLst/>
              <a:gdLst/>
              <a:ahLst/>
              <a:cxnLst/>
              <a:rect l="l" t="t" r="r" b="b"/>
              <a:pathLst>
                <a:path w="977" h="775" extrusionOk="0">
                  <a:moveTo>
                    <a:pt x="48" y="1"/>
                  </a:moveTo>
                  <a:cubicBezTo>
                    <a:pt x="24" y="48"/>
                    <a:pt x="0" y="96"/>
                    <a:pt x="0" y="155"/>
                  </a:cubicBezTo>
                  <a:lnTo>
                    <a:pt x="155" y="262"/>
                  </a:lnTo>
                  <a:cubicBezTo>
                    <a:pt x="202" y="286"/>
                    <a:pt x="250" y="322"/>
                    <a:pt x="286" y="358"/>
                  </a:cubicBezTo>
                  <a:cubicBezTo>
                    <a:pt x="333" y="393"/>
                    <a:pt x="381" y="429"/>
                    <a:pt x="417" y="465"/>
                  </a:cubicBezTo>
                  <a:cubicBezTo>
                    <a:pt x="572" y="584"/>
                    <a:pt x="869" y="774"/>
                    <a:pt x="869" y="774"/>
                  </a:cubicBezTo>
                  <a:cubicBezTo>
                    <a:pt x="905" y="739"/>
                    <a:pt x="953" y="703"/>
                    <a:pt x="976" y="655"/>
                  </a:cubicBezTo>
                  <a:cubicBezTo>
                    <a:pt x="881" y="489"/>
                    <a:pt x="750" y="334"/>
                    <a:pt x="607" y="203"/>
                  </a:cubicBezTo>
                  <a:cubicBezTo>
                    <a:pt x="500" y="132"/>
                    <a:pt x="381" y="72"/>
                    <a:pt x="250" y="36"/>
                  </a:cubicBezTo>
                  <a:cubicBezTo>
                    <a:pt x="131" y="12"/>
                    <a:pt x="48" y="1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3" name="Google Shape;383;p18"/>
            <p:cNvSpPr/>
            <p:nvPr/>
          </p:nvSpPr>
          <p:spPr>
            <a:xfrm>
              <a:off x="1653775" y="2127250"/>
              <a:ext cx="36925" cy="8200"/>
            </a:xfrm>
            <a:custGeom>
              <a:avLst/>
              <a:gdLst/>
              <a:ahLst/>
              <a:cxnLst/>
              <a:rect l="l" t="t" r="r" b="b"/>
              <a:pathLst>
                <a:path w="1477" h="328" extrusionOk="0">
                  <a:moveTo>
                    <a:pt x="744" y="1"/>
                  </a:moveTo>
                  <a:cubicBezTo>
                    <a:pt x="503" y="1"/>
                    <a:pt x="262" y="27"/>
                    <a:pt x="24" y="81"/>
                  </a:cubicBezTo>
                  <a:cubicBezTo>
                    <a:pt x="0" y="140"/>
                    <a:pt x="0" y="188"/>
                    <a:pt x="24" y="248"/>
                  </a:cubicBezTo>
                  <a:cubicBezTo>
                    <a:pt x="262" y="301"/>
                    <a:pt x="503" y="328"/>
                    <a:pt x="744" y="328"/>
                  </a:cubicBezTo>
                  <a:cubicBezTo>
                    <a:pt x="985" y="328"/>
                    <a:pt x="1226" y="301"/>
                    <a:pt x="1465" y="248"/>
                  </a:cubicBezTo>
                  <a:cubicBezTo>
                    <a:pt x="1477" y="188"/>
                    <a:pt x="1477" y="140"/>
                    <a:pt x="1465" y="81"/>
                  </a:cubicBezTo>
                  <a:cubicBezTo>
                    <a:pt x="1226" y="27"/>
                    <a:pt x="985" y="1"/>
                    <a:pt x="7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4" name="Google Shape;384;p18"/>
            <p:cNvSpPr/>
            <p:nvPr/>
          </p:nvSpPr>
          <p:spPr>
            <a:xfrm>
              <a:off x="1663000" y="2109025"/>
              <a:ext cx="18475" cy="8050"/>
            </a:xfrm>
            <a:custGeom>
              <a:avLst/>
              <a:gdLst/>
              <a:ahLst/>
              <a:cxnLst/>
              <a:rect l="l" t="t" r="r" b="b"/>
              <a:pathLst>
                <a:path w="739" h="322" extrusionOk="0">
                  <a:moveTo>
                    <a:pt x="369" y="0"/>
                  </a:moveTo>
                  <a:cubicBezTo>
                    <a:pt x="250" y="12"/>
                    <a:pt x="131" y="36"/>
                    <a:pt x="12" y="84"/>
                  </a:cubicBezTo>
                  <a:cubicBezTo>
                    <a:pt x="0" y="131"/>
                    <a:pt x="0" y="191"/>
                    <a:pt x="12" y="238"/>
                  </a:cubicBezTo>
                  <a:cubicBezTo>
                    <a:pt x="131" y="286"/>
                    <a:pt x="250" y="310"/>
                    <a:pt x="369" y="322"/>
                  </a:cubicBezTo>
                  <a:cubicBezTo>
                    <a:pt x="500" y="310"/>
                    <a:pt x="619" y="286"/>
                    <a:pt x="738" y="238"/>
                  </a:cubicBezTo>
                  <a:cubicBezTo>
                    <a:pt x="738" y="191"/>
                    <a:pt x="738" y="131"/>
                    <a:pt x="738" y="84"/>
                  </a:cubicBezTo>
                  <a:cubicBezTo>
                    <a:pt x="619" y="36"/>
                    <a:pt x="500" y="12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</p:spTree>
    <p:extLst>
      <p:ext uri="{BB962C8B-B14F-4D97-AF65-F5344CB8AC3E}">
        <p14:creationId xmlns:p14="http://schemas.microsoft.com/office/powerpoint/2010/main" val="2452369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text 2">
  <p:cSld name="Title and one column text 2">
    <p:bg>
      <p:bgPr>
        <a:solidFill>
          <a:schemeClr val="lt2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19"/>
          <p:cNvGrpSpPr/>
          <p:nvPr/>
        </p:nvGrpSpPr>
        <p:grpSpPr>
          <a:xfrm>
            <a:off x="1499833" y="3180234"/>
            <a:ext cx="11125672" cy="2958567"/>
            <a:chOff x="1124875" y="2385175"/>
            <a:chExt cx="8344254" cy="2218925"/>
          </a:xfrm>
        </p:grpSpPr>
        <p:sp>
          <p:nvSpPr>
            <p:cNvPr id="387" name="Google Shape;387;p19"/>
            <p:cNvSpPr/>
            <p:nvPr/>
          </p:nvSpPr>
          <p:spPr>
            <a:xfrm>
              <a:off x="8630073" y="2385175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1124875" y="44657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5173475" y="42188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390" name="Google Shape;390;p19"/>
          <p:cNvSpPr txBox="1">
            <a:spLocks noGrp="1"/>
          </p:cNvSpPr>
          <p:nvPr>
            <p:ph type="title"/>
          </p:nvPr>
        </p:nvSpPr>
        <p:spPr>
          <a:xfrm>
            <a:off x="960000" y="651459"/>
            <a:ext cx="6036000" cy="7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 i="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19"/>
          <p:cNvSpPr txBox="1">
            <a:spLocks noGrp="1"/>
          </p:cNvSpPr>
          <p:nvPr>
            <p:ph type="subTitle" idx="1"/>
          </p:nvPr>
        </p:nvSpPr>
        <p:spPr>
          <a:xfrm>
            <a:off x="960000" y="1522800"/>
            <a:ext cx="6594800" cy="38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6836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text 4">
  <p:cSld name="Title and one column text 4">
    <p:bg>
      <p:bgPr>
        <a:solidFill>
          <a:schemeClr val="lt2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21"/>
          <p:cNvGrpSpPr/>
          <p:nvPr/>
        </p:nvGrpSpPr>
        <p:grpSpPr>
          <a:xfrm>
            <a:off x="-768491" y="5399773"/>
            <a:ext cx="1977756" cy="770409"/>
            <a:chOff x="651200" y="238075"/>
            <a:chExt cx="880725" cy="343075"/>
          </a:xfrm>
        </p:grpSpPr>
        <p:sp>
          <p:nvSpPr>
            <p:cNvPr id="429" name="Google Shape;429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0" name="Google Shape;430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1" name="Google Shape;431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2" name="Google Shape;432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3" name="Google Shape;433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434" name="Google Shape;434;p21"/>
          <p:cNvSpPr/>
          <p:nvPr/>
        </p:nvSpPr>
        <p:spPr>
          <a:xfrm>
            <a:off x="-414900" y="1211318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35" name="Google Shape;435;p21"/>
          <p:cNvSpPr/>
          <p:nvPr/>
        </p:nvSpPr>
        <p:spPr>
          <a:xfrm>
            <a:off x="-925316" y="1643718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36" name="Google Shape;436;p21"/>
          <p:cNvSpPr/>
          <p:nvPr/>
        </p:nvSpPr>
        <p:spPr>
          <a:xfrm>
            <a:off x="11813234" y="5215318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437" name="Google Shape;437;p21"/>
          <p:cNvGrpSpPr/>
          <p:nvPr/>
        </p:nvGrpSpPr>
        <p:grpSpPr>
          <a:xfrm>
            <a:off x="11232009" y="1083873"/>
            <a:ext cx="1977756" cy="770409"/>
            <a:chOff x="651200" y="238075"/>
            <a:chExt cx="880725" cy="343075"/>
          </a:xfrm>
        </p:grpSpPr>
        <p:sp>
          <p:nvSpPr>
            <p:cNvPr id="438" name="Google Shape;438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39" name="Google Shape;439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443" name="Google Shape;443;p21"/>
          <p:cNvGrpSpPr/>
          <p:nvPr/>
        </p:nvGrpSpPr>
        <p:grpSpPr>
          <a:xfrm flipH="1">
            <a:off x="-1057858" y="6"/>
            <a:ext cx="1977756" cy="770409"/>
            <a:chOff x="651200" y="238075"/>
            <a:chExt cx="880725" cy="343075"/>
          </a:xfrm>
        </p:grpSpPr>
        <p:sp>
          <p:nvSpPr>
            <p:cNvPr id="444" name="Google Shape;444;p21"/>
            <p:cNvSpPr/>
            <p:nvPr/>
          </p:nvSpPr>
          <p:spPr>
            <a:xfrm>
              <a:off x="651200" y="238075"/>
              <a:ext cx="880725" cy="343075"/>
            </a:xfrm>
            <a:custGeom>
              <a:avLst/>
              <a:gdLst/>
              <a:ahLst/>
              <a:cxnLst/>
              <a:rect l="l" t="t" r="r" b="b"/>
              <a:pathLst>
                <a:path w="35229" h="13723" extrusionOk="0">
                  <a:moveTo>
                    <a:pt x="20065" y="1"/>
                  </a:moveTo>
                  <a:cubicBezTo>
                    <a:pt x="16539" y="1"/>
                    <a:pt x="13074" y="2061"/>
                    <a:pt x="14483" y="5935"/>
                  </a:cubicBezTo>
                  <a:cubicBezTo>
                    <a:pt x="13434" y="5038"/>
                    <a:pt x="12109" y="4625"/>
                    <a:pt x="10792" y="4625"/>
                  </a:cubicBezTo>
                  <a:cubicBezTo>
                    <a:pt x="8616" y="4625"/>
                    <a:pt x="6461" y="5751"/>
                    <a:pt x="5603" y="7679"/>
                  </a:cubicBezTo>
                  <a:cubicBezTo>
                    <a:pt x="5272" y="8432"/>
                    <a:pt x="5144" y="9259"/>
                    <a:pt x="5235" y="10076"/>
                  </a:cubicBezTo>
                  <a:cubicBezTo>
                    <a:pt x="4648" y="9764"/>
                    <a:pt x="3986" y="9590"/>
                    <a:pt x="3316" y="9580"/>
                  </a:cubicBezTo>
                  <a:cubicBezTo>
                    <a:pt x="1351" y="9580"/>
                    <a:pt x="1" y="11298"/>
                    <a:pt x="377" y="13722"/>
                  </a:cubicBezTo>
                  <a:lnTo>
                    <a:pt x="33952" y="13722"/>
                  </a:lnTo>
                  <a:cubicBezTo>
                    <a:pt x="35229" y="11390"/>
                    <a:pt x="34623" y="9305"/>
                    <a:pt x="33126" y="7982"/>
                  </a:cubicBezTo>
                  <a:cubicBezTo>
                    <a:pt x="32081" y="7073"/>
                    <a:pt x="30608" y="6529"/>
                    <a:pt x="29036" y="6529"/>
                  </a:cubicBezTo>
                  <a:cubicBezTo>
                    <a:pt x="27927" y="6529"/>
                    <a:pt x="26768" y="6800"/>
                    <a:pt x="25678" y="7404"/>
                  </a:cubicBezTo>
                  <a:cubicBezTo>
                    <a:pt x="27692" y="2368"/>
                    <a:pt x="23844" y="1"/>
                    <a:pt x="20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1162500" y="272700"/>
              <a:ext cx="47550" cy="32700"/>
            </a:xfrm>
            <a:custGeom>
              <a:avLst/>
              <a:gdLst/>
              <a:ahLst/>
              <a:cxnLst/>
              <a:rect l="l" t="t" r="r" b="b"/>
              <a:pathLst>
                <a:path w="1902" h="1308" extrusionOk="0">
                  <a:moveTo>
                    <a:pt x="534" y="1"/>
                  </a:moveTo>
                  <a:cubicBezTo>
                    <a:pt x="503" y="1"/>
                    <a:pt x="472" y="2"/>
                    <a:pt x="441" y="4"/>
                  </a:cubicBezTo>
                  <a:cubicBezTo>
                    <a:pt x="294" y="4"/>
                    <a:pt x="157" y="31"/>
                    <a:pt x="10" y="68"/>
                  </a:cubicBezTo>
                  <a:cubicBezTo>
                    <a:pt x="0" y="151"/>
                    <a:pt x="19" y="242"/>
                    <a:pt x="46" y="316"/>
                  </a:cubicBezTo>
                  <a:cubicBezTo>
                    <a:pt x="175" y="316"/>
                    <a:pt x="294" y="334"/>
                    <a:pt x="414" y="353"/>
                  </a:cubicBezTo>
                  <a:cubicBezTo>
                    <a:pt x="616" y="399"/>
                    <a:pt x="818" y="472"/>
                    <a:pt x="992" y="582"/>
                  </a:cubicBezTo>
                  <a:cubicBezTo>
                    <a:pt x="1167" y="692"/>
                    <a:pt x="1323" y="830"/>
                    <a:pt x="1461" y="996"/>
                  </a:cubicBezTo>
                  <a:cubicBezTo>
                    <a:pt x="1534" y="1097"/>
                    <a:pt x="1598" y="1198"/>
                    <a:pt x="1663" y="1308"/>
                  </a:cubicBezTo>
                  <a:cubicBezTo>
                    <a:pt x="1745" y="1299"/>
                    <a:pt x="1828" y="1271"/>
                    <a:pt x="1901" y="1225"/>
                  </a:cubicBezTo>
                  <a:lnTo>
                    <a:pt x="1865" y="1115"/>
                  </a:lnTo>
                  <a:cubicBezTo>
                    <a:pt x="1846" y="1014"/>
                    <a:pt x="1810" y="913"/>
                    <a:pt x="1764" y="821"/>
                  </a:cubicBezTo>
                  <a:cubicBezTo>
                    <a:pt x="1653" y="564"/>
                    <a:pt x="1479" y="344"/>
                    <a:pt x="1240" y="187"/>
                  </a:cubicBezTo>
                  <a:cubicBezTo>
                    <a:pt x="1028" y="65"/>
                    <a:pt x="780" y="1"/>
                    <a:pt x="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1159050" y="301950"/>
              <a:ext cx="36525" cy="28700"/>
            </a:xfrm>
            <a:custGeom>
              <a:avLst/>
              <a:gdLst/>
              <a:ahLst/>
              <a:cxnLst/>
              <a:rect l="l" t="t" r="r" b="b"/>
              <a:pathLst>
                <a:path w="1461" h="1148" extrusionOk="0">
                  <a:moveTo>
                    <a:pt x="56" y="0"/>
                  </a:moveTo>
                  <a:cubicBezTo>
                    <a:pt x="19" y="73"/>
                    <a:pt x="1" y="156"/>
                    <a:pt x="1" y="239"/>
                  </a:cubicBezTo>
                  <a:lnTo>
                    <a:pt x="230" y="386"/>
                  </a:lnTo>
                  <a:cubicBezTo>
                    <a:pt x="304" y="422"/>
                    <a:pt x="368" y="478"/>
                    <a:pt x="423" y="533"/>
                  </a:cubicBezTo>
                  <a:cubicBezTo>
                    <a:pt x="487" y="588"/>
                    <a:pt x="552" y="643"/>
                    <a:pt x="616" y="689"/>
                  </a:cubicBezTo>
                  <a:cubicBezTo>
                    <a:pt x="846" y="872"/>
                    <a:pt x="1286" y="1148"/>
                    <a:pt x="1286" y="1148"/>
                  </a:cubicBezTo>
                  <a:cubicBezTo>
                    <a:pt x="1351" y="1102"/>
                    <a:pt x="1415" y="1038"/>
                    <a:pt x="1461" y="973"/>
                  </a:cubicBezTo>
                  <a:cubicBezTo>
                    <a:pt x="1305" y="726"/>
                    <a:pt x="1121" y="505"/>
                    <a:pt x="910" y="312"/>
                  </a:cubicBezTo>
                  <a:cubicBezTo>
                    <a:pt x="745" y="193"/>
                    <a:pt x="570" y="110"/>
                    <a:pt x="377" y="55"/>
                  </a:cubicBezTo>
                  <a:cubicBezTo>
                    <a:pt x="194" y="18"/>
                    <a:pt x="56" y="0"/>
                    <a:pt x="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1319525" y="547600"/>
              <a:ext cx="54900" cy="11950"/>
            </a:xfrm>
            <a:custGeom>
              <a:avLst/>
              <a:gdLst/>
              <a:ahLst/>
              <a:cxnLst/>
              <a:rect l="l" t="t" r="r" b="b"/>
              <a:pathLst>
                <a:path w="2196" h="478" extrusionOk="0">
                  <a:moveTo>
                    <a:pt x="1103" y="0"/>
                  </a:moveTo>
                  <a:cubicBezTo>
                    <a:pt x="736" y="19"/>
                    <a:pt x="377" y="56"/>
                    <a:pt x="28" y="120"/>
                  </a:cubicBezTo>
                  <a:cubicBezTo>
                    <a:pt x="1" y="202"/>
                    <a:pt x="1" y="285"/>
                    <a:pt x="28" y="368"/>
                  </a:cubicBezTo>
                  <a:cubicBezTo>
                    <a:pt x="377" y="423"/>
                    <a:pt x="736" y="460"/>
                    <a:pt x="1103" y="478"/>
                  </a:cubicBezTo>
                  <a:cubicBezTo>
                    <a:pt x="1461" y="460"/>
                    <a:pt x="1819" y="423"/>
                    <a:pt x="2177" y="368"/>
                  </a:cubicBezTo>
                  <a:cubicBezTo>
                    <a:pt x="2196" y="285"/>
                    <a:pt x="2196" y="202"/>
                    <a:pt x="2177" y="120"/>
                  </a:cubicBezTo>
                  <a:cubicBezTo>
                    <a:pt x="1819" y="56"/>
                    <a:pt x="1461" y="19"/>
                    <a:pt x="1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1333300" y="520500"/>
              <a:ext cx="27350" cy="11750"/>
            </a:xfrm>
            <a:custGeom>
              <a:avLst/>
              <a:gdLst/>
              <a:ahLst/>
              <a:cxnLst/>
              <a:rect l="l" t="t" r="r" b="b"/>
              <a:pathLst>
                <a:path w="1094" h="470" extrusionOk="0">
                  <a:moveTo>
                    <a:pt x="552" y="1"/>
                  </a:moveTo>
                  <a:cubicBezTo>
                    <a:pt x="368" y="10"/>
                    <a:pt x="185" y="56"/>
                    <a:pt x="10" y="111"/>
                  </a:cubicBezTo>
                  <a:cubicBezTo>
                    <a:pt x="1" y="194"/>
                    <a:pt x="1" y="276"/>
                    <a:pt x="10" y="359"/>
                  </a:cubicBezTo>
                  <a:cubicBezTo>
                    <a:pt x="185" y="414"/>
                    <a:pt x="368" y="460"/>
                    <a:pt x="552" y="469"/>
                  </a:cubicBezTo>
                  <a:cubicBezTo>
                    <a:pt x="736" y="460"/>
                    <a:pt x="910" y="414"/>
                    <a:pt x="1085" y="359"/>
                  </a:cubicBezTo>
                  <a:cubicBezTo>
                    <a:pt x="1094" y="276"/>
                    <a:pt x="1094" y="194"/>
                    <a:pt x="1085" y="111"/>
                  </a:cubicBezTo>
                  <a:cubicBezTo>
                    <a:pt x="910" y="56"/>
                    <a:pt x="736" y="10"/>
                    <a:pt x="5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449" name="Google Shape;449;p21"/>
          <p:cNvGrpSpPr/>
          <p:nvPr/>
        </p:nvGrpSpPr>
        <p:grpSpPr>
          <a:xfrm>
            <a:off x="9284761" y="3230457"/>
            <a:ext cx="1727468" cy="770440"/>
            <a:chOff x="8042384" y="2038616"/>
            <a:chExt cx="1720815" cy="767473"/>
          </a:xfrm>
        </p:grpSpPr>
        <p:sp>
          <p:nvSpPr>
            <p:cNvPr id="450" name="Google Shape;450;p21"/>
            <p:cNvSpPr/>
            <p:nvPr/>
          </p:nvSpPr>
          <p:spPr>
            <a:xfrm>
              <a:off x="8042384" y="2038616"/>
              <a:ext cx="1720815" cy="767473"/>
            </a:xfrm>
            <a:custGeom>
              <a:avLst/>
              <a:gdLst/>
              <a:ahLst/>
              <a:cxnLst/>
              <a:rect l="l" t="t" r="r" b="b"/>
              <a:pathLst>
                <a:path w="43310" h="19316" extrusionOk="0">
                  <a:moveTo>
                    <a:pt x="25615" y="0"/>
                  </a:moveTo>
                  <a:cubicBezTo>
                    <a:pt x="20922" y="0"/>
                    <a:pt x="16203" y="3639"/>
                    <a:pt x="16707" y="11601"/>
                  </a:cubicBezTo>
                  <a:cubicBezTo>
                    <a:pt x="14853" y="8904"/>
                    <a:pt x="12411" y="7768"/>
                    <a:pt x="10025" y="7768"/>
                  </a:cubicBezTo>
                  <a:cubicBezTo>
                    <a:pt x="4883" y="7768"/>
                    <a:pt x="0" y="13039"/>
                    <a:pt x="1819" y="19316"/>
                  </a:cubicBezTo>
                  <a:lnTo>
                    <a:pt x="43309" y="19316"/>
                  </a:lnTo>
                  <a:cubicBezTo>
                    <a:pt x="43309" y="15688"/>
                    <a:pt x="40582" y="11557"/>
                    <a:pt x="36902" y="11557"/>
                  </a:cubicBezTo>
                  <a:cubicBezTo>
                    <a:pt x="35985" y="11557"/>
                    <a:pt x="35010" y="11813"/>
                    <a:pt x="34003" y="12397"/>
                  </a:cubicBezTo>
                  <a:cubicBezTo>
                    <a:pt x="35952" y="4439"/>
                    <a:pt x="30799" y="0"/>
                    <a:pt x="25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825909" y="2181653"/>
              <a:ext cx="49348" cy="69413"/>
            </a:xfrm>
            <a:custGeom>
              <a:avLst/>
              <a:gdLst/>
              <a:ahLst/>
              <a:cxnLst/>
              <a:rect l="l" t="t" r="r" b="b"/>
              <a:pathLst>
                <a:path w="1242" h="1747" extrusionOk="0">
                  <a:moveTo>
                    <a:pt x="1136" y="0"/>
                  </a:moveTo>
                  <a:lnTo>
                    <a:pt x="1030" y="32"/>
                  </a:lnTo>
                  <a:cubicBezTo>
                    <a:pt x="934" y="64"/>
                    <a:pt x="849" y="107"/>
                    <a:pt x="775" y="149"/>
                  </a:cubicBezTo>
                  <a:cubicBezTo>
                    <a:pt x="552" y="266"/>
                    <a:pt x="372" y="436"/>
                    <a:pt x="234" y="637"/>
                  </a:cubicBezTo>
                  <a:cubicBezTo>
                    <a:pt x="106" y="849"/>
                    <a:pt x="22" y="1093"/>
                    <a:pt x="11" y="1337"/>
                  </a:cubicBezTo>
                  <a:cubicBezTo>
                    <a:pt x="0" y="1433"/>
                    <a:pt x="0" y="1529"/>
                    <a:pt x="11" y="1624"/>
                  </a:cubicBezTo>
                  <a:lnTo>
                    <a:pt x="22" y="1730"/>
                  </a:lnTo>
                  <a:cubicBezTo>
                    <a:pt x="64" y="1741"/>
                    <a:pt x="109" y="1746"/>
                    <a:pt x="154" y="1746"/>
                  </a:cubicBezTo>
                  <a:cubicBezTo>
                    <a:pt x="199" y="1746"/>
                    <a:pt x="244" y="1741"/>
                    <a:pt x="287" y="1730"/>
                  </a:cubicBezTo>
                  <a:cubicBezTo>
                    <a:pt x="287" y="1730"/>
                    <a:pt x="297" y="1698"/>
                    <a:pt x="319" y="1635"/>
                  </a:cubicBezTo>
                  <a:cubicBezTo>
                    <a:pt x="329" y="1560"/>
                    <a:pt x="351" y="1486"/>
                    <a:pt x="382" y="1422"/>
                  </a:cubicBezTo>
                  <a:cubicBezTo>
                    <a:pt x="457" y="1242"/>
                    <a:pt x="542" y="1072"/>
                    <a:pt x="648" y="913"/>
                  </a:cubicBezTo>
                  <a:cubicBezTo>
                    <a:pt x="754" y="754"/>
                    <a:pt x="870" y="605"/>
                    <a:pt x="998" y="457"/>
                  </a:cubicBezTo>
                  <a:cubicBezTo>
                    <a:pt x="1115" y="319"/>
                    <a:pt x="1242" y="234"/>
                    <a:pt x="1242" y="234"/>
                  </a:cubicBezTo>
                  <a:cubicBezTo>
                    <a:pt x="1221" y="149"/>
                    <a:pt x="1178" y="64"/>
                    <a:pt x="1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8874383" y="2198500"/>
              <a:ext cx="47282" cy="47679"/>
            </a:xfrm>
            <a:custGeom>
              <a:avLst/>
              <a:gdLst/>
              <a:ahLst/>
              <a:cxnLst/>
              <a:rect l="l" t="t" r="r" b="b"/>
              <a:pathLst>
                <a:path w="1190" h="1200" extrusionOk="0">
                  <a:moveTo>
                    <a:pt x="1125" y="1"/>
                  </a:moveTo>
                  <a:lnTo>
                    <a:pt x="1041" y="12"/>
                  </a:lnTo>
                  <a:cubicBezTo>
                    <a:pt x="966" y="12"/>
                    <a:pt x="892" y="22"/>
                    <a:pt x="818" y="43"/>
                  </a:cubicBezTo>
                  <a:cubicBezTo>
                    <a:pt x="637" y="96"/>
                    <a:pt x="457" y="192"/>
                    <a:pt x="319" y="330"/>
                  </a:cubicBezTo>
                  <a:cubicBezTo>
                    <a:pt x="192" y="468"/>
                    <a:pt x="107" y="638"/>
                    <a:pt x="54" y="829"/>
                  </a:cubicBezTo>
                  <a:cubicBezTo>
                    <a:pt x="32" y="892"/>
                    <a:pt x="22" y="967"/>
                    <a:pt x="11" y="1030"/>
                  </a:cubicBezTo>
                  <a:lnTo>
                    <a:pt x="1" y="1115"/>
                  </a:lnTo>
                  <a:cubicBezTo>
                    <a:pt x="75" y="1158"/>
                    <a:pt x="160" y="1189"/>
                    <a:pt x="255" y="1200"/>
                  </a:cubicBezTo>
                  <a:cubicBezTo>
                    <a:pt x="298" y="1136"/>
                    <a:pt x="351" y="1062"/>
                    <a:pt x="404" y="998"/>
                  </a:cubicBezTo>
                  <a:cubicBezTo>
                    <a:pt x="499" y="892"/>
                    <a:pt x="595" y="786"/>
                    <a:pt x="690" y="691"/>
                  </a:cubicBezTo>
                  <a:cubicBezTo>
                    <a:pt x="786" y="585"/>
                    <a:pt x="881" y="489"/>
                    <a:pt x="987" y="404"/>
                  </a:cubicBezTo>
                  <a:cubicBezTo>
                    <a:pt x="1051" y="351"/>
                    <a:pt x="1115" y="309"/>
                    <a:pt x="1189" y="266"/>
                  </a:cubicBezTo>
                  <a:cubicBezTo>
                    <a:pt x="1178" y="171"/>
                    <a:pt x="1157" y="86"/>
                    <a:pt x="1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8122644" y="2614658"/>
              <a:ext cx="66671" cy="60314"/>
            </a:xfrm>
            <a:custGeom>
              <a:avLst/>
              <a:gdLst/>
              <a:ahLst/>
              <a:cxnLst/>
              <a:rect l="l" t="t" r="r" b="b"/>
              <a:pathLst>
                <a:path w="1678" h="1518" extrusionOk="0">
                  <a:moveTo>
                    <a:pt x="202" y="0"/>
                  </a:moveTo>
                  <a:cubicBezTo>
                    <a:pt x="181" y="0"/>
                    <a:pt x="1" y="181"/>
                    <a:pt x="22" y="191"/>
                  </a:cubicBezTo>
                  <a:cubicBezTo>
                    <a:pt x="383" y="754"/>
                    <a:pt x="892" y="1210"/>
                    <a:pt x="1486" y="1518"/>
                  </a:cubicBezTo>
                  <a:cubicBezTo>
                    <a:pt x="1561" y="1475"/>
                    <a:pt x="1624" y="1411"/>
                    <a:pt x="1677" y="1327"/>
                  </a:cubicBezTo>
                  <a:cubicBezTo>
                    <a:pt x="1306" y="775"/>
                    <a:pt x="797" y="319"/>
                    <a:pt x="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146284" y="2574170"/>
              <a:ext cx="46805" cy="43030"/>
            </a:xfrm>
            <a:custGeom>
              <a:avLst/>
              <a:gdLst/>
              <a:ahLst/>
              <a:cxnLst/>
              <a:rect l="l" t="t" r="r" b="b"/>
              <a:pathLst>
                <a:path w="1178" h="1083" extrusionOk="0">
                  <a:moveTo>
                    <a:pt x="223" y="1"/>
                  </a:moveTo>
                  <a:cubicBezTo>
                    <a:pt x="138" y="43"/>
                    <a:pt x="64" y="85"/>
                    <a:pt x="0" y="149"/>
                  </a:cubicBezTo>
                  <a:cubicBezTo>
                    <a:pt x="74" y="393"/>
                    <a:pt x="202" y="605"/>
                    <a:pt x="371" y="796"/>
                  </a:cubicBezTo>
                  <a:cubicBezTo>
                    <a:pt x="509" y="902"/>
                    <a:pt x="658" y="987"/>
                    <a:pt x="828" y="1030"/>
                  </a:cubicBezTo>
                  <a:cubicBezTo>
                    <a:pt x="976" y="1072"/>
                    <a:pt x="1093" y="1083"/>
                    <a:pt x="1093" y="1083"/>
                  </a:cubicBezTo>
                  <a:cubicBezTo>
                    <a:pt x="1135" y="1009"/>
                    <a:pt x="1167" y="913"/>
                    <a:pt x="1178" y="828"/>
                  </a:cubicBezTo>
                  <a:cubicBezTo>
                    <a:pt x="1178" y="828"/>
                    <a:pt x="1104" y="754"/>
                    <a:pt x="1008" y="680"/>
                  </a:cubicBezTo>
                  <a:cubicBezTo>
                    <a:pt x="902" y="616"/>
                    <a:pt x="817" y="489"/>
                    <a:pt x="722" y="414"/>
                  </a:cubicBezTo>
                  <a:cubicBezTo>
                    <a:pt x="552" y="266"/>
                    <a:pt x="223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455" name="Google Shape;455;p21"/>
          <p:cNvSpPr/>
          <p:nvPr/>
        </p:nvSpPr>
        <p:spPr>
          <a:xfrm>
            <a:off x="2067918" y="2232351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56" name="Google Shape;456;p21"/>
          <p:cNvSpPr/>
          <p:nvPr/>
        </p:nvSpPr>
        <p:spPr>
          <a:xfrm>
            <a:off x="8750285" y="4106851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57" name="Google Shape;457;p21"/>
          <p:cNvSpPr/>
          <p:nvPr/>
        </p:nvSpPr>
        <p:spPr>
          <a:xfrm>
            <a:off x="10901651" y="2232351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58" name="Google Shape;458;p21"/>
          <p:cNvSpPr txBox="1">
            <a:spLocks noGrp="1"/>
          </p:cNvSpPr>
          <p:nvPr>
            <p:ph type="subTitle" idx="1"/>
          </p:nvPr>
        </p:nvSpPr>
        <p:spPr>
          <a:xfrm flipH="1">
            <a:off x="1618867" y="3134500"/>
            <a:ext cx="4093600" cy="18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459" name="Google Shape;459;p21"/>
          <p:cNvSpPr txBox="1">
            <a:spLocks noGrp="1"/>
          </p:cNvSpPr>
          <p:nvPr>
            <p:ph type="title"/>
          </p:nvPr>
        </p:nvSpPr>
        <p:spPr>
          <a:xfrm>
            <a:off x="1618867" y="2505900"/>
            <a:ext cx="4613600" cy="7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460" name="Google Shape;460;p21"/>
          <p:cNvSpPr txBox="1">
            <a:spLocks noGrp="1"/>
          </p:cNvSpPr>
          <p:nvPr>
            <p:ph type="title" idx="2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90558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lt2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23"/>
          <p:cNvGrpSpPr/>
          <p:nvPr/>
        </p:nvGrpSpPr>
        <p:grpSpPr>
          <a:xfrm>
            <a:off x="-2318349" y="532827"/>
            <a:ext cx="15390752" cy="7017501"/>
            <a:chOff x="-1738762" y="399620"/>
            <a:chExt cx="11543064" cy="5263126"/>
          </a:xfrm>
        </p:grpSpPr>
        <p:sp>
          <p:nvSpPr>
            <p:cNvPr id="487" name="Google Shape;487;p23"/>
            <p:cNvSpPr/>
            <p:nvPr/>
          </p:nvSpPr>
          <p:spPr>
            <a:xfrm>
              <a:off x="550550" y="19333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488" name="Google Shape;488;p23"/>
            <p:cNvGrpSpPr/>
            <p:nvPr/>
          </p:nvGrpSpPr>
          <p:grpSpPr>
            <a:xfrm>
              <a:off x="1672685" y="656014"/>
              <a:ext cx="1465418" cy="485611"/>
              <a:chOff x="456975" y="1603100"/>
              <a:chExt cx="1111175" cy="368250"/>
            </a:xfrm>
          </p:grpSpPr>
          <p:sp>
            <p:nvSpPr>
              <p:cNvPr id="489" name="Google Shape;489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0" name="Google Shape;490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1" name="Google Shape;491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2" name="Google Shape;492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3" name="Google Shape;493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494" name="Google Shape;494;p23"/>
            <p:cNvSpPr/>
            <p:nvPr/>
          </p:nvSpPr>
          <p:spPr>
            <a:xfrm>
              <a:off x="-1738762" y="2746444"/>
              <a:ext cx="5341209" cy="2397066"/>
            </a:xfrm>
            <a:custGeom>
              <a:avLst/>
              <a:gdLst/>
              <a:ahLst/>
              <a:cxnLst/>
              <a:rect l="l" t="t" r="r" b="b"/>
              <a:pathLst>
                <a:path w="33185" h="14893" extrusionOk="0">
                  <a:moveTo>
                    <a:pt x="17914" y="0"/>
                  </a:moveTo>
                  <a:cubicBezTo>
                    <a:pt x="13508" y="0"/>
                    <a:pt x="9446" y="2824"/>
                    <a:pt x="10410" y="8850"/>
                  </a:cubicBezTo>
                  <a:cubicBezTo>
                    <a:pt x="9248" y="7251"/>
                    <a:pt x="7906" y="6596"/>
                    <a:pt x="6600" y="6596"/>
                  </a:cubicBezTo>
                  <a:cubicBezTo>
                    <a:pt x="3177" y="6596"/>
                    <a:pt x="1" y="11091"/>
                    <a:pt x="951" y="14893"/>
                  </a:cubicBezTo>
                  <a:lnTo>
                    <a:pt x="32763" y="14893"/>
                  </a:lnTo>
                  <a:cubicBezTo>
                    <a:pt x="33185" y="12398"/>
                    <a:pt x="31458" y="10888"/>
                    <a:pt x="29152" y="10888"/>
                  </a:cubicBezTo>
                  <a:cubicBezTo>
                    <a:pt x="28546" y="10888"/>
                    <a:pt x="27901" y="10992"/>
                    <a:pt x="27244" y="11210"/>
                  </a:cubicBezTo>
                  <a:cubicBezTo>
                    <a:pt x="28811" y="3946"/>
                    <a:pt x="23122" y="0"/>
                    <a:pt x="17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495" name="Google Shape;495;p23"/>
            <p:cNvGrpSpPr/>
            <p:nvPr/>
          </p:nvGrpSpPr>
          <p:grpSpPr>
            <a:xfrm rot="-6785158">
              <a:off x="502561" y="4201388"/>
              <a:ext cx="97452" cy="198903"/>
              <a:chOff x="8800202" y="3370171"/>
              <a:chExt cx="52288" cy="106721"/>
            </a:xfrm>
          </p:grpSpPr>
          <p:sp>
            <p:nvSpPr>
              <p:cNvPr id="496" name="Google Shape;496;p23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7" name="Google Shape;497;p23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498" name="Google Shape;498;p23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499" name="Google Shape;499;p23"/>
            <p:cNvGrpSpPr/>
            <p:nvPr/>
          </p:nvGrpSpPr>
          <p:grpSpPr>
            <a:xfrm rot="-6785158">
              <a:off x="7238111" y="383988"/>
              <a:ext cx="97452" cy="198903"/>
              <a:chOff x="8800202" y="3370171"/>
              <a:chExt cx="52288" cy="106721"/>
            </a:xfrm>
          </p:grpSpPr>
          <p:sp>
            <p:nvSpPr>
              <p:cNvPr id="500" name="Google Shape;500;p23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1" name="Google Shape;501;p23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2" name="Google Shape;502;p23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03" name="Google Shape;503;p23"/>
            <p:cNvSpPr/>
            <p:nvPr/>
          </p:nvSpPr>
          <p:spPr>
            <a:xfrm>
              <a:off x="7091773" y="539500"/>
              <a:ext cx="839056" cy="194150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8558913" y="10737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505" name="Google Shape;505;p23"/>
            <p:cNvGrpSpPr/>
            <p:nvPr/>
          </p:nvGrpSpPr>
          <p:grpSpPr>
            <a:xfrm>
              <a:off x="6899690" y="3889455"/>
              <a:ext cx="2904611" cy="962569"/>
              <a:chOff x="456975" y="1603100"/>
              <a:chExt cx="1111175" cy="368250"/>
            </a:xfrm>
          </p:grpSpPr>
          <p:sp>
            <p:nvSpPr>
              <p:cNvPr id="506" name="Google Shape;506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7" name="Google Shape;507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8" name="Google Shape;508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09" name="Google Shape;509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0" name="Google Shape;510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11" name="Google Shape;511;p23"/>
            <p:cNvSpPr/>
            <p:nvPr/>
          </p:nvSpPr>
          <p:spPr>
            <a:xfrm>
              <a:off x="4239775" y="40326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512" name="Google Shape;512;p23"/>
            <p:cNvGrpSpPr/>
            <p:nvPr/>
          </p:nvGrpSpPr>
          <p:grpSpPr>
            <a:xfrm>
              <a:off x="3933085" y="4806086"/>
              <a:ext cx="2585038" cy="856660"/>
              <a:chOff x="456975" y="1603100"/>
              <a:chExt cx="1111175" cy="368250"/>
            </a:xfrm>
          </p:grpSpPr>
          <p:sp>
            <p:nvSpPr>
              <p:cNvPr id="513" name="Google Shape;513;p23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4" name="Google Shape;514;p23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5" name="Google Shape;515;p23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6" name="Google Shape;516;p23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17" name="Google Shape;517;p23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518" name="Google Shape;518;p23"/>
          <p:cNvSpPr txBox="1">
            <a:spLocks noGrp="1"/>
          </p:cNvSpPr>
          <p:nvPr>
            <p:ph type="ctrTitle"/>
          </p:nvPr>
        </p:nvSpPr>
        <p:spPr>
          <a:xfrm>
            <a:off x="6517833" y="4291500"/>
            <a:ext cx="3961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19" name="Google Shape;519;p23"/>
          <p:cNvSpPr txBox="1">
            <a:spLocks noGrp="1"/>
          </p:cNvSpPr>
          <p:nvPr>
            <p:ph type="subTitle" idx="1"/>
          </p:nvPr>
        </p:nvSpPr>
        <p:spPr>
          <a:xfrm>
            <a:off x="4905467" y="1796099"/>
            <a:ext cx="5573600" cy="24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08913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">
  <p:cSld name="Main idea">
    <p:bg>
      <p:bgPr>
        <a:solidFill>
          <a:schemeClr val="lt2"/>
        </a:solidFill>
        <a:effectLst/>
      </p:bgPr>
    </p:bg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5"/>
          <p:cNvSpPr txBox="1">
            <a:spLocks noGrp="1"/>
          </p:cNvSpPr>
          <p:nvPr>
            <p:ph type="title"/>
          </p:nvPr>
        </p:nvSpPr>
        <p:spPr>
          <a:xfrm>
            <a:off x="1850800" y="1285867"/>
            <a:ext cx="8490400" cy="40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38" name="Google Shape;538;p25"/>
          <p:cNvSpPr/>
          <p:nvPr/>
        </p:nvSpPr>
        <p:spPr>
          <a:xfrm>
            <a:off x="651668" y="4212800"/>
            <a:ext cx="511633" cy="127200"/>
          </a:xfrm>
          <a:custGeom>
            <a:avLst/>
            <a:gdLst/>
            <a:ahLst/>
            <a:cxnLst/>
            <a:rect l="l" t="t" r="r" b="b"/>
            <a:pathLst>
              <a:path w="15349" h="3816" extrusionOk="0">
                <a:moveTo>
                  <a:pt x="4434" y="0"/>
                </a:moveTo>
                <a:cubicBezTo>
                  <a:pt x="3044" y="0"/>
                  <a:pt x="1443" y="567"/>
                  <a:pt x="1" y="1267"/>
                </a:cubicBezTo>
                <a:cubicBezTo>
                  <a:pt x="564" y="1149"/>
                  <a:pt x="1144" y="1092"/>
                  <a:pt x="1726" y="1092"/>
                </a:cubicBezTo>
                <a:cubicBezTo>
                  <a:pt x="3680" y="1092"/>
                  <a:pt x="5674" y="1736"/>
                  <a:pt x="7252" y="2910"/>
                </a:cubicBezTo>
                <a:cubicBezTo>
                  <a:pt x="7229" y="3348"/>
                  <a:pt x="7465" y="3815"/>
                  <a:pt x="7705" y="3815"/>
                </a:cubicBezTo>
                <a:cubicBezTo>
                  <a:pt x="7843" y="3815"/>
                  <a:pt x="7982" y="3660"/>
                  <a:pt x="8073" y="3255"/>
                </a:cubicBezTo>
                <a:cubicBezTo>
                  <a:pt x="8085" y="3136"/>
                  <a:pt x="8085" y="3029"/>
                  <a:pt x="8073" y="2922"/>
                </a:cubicBezTo>
                <a:cubicBezTo>
                  <a:pt x="9651" y="1739"/>
                  <a:pt x="11654" y="1092"/>
                  <a:pt x="13617" y="1092"/>
                </a:cubicBezTo>
                <a:cubicBezTo>
                  <a:pt x="14201" y="1092"/>
                  <a:pt x="14783" y="1150"/>
                  <a:pt x="15348" y="1267"/>
                </a:cubicBezTo>
                <a:cubicBezTo>
                  <a:pt x="13902" y="568"/>
                  <a:pt x="12300" y="2"/>
                  <a:pt x="10910" y="2"/>
                </a:cubicBezTo>
                <a:cubicBezTo>
                  <a:pt x="9485" y="2"/>
                  <a:pt x="8283" y="597"/>
                  <a:pt x="7704" y="2255"/>
                </a:cubicBezTo>
                <a:cubicBezTo>
                  <a:pt x="7692" y="2243"/>
                  <a:pt x="7692" y="2231"/>
                  <a:pt x="7669" y="2220"/>
                </a:cubicBezTo>
                <a:lnTo>
                  <a:pt x="7633" y="2243"/>
                </a:lnTo>
                <a:cubicBezTo>
                  <a:pt x="7055" y="593"/>
                  <a:pt x="5855" y="0"/>
                  <a:pt x="443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39" name="Google Shape;539;p25"/>
          <p:cNvSpPr/>
          <p:nvPr/>
        </p:nvSpPr>
        <p:spPr>
          <a:xfrm>
            <a:off x="8542101" y="6108034"/>
            <a:ext cx="2222609" cy="749980"/>
          </a:xfrm>
          <a:custGeom>
            <a:avLst/>
            <a:gdLst/>
            <a:ahLst/>
            <a:cxnLst/>
            <a:rect l="l" t="t" r="r" b="b"/>
            <a:pathLst>
              <a:path w="28545" h="9632" extrusionOk="0">
                <a:moveTo>
                  <a:pt x="12458" y="0"/>
                </a:moveTo>
                <a:cubicBezTo>
                  <a:pt x="9664" y="0"/>
                  <a:pt x="6437" y="2714"/>
                  <a:pt x="6804" y="7024"/>
                </a:cubicBezTo>
                <a:cubicBezTo>
                  <a:pt x="6197" y="5810"/>
                  <a:pt x="5198" y="5303"/>
                  <a:pt x="4167" y="5303"/>
                </a:cubicBezTo>
                <a:cubicBezTo>
                  <a:pt x="2146" y="5303"/>
                  <a:pt x="1" y="7251"/>
                  <a:pt x="434" y="9632"/>
                </a:cubicBezTo>
                <a:lnTo>
                  <a:pt x="28545" y="9632"/>
                </a:lnTo>
                <a:cubicBezTo>
                  <a:pt x="28545" y="9632"/>
                  <a:pt x="27865" y="6762"/>
                  <a:pt x="25302" y="6762"/>
                </a:cubicBezTo>
                <a:cubicBezTo>
                  <a:pt x="24542" y="6762"/>
                  <a:pt x="23618" y="7014"/>
                  <a:pt x="22496" y="7667"/>
                </a:cubicBezTo>
                <a:cubicBezTo>
                  <a:pt x="22388" y="5553"/>
                  <a:pt x="20634" y="3913"/>
                  <a:pt x="18882" y="3913"/>
                </a:cubicBezTo>
                <a:cubicBezTo>
                  <a:pt x="17931" y="3913"/>
                  <a:pt x="16980" y="4396"/>
                  <a:pt x="16293" y="5548"/>
                </a:cubicBezTo>
                <a:cubicBezTo>
                  <a:pt x="16576" y="1670"/>
                  <a:pt x="14650" y="0"/>
                  <a:pt x="1245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grpSp>
        <p:nvGrpSpPr>
          <p:cNvPr id="540" name="Google Shape;540;p25"/>
          <p:cNvGrpSpPr/>
          <p:nvPr/>
        </p:nvGrpSpPr>
        <p:grpSpPr>
          <a:xfrm>
            <a:off x="390333" y="395167"/>
            <a:ext cx="424267" cy="346900"/>
            <a:chOff x="1077100" y="1940775"/>
            <a:chExt cx="318200" cy="260175"/>
          </a:xfrm>
        </p:grpSpPr>
        <p:sp>
          <p:nvSpPr>
            <p:cNvPr id="541" name="Google Shape;541;p25"/>
            <p:cNvSpPr/>
            <p:nvPr/>
          </p:nvSpPr>
          <p:spPr>
            <a:xfrm>
              <a:off x="1077100" y="2108050"/>
              <a:ext cx="77400" cy="92900"/>
            </a:xfrm>
            <a:custGeom>
              <a:avLst/>
              <a:gdLst/>
              <a:ahLst/>
              <a:cxnLst/>
              <a:rect l="l" t="t" r="r" b="b"/>
              <a:pathLst>
                <a:path w="3096" h="3716" extrusionOk="0">
                  <a:moveTo>
                    <a:pt x="487" y="1"/>
                  </a:moveTo>
                  <a:cubicBezTo>
                    <a:pt x="441" y="1"/>
                    <a:pt x="1" y="430"/>
                    <a:pt x="24" y="477"/>
                  </a:cubicBezTo>
                  <a:cubicBezTo>
                    <a:pt x="24" y="477"/>
                    <a:pt x="596" y="1620"/>
                    <a:pt x="1108" y="2216"/>
                  </a:cubicBezTo>
                  <a:cubicBezTo>
                    <a:pt x="1572" y="2859"/>
                    <a:pt x="2536" y="3716"/>
                    <a:pt x="2536" y="3716"/>
                  </a:cubicBezTo>
                  <a:cubicBezTo>
                    <a:pt x="2751" y="3633"/>
                    <a:pt x="2929" y="3502"/>
                    <a:pt x="3096" y="3347"/>
                  </a:cubicBezTo>
                  <a:cubicBezTo>
                    <a:pt x="3096" y="3347"/>
                    <a:pt x="2620" y="2121"/>
                    <a:pt x="2131" y="1430"/>
                  </a:cubicBezTo>
                  <a:cubicBezTo>
                    <a:pt x="1572" y="787"/>
                    <a:pt x="488" y="1"/>
                    <a:pt x="488" y="1"/>
                  </a:cubicBezTo>
                  <a:cubicBezTo>
                    <a:pt x="488" y="1"/>
                    <a:pt x="487" y="1"/>
                    <a:pt x="4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2" name="Google Shape;542;p25"/>
            <p:cNvSpPr/>
            <p:nvPr/>
          </p:nvSpPr>
          <p:spPr>
            <a:xfrm>
              <a:off x="1085225" y="1980400"/>
              <a:ext cx="151425" cy="193525"/>
            </a:xfrm>
            <a:custGeom>
              <a:avLst/>
              <a:gdLst/>
              <a:ahLst/>
              <a:cxnLst/>
              <a:rect l="l" t="t" r="r" b="b"/>
              <a:pathLst>
                <a:path w="6057" h="7741" extrusionOk="0">
                  <a:moveTo>
                    <a:pt x="572" y="1"/>
                  </a:moveTo>
                  <a:cubicBezTo>
                    <a:pt x="439" y="1"/>
                    <a:pt x="0" y="259"/>
                    <a:pt x="32" y="345"/>
                  </a:cubicBezTo>
                  <a:lnTo>
                    <a:pt x="747" y="1821"/>
                  </a:lnTo>
                  <a:cubicBezTo>
                    <a:pt x="1211" y="2714"/>
                    <a:pt x="1735" y="3571"/>
                    <a:pt x="2307" y="4405"/>
                  </a:cubicBezTo>
                  <a:cubicBezTo>
                    <a:pt x="2890" y="5107"/>
                    <a:pt x="3628" y="6012"/>
                    <a:pt x="4342" y="6631"/>
                  </a:cubicBezTo>
                  <a:lnTo>
                    <a:pt x="5569" y="7738"/>
                  </a:lnTo>
                  <a:cubicBezTo>
                    <a:pt x="5573" y="7740"/>
                    <a:pt x="5578" y="7741"/>
                    <a:pt x="5583" y="7741"/>
                  </a:cubicBezTo>
                  <a:cubicBezTo>
                    <a:pt x="5697" y="7741"/>
                    <a:pt x="6056" y="7376"/>
                    <a:pt x="6045" y="7262"/>
                  </a:cubicBezTo>
                  <a:cubicBezTo>
                    <a:pt x="6045" y="7262"/>
                    <a:pt x="5628" y="6703"/>
                    <a:pt x="5069" y="5976"/>
                  </a:cubicBezTo>
                  <a:cubicBezTo>
                    <a:pt x="4485" y="5286"/>
                    <a:pt x="3902" y="4298"/>
                    <a:pt x="3342" y="3631"/>
                  </a:cubicBezTo>
                  <a:lnTo>
                    <a:pt x="604" y="11"/>
                  </a:lnTo>
                  <a:cubicBezTo>
                    <a:pt x="598" y="4"/>
                    <a:pt x="587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3" name="Google Shape;543;p25"/>
            <p:cNvSpPr/>
            <p:nvPr/>
          </p:nvSpPr>
          <p:spPr>
            <a:xfrm>
              <a:off x="1233075" y="2028225"/>
              <a:ext cx="76800" cy="91775"/>
            </a:xfrm>
            <a:custGeom>
              <a:avLst/>
              <a:gdLst/>
              <a:ahLst/>
              <a:cxnLst/>
              <a:rect l="l" t="t" r="r" b="b"/>
              <a:pathLst>
                <a:path w="3072" h="3671" extrusionOk="0">
                  <a:moveTo>
                    <a:pt x="628" y="1"/>
                  </a:moveTo>
                  <a:cubicBezTo>
                    <a:pt x="529" y="1"/>
                    <a:pt x="0" y="126"/>
                    <a:pt x="0" y="170"/>
                  </a:cubicBezTo>
                  <a:lnTo>
                    <a:pt x="24" y="408"/>
                  </a:lnTo>
                  <a:cubicBezTo>
                    <a:pt x="36" y="611"/>
                    <a:pt x="72" y="813"/>
                    <a:pt x="131" y="1003"/>
                  </a:cubicBezTo>
                  <a:cubicBezTo>
                    <a:pt x="262" y="1504"/>
                    <a:pt x="488" y="1980"/>
                    <a:pt x="798" y="2385"/>
                  </a:cubicBezTo>
                  <a:cubicBezTo>
                    <a:pt x="1131" y="2766"/>
                    <a:pt x="1536" y="3075"/>
                    <a:pt x="1977" y="3313"/>
                  </a:cubicBezTo>
                  <a:cubicBezTo>
                    <a:pt x="2203" y="3456"/>
                    <a:pt x="2453" y="3575"/>
                    <a:pt x="2703" y="3670"/>
                  </a:cubicBezTo>
                  <a:cubicBezTo>
                    <a:pt x="2762" y="3659"/>
                    <a:pt x="3072" y="3194"/>
                    <a:pt x="3072" y="3111"/>
                  </a:cubicBezTo>
                  <a:cubicBezTo>
                    <a:pt x="3072" y="3111"/>
                    <a:pt x="2870" y="2861"/>
                    <a:pt x="2596" y="2551"/>
                  </a:cubicBezTo>
                  <a:cubicBezTo>
                    <a:pt x="2322" y="2254"/>
                    <a:pt x="2036" y="1849"/>
                    <a:pt x="1798" y="1563"/>
                  </a:cubicBezTo>
                  <a:cubicBezTo>
                    <a:pt x="1572" y="1265"/>
                    <a:pt x="1226" y="932"/>
                    <a:pt x="1024" y="599"/>
                  </a:cubicBezTo>
                  <a:cubicBezTo>
                    <a:pt x="917" y="468"/>
                    <a:pt x="834" y="325"/>
                    <a:pt x="750" y="182"/>
                  </a:cubicBezTo>
                  <a:lnTo>
                    <a:pt x="643" y="3"/>
                  </a:lnTo>
                  <a:cubicBezTo>
                    <a:pt x="641" y="2"/>
                    <a:pt x="636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4" name="Google Shape;544;p25"/>
            <p:cNvSpPr/>
            <p:nvPr/>
          </p:nvSpPr>
          <p:spPr>
            <a:xfrm>
              <a:off x="1328325" y="1940775"/>
              <a:ext cx="66975" cy="75925"/>
            </a:xfrm>
            <a:custGeom>
              <a:avLst/>
              <a:gdLst/>
              <a:ahLst/>
              <a:cxnLst/>
              <a:rect l="l" t="t" r="r" b="b"/>
              <a:pathLst>
                <a:path w="2679" h="3037" extrusionOk="0">
                  <a:moveTo>
                    <a:pt x="476" y="1"/>
                  </a:moveTo>
                  <a:cubicBezTo>
                    <a:pt x="298" y="132"/>
                    <a:pt x="131" y="299"/>
                    <a:pt x="0" y="477"/>
                  </a:cubicBezTo>
                  <a:cubicBezTo>
                    <a:pt x="0" y="477"/>
                    <a:pt x="429" y="1442"/>
                    <a:pt x="834" y="1930"/>
                  </a:cubicBezTo>
                  <a:cubicBezTo>
                    <a:pt x="1286" y="2454"/>
                    <a:pt x="2191" y="3037"/>
                    <a:pt x="2191" y="3037"/>
                  </a:cubicBezTo>
                  <a:cubicBezTo>
                    <a:pt x="2381" y="2906"/>
                    <a:pt x="2536" y="2751"/>
                    <a:pt x="2679" y="2573"/>
                  </a:cubicBezTo>
                  <a:cubicBezTo>
                    <a:pt x="2679" y="2573"/>
                    <a:pt x="2250" y="1596"/>
                    <a:pt x="1846" y="1120"/>
                  </a:cubicBezTo>
                  <a:cubicBezTo>
                    <a:pt x="1393" y="596"/>
                    <a:pt x="476" y="1"/>
                    <a:pt x="4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545" name="Google Shape;545;p25"/>
          <p:cNvGrpSpPr/>
          <p:nvPr/>
        </p:nvGrpSpPr>
        <p:grpSpPr>
          <a:xfrm>
            <a:off x="10764716" y="1083144"/>
            <a:ext cx="1220725" cy="548136"/>
            <a:chOff x="3672600" y="1165825"/>
            <a:chExt cx="557375" cy="250275"/>
          </a:xfrm>
        </p:grpSpPr>
        <p:sp>
          <p:nvSpPr>
            <p:cNvPr id="546" name="Google Shape;546;p25"/>
            <p:cNvSpPr/>
            <p:nvPr/>
          </p:nvSpPr>
          <p:spPr>
            <a:xfrm>
              <a:off x="3672600" y="1165825"/>
              <a:ext cx="557375" cy="250275"/>
            </a:xfrm>
            <a:custGeom>
              <a:avLst/>
              <a:gdLst/>
              <a:ahLst/>
              <a:cxnLst/>
              <a:rect l="l" t="t" r="r" b="b"/>
              <a:pathLst>
                <a:path w="22295" h="10011" extrusionOk="0">
                  <a:moveTo>
                    <a:pt x="12039" y="1"/>
                  </a:moveTo>
                  <a:cubicBezTo>
                    <a:pt x="9081" y="1"/>
                    <a:pt x="6352" y="1896"/>
                    <a:pt x="6996" y="5939"/>
                  </a:cubicBezTo>
                  <a:cubicBezTo>
                    <a:pt x="6214" y="4867"/>
                    <a:pt x="5312" y="4428"/>
                    <a:pt x="4435" y="4428"/>
                  </a:cubicBezTo>
                  <a:cubicBezTo>
                    <a:pt x="2134" y="4428"/>
                    <a:pt x="0" y="7450"/>
                    <a:pt x="638" y="10011"/>
                  </a:cubicBezTo>
                  <a:lnTo>
                    <a:pt x="22022" y="10011"/>
                  </a:lnTo>
                  <a:cubicBezTo>
                    <a:pt x="22295" y="8334"/>
                    <a:pt x="21138" y="7313"/>
                    <a:pt x="19593" y="7313"/>
                  </a:cubicBezTo>
                  <a:cubicBezTo>
                    <a:pt x="19185" y="7313"/>
                    <a:pt x="18750" y="7385"/>
                    <a:pt x="18307" y="7534"/>
                  </a:cubicBezTo>
                  <a:cubicBezTo>
                    <a:pt x="19359" y="2651"/>
                    <a:pt x="15538" y="1"/>
                    <a:pt x="12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7" name="Google Shape;547;p25"/>
            <p:cNvSpPr/>
            <p:nvPr/>
          </p:nvSpPr>
          <p:spPr>
            <a:xfrm>
              <a:off x="4015975" y="1195825"/>
              <a:ext cx="8350" cy="16000"/>
            </a:xfrm>
            <a:custGeom>
              <a:avLst/>
              <a:gdLst/>
              <a:ahLst/>
              <a:cxnLst/>
              <a:rect l="l" t="t" r="r" b="b"/>
              <a:pathLst>
                <a:path w="334" h="640" extrusionOk="0">
                  <a:moveTo>
                    <a:pt x="36" y="0"/>
                  </a:moveTo>
                  <a:cubicBezTo>
                    <a:pt x="24" y="48"/>
                    <a:pt x="12" y="83"/>
                    <a:pt x="12" y="131"/>
                  </a:cubicBezTo>
                  <a:cubicBezTo>
                    <a:pt x="0" y="202"/>
                    <a:pt x="0" y="274"/>
                    <a:pt x="12" y="345"/>
                  </a:cubicBezTo>
                  <a:cubicBezTo>
                    <a:pt x="24" y="417"/>
                    <a:pt x="48" y="476"/>
                    <a:pt x="72" y="536"/>
                  </a:cubicBezTo>
                  <a:lnTo>
                    <a:pt x="119" y="631"/>
                  </a:lnTo>
                  <a:cubicBezTo>
                    <a:pt x="149" y="637"/>
                    <a:pt x="179" y="640"/>
                    <a:pt x="208" y="640"/>
                  </a:cubicBezTo>
                  <a:cubicBezTo>
                    <a:pt x="238" y="640"/>
                    <a:pt x="268" y="637"/>
                    <a:pt x="298" y="631"/>
                  </a:cubicBezTo>
                  <a:cubicBezTo>
                    <a:pt x="298" y="631"/>
                    <a:pt x="310" y="583"/>
                    <a:pt x="322" y="512"/>
                  </a:cubicBezTo>
                  <a:cubicBezTo>
                    <a:pt x="334" y="441"/>
                    <a:pt x="334" y="357"/>
                    <a:pt x="322" y="286"/>
                  </a:cubicBezTo>
                  <a:cubicBezTo>
                    <a:pt x="310" y="226"/>
                    <a:pt x="286" y="155"/>
                    <a:pt x="250" y="9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8" name="Google Shape;548;p25"/>
            <p:cNvSpPr/>
            <p:nvPr/>
          </p:nvSpPr>
          <p:spPr>
            <a:xfrm>
              <a:off x="4032925" y="1191050"/>
              <a:ext cx="10750" cy="32475"/>
            </a:xfrm>
            <a:custGeom>
              <a:avLst/>
              <a:gdLst/>
              <a:ahLst/>
              <a:cxnLst/>
              <a:rect l="l" t="t" r="r" b="b"/>
              <a:pathLst>
                <a:path w="430" h="1299" extrusionOk="0">
                  <a:moveTo>
                    <a:pt x="156" y="1"/>
                  </a:moveTo>
                  <a:cubicBezTo>
                    <a:pt x="108" y="1"/>
                    <a:pt x="48" y="12"/>
                    <a:pt x="1" y="36"/>
                  </a:cubicBezTo>
                  <a:cubicBezTo>
                    <a:pt x="1" y="251"/>
                    <a:pt x="25" y="465"/>
                    <a:pt x="60" y="679"/>
                  </a:cubicBezTo>
                  <a:cubicBezTo>
                    <a:pt x="108" y="893"/>
                    <a:pt x="179" y="1096"/>
                    <a:pt x="275" y="1298"/>
                  </a:cubicBezTo>
                  <a:cubicBezTo>
                    <a:pt x="322" y="1298"/>
                    <a:pt x="382" y="1286"/>
                    <a:pt x="429" y="1263"/>
                  </a:cubicBezTo>
                  <a:cubicBezTo>
                    <a:pt x="429" y="1048"/>
                    <a:pt x="406" y="834"/>
                    <a:pt x="370" y="620"/>
                  </a:cubicBezTo>
                  <a:cubicBezTo>
                    <a:pt x="310" y="405"/>
                    <a:pt x="239" y="203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49" name="Google Shape;549;p25"/>
            <p:cNvSpPr/>
            <p:nvPr/>
          </p:nvSpPr>
          <p:spPr>
            <a:xfrm>
              <a:off x="4051375" y="1202725"/>
              <a:ext cx="8075" cy="25175"/>
            </a:xfrm>
            <a:custGeom>
              <a:avLst/>
              <a:gdLst/>
              <a:ahLst/>
              <a:cxnLst/>
              <a:rect l="l" t="t" r="r" b="b"/>
              <a:pathLst>
                <a:path w="323" h="1007" extrusionOk="0">
                  <a:moveTo>
                    <a:pt x="163" y="1"/>
                  </a:moveTo>
                  <a:cubicBezTo>
                    <a:pt x="135" y="1"/>
                    <a:pt x="108" y="4"/>
                    <a:pt x="84" y="10"/>
                  </a:cubicBezTo>
                  <a:cubicBezTo>
                    <a:pt x="37" y="165"/>
                    <a:pt x="13" y="331"/>
                    <a:pt x="1" y="498"/>
                  </a:cubicBezTo>
                  <a:cubicBezTo>
                    <a:pt x="13" y="665"/>
                    <a:pt x="37" y="831"/>
                    <a:pt x="84" y="998"/>
                  </a:cubicBezTo>
                  <a:cubicBezTo>
                    <a:pt x="108" y="1004"/>
                    <a:pt x="135" y="1007"/>
                    <a:pt x="163" y="1007"/>
                  </a:cubicBezTo>
                  <a:cubicBezTo>
                    <a:pt x="191" y="1007"/>
                    <a:pt x="221" y="1004"/>
                    <a:pt x="251" y="998"/>
                  </a:cubicBezTo>
                  <a:cubicBezTo>
                    <a:pt x="287" y="831"/>
                    <a:pt x="311" y="665"/>
                    <a:pt x="322" y="498"/>
                  </a:cubicBezTo>
                  <a:cubicBezTo>
                    <a:pt x="311" y="331"/>
                    <a:pt x="287" y="165"/>
                    <a:pt x="251" y="10"/>
                  </a:cubicBezTo>
                  <a:cubicBezTo>
                    <a:pt x="221" y="4"/>
                    <a:pt x="191" y="1"/>
                    <a:pt x="1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0" name="Google Shape;550;p25"/>
            <p:cNvSpPr/>
            <p:nvPr/>
          </p:nvSpPr>
          <p:spPr>
            <a:xfrm>
              <a:off x="3788250" y="1389000"/>
              <a:ext cx="18500" cy="16975"/>
            </a:xfrm>
            <a:custGeom>
              <a:avLst/>
              <a:gdLst/>
              <a:ahLst/>
              <a:cxnLst/>
              <a:rect l="l" t="t" r="r" b="b"/>
              <a:pathLst>
                <a:path w="740" h="679" extrusionOk="0">
                  <a:moveTo>
                    <a:pt x="120" y="0"/>
                  </a:moveTo>
                  <a:cubicBezTo>
                    <a:pt x="72" y="36"/>
                    <a:pt x="37" y="83"/>
                    <a:pt x="1" y="119"/>
                  </a:cubicBezTo>
                  <a:cubicBezTo>
                    <a:pt x="72" y="250"/>
                    <a:pt x="156" y="369"/>
                    <a:pt x="263" y="464"/>
                  </a:cubicBezTo>
                  <a:cubicBezTo>
                    <a:pt x="382" y="548"/>
                    <a:pt x="513" y="619"/>
                    <a:pt x="644" y="679"/>
                  </a:cubicBezTo>
                  <a:cubicBezTo>
                    <a:pt x="691" y="631"/>
                    <a:pt x="715" y="584"/>
                    <a:pt x="739" y="536"/>
                  </a:cubicBezTo>
                  <a:cubicBezTo>
                    <a:pt x="656" y="429"/>
                    <a:pt x="572" y="322"/>
                    <a:pt x="465" y="226"/>
                  </a:cubicBezTo>
                  <a:cubicBezTo>
                    <a:pt x="358" y="143"/>
                    <a:pt x="239" y="72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1" name="Google Shape;551;p25"/>
            <p:cNvSpPr/>
            <p:nvPr/>
          </p:nvSpPr>
          <p:spPr>
            <a:xfrm>
              <a:off x="3801650" y="1378250"/>
              <a:ext cx="28300" cy="29525"/>
            </a:xfrm>
            <a:custGeom>
              <a:avLst/>
              <a:gdLst/>
              <a:ahLst/>
              <a:cxnLst/>
              <a:rect l="l" t="t" r="r" b="b"/>
              <a:pathLst>
                <a:path w="1132" h="1181" extrusionOk="0">
                  <a:moveTo>
                    <a:pt x="149" y="0"/>
                  </a:moveTo>
                  <a:cubicBezTo>
                    <a:pt x="115" y="0"/>
                    <a:pt x="1" y="74"/>
                    <a:pt x="1" y="85"/>
                  </a:cubicBezTo>
                  <a:lnTo>
                    <a:pt x="132" y="323"/>
                  </a:lnTo>
                  <a:cubicBezTo>
                    <a:pt x="215" y="466"/>
                    <a:pt x="310" y="609"/>
                    <a:pt x="429" y="728"/>
                  </a:cubicBezTo>
                  <a:cubicBezTo>
                    <a:pt x="608" y="894"/>
                    <a:pt x="810" y="1037"/>
                    <a:pt x="1013" y="1180"/>
                  </a:cubicBezTo>
                  <a:cubicBezTo>
                    <a:pt x="1060" y="1156"/>
                    <a:pt x="1108" y="1121"/>
                    <a:pt x="1132" y="1061"/>
                  </a:cubicBezTo>
                  <a:cubicBezTo>
                    <a:pt x="989" y="871"/>
                    <a:pt x="822" y="680"/>
                    <a:pt x="655" y="502"/>
                  </a:cubicBezTo>
                  <a:cubicBezTo>
                    <a:pt x="572" y="394"/>
                    <a:pt x="417" y="287"/>
                    <a:pt x="322" y="180"/>
                  </a:cubicBezTo>
                  <a:lnTo>
                    <a:pt x="155" y="2"/>
                  </a:lnTo>
                  <a:cubicBezTo>
                    <a:pt x="154" y="1"/>
                    <a:pt x="152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2" name="Google Shape;552;p25"/>
            <p:cNvSpPr/>
            <p:nvPr/>
          </p:nvSpPr>
          <p:spPr>
            <a:xfrm>
              <a:off x="3829625" y="1386900"/>
              <a:ext cx="16400" cy="16400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108" y="1"/>
                  </a:moveTo>
                  <a:cubicBezTo>
                    <a:pt x="72" y="37"/>
                    <a:pt x="37" y="72"/>
                    <a:pt x="1" y="120"/>
                  </a:cubicBezTo>
                  <a:cubicBezTo>
                    <a:pt x="60" y="227"/>
                    <a:pt x="132" y="346"/>
                    <a:pt x="215" y="441"/>
                  </a:cubicBezTo>
                  <a:cubicBezTo>
                    <a:pt x="310" y="525"/>
                    <a:pt x="418" y="596"/>
                    <a:pt x="537" y="656"/>
                  </a:cubicBezTo>
                  <a:cubicBezTo>
                    <a:pt x="584" y="620"/>
                    <a:pt x="620" y="584"/>
                    <a:pt x="656" y="537"/>
                  </a:cubicBezTo>
                  <a:cubicBezTo>
                    <a:pt x="596" y="418"/>
                    <a:pt x="525" y="310"/>
                    <a:pt x="441" y="215"/>
                  </a:cubicBezTo>
                  <a:cubicBezTo>
                    <a:pt x="334" y="132"/>
                    <a:pt x="227" y="60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553" name="Google Shape;553;p25"/>
          <p:cNvGrpSpPr/>
          <p:nvPr/>
        </p:nvGrpSpPr>
        <p:grpSpPr>
          <a:xfrm>
            <a:off x="202917" y="4339985"/>
            <a:ext cx="2318575" cy="902511"/>
            <a:chOff x="1204900" y="1919475"/>
            <a:chExt cx="591775" cy="230350"/>
          </a:xfrm>
        </p:grpSpPr>
        <p:sp>
          <p:nvSpPr>
            <p:cNvPr id="554" name="Google Shape;554;p25"/>
            <p:cNvSpPr/>
            <p:nvPr/>
          </p:nvSpPr>
          <p:spPr>
            <a:xfrm>
              <a:off x="1204900" y="1919475"/>
              <a:ext cx="591775" cy="230350"/>
            </a:xfrm>
            <a:custGeom>
              <a:avLst/>
              <a:gdLst/>
              <a:ahLst/>
              <a:cxnLst/>
              <a:rect l="l" t="t" r="r" b="b"/>
              <a:pathLst>
                <a:path w="23671" h="9214" extrusionOk="0">
                  <a:moveTo>
                    <a:pt x="13477" y="0"/>
                  </a:moveTo>
                  <a:cubicBezTo>
                    <a:pt x="11108" y="0"/>
                    <a:pt x="8780" y="1383"/>
                    <a:pt x="9728" y="3987"/>
                  </a:cubicBezTo>
                  <a:cubicBezTo>
                    <a:pt x="9024" y="3386"/>
                    <a:pt x="8136" y="3109"/>
                    <a:pt x="7252" y="3109"/>
                  </a:cubicBezTo>
                  <a:cubicBezTo>
                    <a:pt x="5790" y="3109"/>
                    <a:pt x="4342" y="3867"/>
                    <a:pt x="3763" y="5165"/>
                  </a:cubicBezTo>
                  <a:cubicBezTo>
                    <a:pt x="3537" y="5665"/>
                    <a:pt x="3453" y="6213"/>
                    <a:pt x="3513" y="6761"/>
                  </a:cubicBezTo>
                  <a:cubicBezTo>
                    <a:pt x="3120" y="6558"/>
                    <a:pt x="2679" y="6439"/>
                    <a:pt x="2227" y="6427"/>
                  </a:cubicBezTo>
                  <a:cubicBezTo>
                    <a:pt x="905" y="6427"/>
                    <a:pt x="1" y="7582"/>
                    <a:pt x="251" y="9213"/>
                  </a:cubicBezTo>
                  <a:lnTo>
                    <a:pt x="22801" y="9213"/>
                  </a:lnTo>
                  <a:cubicBezTo>
                    <a:pt x="23670" y="7642"/>
                    <a:pt x="23265" y="6249"/>
                    <a:pt x="22253" y="5368"/>
                  </a:cubicBezTo>
                  <a:cubicBezTo>
                    <a:pt x="21553" y="4752"/>
                    <a:pt x="20561" y="4387"/>
                    <a:pt x="19501" y="4387"/>
                  </a:cubicBezTo>
                  <a:cubicBezTo>
                    <a:pt x="18759" y="4387"/>
                    <a:pt x="17983" y="4566"/>
                    <a:pt x="17253" y="4963"/>
                  </a:cubicBezTo>
                  <a:cubicBezTo>
                    <a:pt x="18601" y="1588"/>
                    <a:pt x="16016" y="0"/>
                    <a:pt x="13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5" name="Google Shape;555;p25"/>
            <p:cNvSpPr/>
            <p:nvPr/>
          </p:nvSpPr>
          <p:spPr>
            <a:xfrm>
              <a:off x="1548400" y="1942575"/>
              <a:ext cx="31875" cy="21800"/>
            </a:xfrm>
            <a:custGeom>
              <a:avLst/>
              <a:gdLst/>
              <a:ahLst/>
              <a:cxnLst/>
              <a:rect l="l" t="t" r="r" b="b"/>
              <a:pathLst>
                <a:path w="1275" h="872" extrusionOk="0">
                  <a:moveTo>
                    <a:pt x="364" y="1"/>
                  </a:moveTo>
                  <a:cubicBezTo>
                    <a:pt x="342" y="1"/>
                    <a:pt x="320" y="1"/>
                    <a:pt x="298" y="3"/>
                  </a:cubicBezTo>
                  <a:cubicBezTo>
                    <a:pt x="203" y="3"/>
                    <a:pt x="96" y="15"/>
                    <a:pt x="12" y="50"/>
                  </a:cubicBezTo>
                  <a:cubicBezTo>
                    <a:pt x="0" y="98"/>
                    <a:pt x="12" y="158"/>
                    <a:pt x="36" y="205"/>
                  </a:cubicBezTo>
                  <a:cubicBezTo>
                    <a:pt x="119" y="217"/>
                    <a:pt x="203" y="217"/>
                    <a:pt x="274" y="241"/>
                  </a:cubicBezTo>
                  <a:cubicBezTo>
                    <a:pt x="417" y="265"/>
                    <a:pt x="548" y="324"/>
                    <a:pt x="667" y="396"/>
                  </a:cubicBezTo>
                  <a:cubicBezTo>
                    <a:pt x="786" y="467"/>
                    <a:pt x="893" y="562"/>
                    <a:pt x="977" y="669"/>
                  </a:cubicBezTo>
                  <a:cubicBezTo>
                    <a:pt x="1024" y="741"/>
                    <a:pt x="1072" y="800"/>
                    <a:pt x="1120" y="872"/>
                  </a:cubicBezTo>
                  <a:cubicBezTo>
                    <a:pt x="1179" y="872"/>
                    <a:pt x="1227" y="860"/>
                    <a:pt x="1274" y="824"/>
                  </a:cubicBezTo>
                  <a:cubicBezTo>
                    <a:pt x="1274" y="824"/>
                    <a:pt x="1262" y="789"/>
                    <a:pt x="1250" y="741"/>
                  </a:cubicBezTo>
                  <a:cubicBezTo>
                    <a:pt x="1239" y="681"/>
                    <a:pt x="1215" y="610"/>
                    <a:pt x="1191" y="550"/>
                  </a:cubicBezTo>
                  <a:cubicBezTo>
                    <a:pt x="1108" y="372"/>
                    <a:pt x="989" y="229"/>
                    <a:pt x="834" y="122"/>
                  </a:cubicBezTo>
                  <a:cubicBezTo>
                    <a:pt x="688" y="38"/>
                    <a:pt x="523" y="1"/>
                    <a:pt x="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6" name="Google Shape;556;p25"/>
            <p:cNvSpPr/>
            <p:nvPr/>
          </p:nvSpPr>
          <p:spPr>
            <a:xfrm>
              <a:off x="1546025" y="1962275"/>
              <a:ext cx="24425" cy="19375"/>
            </a:xfrm>
            <a:custGeom>
              <a:avLst/>
              <a:gdLst/>
              <a:ahLst/>
              <a:cxnLst/>
              <a:rect l="l" t="t" r="r" b="b"/>
              <a:pathLst>
                <a:path w="977" h="775" extrusionOk="0">
                  <a:moveTo>
                    <a:pt x="48" y="1"/>
                  </a:moveTo>
                  <a:cubicBezTo>
                    <a:pt x="24" y="48"/>
                    <a:pt x="0" y="96"/>
                    <a:pt x="0" y="155"/>
                  </a:cubicBezTo>
                  <a:lnTo>
                    <a:pt x="155" y="262"/>
                  </a:lnTo>
                  <a:cubicBezTo>
                    <a:pt x="202" y="286"/>
                    <a:pt x="250" y="322"/>
                    <a:pt x="286" y="358"/>
                  </a:cubicBezTo>
                  <a:cubicBezTo>
                    <a:pt x="333" y="393"/>
                    <a:pt x="381" y="429"/>
                    <a:pt x="417" y="465"/>
                  </a:cubicBezTo>
                  <a:cubicBezTo>
                    <a:pt x="572" y="584"/>
                    <a:pt x="869" y="774"/>
                    <a:pt x="869" y="774"/>
                  </a:cubicBezTo>
                  <a:cubicBezTo>
                    <a:pt x="905" y="739"/>
                    <a:pt x="953" y="703"/>
                    <a:pt x="976" y="655"/>
                  </a:cubicBezTo>
                  <a:cubicBezTo>
                    <a:pt x="881" y="489"/>
                    <a:pt x="750" y="334"/>
                    <a:pt x="607" y="203"/>
                  </a:cubicBezTo>
                  <a:cubicBezTo>
                    <a:pt x="500" y="132"/>
                    <a:pt x="381" y="72"/>
                    <a:pt x="250" y="36"/>
                  </a:cubicBezTo>
                  <a:cubicBezTo>
                    <a:pt x="131" y="12"/>
                    <a:pt x="48" y="1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7" name="Google Shape;557;p25"/>
            <p:cNvSpPr/>
            <p:nvPr/>
          </p:nvSpPr>
          <p:spPr>
            <a:xfrm>
              <a:off x="1653775" y="2127250"/>
              <a:ext cx="36925" cy="8200"/>
            </a:xfrm>
            <a:custGeom>
              <a:avLst/>
              <a:gdLst/>
              <a:ahLst/>
              <a:cxnLst/>
              <a:rect l="l" t="t" r="r" b="b"/>
              <a:pathLst>
                <a:path w="1477" h="328" extrusionOk="0">
                  <a:moveTo>
                    <a:pt x="744" y="1"/>
                  </a:moveTo>
                  <a:cubicBezTo>
                    <a:pt x="503" y="1"/>
                    <a:pt x="262" y="27"/>
                    <a:pt x="24" y="81"/>
                  </a:cubicBezTo>
                  <a:cubicBezTo>
                    <a:pt x="0" y="140"/>
                    <a:pt x="0" y="188"/>
                    <a:pt x="24" y="248"/>
                  </a:cubicBezTo>
                  <a:cubicBezTo>
                    <a:pt x="262" y="301"/>
                    <a:pt x="503" y="328"/>
                    <a:pt x="744" y="328"/>
                  </a:cubicBezTo>
                  <a:cubicBezTo>
                    <a:pt x="985" y="328"/>
                    <a:pt x="1226" y="301"/>
                    <a:pt x="1465" y="248"/>
                  </a:cubicBezTo>
                  <a:cubicBezTo>
                    <a:pt x="1477" y="188"/>
                    <a:pt x="1477" y="140"/>
                    <a:pt x="1465" y="81"/>
                  </a:cubicBezTo>
                  <a:cubicBezTo>
                    <a:pt x="1226" y="27"/>
                    <a:pt x="985" y="1"/>
                    <a:pt x="7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58" name="Google Shape;558;p25"/>
            <p:cNvSpPr/>
            <p:nvPr/>
          </p:nvSpPr>
          <p:spPr>
            <a:xfrm>
              <a:off x="1663000" y="2109025"/>
              <a:ext cx="18475" cy="8050"/>
            </a:xfrm>
            <a:custGeom>
              <a:avLst/>
              <a:gdLst/>
              <a:ahLst/>
              <a:cxnLst/>
              <a:rect l="l" t="t" r="r" b="b"/>
              <a:pathLst>
                <a:path w="739" h="322" extrusionOk="0">
                  <a:moveTo>
                    <a:pt x="369" y="0"/>
                  </a:moveTo>
                  <a:cubicBezTo>
                    <a:pt x="250" y="12"/>
                    <a:pt x="131" y="36"/>
                    <a:pt x="12" y="84"/>
                  </a:cubicBezTo>
                  <a:cubicBezTo>
                    <a:pt x="0" y="131"/>
                    <a:pt x="0" y="191"/>
                    <a:pt x="12" y="238"/>
                  </a:cubicBezTo>
                  <a:cubicBezTo>
                    <a:pt x="131" y="286"/>
                    <a:pt x="250" y="310"/>
                    <a:pt x="369" y="322"/>
                  </a:cubicBezTo>
                  <a:cubicBezTo>
                    <a:pt x="500" y="310"/>
                    <a:pt x="619" y="286"/>
                    <a:pt x="738" y="238"/>
                  </a:cubicBezTo>
                  <a:cubicBezTo>
                    <a:pt x="738" y="191"/>
                    <a:pt x="738" y="131"/>
                    <a:pt x="738" y="84"/>
                  </a:cubicBezTo>
                  <a:cubicBezTo>
                    <a:pt x="619" y="36"/>
                    <a:pt x="500" y="12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559" name="Google Shape;559;p25"/>
          <p:cNvSpPr/>
          <p:nvPr/>
        </p:nvSpPr>
        <p:spPr>
          <a:xfrm>
            <a:off x="2990367" y="6158318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60" name="Google Shape;560;p25"/>
          <p:cNvSpPr/>
          <p:nvPr/>
        </p:nvSpPr>
        <p:spPr>
          <a:xfrm>
            <a:off x="3978651" y="6563634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61" name="Google Shape;561;p25"/>
          <p:cNvSpPr/>
          <p:nvPr/>
        </p:nvSpPr>
        <p:spPr>
          <a:xfrm>
            <a:off x="11081667" y="3716985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62" name="Google Shape;562;p25"/>
          <p:cNvSpPr/>
          <p:nvPr/>
        </p:nvSpPr>
        <p:spPr>
          <a:xfrm>
            <a:off x="12069951" y="4122301"/>
            <a:ext cx="391100" cy="90500"/>
          </a:xfrm>
          <a:custGeom>
            <a:avLst/>
            <a:gdLst/>
            <a:ahLst/>
            <a:cxnLst/>
            <a:rect l="l" t="t" r="r" b="b"/>
            <a:pathLst>
              <a:path w="11733" h="2715" extrusionOk="0">
                <a:moveTo>
                  <a:pt x="5691" y="0"/>
                </a:moveTo>
                <a:lnTo>
                  <a:pt x="5283" y="409"/>
                </a:lnTo>
                <a:lnTo>
                  <a:pt x="4728" y="934"/>
                </a:lnTo>
                <a:cubicBezTo>
                  <a:pt x="4524" y="1080"/>
                  <a:pt x="4349" y="1255"/>
                  <a:pt x="4144" y="1372"/>
                </a:cubicBezTo>
                <a:cubicBezTo>
                  <a:pt x="3736" y="1634"/>
                  <a:pt x="3298" y="1780"/>
                  <a:pt x="2831" y="1868"/>
                </a:cubicBezTo>
                <a:cubicBezTo>
                  <a:pt x="2739" y="1879"/>
                  <a:pt x="2646" y="1885"/>
                  <a:pt x="2553" y="1885"/>
                </a:cubicBezTo>
                <a:cubicBezTo>
                  <a:pt x="1697" y="1885"/>
                  <a:pt x="789" y="1420"/>
                  <a:pt x="0" y="788"/>
                </a:cubicBezTo>
                <a:lnTo>
                  <a:pt x="0" y="788"/>
                </a:lnTo>
                <a:cubicBezTo>
                  <a:pt x="263" y="1284"/>
                  <a:pt x="642" y="1751"/>
                  <a:pt x="1109" y="2072"/>
                </a:cubicBezTo>
                <a:cubicBezTo>
                  <a:pt x="1605" y="2452"/>
                  <a:pt x="2218" y="2685"/>
                  <a:pt x="2831" y="2714"/>
                </a:cubicBezTo>
                <a:cubicBezTo>
                  <a:pt x="3473" y="2714"/>
                  <a:pt x="4115" y="2568"/>
                  <a:pt x="4670" y="2277"/>
                </a:cubicBezTo>
                <a:cubicBezTo>
                  <a:pt x="4932" y="2131"/>
                  <a:pt x="5195" y="1956"/>
                  <a:pt x="5429" y="1751"/>
                </a:cubicBezTo>
                <a:cubicBezTo>
                  <a:pt x="5521" y="1682"/>
                  <a:pt x="5610" y="1603"/>
                  <a:pt x="5697" y="1522"/>
                </a:cubicBezTo>
                <a:lnTo>
                  <a:pt x="5697" y="1522"/>
                </a:lnTo>
                <a:cubicBezTo>
                  <a:pt x="6054" y="1801"/>
                  <a:pt x="6442" y="2039"/>
                  <a:pt x="6859" y="2247"/>
                </a:cubicBezTo>
                <a:cubicBezTo>
                  <a:pt x="7442" y="2539"/>
                  <a:pt x="8084" y="2685"/>
                  <a:pt x="8726" y="2714"/>
                </a:cubicBezTo>
                <a:cubicBezTo>
                  <a:pt x="8902" y="2714"/>
                  <a:pt x="9048" y="2714"/>
                  <a:pt x="9223" y="2685"/>
                </a:cubicBezTo>
                <a:lnTo>
                  <a:pt x="9719" y="2568"/>
                </a:lnTo>
                <a:cubicBezTo>
                  <a:pt x="10011" y="2481"/>
                  <a:pt x="10302" y="2335"/>
                  <a:pt x="10565" y="2160"/>
                </a:cubicBezTo>
                <a:cubicBezTo>
                  <a:pt x="11061" y="1780"/>
                  <a:pt x="11470" y="1313"/>
                  <a:pt x="11733" y="759"/>
                </a:cubicBezTo>
                <a:lnTo>
                  <a:pt x="11733" y="759"/>
                </a:lnTo>
                <a:cubicBezTo>
                  <a:pt x="11324" y="1138"/>
                  <a:pt x="10828" y="1430"/>
                  <a:pt x="10302" y="1664"/>
                </a:cubicBezTo>
                <a:cubicBezTo>
                  <a:pt x="9980" y="1785"/>
                  <a:pt x="9630" y="1850"/>
                  <a:pt x="9271" y="1850"/>
                </a:cubicBezTo>
                <a:cubicBezTo>
                  <a:pt x="9110" y="1850"/>
                  <a:pt x="8947" y="1837"/>
                  <a:pt x="8785" y="1810"/>
                </a:cubicBezTo>
                <a:cubicBezTo>
                  <a:pt x="8289" y="1722"/>
                  <a:pt x="7793" y="1547"/>
                  <a:pt x="7355" y="1284"/>
                </a:cubicBezTo>
                <a:cubicBezTo>
                  <a:pt x="6888" y="1022"/>
                  <a:pt x="6479" y="730"/>
                  <a:pt x="6100" y="380"/>
                </a:cubicBezTo>
                <a:lnTo>
                  <a:pt x="56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24290077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lt2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oogle Shape;564;p26"/>
          <p:cNvGrpSpPr/>
          <p:nvPr/>
        </p:nvGrpSpPr>
        <p:grpSpPr>
          <a:xfrm>
            <a:off x="-763955" y="1974833"/>
            <a:ext cx="12432905" cy="4506651"/>
            <a:chOff x="-572967" y="1481125"/>
            <a:chExt cx="9324679" cy="3379988"/>
          </a:xfrm>
        </p:grpSpPr>
        <p:grpSp>
          <p:nvGrpSpPr>
            <p:cNvPr id="565" name="Google Shape;565;p26"/>
            <p:cNvGrpSpPr/>
            <p:nvPr/>
          </p:nvGrpSpPr>
          <p:grpSpPr>
            <a:xfrm>
              <a:off x="-572967" y="4039827"/>
              <a:ext cx="1700876" cy="563680"/>
              <a:chOff x="456975" y="1603100"/>
              <a:chExt cx="1111175" cy="368250"/>
            </a:xfrm>
          </p:grpSpPr>
          <p:sp>
            <p:nvSpPr>
              <p:cNvPr id="566" name="Google Shape;566;p26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67" name="Google Shape;567;p26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68" name="Google Shape;568;p26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69" name="Google Shape;569;p26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70" name="Google Shape;570;p26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71" name="Google Shape;571;p26"/>
            <p:cNvSpPr/>
            <p:nvPr/>
          </p:nvSpPr>
          <p:spPr>
            <a:xfrm>
              <a:off x="8458388" y="14811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72" name="Google Shape;572;p26"/>
            <p:cNvSpPr/>
            <p:nvPr/>
          </p:nvSpPr>
          <p:spPr>
            <a:xfrm>
              <a:off x="5116700" y="47227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73" name="Google Shape;573;p26"/>
            <p:cNvSpPr/>
            <p:nvPr/>
          </p:nvSpPr>
          <p:spPr>
            <a:xfrm>
              <a:off x="5172113" y="441991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74" name="Google Shape;574;p26"/>
            <p:cNvSpPr/>
            <p:nvPr/>
          </p:nvSpPr>
          <p:spPr>
            <a:xfrm>
              <a:off x="3611413" y="43520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575" name="Google Shape;575;p26"/>
            <p:cNvGrpSpPr/>
            <p:nvPr/>
          </p:nvGrpSpPr>
          <p:grpSpPr>
            <a:xfrm>
              <a:off x="7369491" y="4268474"/>
              <a:ext cx="1288247" cy="574373"/>
              <a:chOff x="7624716" y="2969549"/>
              <a:chExt cx="1288247" cy="574373"/>
            </a:xfrm>
          </p:grpSpPr>
          <p:sp>
            <p:nvSpPr>
              <p:cNvPr id="576" name="Google Shape;576;p26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77" name="Google Shape;577;p26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78" name="Google Shape;578;p26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79" name="Google Shape;579;p26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80" name="Google Shape;580;p26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81" name="Google Shape;581;p26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82" name="Google Shape;582;p26"/>
            <p:cNvSpPr/>
            <p:nvPr/>
          </p:nvSpPr>
          <p:spPr>
            <a:xfrm>
              <a:off x="158025" y="15776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83" name="Google Shape;583;p26"/>
            <p:cNvSpPr/>
            <p:nvPr/>
          </p:nvSpPr>
          <p:spPr>
            <a:xfrm>
              <a:off x="899238" y="188160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584" name="Google Shape;584;p26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26"/>
          <p:cNvSpPr txBox="1">
            <a:spLocks noGrp="1"/>
          </p:cNvSpPr>
          <p:nvPr>
            <p:ph type="ctrTitle" idx="2"/>
          </p:nvPr>
        </p:nvSpPr>
        <p:spPr>
          <a:xfrm>
            <a:off x="1717967" y="3098715"/>
            <a:ext cx="4012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6" name="Google Shape;586;p26"/>
          <p:cNvSpPr txBox="1">
            <a:spLocks noGrp="1"/>
          </p:cNvSpPr>
          <p:nvPr>
            <p:ph type="subTitle" idx="1"/>
          </p:nvPr>
        </p:nvSpPr>
        <p:spPr>
          <a:xfrm>
            <a:off x="1938600" y="3618824"/>
            <a:ext cx="35716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587" name="Google Shape;587;p26"/>
          <p:cNvSpPr txBox="1">
            <a:spLocks noGrp="1"/>
          </p:cNvSpPr>
          <p:nvPr>
            <p:ph type="ctrTitle" idx="3"/>
          </p:nvPr>
        </p:nvSpPr>
        <p:spPr>
          <a:xfrm>
            <a:off x="6441567" y="3098715"/>
            <a:ext cx="4012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8" name="Google Shape;588;p26"/>
          <p:cNvSpPr txBox="1">
            <a:spLocks noGrp="1"/>
          </p:cNvSpPr>
          <p:nvPr>
            <p:ph type="subTitle" idx="4"/>
          </p:nvPr>
        </p:nvSpPr>
        <p:spPr>
          <a:xfrm>
            <a:off x="6662067" y="3618824"/>
            <a:ext cx="35716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452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bg>
      <p:bgPr>
        <a:solidFill>
          <a:schemeClr val="lt2"/>
        </a:solidFill>
        <a:effectLst/>
      </p:bgPr>
    </p:bg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27"/>
          <p:cNvGrpSpPr/>
          <p:nvPr/>
        </p:nvGrpSpPr>
        <p:grpSpPr>
          <a:xfrm>
            <a:off x="-230155" y="1609836"/>
            <a:ext cx="13577201" cy="5248173"/>
            <a:chOff x="-172617" y="1207377"/>
            <a:chExt cx="10182901" cy="3936130"/>
          </a:xfrm>
        </p:grpSpPr>
        <p:grpSp>
          <p:nvGrpSpPr>
            <p:cNvPr id="591" name="Google Shape;591;p27"/>
            <p:cNvGrpSpPr/>
            <p:nvPr/>
          </p:nvGrpSpPr>
          <p:grpSpPr>
            <a:xfrm>
              <a:off x="-172617" y="4579827"/>
              <a:ext cx="1700876" cy="563680"/>
              <a:chOff x="456975" y="1603100"/>
              <a:chExt cx="1111175" cy="368250"/>
            </a:xfrm>
          </p:grpSpPr>
          <p:sp>
            <p:nvSpPr>
              <p:cNvPr id="592" name="Google Shape;592;p27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93" name="Google Shape;593;p27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94" name="Google Shape;594;p27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95" name="Google Shape;595;p27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596" name="Google Shape;596;p27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597" name="Google Shape;597;p27"/>
            <p:cNvSpPr/>
            <p:nvPr/>
          </p:nvSpPr>
          <p:spPr>
            <a:xfrm>
              <a:off x="685450" y="37218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98" name="Google Shape;598;p27"/>
            <p:cNvSpPr/>
            <p:nvPr/>
          </p:nvSpPr>
          <p:spPr>
            <a:xfrm>
              <a:off x="1604963" y="41547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599" name="Google Shape;599;p27"/>
            <p:cNvSpPr/>
            <p:nvPr/>
          </p:nvSpPr>
          <p:spPr>
            <a:xfrm>
              <a:off x="3620288" y="36540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00" name="Google Shape;600;p27"/>
            <p:cNvGrpSpPr/>
            <p:nvPr/>
          </p:nvGrpSpPr>
          <p:grpSpPr>
            <a:xfrm>
              <a:off x="8309408" y="1207377"/>
              <a:ext cx="1700876" cy="563680"/>
              <a:chOff x="456975" y="1603100"/>
              <a:chExt cx="1111175" cy="368250"/>
            </a:xfrm>
          </p:grpSpPr>
          <p:sp>
            <p:nvSpPr>
              <p:cNvPr id="601" name="Google Shape;601;p27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02" name="Google Shape;602;p27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03" name="Google Shape;603;p27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04" name="Google Shape;604;p27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05" name="Google Shape;605;p27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606" name="Google Shape;606;p27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27"/>
          <p:cNvSpPr txBox="1">
            <a:spLocks noGrp="1"/>
          </p:cNvSpPr>
          <p:nvPr>
            <p:ph type="ctrTitle" idx="2"/>
          </p:nvPr>
        </p:nvSpPr>
        <p:spPr>
          <a:xfrm>
            <a:off x="7159133" y="1952617"/>
            <a:ext cx="2992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8" name="Google Shape;608;p27"/>
          <p:cNvSpPr txBox="1">
            <a:spLocks noGrp="1"/>
          </p:cNvSpPr>
          <p:nvPr>
            <p:ph type="subTitle" idx="1"/>
          </p:nvPr>
        </p:nvSpPr>
        <p:spPr>
          <a:xfrm>
            <a:off x="7159133" y="2467732"/>
            <a:ext cx="3589600" cy="11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09" name="Google Shape;609;p27"/>
          <p:cNvSpPr txBox="1">
            <a:spLocks noGrp="1"/>
          </p:cNvSpPr>
          <p:nvPr>
            <p:ph type="ctrTitle" idx="3"/>
          </p:nvPr>
        </p:nvSpPr>
        <p:spPr>
          <a:xfrm>
            <a:off x="7159133" y="4149284"/>
            <a:ext cx="2992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0" name="Google Shape;610;p27"/>
          <p:cNvSpPr txBox="1">
            <a:spLocks noGrp="1"/>
          </p:cNvSpPr>
          <p:nvPr>
            <p:ph type="subTitle" idx="4"/>
          </p:nvPr>
        </p:nvSpPr>
        <p:spPr>
          <a:xfrm>
            <a:off x="7159133" y="4664399"/>
            <a:ext cx="3589600" cy="11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11" name="Google Shape;611;p27"/>
          <p:cNvSpPr txBox="1">
            <a:spLocks noGrp="1"/>
          </p:cNvSpPr>
          <p:nvPr>
            <p:ph type="title" idx="5" hasCustomPrompt="1"/>
          </p:nvPr>
        </p:nvSpPr>
        <p:spPr>
          <a:xfrm>
            <a:off x="6239788" y="1810112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333" b="0">
                <a:solidFill>
                  <a:schemeClr val="l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12" name="Google Shape;612;p27"/>
          <p:cNvSpPr txBox="1">
            <a:spLocks noGrp="1"/>
          </p:cNvSpPr>
          <p:nvPr>
            <p:ph type="title" idx="6" hasCustomPrompt="1"/>
          </p:nvPr>
        </p:nvSpPr>
        <p:spPr>
          <a:xfrm>
            <a:off x="6239788" y="4015843"/>
            <a:ext cx="902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333" b="0">
                <a:solidFill>
                  <a:schemeClr val="l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1519977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bg>
      <p:bgPr>
        <a:solidFill>
          <a:schemeClr val="lt2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28"/>
          <p:cNvGrpSpPr/>
          <p:nvPr/>
        </p:nvGrpSpPr>
        <p:grpSpPr>
          <a:xfrm>
            <a:off x="-230155" y="1609836"/>
            <a:ext cx="13577201" cy="5248173"/>
            <a:chOff x="-172617" y="1207377"/>
            <a:chExt cx="10182901" cy="3936130"/>
          </a:xfrm>
        </p:grpSpPr>
        <p:grpSp>
          <p:nvGrpSpPr>
            <p:cNvPr id="615" name="Google Shape;615;p28"/>
            <p:cNvGrpSpPr/>
            <p:nvPr/>
          </p:nvGrpSpPr>
          <p:grpSpPr>
            <a:xfrm>
              <a:off x="-172617" y="4579827"/>
              <a:ext cx="1700876" cy="563680"/>
              <a:chOff x="456975" y="1603100"/>
              <a:chExt cx="1111175" cy="368250"/>
            </a:xfrm>
          </p:grpSpPr>
          <p:sp>
            <p:nvSpPr>
              <p:cNvPr id="616" name="Google Shape;616;p2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17" name="Google Shape;617;p2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18" name="Google Shape;618;p2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19" name="Google Shape;619;p2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0" name="Google Shape;620;p2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21" name="Google Shape;621;p28"/>
            <p:cNvSpPr/>
            <p:nvPr/>
          </p:nvSpPr>
          <p:spPr>
            <a:xfrm>
              <a:off x="472288" y="16112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2" name="Google Shape;622;p28"/>
            <p:cNvSpPr/>
            <p:nvPr/>
          </p:nvSpPr>
          <p:spPr>
            <a:xfrm>
              <a:off x="400313" y="19537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3620288" y="36540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24" name="Google Shape;624;p28"/>
            <p:cNvGrpSpPr/>
            <p:nvPr/>
          </p:nvGrpSpPr>
          <p:grpSpPr>
            <a:xfrm>
              <a:off x="8309408" y="1207377"/>
              <a:ext cx="1700876" cy="563680"/>
              <a:chOff x="456975" y="1603100"/>
              <a:chExt cx="1111175" cy="368250"/>
            </a:xfrm>
          </p:grpSpPr>
          <p:sp>
            <p:nvSpPr>
              <p:cNvPr id="625" name="Google Shape;625;p28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6" name="Google Shape;626;p28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7" name="Google Shape;627;p28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8" name="Google Shape;628;p28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29" name="Google Shape;629;p28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630" name="Google Shape;630;p28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8"/>
          <p:cNvSpPr txBox="1">
            <a:spLocks noGrp="1"/>
          </p:cNvSpPr>
          <p:nvPr>
            <p:ph type="ctrTitle" idx="2"/>
          </p:nvPr>
        </p:nvSpPr>
        <p:spPr>
          <a:xfrm>
            <a:off x="6194739" y="2155833"/>
            <a:ext cx="4826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2" name="Google Shape;632;p28"/>
          <p:cNvSpPr txBox="1">
            <a:spLocks noGrp="1"/>
          </p:cNvSpPr>
          <p:nvPr>
            <p:ph type="subTitle" idx="1"/>
          </p:nvPr>
        </p:nvSpPr>
        <p:spPr>
          <a:xfrm>
            <a:off x="6194733" y="2670933"/>
            <a:ext cx="4218400" cy="11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33" name="Google Shape;633;p28"/>
          <p:cNvSpPr txBox="1">
            <a:spLocks noGrp="1"/>
          </p:cNvSpPr>
          <p:nvPr>
            <p:ph type="ctrTitle" idx="3"/>
          </p:nvPr>
        </p:nvSpPr>
        <p:spPr>
          <a:xfrm>
            <a:off x="1171011" y="4047701"/>
            <a:ext cx="48264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4" name="Google Shape;634;p28"/>
          <p:cNvSpPr txBox="1">
            <a:spLocks noGrp="1"/>
          </p:cNvSpPr>
          <p:nvPr>
            <p:ph type="subTitle" idx="4"/>
          </p:nvPr>
        </p:nvSpPr>
        <p:spPr>
          <a:xfrm>
            <a:off x="1779035" y="4562800"/>
            <a:ext cx="4218400" cy="11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7274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lt2"/>
        </a:solidFill>
        <a:effectLst/>
      </p:bgPr>
    </p:bg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oogle Shape;636;p29"/>
          <p:cNvGrpSpPr/>
          <p:nvPr/>
        </p:nvGrpSpPr>
        <p:grpSpPr>
          <a:xfrm>
            <a:off x="-230144" y="1266070"/>
            <a:ext cx="12853389" cy="5591877"/>
            <a:chOff x="-172608" y="949552"/>
            <a:chExt cx="9640042" cy="4193908"/>
          </a:xfrm>
        </p:grpSpPr>
        <p:grpSp>
          <p:nvGrpSpPr>
            <p:cNvPr id="637" name="Google Shape;637;p29"/>
            <p:cNvGrpSpPr/>
            <p:nvPr/>
          </p:nvGrpSpPr>
          <p:grpSpPr>
            <a:xfrm>
              <a:off x="-172608" y="4402467"/>
              <a:ext cx="2236017" cy="740993"/>
              <a:chOff x="456975" y="1603100"/>
              <a:chExt cx="1111175" cy="368250"/>
            </a:xfrm>
          </p:grpSpPr>
          <p:sp>
            <p:nvSpPr>
              <p:cNvPr id="638" name="Google Shape;638;p2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39" name="Google Shape;639;p2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0" name="Google Shape;640;p2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1" name="Google Shape;641;p2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2" name="Google Shape;642;p2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43" name="Google Shape;643;p29"/>
            <p:cNvSpPr/>
            <p:nvPr/>
          </p:nvSpPr>
          <p:spPr>
            <a:xfrm>
              <a:off x="6337875" y="42226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4" name="Google Shape;644;p29"/>
            <p:cNvSpPr/>
            <p:nvPr/>
          </p:nvSpPr>
          <p:spPr>
            <a:xfrm>
              <a:off x="6081113" y="46145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45" name="Google Shape;645;p29"/>
            <p:cNvSpPr/>
            <p:nvPr/>
          </p:nvSpPr>
          <p:spPr>
            <a:xfrm>
              <a:off x="458938" y="1122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46" name="Google Shape;646;p29"/>
            <p:cNvGrpSpPr/>
            <p:nvPr/>
          </p:nvGrpSpPr>
          <p:grpSpPr>
            <a:xfrm>
              <a:off x="7766558" y="949552"/>
              <a:ext cx="1700876" cy="563680"/>
              <a:chOff x="456975" y="1603100"/>
              <a:chExt cx="1111175" cy="368250"/>
            </a:xfrm>
          </p:grpSpPr>
          <p:sp>
            <p:nvSpPr>
              <p:cNvPr id="647" name="Google Shape;647;p29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8" name="Google Shape;648;p29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49" name="Google Shape;649;p29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0" name="Google Shape;650;p29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1" name="Google Shape;651;p29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52" name="Google Shape;652;p29"/>
            <p:cNvSpPr/>
            <p:nvPr/>
          </p:nvSpPr>
          <p:spPr>
            <a:xfrm>
              <a:off x="1075675" y="1374900"/>
              <a:ext cx="556363" cy="138320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53" name="Google Shape;653;p29"/>
            <p:cNvGrpSpPr/>
            <p:nvPr/>
          </p:nvGrpSpPr>
          <p:grpSpPr>
            <a:xfrm>
              <a:off x="7176625" y="4339456"/>
              <a:ext cx="1178904" cy="529357"/>
              <a:chOff x="3672600" y="1165825"/>
              <a:chExt cx="557375" cy="250275"/>
            </a:xfrm>
          </p:grpSpPr>
          <p:sp>
            <p:nvSpPr>
              <p:cNvPr id="654" name="Google Shape;654;p29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5" name="Google Shape;655;p29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6" name="Google Shape;656;p29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7" name="Google Shape;657;p29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8" name="Google Shape;658;p29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59" name="Google Shape;659;p29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60" name="Google Shape;660;p29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61" name="Google Shape;661;p29"/>
            <p:cNvSpPr/>
            <p:nvPr/>
          </p:nvSpPr>
          <p:spPr>
            <a:xfrm>
              <a:off x="8204600" y="4339454"/>
              <a:ext cx="451990" cy="112372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662" name="Google Shape;662;p29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29"/>
          <p:cNvSpPr txBox="1">
            <a:spLocks noGrp="1"/>
          </p:cNvSpPr>
          <p:nvPr>
            <p:ph type="ctrTitle" idx="2"/>
          </p:nvPr>
        </p:nvSpPr>
        <p:spPr>
          <a:xfrm>
            <a:off x="1002967" y="3337767"/>
            <a:ext cx="30808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4" name="Google Shape;664;p29"/>
          <p:cNvSpPr txBox="1">
            <a:spLocks noGrp="1"/>
          </p:cNvSpPr>
          <p:nvPr>
            <p:ph type="subTitle" idx="1"/>
          </p:nvPr>
        </p:nvSpPr>
        <p:spPr>
          <a:xfrm>
            <a:off x="1003043" y="3785695"/>
            <a:ext cx="30808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65" name="Google Shape;665;p29"/>
          <p:cNvSpPr txBox="1">
            <a:spLocks noGrp="1"/>
          </p:cNvSpPr>
          <p:nvPr>
            <p:ph type="ctrTitle" idx="3"/>
          </p:nvPr>
        </p:nvSpPr>
        <p:spPr>
          <a:xfrm>
            <a:off x="4555607" y="3337767"/>
            <a:ext cx="30808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6" name="Google Shape;666;p29"/>
          <p:cNvSpPr txBox="1">
            <a:spLocks noGrp="1"/>
          </p:cNvSpPr>
          <p:nvPr>
            <p:ph type="subTitle" idx="4"/>
          </p:nvPr>
        </p:nvSpPr>
        <p:spPr>
          <a:xfrm>
            <a:off x="4555677" y="3785695"/>
            <a:ext cx="30808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67" name="Google Shape;667;p29"/>
          <p:cNvSpPr txBox="1">
            <a:spLocks noGrp="1"/>
          </p:cNvSpPr>
          <p:nvPr>
            <p:ph type="ctrTitle" idx="5"/>
          </p:nvPr>
        </p:nvSpPr>
        <p:spPr>
          <a:xfrm>
            <a:off x="8108155" y="3337767"/>
            <a:ext cx="30808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8" name="Google Shape;668;p29"/>
          <p:cNvSpPr txBox="1">
            <a:spLocks noGrp="1"/>
          </p:cNvSpPr>
          <p:nvPr>
            <p:ph type="subTitle" idx="6"/>
          </p:nvPr>
        </p:nvSpPr>
        <p:spPr>
          <a:xfrm>
            <a:off x="8108236" y="3785695"/>
            <a:ext cx="3080800" cy="15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471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11601" y="1761600"/>
            <a:ext cx="9768800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46379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bg>
      <p:bgPr>
        <a:solidFill>
          <a:schemeClr val="lt2"/>
        </a:solidFill>
        <a:effectLst/>
      </p:bgPr>
    </p:bg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0" name="Google Shape;670;p30"/>
          <p:cNvGrpSpPr/>
          <p:nvPr/>
        </p:nvGrpSpPr>
        <p:grpSpPr>
          <a:xfrm>
            <a:off x="-551733" y="524170"/>
            <a:ext cx="13817345" cy="6591881"/>
            <a:chOff x="-413800" y="393127"/>
            <a:chExt cx="10363009" cy="4943911"/>
          </a:xfrm>
        </p:grpSpPr>
        <p:grpSp>
          <p:nvGrpSpPr>
            <p:cNvPr id="671" name="Google Shape;671;p30"/>
            <p:cNvGrpSpPr/>
            <p:nvPr/>
          </p:nvGrpSpPr>
          <p:grpSpPr>
            <a:xfrm>
              <a:off x="-172608" y="4402467"/>
              <a:ext cx="2236017" cy="740993"/>
              <a:chOff x="456975" y="1603100"/>
              <a:chExt cx="1111175" cy="368250"/>
            </a:xfrm>
          </p:grpSpPr>
          <p:sp>
            <p:nvSpPr>
              <p:cNvPr id="672" name="Google Shape;672;p3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73" name="Google Shape;673;p3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74" name="Google Shape;674;p3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76" name="Google Shape;676;p3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77" name="Google Shape;677;p30"/>
            <p:cNvSpPr/>
            <p:nvPr/>
          </p:nvSpPr>
          <p:spPr>
            <a:xfrm>
              <a:off x="-413800" y="43264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8" name="Google Shape;678;p30"/>
            <p:cNvSpPr/>
            <p:nvPr/>
          </p:nvSpPr>
          <p:spPr>
            <a:xfrm>
              <a:off x="8747863" y="49334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458938" y="112297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80" name="Google Shape;680;p30"/>
            <p:cNvGrpSpPr/>
            <p:nvPr/>
          </p:nvGrpSpPr>
          <p:grpSpPr>
            <a:xfrm>
              <a:off x="8248333" y="393127"/>
              <a:ext cx="1700876" cy="563680"/>
              <a:chOff x="456975" y="1603100"/>
              <a:chExt cx="1111175" cy="368250"/>
            </a:xfrm>
          </p:grpSpPr>
          <p:sp>
            <p:nvSpPr>
              <p:cNvPr id="681" name="Google Shape;681;p3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2" name="Google Shape;682;p3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3" name="Google Shape;683;p3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4" name="Google Shape;684;p3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5" name="Google Shape;685;p3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86" name="Google Shape;686;p30"/>
            <p:cNvSpPr/>
            <p:nvPr/>
          </p:nvSpPr>
          <p:spPr>
            <a:xfrm>
              <a:off x="1023363" y="1162225"/>
              <a:ext cx="556363" cy="138320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687" name="Google Shape;687;p30"/>
            <p:cNvGrpSpPr/>
            <p:nvPr/>
          </p:nvGrpSpPr>
          <p:grpSpPr>
            <a:xfrm>
              <a:off x="7251600" y="4807681"/>
              <a:ext cx="1178904" cy="529357"/>
              <a:chOff x="3672600" y="1165825"/>
              <a:chExt cx="557375" cy="250275"/>
            </a:xfrm>
          </p:grpSpPr>
          <p:sp>
            <p:nvSpPr>
              <p:cNvPr id="688" name="Google Shape;688;p30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89" name="Google Shape;689;p30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0" name="Google Shape;690;p30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1" name="Google Shape;691;p30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2" name="Google Shape;692;p30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3" name="Google Shape;693;p30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694" name="Google Shape;694;p30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695" name="Google Shape;695;p30"/>
            <p:cNvSpPr/>
            <p:nvPr/>
          </p:nvSpPr>
          <p:spPr>
            <a:xfrm>
              <a:off x="1023375" y="4068029"/>
              <a:ext cx="451990" cy="112372"/>
            </a:xfrm>
            <a:custGeom>
              <a:avLst/>
              <a:gdLst/>
              <a:ahLst/>
              <a:cxnLst/>
              <a:rect l="l" t="t" r="r" b="b"/>
              <a:pathLst>
                <a:path w="15349" h="3816" extrusionOk="0">
                  <a:moveTo>
                    <a:pt x="4434" y="0"/>
                  </a:moveTo>
                  <a:cubicBezTo>
                    <a:pt x="3044" y="0"/>
                    <a:pt x="1443" y="567"/>
                    <a:pt x="1" y="1267"/>
                  </a:cubicBezTo>
                  <a:cubicBezTo>
                    <a:pt x="564" y="1149"/>
                    <a:pt x="1144" y="1092"/>
                    <a:pt x="1726" y="1092"/>
                  </a:cubicBezTo>
                  <a:cubicBezTo>
                    <a:pt x="3680" y="1092"/>
                    <a:pt x="5674" y="1736"/>
                    <a:pt x="7252" y="2910"/>
                  </a:cubicBezTo>
                  <a:cubicBezTo>
                    <a:pt x="7229" y="3348"/>
                    <a:pt x="7465" y="3815"/>
                    <a:pt x="7705" y="3815"/>
                  </a:cubicBezTo>
                  <a:cubicBezTo>
                    <a:pt x="7843" y="3815"/>
                    <a:pt x="7982" y="3660"/>
                    <a:pt x="8073" y="3255"/>
                  </a:cubicBezTo>
                  <a:cubicBezTo>
                    <a:pt x="8085" y="3136"/>
                    <a:pt x="8085" y="3029"/>
                    <a:pt x="8073" y="2922"/>
                  </a:cubicBezTo>
                  <a:cubicBezTo>
                    <a:pt x="9651" y="1739"/>
                    <a:pt x="11654" y="1092"/>
                    <a:pt x="13617" y="1092"/>
                  </a:cubicBezTo>
                  <a:cubicBezTo>
                    <a:pt x="14201" y="1092"/>
                    <a:pt x="14783" y="1150"/>
                    <a:pt x="15348" y="1267"/>
                  </a:cubicBezTo>
                  <a:cubicBezTo>
                    <a:pt x="13902" y="568"/>
                    <a:pt x="12300" y="2"/>
                    <a:pt x="10910" y="2"/>
                  </a:cubicBezTo>
                  <a:cubicBezTo>
                    <a:pt x="9485" y="2"/>
                    <a:pt x="8283" y="597"/>
                    <a:pt x="7704" y="2255"/>
                  </a:cubicBezTo>
                  <a:cubicBezTo>
                    <a:pt x="7692" y="2243"/>
                    <a:pt x="7692" y="2231"/>
                    <a:pt x="7669" y="2220"/>
                  </a:cubicBezTo>
                  <a:lnTo>
                    <a:pt x="7633" y="2243"/>
                  </a:lnTo>
                  <a:cubicBezTo>
                    <a:pt x="7055" y="593"/>
                    <a:pt x="5855" y="0"/>
                    <a:pt x="44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696" name="Google Shape;696;p30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30"/>
          <p:cNvSpPr txBox="1">
            <a:spLocks noGrp="1"/>
          </p:cNvSpPr>
          <p:nvPr>
            <p:ph type="ctrTitle" idx="2"/>
          </p:nvPr>
        </p:nvSpPr>
        <p:spPr>
          <a:xfrm>
            <a:off x="6841467" y="1712552"/>
            <a:ext cx="43992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98" name="Google Shape;698;p30"/>
          <p:cNvSpPr txBox="1">
            <a:spLocks noGrp="1"/>
          </p:cNvSpPr>
          <p:nvPr>
            <p:ph type="subTitle" idx="1"/>
          </p:nvPr>
        </p:nvSpPr>
        <p:spPr>
          <a:xfrm>
            <a:off x="6841587" y="2160484"/>
            <a:ext cx="4399200" cy="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699" name="Google Shape;699;p30"/>
          <p:cNvSpPr txBox="1">
            <a:spLocks noGrp="1"/>
          </p:cNvSpPr>
          <p:nvPr>
            <p:ph type="ctrTitle" idx="3"/>
          </p:nvPr>
        </p:nvSpPr>
        <p:spPr>
          <a:xfrm>
            <a:off x="6841467" y="3238885"/>
            <a:ext cx="43992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0" name="Google Shape;700;p30"/>
          <p:cNvSpPr txBox="1">
            <a:spLocks noGrp="1"/>
          </p:cNvSpPr>
          <p:nvPr>
            <p:ph type="subTitle" idx="4"/>
          </p:nvPr>
        </p:nvSpPr>
        <p:spPr>
          <a:xfrm>
            <a:off x="6841587" y="3686817"/>
            <a:ext cx="4399200" cy="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701" name="Google Shape;701;p30"/>
          <p:cNvSpPr txBox="1">
            <a:spLocks noGrp="1"/>
          </p:cNvSpPr>
          <p:nvPr>
            <p:ph type="ctrTitle" idx="5"/>
          </p:nvPr>
        </p:nvSpPr>
        <p:spPr>
          <a:xfrm>
            <a:off x="6841467" y="4765219"/>
            <a:ext cx="4399200" cy="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2" name="Google Shape;702;p30"/>
          <p:cNvSpPr txBox="1">
            <a:spLocks noGrp="1"/>
          </p:cNvSpPr>
          <p:nvPr>
            <p:ph type="subTitle" idx="6"/>
          </p:nvPr>
        </p:nvSpPr>
        <p:spPr>
          <a:xfrm>
            <a:off x="6841587" y="5213152"/>
            <a:ext cx="4399200" cy="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24832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bg>
      <p:bgPr>
        <a:solidFill>
          <a:schemeClr val="lt2"/>
        </a:solidFill>
        <a:effectLst/>
      </p:bgPr>
    </p:bg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2" name="Google Shape;732;p32"/>
          <p:cNvGrpSpPr/>
          <p:nvPr/>
        </p:nvGrpSpPr>
        <p:grpSpPr>
          <a:xfrm>
            <a:off x="-788883" y="3192850"/>
            <a:ext cx="13560717" cy="3692713"/>
            <a:chOff x="-591662" y="2394638"/>
            <a:chExt cx="10170538" cy="2769535"/>
          </a:xfrm>
        </p:grpSpPr>
        <p:grpSp>
          <p:nvGrpSpPr>
            <p:cNvPr id="733" name="Google Shape;733;p32"/>
            <p:cNvGrpSpPr/>
            <p:nvPr/>
          </p:nvGrpSpPr>
          <p:grpSpPr>
            <a:xfrm>
              <a:off x="258931" y="4586354"/>
              <a:ext cx="1483317" cy="577807"/>
              <a:chOff x="651200" y="238075"/>
              <a:chExt cx="880725" cy="343075"/>
            </a:xfrm>
          </p:grpSpPr>
          <p:sp>
            <p:nvSpPr>
              <p:cNvPr id="734" name="Google Shape;734;p32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35" name="Google Shape;735;p32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36" name="Google Shape;736;p32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37" name="Google Shape;737;p32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38" name="Google Shape;738;p32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739" name="Google Shape;739;p32"/>
            <p:cNvSpPr/>
            <p:nvPr/>
          </p:nvSpPr>
          <p:spPr>
            <a:xfrm>
              <a:off x="-210200" y="23946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0" name="Google Shape;740;p32"/>
            <p:cNvSpPr/>
            <p:nvPr/>
          </p:nvSpPr>
          <p:spPr>
            <a:xfrm>
              <a:off x="314263" y="3188350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1" name="Google Shape;741;p32"/>
            <p:cNvSpPr/>
            <p:nvPr/>
          </p:nvSpPr>
          <p:spPr>
            <a:xfrm>
              <a:off x="-591662" y="28290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2" name="Google Shape;742;p32"/>
            <p:cNvSpPr/>
            <p:nvPr/>
          </p:nvSpPr>
          <p:spPr>
            <a:xfrm>
              <a:off x="8625975" y="300326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743" name="Google Shape;743;p32"/>
            <p:cNvSpPr/>
            <p:nvPr/>
          </p:nvSpPr>
          <p:spPr>
            <a:xfrm>
              <a:off x="8218763" y="250257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744" name="Google Shape;744;p32"/>
            <p:cNvGrpSpPr/>
            <p:nvPr/>
          </p:nvGrpSpPr>
          <p:grpSpPr>
            <a:xfrm>
              <a:off x="7607305" y="4493358"/>
              <a:ext cx="1722082" cy="670815"/>
              <a:chOff x="651200" y="238075"/>
              <a:chExt cx="880725" cy="343075"/>
            </a:xfrm>
          </p:grpSpPr>
          <p:sp>
            <p:nvSpPr>
              <p:cNvPr id="745" name="Google Shape;745;p32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46" name="Google Shape;746;p32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47" name="Google Shape;747;p32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48" name="Google Shape;748;p32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749" name="Google Shape;749;p32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750" name="Google Shape;750;p32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32"/>
          <p:cNvSpPr txBox="1">
            <a:spLocks noGrp="1"/>
          </p:cNvSpPr>
          <p:nvPr>
            <p:ph type="ctrTitle" idx="2"/>
          </p:nvPr>
        </p:nvSpPr>
        <p:spPr>
          <a:xfrm>
            <a:off x="6976333" y="2519967"/>
            <a:ext cx="29028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2" name="Google Shape;752;p32"/>
          <p:cNvSpPr txBox="1">
            <a:spLocks noGrp="1"/>
          </p:cNvSpPr>
          <p:nvPr>
            <p:ph type="subTitle" idx="1"/>
          </p:nvPr>
        </p:nvSpPr>
        <p:spPr>
          <a:xfrm>
            <a:off x="6976333" y="3049657"/>
            <a:ext cx="2902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753" name="Google Shape;753;p32"/>
          <p:cNvSpPr txBox="1">
            <a:spLocks noGrp="1"/>
          </p:cNvSpPr>
          <p:nvPr>
            <p:ph type="ctrTitle" idx="3"/>
          </p:nvPr>
        </p:nvSpPr>
        <p:spPr>
          <a:xfrm>
            <a:off x="6940933" y="4853233"/>
            <a:ext cx="29736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4" name="Google Shape;754;p32"/>
          <p:cNvSpPr txBox="1">
            <a:spLocks noGrp="1"/>
          </p:cNvSpPr>
          <p:nvPr>
            <p:ph type="subTitle" idx="4"/>
          </p:nvPr>
        </p:nvSpPr>
        <p:spPr>
          <a:xfrm>
            <a:off x="6940933" y="5344724"/>
            <a:ext cx="29736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755" name="Google Shape;755;p32"/>
          <p:cNvSpPr txBox="1">
            <a:spLocks noGrp="1"/>
          </p:cNvSpPr>
          <p:nvPr>
            <p:ph type="ctrTitle" idx="5"/>
          </p:nvPr>
        </p:nvSpPr>
        <p:spPr>
          <a:xfrm>
            <a:off x="2283684" y="2519967"/>
            <a:ext cx="2902800" cy="6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6" name="Google Shape;756;p32"/>
          <p:cNvSpPr txBox="1">
            <a:spLocks noGrp="1"/>
          </p:cNvSpPr>
          <p:nvPr>
            <p:ph type="subTitle" idx="6"/>
          </p:nvPr>
        </p:nvSpPr>
        <p:spPr>
          <a:xfrm>
            <a:off x="2277615" y="3049657"/>
            <a:ext cx="2902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757" name="Google Shape;757;p32"/>
          <p:cNvSpPr txBox="1">
            <a:spLocks noGrp="1"/>
          </p:cNvSpPr>
          <p:nvPr>
            <p:ph type="ctrTitle" idx="7"/>
          </p:nvPr>
        </p:nvSpPr>
        <p:spPr>
          <a:xfrm>
            <a:off x="2283683" y="4746067"/>
            <a:ext cx="2902800" cy="7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667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8" name="Google Shape;758;p32"/>
          <p:cNvSpPr txBox="1">
            <a:spLocks noGrp="1"/>
          </p:cNvSpPr>
          <p:nvPr>
            <p:ph type="subTitle" idx="8"/>
          </p:nvPr>
        </p:nvSpPr>
        <p:spPr>
          <a:xfrm>
            <a:off x="2277599" y="5344721"/>
            <a:ext cx="2902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9333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lt2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36"/>
          <p:cNvGrpSpPr/>
          <p:nvPr/>
        </p:nvGrpSpPr>
        <p:grpSpPr>
          <a:xfrm flipH="1">
            <a:off x="-165583" y="575184"/>
            <a:ext cx="12743280" cy="5650933"/>
            <a:chOff x="233788" y="539988"/>
            <a:chExt cx="9557460" cy="4238200"/>
          </a:xfrm>
        </p:grpSpPr>
        <p:grpSp>
          <p:nvGrpSpPr>
            <p:cNvPr id="840" name="Google Shape;840;p36"/>
            <p:cNvGrpSpPr/>
            <p:nvPr/>
          </p:nvGrpSpPr>
          <p:grpSpPr>
            <a:xfrm>
              <a:off x="294595" y="1046418"/>
              <a:ext cx="1295601" cy="577830"/>
              <a:chOff x="8042384" y="2038616"/>
              <a:chExt cx="1720815" cy="767473"/>
            </a:xfrm>
          </p:grpSpPr>
          <p:sp>
            <p:nvSpPr>
              <p:cNvPr id="841" name="Google Shape;841;p36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42" name="Google Shape;842;p36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43" name="Google Shape;843;p36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44" name="Google Shape;844;p36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45" name="Google Shape;845;p36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846" name="Google Shape;846;p36"/>
            <p:cNvSpPr/>
            <p:nvPr/>
          </p:nvSpPr>
          <p:spPr>
            <a:xfrm>
              <a:off x="7580850" y="42860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47" name="Google Shape;847;p36"/>
            <p:cNvSpPr/>
            <p:nvPr/>
          </p:nvSpPr>
          <p:spPr>
            <a:xfrm>
              <a:off x="8307913" y="4590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848" name="Google Shape;848;p36"/>
            <p:cNvGrpSpPr/>
            <p:nvPr/>
          </p:nvGrpSpPr>
          <p:grpSpPr>
            <a:xfrm>
              <a:off x="8307931" y="1709991"/>
              <a:ext cx="1483317" cy="577807"/>
              <a:chOff x="651200" y="238075"/>
              <a:chExt cx="880725" cy="343075"/>
            </a:xfrm>
          </p:grpSpPr>
          <p:sp>
            <p:nvSpPr>
              <p:cNvPr id="849" name="Google Shape;849;p36"/>
              <p:cNvSpPr/>
              <p:nvPr/>
            </p:nvSpPr>
            <p:spPr>
              <a:xfrm>
                <a:off x="651200" y="238075"/>
                <a:ext cx="880725" cy="3430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3723" extrusionOk="0">
                    <a:moveTo>
                      <a:pt x="20065" y="1"/>
                    </a:moveTo>
                    <a:cubicBezTo>
                      <a:pt x="16539" y="1"/>
                      <a:pt x="13074" y="2061"/>
                      <a:pt x="14483" y="5935"/>
                    </a:cubicBezTo>
                    <a:cubicBezTo>
                      <a:pt x="13434" y="5038"/>
                      <a:pt x="12109" y="4625"/>
                      <a:pt x="10792" y="4625"/>
                    </a:cubicBezTo>
                    <a:cubicBezTo>
                      <a:pt x="8616" y="4625"/>
                      <a:pt x="6461" y="5751"/>
                      <a:pt x="5603" y="7679"/>
                    </a:cubicBezTo>
                    <a:cubicBezTo>
                      <a:pt x="5272" y="8432"/>
                      <a:pt x="5144" y="9259"/>
                      <a:pt x="5235" y="10076"/>
                    </a:cubicBezTo>
                    <a:cubicBezTo>
                      <a:pt x="4648" y="9764"/>
                      <a:pt x="3986" y="9590"/>
                      <a:pt x="3316" y="9580"/>
                    </a:cubicBezTo>
                    <a:cubicBezTo>
                      <a:pt x="1351" y="9580"/>
                      <a:pt x="1" y="11298"/>
                      <a:pt x="377" y="13722"/>
                    </a:cubicBezTo>
                    <a:lnTo>
                      <a:pt x="33952" y="13722"/>
                    </a:lnTo>
                    <a:cubicBezTo>
                      <a:pt x="35229" y="11390"/>
                      <a:pt x="34623" y="9305"/>
                      <a:pt x="33126" y="7982"/>
                    </a:cubicBezTo>
                    <a:cubicBezTo>
                      <a:pt x="32081" y="7073"/>
                      <a:pt x="30608" y="6529"/>
                      <a:pt x="29036" y="6529"/>
                    </a:cubicBezTo>
                    <a:cubicBezTo>
                      <a:pt x="27927" y="6529"/>
                      <a:pt x="26768" y="6800"/>
                      <a:pt x="25678" y="7404"/>
                    </a:cubicBezTo>
                    <a:cubicBezTo>
                      <a:pt x="27692" y="2368"/>
                      <a:pt x="23844" y="1"/>
                      <a:pt x="200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50" name="Google Shape;850;p36"/>
              <p:cNvSpPr/>
              <p:nvPr/>
            </p:nvSpPr>
            <p:spPr>
              <a:xfrm>
                <a:off x="1162500" y="272700"/>
                <a:ext cx="47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308" extrusionOk="0">
                    <a:moveTo>
                      <a:pt x="534" y="1"/>
                    </a:moveTo>
                    <a:cubicBezTo>
                      <a:pt x="503" y="1"/>
                      <a:pt x="472" y="2"/>
                      <a:pt x="441" y="4"/>
                    </a:cubicBezTo>
                    <a:cubicBezTo>
                      <a:pt x="294" y="4"/>
                      <a:pt x="157" y="31"/>
                      <a:pt x="10" y="68"/>
                    </a:cubicBezTo>
                    <a:cubicBezTo>
                      <a:pt x="0" y="151"/>
                      <a:pt x="19" y="242"/>
                      <a:pt x="46" y="316"/>
                    </a:cubicBezTo>
                    <a:cubicBezTo>
                      <a:pt x="175" y="316"/>
                      <a:pt x="294" y="334"/>
                      <a:pt x="414" y="353"/>
                    </a:cubicBezTo>
                    <a:cubicBezTo>
                      <a:pt x="616" y="399"/>
                      <a:pt x="818" y="472"/>
                      <a:pt x="992" y="582"/>
                    </a:cubicBezTo>
                    <a:cubicBezTo>
                      <a:pt x="1167" y="692"/>
                      <a:pt x="1323" y="830"/>
                      <a:pt x="1461" y="996"/>
                    </a:cubicBezTo>
                    <a:cubicBezTo>
                      <a:pt x="1534" y="1097"/>
                      <a:pt x="1598" y="1198"/>
                      <a:pt x="1663" y="1308"/>
                    </a:cubicBezTo>
                    <a:cubicBezTo>
                      <a:pt x="1745" y="1299"/>
                      <a:pt x="1828" y="1271"/>
                      <a:pt x="1901" y="1225"/>
                    </a:cubicBezTo>
                    <a:lnTo>
                      <a:pt x="1865" y="1115"/>
                    </a:lnTo>
                    <a:cubicBezTo>
                      <a:pt x="1846" y="1014"/>
                      <a:pt x="1810" y="913"/>
                      <a:pt x="1764" y="821"/>
                    </a:cubicBezTo>
                    <a:cubicBezTo>
                      <a:pt x="1653" y="564"/>
                      <a:pt x="1479" y="344"/>
                      <a:pt x="1240" y="187"/>
                    </a:cubicBezTo>
                    <a:cubicBezTo>
                      <a:pt x="1028" y="65"/>
                      <a:pt x="780" y="1"/>
                      <a:pt x="5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51" name="Google Shape;851;p36"/>
              <p:cNvSpPr/>
              <p:nvPr/>
            </p:nvSpPr>
            <p:spPr>
              <a:xfrm>
                <a:off x="1159050" y="301950"/>
                <a:ext cx="3652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461" h="1148" extrusionOk="0">
                    <a:moveTo>
                      <a:pt x="56" y="0"/>
                    </a:moveTo>
                    <a:cubicBezTo>
                      <a:pt x="19" y="73"/>
                      <a:pt x="1" y="156"/>
                      <a:pt x="1" y="239"/>
                    </a:cubicBezTo>
                    <a:lnTo>
                      <a:pt x="230" y="386"/>
                    </a:lnTo>
                    <a:cubicBezTo>
                      <a:pt x="304" y="422"/>
                      <a:pt x="368" y="478"/>
                      <a:pt x="423" y="533"/>
                    </a:cubicBezTo>
                    <a:cubicBezTo>
                      <a:pt x="487" y="588"/>
                      <a:pt x="552" y="643"/>
                      <a:pt x="616" y="689"/>
                    </a:cubicBezTo>
                    <a:cubicBezTo>
                      <a:pt x="846" y="872"/>
                      <a:pt x="1286" y="1148"/>
                      <a:pt x="1286" y="1148"/>
                    </a:cubicBezTo>
                    <a:cubicBezTo>
                      <a:pt x="1351" y="1102"/>
                      <a:pt x="1415" y="1038"/>
                      <a:pt x="1461" y="973"/>
                    </a:cubicBezTo>
                    <a:cubicBezTo>
                      <a:pt x="1305" y="726"/>
                      <a:pt x="1121" y="505"/>
                      <a:pt x="910" y="312"/>
                    </a:cubicBezTo>
                    <a:cubicBezTo>
                      <a:pt x="745" y="193"/>
                      <a:pt x="570" y="110"/>
                      <a:pt x="377" y="55"/>
                    </a:cubicBezTo>
                    <a:cubicBezTo>
                      <a:pt x="194" y="18"/>
                      <a:pt x="56" y="0"/>
                      <a:pt x="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52" name="Google Shape;852;p36"/>
              <p:cNvSpPr/>
              <p:nvPr/>
            </p:nvSpPr>
            <p:spPr>
              <a:xfrm>
                <a:off x="1319525" y="547600"/>
                <a:ext cx="5490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478" extrusionOk="0">
                    <a:moveTo>
                      <a:pt x="1103" y="0"/>
                    </a:moveTo>
                    <a:cubicBezTo>
                      <a:pt x="736" y="19"/>
                      <a:pt x="377" y="56"/>
                      <a:pt x="28" y="120"/>
                    </a:cubicBezTo>
                    <a:cubicBezTo>
                      <a:pt x="1" y="202"/>
                      <a:pt x="1" y="285"/>
                      <a:pt x="28" y="368"/>
                    </a:cubicBezTo>
                    <a:cubicBezTo>
                      <a:pt x="377" y="423"/>
                      <a:pt x="736" y="460"/>
                      <a:pt x="1103" y="478"/>
                    </a:cubicBezTo>
                    <a:cubicBezTo>
                      <a:pt x="1461" y="460"/>
                      <a:pt x="1819" y="423"/>
                      <a:pt x="2177" y="368"/>
                    </a:cubicBezTo>
                    <a:cubicBezTo>
                      <a:pt x="2196" y="285"/>
                      <a:pt x="2196" y="202"/>
                      <a:pt x="2177" y="120"/>
                    </a:cubicBezTo>
                    <a:cubicBezTo>
                      <a:pt x="1819" y="56"/>
                      <a:pt x="1461" y="19"/>
                      <a:pt x="11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853" name="Google Shape;853;p36"/>
              <p:cNvSpPr/>
              <p:nvPr/>
            </p:nvSpPr>
            <p:spPr>
              <a:xfrm>
                <a:off x="1333300" y="520500"/>
                <a:ext cx="27350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470" extrusionOk="0">
                    <a:moveTo>
                      <a:pt x="552" y="1"/>
                    </a:moveTo>
                    <a:cubicBezTo>
                      <a:pt x="368" y="10"/>
                      <a:pt x="185" y="56"/>
                      <a:pt x="10" y="111"/>
                    </a:cubicBezTo>
                    <a:cubicBezTo>
                      <a:pt x="1" y="194"/>
                      <a:pt x="1" y="276"/>
                      <a:pt x="10" y="359"/>
                    </a:cubicBezTo>
                    <a:cubicBezTo>
                      <a:pt x="185" y="414"/>
                      <a:pt x="368" y="460"/>
                      <a:pt x="552" y="469"/>
                    </a:cubicBezTo>
                    <a:cubicBezTo>
                      <a:pt x="736" y="460"/>
                      <a:pt x="910" y="414"/>
                      <a:pt x="1085" y="359"/>
                    </a:cubicBezTo>
                    <a:cubicBezTo>
                      <a:pt x="1094" y="276"/>
                      <a:pt x="1094" y="194"/>
                      <a:pt x="1085" y="111"/>
                    </a:cubicBezTo>
                    <a:cubicBezTo>
                      <a:pt x="910" y="56"/>
                      <a:pt x="736" y="10"/>
                      <a:pt x="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854" name="Google Shape;854;p36"/>
            <p:cNvSpPr/>
            <p:nvPr/>
          </p:nvSpPr>
          <p:spPr>
            <a:xfrm>
              <a:off x="5104625" y="18593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5" name="Google Shape;855;p36"/>
            <p:cNvSpPr/>
            <p:nvPr/>
          </p:nvSpPr>
          <p:spPr>
            <a:xfrm>
              <a:off x="503200" y="53998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6" name="Google Shape;856;p36"/>
            <p:cNvSpPr/>
            <p:nvPr/>
          </p:nvSpPr>
          <p:spPr>
            <a:xfrm>
              <a:off x="1254188" y="8439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7" name="Google Shape;857;p36"/>
            <p:cNvSpPr/>
            <p:nvPr/>
          </p:nvSpPr>
          <p:spPr>
            <a:xfrm>
              <a:off x="233788" y="3887088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858" name="Google Shape;858;p36"/>
            <p:cNvSpPr/>
            <p:nvPr/>
          </p:nvSpPr>
          <p:spPr>
            <a:xfrm>
              <a:off x="2329588" y="4710313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859" name="Google Shape;859;p36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36"/>
          <p:cNvSpPr txBox="1">
            <a:spLocks noGrp="1"/>
          </p:cNvSpPr>
          <p:nvPr>
            <p:ph type="subTitle" idx="1"/>
          </p:nvPr>
        </p:nvSpPr>
        <p:spPr>
          <a:xfrm>
            <a:off x="1360833" y="2940533"/>
            <a:ext cx="2620400" cy="16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45729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bg>
      <p:bgPr>
        <a:solidFill>
          <a:schemeClr val="lt2"/>
        </a:solid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8" name="Google Shape;978;p40"/>
          <p:cNvGrpSpPr/>
          <p:nvPr/>
        </p:nvGrpSpPr>
        <p:grpSpPr>
          <a:xfrm>
            <a:off x="69595" y="344041"/>
            <a:ext cx="2783037" cy="922420"/>
            <a:chOff x="223350" y="3354150"/>
            <a:chExt cx="1111200" cy="368300"/>
          </a:xfrm>
        </p:grpSpPr>
        <p:sp>
          <p:nvSpPr>
            <p:cNvPr id="979" name="Google Shape;979;p40"/>
            <p:cNvSpPr/>
            <p:nvPr/>
          </p:nvSpPr>
          <p:spPr>
            <a:xfrm>
              <a:off x="223350" y="3354150"/>
              <a:ext cx="1111200" cy="368300"/>
            </a:xfrm>
            <a:custGeom>
              <a:avLst/>
              <a:gdLst/>
              <a:ahLst/>
              <a:cxnLst/>
              <a:rect l="l" t="t" r="r" b="b"/>
              <a:pathLst>
                <a:path w="44448" h="14732" extrusionOk="0">
                  <a:moveTo>
                    <a:pt x="19404" y="1"/>
                  </a:moveTo>
                  <a:cubicBezTo>
                    <a:pt x="15057" y="1"/>
                    <a:pt x="10037" y="4145"/>
                    <a:pt x="10608" y="10721"/>
                  </a:cubicBezTo>
                  <a:cubicBezTo>
                    <a:pt x="9663" y="8870"/>
                    <a:pt x="8110" y="8098"/>
                    <a:pt x="6505" y="8098"/>
                  </a:cubicBezTo>
                  <a:cubicBezTo>
                    <a:pt x="3352" y="8098"/>
                    <a:pt x="1" y="11079"/>
                    <a:pt x="676" y="14721"/>
                  </a:cubicBezTo>
                  <a:lnTo>
                    <a:pt x="676" y="14732"/>
                  </a:lnTo>
                  <a:lnTo>
                    <a:pt x="44447" y="14732"/>
                  </a:lnTo>
                  <a:cubicBezTo>
                    <a:pt x="44447" y="14732"/>
                    <a:pt x="43386" y="10348"/>
                    <a:pt x="39397" y="10348"/>
                  </a:cubicBezTo>
                  <a:cubicBezTo>
                    <a:pt x="38216" y="10348"/>
                    <a:pt x="36778" y="10732"/>
                    <a:pt x="35035" y="11729"/>
                  </a:cubicBezTo>
                  <a:cubicBezTo>
                    <a:pt x="34870" y="8489"/>
                    <a:pt x="32137" y="5986"/>
                    <a:pt x="29405" y="5986"/>
                  </a:cubicBezTo>
                  <a:cubicBezTo>
                    <a:pt x="27922" y="5986"/>
                    <a:pt x="26440" y="6723"/>
                    <a:pt x="25368" y="8482"/>
                  </a:cubicBezTo>
                  <a:cubicBezTo>
                    <a:pt x="25811" y="2552"/>
                    <a:pt x="22815" y="1"/>
                    <a:pt x="19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563350" y="3419225"/>
              <a:ext cx="37425" cy="41075"/>
            </a:xfrm>
            <a:custGeom>
              <a:avLst/>
              <a:gdLst/>
              <a:ahLst/>
              <a:cxnLst/>
              <a:rect l="l" t="t" r="r" b="b"/>
              <a:pathLst>
                <a:path w="1497" h="1643" extrusionOk="0">
                  <a:moveTo>
                    <a:pt x="1390" y="0"/>
                  </a:moveTo>
                  <a:lnTo>
                    <a:pt x="1284" y="21"/>
                  </a:lnTo>
                  <a:cubicBezTo>
                    <a:pt x="1189" y="53"/>
                    <a:pt x="1104" y="74"/>
                    <a:pt x="1019" y="117"/>
                  </a:cubicBezTo>
                  <a:cubicBezTo>
                    <a:pt x="786" y="212"/>
                    <a:pt x="573" y="350"/>
                    <a:pt x="393" y="531"/>
                  </a:cubicBezTo>
                  <a:cubicBezTo>
                    <a:pt x="128" y="828"/>
                    <a:pt x="0" y="1231"/>
                    <a:pt x="53" y="1634"/>
                  </a:cubicBezTo>
                  <a:cubicBezTo>
                    <a:pt x="96" y="1640"/>
                    <a:pt x="138" y="1642"/>
                    <a:pt x="181" y="1642"/>
                  </a:cubicBezTo>
                  <a:cubicBezTo>
                    <a:pt x="223" y="1642"/>
                    <a:pt x="266" y="1640"/>
                    <a:pt x="308" y="1634"/>
                  </a:cubicBezTo>
                  <a:cubicBezTo>
                    <a:pt x="329" y="1518"/>
                    <a:pt x="372" y="1422"/>
                    <a:pt x="414" y="1316"/>
                  </a:cubicBezTo>
                  <a:cubicBezTo>
                    <a:pt x="510" y="1146"/>
                    <a:pt x="626" y="987"/>
                    <a:pt x="764" y="849"/>
                  </a:cubicBezTo>
                  <a:cubicBezTo>
                    <a:pt x="902" y="701"/>
                    <a:pt x="1051" y="563"/>
                    <a:pt x="1210" y="435"/>
                  </a:cubicBezTo>
                  <a:cubicBezTo>
                    <a:pt x="1274" y="382"/>
                    <a:pt x="1337" y="329"/>
                    <a:pt x="1412" y="287"/>
                  </a:cubicBezTo>
                  <a:lnTo>
                    <a:pt x="1497" y="223"/>
                  </a:lnTo>
                  <a:cubicBezTo>
                    <a:pt x="1475" y="138"/>
                    <a:pt x="1444" y="64"/>
                    <a:pt x="13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589075" y="3443625"/>
              <a:ext cx="25750" cy="23825"/>
            </a:xfrm>
            <a:custGeom>
              <a:avLst/>
              <a:gdLst/>
              <a:ahLst/>
              <a:cxnLst/>
              <a:rect l="l" t="t" r="r" b="b"/>
              <a:pathLst>
                <a:path w="1030" h="953" extrusionOk="0">
                  <a:moveTo>
                    <a:pt x="956" y="0"/>
                  </a:moveTo>
                  <a:cubicBezTo>
                    <a:pt x="871" y="0"/>
                    <a:pt x="786" y="11"/>
                    <a:pt x="701" y="32"/>
                  </a:cubicBezTo>
                  <a:cubicBezTo>
                    <a:pt x="552" y="64"/>
                    <a:pt x="404" y="128"/>
                    <a:pt x="277" y="223"/>
                  </a:cubicBezTo>
                  <a:cubicBezTo>
                    <a:pt x="149" y="340"/>
                    <a:pt x="54" y="489"/>
                    <a:pt x="22" y="658"/>
                  </a:cubicBezTo>
                  <a:cubicBezTo>
                    <a:pt x="1" y="754"/>
                    <a:pt x="1" y="849"/>
                    <a:pt x="22" y="945"/>
                  </a:cubicBezTo>
                  <a:cubicBezTo>
                    <a:pt x="64" y="950"/>
                    <a:pt x="107" y="953"/>
                    <a:pt x="149" y="953"/>
                  </a:cubicBezTo>
                  <a:cubicBezTo>
                    <a:pt x="192" y="953"/>
                    <a:pt x="234" y="950"/>
                    <a:pt x="277" y="945"/>
                  </a:cubicBezTo>
                  <a:cubicBezTo>
                    <a:pt x="298" y="892"/>
                    <a:pt x="330" y="839"/>
                    <a:pt x="372" y="796"/>
                  </a:cubicBezTo>
                  <a:cubicBezTo>
                    <a:pt x="436" y="722"/>
                    <a:pt x="521" y="648"/>
                    <a:pt x="595" y="595"/>
                  </a:cubicBezTo>
                  <a:cubicBezTo>
                    <a:pt x="669" y="531"/>
                    <a:pt x="775" y="446"/>
                    <a:pt x="860" y="361"/>
                  </a:cubicBezTo>
                  <a:cubicBezTo>
                    <a:pt x="956" y="287"/>
                    <a:pt x="1030" y="234"/>
                    <a:pt x="1030" y="234"/>
                  </a:cubicBezTo>
                  <a:cubicBezTo>
                    <a:pt x="1019" y="149"/>
                    <a:pt x="988" y="64"/>
                    <a:pt x="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913525" y="3683600"/>
              <a:ext cx="61025" cy="12125"/>
            </a:xfrm>
            <a:custGeom>
              <a:avLst/>
              <a:gdLst/>
              <a:ahLst/>
              <a:cxnLst/>
              <a:rect l="l" t="t" r="r" b="b"/>
              <a:pathLst>
                <a:path w="2441" h="485" extrusionOk="0">
                  <a:moveTo>
                    <a:pt x="956" y="1"/>
                  </a:moveTo>
                  <a:cubicBezTo>
                    <a:pt x="648" y="1"/>
                    <a:pt x="340" y="15"/>
                    <a:pt x="32" y="47"/>
                  </a:cubicBezTo>
                  <a:cubicBezTo>
                    <a:pt x="0" y="132"/>
                    <a:pt x="0" y="217"/>
                    <a:pt x="32" y="302"/>
                  </a:cubicBezTo>
                  <a:cubicBezTo>
                    <a:pt x="414" y="387"/>
                    <a:pt x="807" y="450"/>
                    <a:pt x="1199" y="482"/>
                  </a:cubicBezTo>
                  <a:cubicBezTo>
                    <a:pt x="1271" y="484"/>
                    <a:pt x="1342" y="485"/>
                    <a:pt x="1414" y="485"/>
                  </a:cubicBezTo>
                  <a:cubicBezTo>
                    <a:pt x="1749" y="485"/>
                    <a:pt x="2088" y="466"/>
                    <a:pt x="2420" y="440"/>
                  </a:cubicBezTo>
                  <a:cubicBezTo>
                    <a:pt x="2441" y="355"/>
                    <a:pt x="2441" y="270"/>
                    <a:pt x="2420" y="185"/>
                  </a:cubicBezTo>
                  <a:cubicBezTo>
                    <a:pt x="2027" y="100"/>
                    <a:pt x="1634" y="36"/>
                    <a:pt x="1242" y="5"/>
                  </a:cubicBezTo>
                  <a:cubicBezTo>
                    <a:pt x="1147" y="2"/>
                    <a:pt x="1051" y="1"/>
                    <a:pt x="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3" name="Google Shape;983;p40"/>
            <p:cNvSpPr/>
            <p:nvPr/>
          </p:nvSpPr>
          <p:spPr>
            <a:xfrm>
              <a:off x="920150" y="3656800"/>
              <a:ext cx="40075" cy="12325"/>
            </a:xfrm>
            <a:custGeom>
              <a:avLst/>
              <a:gdLst/>
              <a:ahLst/>
              <a:cxnLst/>
              <a:rect l="l" t="t" r="r" b="b"/>
              <a:pathLst>
                <a:path w="1603" h="493" extrusionOk="0">
                  <a:moveTo>
                    <a:pt x="669" y="0"/>
                  </a:moveTo>
                  <a:cubicBezTo>
                    <a:pt x="557" y="0"/>
                    <a:pt x="439" y="5"/>
                    <a:pt x="340" y="5"/>
                  </a:cubicBezTo>
                  <a:lnTo>
                    <a:pt x="75" y="5"/>
                  </a:lnTo>
                  <a:cubicBezTo>
                    <a:pt x="43" y="79"/>
                    <a:pt x="11" y="164"/>
                    <a:pt x="0" y="249"/>
                  </a:cubicBezTo>
                  <a:cubicBezTo>
                    <a:pt x="0" y="249"/>
                    <a:pt x="117" y="302"/>
                    <a:pt x="276" y="366"/>
                  </a:cubicBezTo>
                  <a:cubicBezTo>
                    <a:pt x="436" y="429"/>
                    <a:pt x="616" y="472"/>
                    <a:pt x="796" y="493"/>
                  </a:cubicBezTo>
                  <a:cubicBezTo>
                    <a:pt x="1062" y="482"/>
                    <a:pt x="1327" y="450"/>
                    <a:pt x="1592" y="387"/>
                  </a:cubicBezTo>
                  <a:cubicBezTo>
                    <a:pt x="1603" y="302"/>
                    <a:pt x="1603" y="217"/>
                    <a:pt x="1592" y="143"/>
                  </a:cubicBezTo>
                  <a:cubicBezTo>
                    <a:pt x="1338" y="79"/>
                    <a:pt x="1083" y="37"/>
                    <a:pt x="828" y="5"/>
                  </a:cubicBezTo>
                  <a:cubicBezTo>
                    <a:pt x="779" y="1"/>
                    <a:pt x="724" y="0"/>
                    <a:pt x="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84" name="Google Shape;984;p40"/>
          <p:cNvGrpSpPr/>
          <p:nvPr/>
        </p:nvGrpSpPr>
        <p:grpSpPr>
          <a:xfrm>
            <a:off x="10346218" y="1976882"/>
            <a:ext cx="2565500" cy="1143845"/>
            <a:chOff x="7624716" y="2969549"/>
            <a:chExt cx="1288247" cy="574373"/>
          </a:xfrm>
        </p:grpSpPr>
        <p:sp>
          <p:nvSpPr>
            <p:cNvPr id="985" name="Google Shape;985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0" name="Google Shape;990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91" name="Google Shape;991;p40"/>
          <p:cNvGrpSpPr/>
          <p:nvPr/>
        </p:nvGrpSpPr>
        <p:grpSpPr>
          <a:xfrm flipH="1">
            <a:off x="1845977" y="6138016"/>
            <a:ext cx="1759401" cy="784517"/>
            <a:chOff x="7624716" y="2969549"/>
            <a:chExt cx="1288247" cy="574373"/>
          </a:xfrm>
        </p:grpSpPr>
        <p:sp>
          <p:nvSpPr>
            <p:cNvPr id="992" name="Google Shape;992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grpSp>
        <p:nvGrpSpPr>
          <p:cNvPr id="998" name="Google Shape;998;p40"/>
          <p:cNvGrpSpPr/>
          <p:nvPr/>
        </p:nvGrpSpPr>
        <p:grpSpPr>
          <a:xfrm flipH="1">
            <a:off x="8061310" y="6073483"/>
            <a:ext cx="1759401" cy="784517"/>
            <a:chOff x="7624716" y="2969549"/>
            <a:chExt cx="1288247" cy="574373"/>
          </a:xfrm>
        </p:grpSpPr>
        <p:sp>
          <p:nvSpPr>
            <p:cNvPr id="999" name="Google Shape;999;p40"/>
            <p:cNvSpPr/>
            <p:nvPr/>
          </p:nvSpPr>
          <p:spPr>
            <a:xfrm>
              <a:off x="7624716" y="2969549"/>
              <a:ext cx="1288247" cy="574373"/>
            </a:xfrm>
            <a:custGeom>
              <a:avLst/>
              <a:gdLst/>
              <a:ahLst/>
              <a:cxnLst/>
              <a:rect l="l" t="t" r="r" b="b"/>
              <a:pathLst>
                <a:path w="32423" h="14456" extrusionOk="0">
                  <a:moveTo>
                    <a:pt x="13248" y="0"/>
                  </a:moveTo>
                  <a:cubicBezTo>
                    <a:pt x="9366" y="0"/>
                    <a:pt x="5508" y="3323"/>
                    <a:pt x="6973" y="9277"/>
                  </a:cubicBezTo>
                  <a:cubicBezTo>
                    <a:pt x="6217" y="8839"/>
                    <a:pt x="5486" y="8647"/>
                    <a:pt x="4800" y="8647"/>
                  </a:cubicBezTo>
                  <a:cubicBezTo>
                    <a:pt x="2042" y="8647"/>
                    <a:pt x="1" y="11745"/>
                    <a:pt x="1" y="14455"/>
                  </a:cubicBezTo>
                  <a:lnTo>
                    <a:pt x="31060" y="14455"/>
                  </a:lnTo>
                  <a:cubicBezTo>
                    <a:pt x="32423" y="9759"/>
                    <a:pt x="28766" y="5815"/>
                    <a:pt x="24917" y="5815"/>
                  </a:cubicBezTo>
                  <a:cubicBezTo>
                    <a:pt x="23131" y="5815"/>
                    <a:pt x="21304" y="6665"/>
                    <a:pt x="19918" y="8683"/>
                  </a:cubicBezTo>
                  <a:cubicBezTo>
                    <a:pt x="20296" y="2723"/>
                    <a:pt x="16763" y="0"/>
                    <a:pt x="1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8289600" y="3075873"/>
              <a:ext cx="37150" cy="52526"/>
            </a:xfrm>
            <a:custGeom>
              <a:avLst/>
              <a:gdLst/>
              <a:ahLst/>
              <a:cxnLst/>
              <a:rect l="l" t="t" r="r" b="b"/>
              <a:pathLst>
                <a:path w="935" h="1322" extrusionOk="0">
                  <a:moveTo>
                    <a:pt x="86" y="1"/>
                  </a:moveTo>
                  <a:cubicBezTo>
                    <a:pt x="43" y="54"/>
                    <a:pt x="11" y="118"/>
                    <a:pt x="1" y="192"/>
                  </a:cubicBezTo>
                  <a:cubicBezTo>
                    <a:pt x="1" y="192"/>
                    <a:pt x="86" y="255"/>
                    <a:pt x="181" y="362"/>
                  </a:cubicBezTo>
                  <a:cubicBezTo>
                    <a:pt x="277" y="468"/>
                    <a:pt x="362" y="584"/>
                    <a:pt x="436" y="701"/>
                  </a:cubicBezTo>
                  <a:cubicBezTo>
                    <a:pt x="521" y="818"/>
                    <a:pt x="584" y="945"/>
                    <a:pt x="638" y="1073"/>
                  </a:cubicBezTo>
                  <a:cubicBezTo>
                    <a:pt x="659" y="1126"/>
                    <a:pt x="680" y="1189"/>
                    <a:pt x="691" y="1242"/>
                  </a:cubicBezTo>
                  <a:lnTo>
                    <a:pt x="712" y="1306"/>
                  </a:lnTo>
                  <a:cubicBezTo>
                    <a:pt x="744" y="1317"/>
                    <a:pt x="778" y="1322"/>
                    <a:pt x="813" y="1322"/>
                  </a:cubicBezTo>
                  <a:cubicBezTo>
                    <a:pt x="847" y="1322"/>
                    <a:pt x="882" y="1317"/>
                    <a:pt x="913" y="1306"/>
                  </a:cubicBezTo>
                  <a:cubicBezTo>
                    <a:pt x="913" y="1306"/>
                    <a:pt x="913" y="1274"/>
                    <a:pt x="924" y="1232"/>
                  </a:cubicBezTo>
                  <a:cubicBezTo>
                    <a:pt x="935" y="1157"/>
                    <a:pt x="935" y="1083"/>
                    <a:pt x="924" y="1019"/>
                  </a:cubicBezTo>
                  <a:cubicBezTo>
                    <a:pt x="913" y="828"/>
                    <a:pt x="860" y="648"/>
                    <a:pt x="765" y="489"/>
                  </a:cubicBezTo>
                  <a:cubicBezTo>
                    <a:pt x="659" y="330"/>
                    <a:pt x="510" y="213"/>
                    <a:pt x="351" y="118"/>
                  </a:cubicBezTo>
                  <a:cubicBezTo>
                    <a:pt x="298" y="86"/>
                    <a:pt x="234" y="54"/>
                    <a:pt x="160" y="33"/>
                  </a:cubicBezTo>
                  <a:lnTo>
                    <a:pt x="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8254635" y="3089382"/>
              <a:ext cx="35441" cy="35441"/>
            </a:xfrm>
            <a:custGeom>
              <a:avLst/>
              <a:gdLst/>
              <a:ahLst/>
              <a:cxnLst/>
              <a:rect l="l" t="t" r="r" b="b"/>
              <a:pathLst>
                <a:path w="892" h="892" extrusionOk="0">
                  <a:moveTo>
                    <a:pt x="53" y="0"/>
                  </a:moveTo>
                  <a:cubicBezTo>
                    <a:pt x="32" y="53"/>
                    <a:pt x="11" y="117"/>
                    <a:pt x="0" y="191"/>
                  </a:cubicBezTo>
                  <a:cubicBezTo>
                    <a:pt x="53" y="223"/>
                    <a:pt x="106" y="255"/>
                    <a:pt x="159" y="297"/>
                  </a:cubicBezTo>
                  <a:cubicBezTo>
                    <a:pt x="234" y="361"/>
                    <a:pt x="308" y="425"/>
                    <a:pt x="372" y="510"/>
                  </a:cubicBezTo>
                  <a:cubicBezTo>
                    <a:pt x="456" y="584"/>
                    <a:pt x="520" y="658"/>
                    <a:pt x="594" y="743"/>
                  </a:cubicBezTo>
                  <a:cubicBezTo>
                    <a:pt x="637" y="786"/>
                    <a:pt x="669" y="839"/>
                    <a:pt x="700" y="892"/>
                  </a:cubicBezTo>
                  <a:cubicBezTo>
                    <a:pt x="775" y="881"/>
                    <a:pt x="838" y="860"/>
                    <a:pt x="891" y="828"/>
                  </a:cubicBezTo>
                  <a:cubicBezTo>
                    <a:pt x="891" y="828"/>
                    <a:pt x="891" y="807"/>
                    <a:pt x="891" y="764"/>
                  </a:cubicBezTo>
                  <a:cubicBezTo>
                    <a:pt x="881" y="711"/>
                    <a:pt x="870" y="658"/>
                    <a:pt x="849" y="616"/>
                  </a:cubicBezTo>
                  <a:cubicBezTo>
                    <a:pt x="817" y="478"/>
                    <a:pt x="754" y="351"/>
                    <a:pt x="658" y="244"/>
                  </a:cubicBezTo>
                  <a:cubicBezTo>
                    <a:pt x="552" y="138"/>
                    <a:pt x="425" y="64"/>
                    <a:pt x="276" y="32"/>
                  </a:cubicBezTo>
                  <a:cubicBezTo>
                    <a:pt x="223" y="11"/>
                    <a:pt x="170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8816214" y="3445226"/>
              <a:ext cx="32064" cy="31667"/>
            </a:xfrm>
            <a:custGeom>
              <a:avLst/>
              <a:gdLst/>
              <a:ahLst/>
              <a:cxnLst/>
              <a:rect l="l" t="t" r="r" b="b"/>
              <a:pathLst>
                <a:path w="807" h="797" extrusionOk="0">
                  <a:moveTo>
                    <a:pt x="658" y="0"/>
                  </a:moveTo>
                  <a:cubicBezTo>
                    <a:pt x="361" y="117"/>
                    <a:pt x="117" y="361"/>
                    <a:pt x="0" y="658"/>
                  </a:cubicBezTo>
                  <a:cubicBezTo>
                    <a:pt x="43" y="711"/>
                    <a:pt x="85" y="754"/>
                    <a:pt x="138" y="796"/>
                  </a:cubicBezTo>
                  <a:cubicBezTo>
                    <a:pt x="287" y="722"/>
                    <a:pt x="414" y="637"/>
                    <a:pt x="541" y="531"/>
                  </a:cubicBezTo>
                  <a:cubicBezTo>
                    <a:pt x="648" y="414"/>
                    <a:pt x="732" y="276"/>
                    <a:pt x="807" y="138"/>
                  </a:cubicBezTo>
                  <a:cubicBezTo>
                    <a:pt x="764" y="85"/>
                    <a:pt x="711" y="32"/>
                    <a:pt x="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8803142" y="3400924"/>
              <a:ext cx="49348" cy="44739"/>
            </a:xfrm>
            <a:custGeom>
              <a:avLst/>
              <a:gdLst/>
              <a:ahLst/>
              <a:cxnLst/>
              <a:rect l="l" t="t" r="r" b="b"/>
              <a:pathLst>
                <a:path w="1242" h="1126" extrusionOk="0">
                  <a:moveTo>
                    <a:pt x="1096" y="0"/>
                  </a:moveTo>
                  <a:cubicBezTo>
                    <a:pt x="1095" y="0"/>
                    <a:pt x="1094" y="1"/>
                    <a:pt x="1093" y="1"/>
                  </a:cubicBezTo>
                  <a:cubicBezTo>
                    <a:pt x="881" y="118"/>
                    <a:pt x="679" y="266"/>
                    <a:pt x="488" y="415"/>
                  </a:cubicBezTo>
                  <a:cubicBezTo>
                    <a:pt x="308" y="595"/>
                    <a:pt x="149" y="786"/>
                    <a:pt x="0" y="988"/>
                  </a:cubicBezTo>
                  <a:cubicBezTo>
                    <a:pt x="32" y="1041"/>
                    <a:pt x="85" y="1094"/>
                    <a:pt x="138" y="1126"/>
                  </a:cubicBezTo>
                  <a:cubicBezTo>
                    <a:pt x="351" y="1009"/>
                    <a:pt x="552" y="861"/>
                    <a:pt x="743" y="712"/>
                  </a:cubicBezTo>
                  <a:cubicBezTo>
                    <a:pt x="924" y="532"/>
                    <a:pt x="1093" y="341"/>
                    <a:pt x="1242" y="139"/>
                  </a:cubicBezTo>
                  <a:cubicBezTo>
                    <a:pt x="1242" y="129"/>
                    <a:pt x="1124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8800202" y="3370171"/>
              <a:ext cx="35004" cy="32501"/>
            </a:xfrm>
            <a:custGeom>
              <a:avLst/>
              <a:gdLst/>
              <a:ahLst/>
              <a:cxnLst/>
              <a:rect l="l" t="t" r="r" b="b"/>
              <a:pathLst>
                <a:path w="881" h="818" extrusionOk="0">
                  <a:moveTo>
                    <a:pt x="722" y="0"/>
                  </a:moveTo>
                  <a:cubicBezTo>
                    <a:pt x="722" y="0"/>
                    <a:pt x="467" y="202"/>
                    <a:pt x="340" y="319"/>
                  </a:cubicBezTo>
                  <a:cubicBezTo>
                    <a:pt x="276" y="361"/>
                    <a:pt x="202" y="457"/>
                    <a:pt x="127" y="520"/>
                  </a:cubicBezTo>
                  <a:lnTo>
                    <a:pt x="0" y="626"/>
                  </a:lnTo>
                  <a:cubicBezTo>
                    <a:pt x="11" y="690"/>
                    <a:pt x="32" y="754"/>
                    <a:pt x="64" y="817"/>
                  </a:cubicBezTo>
                  <a:cubicBezTo>
                    <a:pt x="64" y="817"/>
                    <a:pt x="149" y="807"/>
                    <a:pt x="265" y="775"/>
                  </a:cubicBezTo>
                  <a:cubicBezTo>
                    <a:pt x="382" y="743"/>
                    <a:pt x="499" y="680"/>
                    <a:pt x="605" y="605"/>
                  </a:cubicBezTo>
                  <a:cubicBezTo>
                    <a:pt x="722" y="457"/>
                    <a:pt x="817" y="298"/>
                    <a:pt x="881" y="117"/>
                  </a:cubicBezTo>
                  <a:cubicBezTo>
                    <a:pt x="828" y="75"/>
                    <a:pt x="775" y="32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1005" name="Google Shape;1005;p40"/>
          <p:cNvSpPr/>
          <p:nvPr/>
        </p:nvSpPr>
        <p:spPr>
          <a:xfrm>
            <a:off x="9862534" y="3191734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06" name="Google Shape;1006;p40"/>
          <p:cNvSpPr/>
          <p:nvPr/>
        </p:nvSpPr>
        <p:spPr>
          <a:xfrm>
            <a:off x="785000" y="1409268"/>
            <a:ext cx="392067" cy="90633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07" name="Google Shape;1007;p40"/>
          <p:cNvSpPr/>
          <p:nvPr/>
        </p:nvSpPr>
        <p:spPr>
          <a:xfrm>
            <a:off x="6368867" y="577434"/>
            <a:ext cx="392067" cy="90633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08" name="Google Shape;1008;p40"/>
          <p:cNvSpPr/>
          <p:nvPr/>
        </p:nvSpPr>
        <p:spPr>
          <a:xfrm>
            <a:off x="9092934" y="1224834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09" name="Google Shape;1009;p40"/>
          <p:cNvSpPr/>
          <p:nvPr/>
        </p:nvSpPr>
        <p:spPr>
          <a:xfrm>
            <a:off x="10071634" y="6438052"/>
            <a:ext cx="1270533" cy="184433"/>
          </a:xfrm>
          <a:custGeom>
            <a:avLst/>
            <a:gdLst/>
            <a:ahLst/>
            <a:cxnLst/>
            <a:rect l="l" t="t" r="r" b="b"/>
            <a:pathLst>
              <a:path w="38116" h="5533" extrusionOk="0">
                <a:moveTo>
                  <a:pt x="17743" y="1"/>
                </a:moveTo>
                <a:cubicBezTo>
                  <a:pt x="17419" y="1"/>
                  <a:pt x="17060" y="219"/>
                  <a:pt x="16957" y="530"/>
                </a:cubicBezTo>
                <a:cubicBezTo>
                  <a:pt x="16373" y="2106"/>
                  <a:pt x="15060" y="3361"/>
                  <a:pt x="13454" y="3887"/>
                </a:cubicBezTo>
                <a:cubicBezTo>
                  <a:pt x="12930" y="4049"/>
                  <a:pt x="12392" y="4128"/>
                  <a:pt x="11858" y="4128"/>
                </a:cubicBezTo>
                <a:cubicBezTo>
                  <a:pt x="10665" y="4128"/>
                  <a:pt x="9489" y="3736"/>
                  <a:pt x="8522" y="3011"/>
                </a:cubicBezTo>
                <a:cubicBezTo>
                  <a:pt x="7734" y="2398"/>
                  <a:pt x="7092" y="1610"/>
                  <a:pt x="6683" y="705"/>
                </a:cubicBezTo>
                <a:cubicBezTo>
                  <a:pt x="6597" y="507"/>
                  <a:pt x="6416" y="420"/>
                  <a:pt x="6225" y="420"/>
                </a:cubicBezTo>
                <a:cubicBezTo>
                  <a:pt x="5966" y="420"/>
                  <a:pt x="5688" y="582"/>
                  <a:pt x="5604" y="851"/>
                </a:cubicBezTo>
                <a:cubicBezTo>
                  <a:pt x="4903" y="3128"/>
                  <a:pt x="2656" y="4820"/>
                  <a:pt x="292" y="5025"/>
                </a:cubicBezTo>
                <a:cubicBezTo>
                  <a:pt x="0" y="5054"/>
                  <a:pt x="0" y="5463"/>
                  <a:pt x="292" y="5521"/>
                </a:cubicBezTo>
                <a:cubicBezTo>
                  <a:pt x="414" y="5528"/>
                  <a:pt x="537" y="5532"/>
                  <a:pt x="658" y="5532"/>
                </a:cubicBezTo>
                <a:cubicBezTo>
                  <a:pt x="2933" y="5532"/>
                  <a:pt x="5019" y="4237"/>
                  <a:pt x="6178" y="2338"/>
                </a:cubicBezTo>
                <a:lnTo>
                  <a:pt x="6178" y="2338"/>
                </a:lnTo>
                <a:cubicBezTo>
                  <a:pt x="7476" y="4456"/>
                  <a:pt x="9705" y="5508"/>
                  <a:pt x="11932" y="5508"/>
                </a:cubicBezTo>
                <a:cubicBezTo>
                  <a:pt x="14172" y="5508"/>
                  <a:pt x="16412" y="4442"/>
                  <a:pt x="17700" y="2325"/>
                </a:cubicBezTo>
                <a:lnTo>
                  <a:pt x="17700" y="2325"/>
                </a:lnTo>
                <a:cubicBezTo>
                  <a:pt x="18915" y="4040"/>
                  <a:pt x="20851" y="4922"/>
                  <a:pt x="22791" y="4922"/>
                </a:cubicBezTo>
                <a:cubicBezTo>
                  <a:pt x="24452" y="4922"/>
                  <a:pt x="26115" y="4276"/>
                  <a:pt x="27331" y="2954"/>
                </a:cubicBezTo>
                <a:lnTo>
                  <a:pt x="27331" y="2954"/>
                </a:lnTo>
                <a:cubicBezTo>
                  <a:pt x="27588" y="3253"/>
                  <a:pt x="27912" y="3501"/>
                  <a:pt x="28251" y="3682"/>
                </a:cubicBezTo>
                <a:cubicBezTo>
                  <a:pt x="29214" y="4149"/>
                  <a:pt x="30236" y="4412"/>
                  <a:pt x="31286" y="4499"/>
                </a:cubicBezTo>
                <a:cubicBezTo>
                  <a:pt x="31674" y="4531"/>
                  <a:pt x="32065" y="4547"/>
                  <a:pt x="32458" y="4547"/>
                </a:cubicBezTo>
                <a:cubicBezTo>
                  <a:pt x="33159" y="4547"/>
                  <a:pt x="33863" y="4495"/>
                  <a:pt x="34555" y="4383"/>
                </a:cubicBezTo>
                <a:cubicBezTo>
                  <a:pt x="35635" y="4208"/>
                  <a:pt x="36832" y="3916"/>
                  <a:pt x="37707" y="3274"/>
                </a:cubicBezTo>
                <a:cubicBezTo>
                  <a:pt x="37999" y="3128"/>
                  <a:pt x="38116" y="2777"/>
                  <a:pt x="37999" y="2456"/>
                </a:cubicBezTo>
                <a:cubicBezTo>
                  <a:pt x="37903" y="2191"/>
                  <a:pt x="37666" y="2025"/>
                  <a:pt x="37406" y="2025"/>
                </a:cubicBezTo>
                <a:cubicBezTo>
                  <a:pt x="37352" y="2025"/>
                  <a:pt x="37296" y="2033"/>
                  <a:pt x="37240" y="2048"/>
                </a:cubicBezTo>
                <a:cubicBezTo>
                  <a:pt x="36335" y="2311"/>
                  <a:pt x="35489" y="2690"/>
                  <a:pt x="34555" y="2865"/>
                </a:cubicBezTo>
                <a:cubicBezTo>
                  <a:pt x="33877" y="2996"/>
                  <a:pt x="33198" y="3062"/>
                  <a:pt x="32520" y="3062"/>
                </a:cubicBezTo>
                <a:cubicBezTo>
                  <a:pt x="32293" y="3062"/>
                  <a:pt x="32067" y="3055"/>
                  <a:pt x="31841" y="3040"/>
                </a:cubicBezTo>
                <a:cubicBezTo>
                  <a:pt x="30965" y="3011"/>
                  <a:pt x="30090" y="2836"/>
                  <a:pt x="29273" y="2544"/>
                </a:cubicBezTo>
                <a:cubicBezTo>
                  <a:pt x="29010" y="2427"/>
                  <a:pt x="28777" y="2281"/>
                  <a:pt x="28543" y="2077"/>
                </a:cubicBezTo>
                <a:cubicBezTo>
                  <a:pt x="28339" y="1931"/>
                  <a:pt x="28222" y="1668"/>
                  <a:pt x="28280" y="1435"/>
                </a:cubicBezTo>
                <a:cubicBezTo>
                  <a:pt x="28317" y="980"/>
                  <a:pt x="27911" y="707"/>
                  <a:pt x="27515" y="707"/>
                </a:cubicBezTo>
                <a:cubicBezTo>
                  <a:pt x="27276" y="707"/>
                  <a:pt x="27041" y="807"/>
                  <a:pt x="26909" y="1026"/>
                </a:cubicBezTo>
                <a:cubicBezTo>
                  <a:pt x="25989" y="2662"/>
                  <a:pt x="24375" y="3453"/>
                  <a:pt x="22764" y="3453"/>
                </a:cubicBezTo>
                <a:cubicBezTo>
                  <a:pt x="20898" y="3453"/>
                  <a:pt x="19038" y="2392"/>
                  <a:pt x="18270" y="355"/>
                </a:cubicBezTo>
                <a:cubicBezTo>
                  <a:pt x="18175" y="105"/>
                  <a:pt x="17967" y="1"/>
                  <a:pt x="17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10" name="Google Shape;1010;p40"/>
          <p:cNvSpPr txBox="1">
            <a:spLocks noGrp="1"/>
          </p:cNvSpPr>
          <p:nvPr>
            <p:ph type="subTitle" idx="1"/>
          </p:nvPr>
        </p:nvSpPr>
        <p:spPr>
          <a:xfrm>
            <a:off x="4475000" y="2663243"/>
            <a:ext cx="32420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1" name="Google Shape;1011;p40"/>
          <p:cNvSpPr txBox="1">
            <a:spLocks noGrp="1"/>
          </p:cNvSpPr>
          <p:nvPr>
            <p:ph type="subTitle" idx="2"/>
          </p:nvPr>
        </p:nvSpPr>
        <p:spPr>
          <a:xfrm>
            <a:off x="7185600" y="4543652"/>
            <a:ext cx="3510800" cy="9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2" name="Google Shape;1012;p40"/>
          <p:cNvSpPr txBox="1">
            <a:spLocks noGrp="1"/>
          </p:cNvSpPr>
          <p:nvPr>
            <p:ph type="title" hasCustomPrompt="1"/>
          </p:nvPr>
        </p:nvSpPr>
        <p:spPr>
          <a:xfrm>
            <a:off x="2438667" y="1551852"/>
            <a:ext cx="7314800" cy="11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8666" b="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3" name="Google Shape;1013;p40"/>
          <p:cNvSpPr txBox="1">
            <a:spLocks noGrp="1"/>
          </p:cNvSpPr>
          <p:nvPr>
            <p:ph type="title" idx="3" hasCustomPrompt="1"/>
          </p:nvPr>
        </p:nvSpPr>
        <p:spPr>
          <a:xfrm>
            <a:off x="6641000" y="3806052"/>
            <a:ext cx="4600000" cy="7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333" b="0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4" name="Google Shape;1014;p40"/>
          <p:cNvSpPr txBox="1">
            <a:spLocks noGrp="1"/>
          </p:cNvSpPr>
          <p:nvPr>
            <p:ph type="subTitle" idx="4"/>
          </p:nvPr>
        </p:nvSpPr>
        <p:spPr>
          <a:xfrm>
            <a:off x="1298400" y="4640852"/>
            <a:ext cx="39056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15" name="Google Shape;1015;p40"/>
          <p:cNvSpPr txBox="1">
            <a:spLocks noGrp="1"/>
          </p:cNvSpPr>
          <p:nvPr>
            <p:ph type="title" idx="5" hasCustomPrompt="1"/>
          </p:nvPr>
        </p:nvSpPr>
        <p:spPr>
          <a:xfrm>
            <a:off x="951200" y="3806052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333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001015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Numbers and text 3">
    <p:bg>
      <p:bgPr>
        <a:solidFill>
          <a:schemeClr val="lt2"/>
        </a:solidFill>
        <a:effectLst/>
      </p:bgPr>
    </p:bg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7" name="Google Shape;1017;p41"/>
          <p:cNvGrpSpPr/>
          <p:nvPr/>
        </p:nvGrpSpPr>
        <p:grpSpPr>
          <a:xfrm>
            <a:off x="-618436" y="385767"/>
            <a:ext cx="13337487" cy="6472232"/>
            <a:chOff x="-463827" y="289325"/>
            <a:chExt cx="10003115" cy="4854174"/>
          </a:xfrm>
        </p:grpSpPr>
        <p:grpSp>
          <p:nvGrpSpPr>
            <p:cNvPr id="1018" name="Google Shape;1018;p41"/>
            <p:cNvGrpSpPr/>
            <p:nvPr/>
          </p:nvGrpSpPr>
          <p:grpSpPr>
            <a:xfrm flipH="1">
              <a:off x="7838375" y="427655"/>
              <a:ext cx="1700914" cy="563757"/>
              <a:chOff x="223350" y="3354150"/>
              <a:chExt cx="1111200" cy="368300"/>
            </a:xfrm>
          </p:grpSpPr>
          <p:sp>
            <p:nvSpPr>
              <p:cNvPr id="1019" name="Google Shape;1019;p41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0" name="Google Shape;1020;p41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1" name="Google Shape;1021;p41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2" name="Google Shape;1022;p41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3" name="Google Shape;1023;p41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24" name="Google Shape;1024;p41"/>
            <p:cNvGrpSpPr/>
            <p:nvPr/>
          </p:nvGrpSpPr>
          <p:grpSpPr>
            <a:xfrm flipH="1">
              <a:off x="-463827" y="3872261"/>
              <a:ext cx="1924125" cy="857884"/>
              <a:chOff x="7624716" y="2969549"/>
              <a:chExt cx="1288247" cy="574373"/>
            </a:xfrm>
          </p:grpSpPr>
          <p:sp>
            <p:nvSpPr>
              <p:cNvPr id="1025" name="Google Shape;1025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6" name="Google Shape;1026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7" name="Google Shape;1027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8" name="Google Shape;1028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29" name="Google Shape;1029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0" name="Google Shape;1030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31" name="Google Shape;1031;p41"/>
            <p:cNvGrpSpPr/>
            <p:nvPr/>
          </p:nvGrpSpPr>
          <p:grpSpPr>
            <a:xfrm>
              <a:off x="178153" y="289337"/>
              <a:ext cx="1319551" cy="588388"/>
              <a:chOff x="7624716" y="2969549"/>
              <a:chExt cx="1288247" cy="574373"/>
            </a:xfrm>
          </p:grpSpPr>
          <p:sp>
            <p:nvSpPr>
              <p:cNvPr id="1032" name="Google Shape;1032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3" name="Google Shape;1033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4" name="Google Shape;1034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5" name="Google Shape;1035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6" name="Google Shape;1036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37" name="Google Shape;1037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38" name="Google Shape;1038;p41"/>
            <p:cNvGrpSpPr/>
            <p:nvPr/>
          </p:nvGrpSpPr>
          <p:grpSpPr>
            <a:xfrm>
              <a:off x="7561603" y="4555112"/>
              <a:ext cx="1319551" cy="588388"/>
              <a:chOff x="7624716" y="2969549"/>
              <a:chExt cx="1288247" cy="574373"/>
            </a:xfrm>
          </p:grpSpPr>
          <p:sp>
            <p:nvSpPr>
              <p:cNvPr id="1039" name="Google Shape;1039;p41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0" name="Google Shape;1040;p41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1" name="Google Shape;1041;p41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2" name="Google Shape;1042;p41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3" name="Google Shape;1043;p41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44" name="Google Shape;1044;p41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1045" name="Google Shape;1045;p41"/>
            <p:cNvSpPr/>
            <p:nvPr/>
          </p:nvSpPr>
          <p:spPr>
            <a:xfrm flipH="1">
              <a:off x="6374462" y="2483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6" name="Google Shape;1046;p41"/>
            <p:cNvSpPr/>
            <p:nvPr/>
          </p:nvSpPr>
          <p:spPr>
            <a:xfrm flipH="1">
              <a:off x="690912" y="4815313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7" name="Google Shape;1047;p41"/>
            <p:cNvSpPr/>
            <p:nvPr/>
          </p:nvSpPr>
          <p:spPr>
            <a:xfrm flipH="1">
              <a:off x="1225137" y="2893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8" name="Google Shape;1048;p41"/>
            <p:cNvSpPr/>
            <p:nvPr/>
          </p:nvSpPr>
          <p:spPr>
            <a:xfrm flipH="1">
              <a:off x="3337837" y="3733925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49" name="Google Shape;1049;p41"/>
            <p:cNvSpPr/>
            <p:nvPr/>
          </p:nvSpPr>
          <p:spPr>
            <a:xfrm flipH="1">
              <a:off x="3386187" y="34884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50" name="Google Shape;1050;p41"/>
            <p:cNvSpPr/>
            <p:nvPr/>
          </p:nvSpPr>
          <p:spPr>
            <a:xfrm flipH="1">
              <a:off x="4132462" y="40483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51" name="Google Shape;1051;p41"/>
            <p:cNvSpPr/>
            <p:nvPr/>
          </p:nvSpPr>
          <p:spPr>
            <a:xfrm flipH="1">
              <a:off x="1497712" y="48327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</p:grpSp>
      <p:sp>
        <p:nvSpPr>
          <p:cNvPr id="1052" name="Google Shape;1052;p41"/>
          <p:cNvSpPr/>
          <p:nvPr/>
        </p:nvSpPr>
        <p:spPr>
          <a:xfrm flipH="1">
            <a:off x="8107216" y="3030101"/>
            <a:ext cx="392067" cy="90633"/>
          </a:xfrm>
          <a:custGeom>
            <a:avLst/>
            <a:gdLst/>
            <a:ahLst/>
            <a:cxnLst/>
            <a:rect l="l" t="t" r="r" b="b"/>
            <a:pathLst>
              <a:path w="11762" h="2719" extrusionOk="0">
                <a:moveTo>
                  <a:pt x="5662" y="1"/>
                </a:moveTo>
                <a:lnTo>
                  <a:pt x="5283" y="409"/>
                </a:lnTo>
                <a:lnTo>
                  <a:pt x="4728" y="935"/>
                </a:lnTo>
                <a:cubicBezTo>
                  <a:pt x="4524" y="1081"/>
                  <a:pt x="4349" y="1256"/>
                  <a:pt x="4145" y="1372"/>
                </a:cubicBezTo>
                <a:cubicBezTo>
                  <a:pt x="3736" y="1635"/>
                  <a:pt x="3298" y="1810"/>
                  <a:pt x="2831" y="1869"/>
                </a:cubicBezTo>
                <a:cubicBezTo>
                  <a:pt x="2736" y="1880"/>
                  <a:pt x="2641" y="1886"/>
                  <a:pt x="2545" y="1886"/>
                </a:cubicBezTo>
                <a:cubicBezTo>
                  <a:pt x="1669" y="1886"/>
                  <a:pt x="763" y="1420"/>
                  <a:pt x="0" y="789"/>
                </a:cubicBezTo>
                <a:lnTo>
                  <a:pt x="0" y="789"/>
                </a:lnTo>
                <a:cubicBezTo>
                  <a:pt x="263" y="1314"/>
                  <a:pt x="642" y="1752"/>
                  <a:pt x="1139" y="2102"/>
                </a:cubicBezTo>
                <a:cubicBezTo>
                  <a:pt x="1635" y="2481"/>
                  <a:pt x="2218" y="2686"/>
                  <a:pt x="2860" y="2715"/>
                </a:cubicBezTo>
                <a:cubicBezTo>
                  <a:pt x="2905" y="2717"/>
                  <a:pt x="2950" y="2718"/>
                  <a:pt x="2994" y="2718"/>
                </a:cubicBezTo>
                <a:cubicBezTo>
                  <a:pt x="3566" y="2718"/>
                  <a:pt x="4156" y="2548"/>
                  <a:pt x="4670" y="2277"/>
                </a:cubicBezTo>
                <a:cubicBezTo>
                  <a:pt x="4933" y="2131"/>
                  <a:pt x="5195" y="1956"/>
                  <a:pt x="5458" y="1781"/>
                </a:cubicBezTo>
                <a:cubicBezTo>
                  <a:pt x="5540" y="1699"/>
                  <a:pt x="5627" y="1616"/>
                  <a:pt x="5716" y="1534"/>
                </a:cubicBezTo>
                <a:lnTo>
                  <a:pt x="5716" y="1534"/>
                </a:lnTo>
                <a:cubicBezTo>
                  <a:pt x="6060" y="1817"/>
                  <a:pt x="6445" y="2062"/>
                  <a:pt x="6859" y="2248"/>
                </a:cubicBezTo>
                <a:cubicBezTo>
                  <a:pt x="7443" y="2540"/>
                  <a:pt x="8085" y="2715"/>
                  <a:pt x="8756" y="2715"/>
                </a:cubicBezTo>
                <a:cubicBezTo>
                  <a:pt x="8902" y="2715"/>
                  <a:pt x="9077" y="2715"/>
                  <a:pt x="9223" y="2686"/>
                </a:cubicBezTo>
                <a:cubicBezTo>
                  <a:pt x="9398" y="2657"/>
                  <a:pt x="9573" y="2627"/>
                  <a:pt x="9719" y="2598"/>
                </a:cubicBezTo>
                <a:cubicBezTo>
                  <a:pt x="10011" y="2481"/>
                  <a:pt x="10303" y="2336"/>
                  <a:pt x="10595" y="2160"/>
                </a:cubicBezTo>
                <a:cubicBezTo>
                  <a:pt x="11091" y="1810"/>
                  <a:pt x="11470" y="1314"/>
                  <a:pt x="11762" y="789"/>
                </a:cubicBezTo>
                <a:lnTo>
                  <a:pt x="11762" y="789"/>
                </a:lnTo>
                <a:cubicBezTo>
                  <a:pt x="11324" y="1139"/>
                  <a:pt x="10828" y="1460"/>
                  <a:pt x="10303" y="1664"/>
                </a:cubicBezTo>
                <a:cubicBezTo>
                  <a:pt x="9976" y="1807"/>
                  <a:pt x="9620" y="1879"/>
                  <a:pt x="9266" y="1879"/>
                </a:cubicBezTo>
                <a:cubicBezTo>
                  <a:pt x="9115" y="1879"/>
                  <a:pt x="8963" y="1866"/>
                  <a:pt x="8814" y="1839"/>
                </a:cubicBezTo>
                <a:cubicBezTo>
                  <a:pt x="8289" y="1752"/>
                  <a:pt x="7793" y="1548"/>
                  <a:pt x="7355" y="1285"/>
                </a:cubicBezTo>
                <a:cubicBezTo>
                  <a:pt x="6888" y="1051"/>
                  <a:pt x="6450" y="730"/>
                  <a:pt x="6071" y="380"/>
                </a:cubicBezTo>
                <a:lnTo>
                  <a:pt x="56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53" name="Google Shape;1053;p41"/>
          <p:cNvSpPr txBox="1">
            <a:spLocks noGrp="1"/>
          </p:cNvSpPr>
          <p:nvPr>
            <p:ph type="subTitle" idx="1"/>
          </p:nvPr>
        </p:nvSpPr>
        <p:spPr>
          <a:xfrm>
            <a:off x="7323367" y="4563900"/>
            <a:ext cx="32352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4" name="Google Shape;1054;p41"/>
          <p:cNvSpPr txBox="1">
            <a:spLocks noGrp="1"/>
          </p:cNvSpPr>
          <p:nvPr>
            <p:ph type="title" hasCustomPrompt="1"/>
          </p:nvPr>
        </p:nvSpPr>
        <p:spPr>
          <a:xfrm>
            <a:off x="6640900" y="3729100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5333" b="0">
                <a:solidFill>
                  <a:schemeClr val="accent6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5" name="Google Shape;1055;p41"/>
          <p:cNvSpPr txBox="1">
            <a:spLocks noGrp="1"/>
          </p:cNvSpPr>
          <p:nvPr>
            <p:ph type="subTitle" idx="2"/>
          </p:nvPr>
        </p:nvSpPr>
        <p:spPr>
          <a:xfrm>
            <a:off x="1633533" y="4563900"/>
            <a:ext cx="32352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6" name="Google Shape;1056;p41"/>
          <p:cNvSpPr txBox="1">
            <a:spLocks noGrp="1"/>
          </p:cNvSpPr>
          <p:nvPr>
            <p:ph type="title" idx="3" hasCustomPrompt="1"/>
          </p:nvPr>
        </p:nvSpPr>
        <p:spPr>
          <a:xfrm>
            <a:off x="951100" y="3729100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333" b="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7" name="Google Shape;1057;p41"/>
          <p:cNvSpPr txBox="1">
            <a:spLocks noGrp="1"/>
          </p:cNvSpPr>
          <p:nvPr>
            <p:ph type="subTitle" idx="4"/>
          </p:nvPr>
        </p:nvSpPr>
        <p:spPr>
          <a:xfrm>
            <a:off x="7323367" y="2252100"/>
            <a:ext cx="32352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58" name="Google Shape;1058;p41"/>
          <p:cNvSpPr txBox="1">
            <a:spLocks noGrp="1"/>
          </p:cNvSpPr>
          <p:nvPr>
            <p:ph type="title" idx="5" hasCustomPrompt="1"/>
          </p:nvPr>
        </p:nvSpPr>
        <p:spPr>
          <a:xfrm>
            <a:off x="6640900" y="1417300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333" b="0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9" name="Google Shape;1059;p41"/>
          <p:cNvSpPr txBox="1">
            <a:spLocks noGrp="1"/>
          </p:cNvSpPr>
          <p:nvPr>
            <p:ph type="subTitle" idx="6"/>
          </p:nvPr>
        </p:nvSpPr>
        <p:spPr>
          <a:xfrm>
            <a:off x="1633467" y="2252100"/>
            <a:ext cx="32352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60" name="Google Shape;1060;p41"/>
          <p:cNvSpPr txBox="1">
            <a:spLocks noGrp="1"/>
          </p:cNvSpPr>
          <p:nvPr>
            <p:ph type="title" idx="7" hasCustomPrompt="1"/>
          </p:nvPr>
        </p:nvSpPr>
        <p:spPr>
          <a:xfrm>
            <a:off x="951100" y="1417300"/>
            <a:ext cx="46000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 b="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13858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Big number 2">
    <p:bg>
      <p:bgPr>
        <a:solidFill>
          <a:schemeClr val="lt2"/>
        </a:solidFill>
        <a:effectLst/>
      </p:bgPr>
    </p:bg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2" name="Google Shape;1062;p42"/>
          <p:cNvGrpSpPr/>
          <p:nvPr/>
        </p:nvGrpSpPr>
        <p:grpSpPr>
          <a:xfrm>
            <a:off x="396900" y="290100"/>
            <a:ext cx="11432355" cy="6341231"/>
            <a:chOff x="297675" y="217575"/>
            <a:chExt cx="8574266" cy="4755923"/>
          </a:xfrm>
        </p:grpSpPr>
        <p:grpSp>
          <p:nvGrpSpPr>
            <p:cNvPr id="1063" name="Google Shape;1063;p42"/>
            <p:cNvGrpSpPr/>
            <p:nvPr/>
          </p:nvGrpSpPr>
          <p:grpSpPr>
            <a:xfrm>
              <a:off x="7919547" y="4548861"/>
              <a:ext cx="952392" cy="424637"/>
              <a:chOff x="5619575" y="1256925"/>
              <a:chExt cx="665450" cy="296700"/>
            </a:xfrm>
          </p:grpSpPr>
          <p:sp>
            <p:nvSpPr>
              <p:cNvPr id="1064" name="Google Shape;1064;p42"/>
              <p:cNvSpPr/>
              <p:nvPr/>
            </p:nvSpPr>
            <p:spPr>
              <a:xfrm>
                <a:off x="5619575" y="1256925"/>
                <a:ext cx="665450" cy="296700"/>
              </a:xfrm>
              <a:custGeom>
                <a:avLst/>
                <a:gdLst/>
                <a:ahLst/>
                <a:cxnLst/>
                <a:rect l="l" t="t" r="r" b="b"/>
                <a:pathLst>
                  <a:path w="26618" h="11868" extrusionOk="0">
                    <a:moveTo>
                      <a:pt x="15743" y="1"/>
                    </a:moveTo>
                    <a:cubicBezTo>
                      <a:pt x="12859" y="1"/>
                      <a:pt x="9959" y="2236"/>
                      <a:pt x="10270" y="7129"/>
                    </a:cubicBezTo>
                    <a:cubicBezTo>
                      <a:pt x="9130" y="5472"/>
                      <a:pt x="7629" y="4774"/>
                      <a:pt x="6163" y="4774"/>
                    </a:cubicBezTo>
                    <a:cubicBezTo>
                      <a:pt x="3002" y="4774"/>
                      <a:pt x="0" y="8013"/>
                      <a:pt x="1114" y="11867"/>
                    </a:cubicBezTo>
                    <a:lnTo>
                      <a:pt x="26617" y="11867"/>
                    </a:lnTo>
                    <a:cubicBezTo>
                      <a:pt x="26617" y="9645"/>
                      <a:pt x="24937" y="7102"/>
                      <a:pt x="22671" y="7102"/>
                    </a:cubicBezTo>
                    <a:cubicBezTo>
                      <a:pt x="22108" y="7102"/>
                      <a:pt x="21509" y="7259"/>
                      <a:pt x="20891" y="7617"/>
                    </a:cubicBezTo>
                    <a:cubicBezTo>
                      <a:pt x="22097" y="2729"/>
                      <a:pt x="18930" y="1"/>
                      <a:pt x="15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5" name="Google Shape;1065;p42"/>
              <p:cNvSpPr/>
              <p:nvPr/>
            </p:nvSpPr>
            <p:spPr>
              <a:xfrm>
                <a:off x="6176950" y="1368325"/>
                <a:ext cx="259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459" extrusionOk="0">
                    <a:moveTo>
                      <a:pt x="299" y="1"/>
                    </a:moveTo>
                    <a:cubicBezTo>
                      <a:pt x="267" y="1"/>
                      <a:pt x="235" y="2"/>
                      <a:pt x="203" y="6"/>
                    </a:cubicBezTo>
                    <a:cubicBezTo>
                      <a:pt x="84" y="18"/>
                      <a:pt x="1" y="29"/>
                      <a:pt x="1" y="29"/>
                    </a:cubicBezTo>
                    <a:cubicBezTo>
                      <a:pt x="1" y="77"/>
                      <a:pt x="1" y="137"/>
                      <a:pt x="1" y="196"/>
                    </a:cubicBezTo>
                    <a:lnTo>
                      <a:pt x="179" y="244"/>
                    </a:lnTo>
                    <a:cubicBezTo>
                      <a:pt x="274" y="268"/>
                      <a:pt x="382" y="315"/>
                      <a:pt x="477" y="339"/>
                    </a:cubicBezTo>
                    <a:cubicBezTo>
                      <a:pt x="655" y="387"/>
                      <a:pt x="965" y="458"/>
                      <a:pt x="965" y="458"/>
                    </a:cubicBezTo>
                    <a:cubicBezTo>
                      <a:pt x="1001" y="410"/>
                      <a:pt x="1024" y="363"/>
                      <a:pt x="1036" y="303"/>
                    </a:cubicBezTo>
                    <a:cubicBezTo>
                      <a:pt x="893" y="196"/>
                      <a:pt x="739" y="101"/>
                      <a:pt x="560" y="29"/>
                    </a:cubicBezTo>
                    <a:cubicBezTo>
                      <a:pt x="473" y="12"/>
                      <a:pt x="386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6" name="Google Shape;1066;p42"/>
              <p:cNvSpPr/>
              <p:nvPr/>
            </p:nvSpPr>
            <p:spPr>
              <a:xfrm>
                <a:off x="6179025" y="1355125"/>
                <a:ext cx="327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617" extrusionOk="0">
                    <a:moveTo>
                      <a:pt x="185" y="1"/>
                    </a:moveTo>
                    <a:cubicBezTo>
                      <a:pt x="156" y="1"/>
                      <a:pt x="126" y="4"/>
                      <a:pt x="96" y="10"/>
                    </a:cubicBezTo>
                    <a:lnTo>
                      <a:pt x="13" y="10"/>
                    </a:lnTo>
                    <a:cubicBezTo>
                      <a:pt x="1" y="57"/>
                      <a:pt x="1" y="117"/>
                      <a:pt x="13" y="176"/>
                    </a:cubicBezTo>
                    <a:cubicBezTo>
                      <a:pt x="84" y="188"/>
                      <a:pt x="156" y="212"/>
                      <a:pt x="227" y="236"/>
                    </a:cubicBezTo>
                    <a:cubicBezTo>
                      <a:pt x="346" y="272"/>
                      <a:pt x="489" y="355"/>
                      <a:pt x="596" y="403"/>
                    </a:cubicBezTo>
                    <a:cubicBezTo>
                      <a:pt x="739" y="462"/>
                      <a:pt x="870" y="510"/>
                      <a:pt x="1013" y="557"/>
                    </a:cubicBezTo>
                    <a:cubicBezTo>
                      <a:pt x="1144" y="593"/>
                      <a:pt x="1251" y="617"/>
                      <a:pt x="1251" y="617"/>
                    </a:cubicBezTo>
                    <a:cubicBezTo>
                      <a:pt x="1275" y="581"/>
                      <a:pt x="1299" y="522"/>
                      <a:pt x="1311" y="474"/>
                    </a:cubicBezTo>
                    <a:lnTo>
                      <a:pt x="1108" y="343"/>
                    </a:lnTo>
                    <a:cubicBezTo>
                      <a:pt x="989" y="260"/>
                      <a:pt x="858" y="188"/>
                      <a:pt x="727" y="117"/>
                    </a:cubicBezTo>
                    <a:cubicBezTo>
                      <a:pt x="584" y="57"/>
                      <a:pt x="429" y="22"/>
                      <a:pt x="275" y="10"/>
                    </a:cubicBezTo>
                    <a:cubicBezTo>
                      <a:pt x="245" y="4"/>
                      <a:pt x="215" y="1"/>
                      <a:pt x="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7" name="Google Shape;1067;p42"/>
              <p:cNvSpPr/>
              <p:nvPr/>
            </p:nvSpPr>
            <p:spPr>
              <a:xfrm>
                <a:off x="6192425" y="1344025"/>
                <a:ext cx="2175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30" extrusionOk="0">
                    <a:moveTo>
                      <a:pt x="98" y="0"/>
                    </a:moveTo>
                    <a:cubicBezTo>
                      <a:pt x="81" y="0"/>
                      <a:pt x="65" y="1"/>
                      <a:pt x="48" y="1"/>
                    </a:cubicBezTo>
                    <a:cubicBezTo>
                      <a:pt x="24" y="49"/>
                      <a:pt x="13" y="97"/>
                      <a:pt x="1" y="156"/>
                    </a:cubicBezTo>
                    <a:cubicBezTo>
                      <a:pt x="120" y="239"/>
                      <a:pt x="251" y="311"/>
                      <a:pt x="382" y="358"/>
                    </a:cubicBezTo>
                    <a:cubicBezTo>
                      <a:pt x="525" y="394"/>
                      <a:pt x="667" y="418"/>
                      <a:pt x="810" y="430"/>
                    </a:cubicBezTo>
                    <a:cubicBezTo>
                      <a:pt x="834" y="382"/>
                      <a:pt x="858" y="323"/>
                      <a:pt x="870" y="275"/>
                    </a:cubicBezTo>
                    <a:cubicBezTo>
                      <a:pt x="645" y="95"/>
                      <a:pt x="378" y="0"/>
                      <a:pt x="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8" name="Google Shape;1068;p42"/>
              <p:cNvSpPr/>
              <p:nvPr/>
            </p:nvSpPr>
            <p:spPr>
              <a:xfrm>
                <a:off x="5922750" y="1312200"/>
                <a:ext cx="187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069" extrusionOk="0">
                    <a:moveTo>
                      <a:pt x="679" y="0"/>
                    </a:moveTo>
                    <a:lnTo>
                      <a:pt x="620" y="24"/>
                    </a:lnTo>
                    <a:cubicBezTo>
                      <a:pt x="572" y="36"/>
                      <a:pt x="513" y="60"/>
                      <a:pt x="477" y="96"/>
                    </a:cubicBezTo>
                    <a:cubicBezTo>
                      <a:pt x="334" y="167"/>
                      <a:pt x="227" y="262"/>
                      <a:pt x="143" y="393"/>
                    </a:cubicBezTo>
                    <a:cubicBezTo>
                      <a:pt x="60" y="524"/>
                      <a:pt x="12" y="667"/>
                      <a:pt x="1" y="822"/>
                    </a:cubicBezTo>
                    <a:cubicBezTo>
                      <a:pt x="1" y="881"/>
                      <a:pt x="1" y="941"/>
                      <a:pt x="1" y="989"/>
                    </a:cubicBezTo>
                    <a:lnTo>
                      <a:pt x="1" y="1060"/>
                    </a:lnTo>
                    <a:cubicBezTo>
                      <a:pt x="30" y="1066"/>
                      <a:pt x="57" y="1069"/>
                      <a:pt x="84" y="1069"/>
                    </a:cubicBezTo>
                    <a:cubicBezTo>
                      <a:pt x="111" y="1069"/>
                      <a:pt x="137" y="1066"/>
                      <a:pt x="167" y="1060"/>
                    </a:cubicBezTo>
                    <a:lnTo>
                      <a:pt x="179" y="1000"/>
                    </a:lnTo>
                    <a:cubicBezTo>
                      <a:pt x="191" y="953"/>
                      <a:pt x="203" y="917"/>
                      <a:pt x="227" y="869"/>
                    </a:cubicBezTo>
                    <a:cubicBezTo>
                      <a:pt x="274" y="762"/>
                      <a:pt x="334" y="655"/>
                      <a:pt x="393" y="560"/>
                    </a:cubicBezTo>
                    <a:cubicBezTo>
                      <a:pt x="453" y="465"/>
                      <a:pt x="524" y="369"/>
                      <a:pt x="608" y="286"/>
                    </a:cubicBezTo>
                    <a:cubicBezTo>
                      <a:pt x="655" y="227"/>
                      <a:pt x="703" y="179"/>
                      <a:pt x="751" y="143"/>
                    </a:cubicBezTo>
                    <a:cubicBezTo>
                      <a:pt x="739" y="84"/>
                      <a:pt x="715" y="36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69" name="Google Shape;1069;p42"/>
              <p:cNvSpPr/>
              <p:nvPr/>
            </p:nvSpPr>
            <p:spPr>
              <a:xfrm>
                <a:off x="5941500" y="1318750"/>
                <a:ext cx="18175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39" extrusionOk="0">
                    <a:moveTo>
                      <a:pt x="632" y="0"/>
                    </a:moveTo>
                    <a:cubicBezTo>
                      <a:pt x="584" y="0"/>
                      <a:pt x="536" y="12"/>
                      <a:pt x="501" y="24"/>
                    </a:cubicBezTo>
                    <a:cubicBezTo>
                      <a:pt x="382" y="60"/>
                      <a:pt x="275" y="119"/>
                      <a:pt x="191" y="203"/>
                    </a:cubicBezTo>
                    <a:cubicBezTo>
                      <a:pt x="108" y="286"/>
                      <a:pt x="60" y="393"/>
                      <a:pt x="24" y="500"/>
                    </a:cubicBezTo>
                    <a:cubicBezTo>
                      <a:pt x="13" y="548"/>
                      <a:pt x="1" y="584"/>
                      <a:pt x="1" y="631"/>
                    </a:cubicBezTo>
                    <a:lnTo>
                      <a:pt x="1" y="679"/>
                    </a:lnTo>
                    <a:cubicBezTo>
                      <a:pt x="48" y="715"/>
                      <a:pt x="96" y="727"/>
                      <a:pt x="144" y="738"/>
                    </a:cubicBezTo>
                    <a:cubicBezTo>
                      <a:pt x="179" y="691"/>
                      <a:pt x="203" y="655"/>
                      <a:pt x="239" y="607"/>
                    </a:cubicBezTo>
                    <a:cubicBezTo>
                      <a:pt x="298" y="548"/>
                      <a:pt x="358" y="477"/>
                      <a:pt x="417" y="417"/>
                    </a:cubicBezTo>
                    <a:cubicBezTo>
                      <a:pt x="477" y="357"/>
                      <a:pt x="536" y="298"/>
                      <a:pt x="596" y="238"/>
                    </a:cubicBezTo>
                    <a:cubicBezTo>
                      <a:pt x="644" y="215"/>
                      <a:pt x="679" y="179"/>
                      <a:pt x="727" y="155"/>
                    </a:cubicBezTo>
                    <a:cubicBezTo>
                      <a:pt x="715" y="107"/>
                      <a:pt x="703" y="48"/>
                      <a:pt x="6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0" name="Google Shape;1070;p42"/>
              <p:cNvSpPr/>
              <p:nvPr/>
            </p:nvSpPr>
            <p:spPr>
              <a:xfrm>
                <a:off x="5653075" y="15027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20" y="0"/>
                    </a:moveTo>
                    <a:cubicBezTo>
                      <a:pt x="72" y="24"/>
                      <a:pt x="36" y="72"/>
                      <a:pt x="1" y="107"/>
                    </a:cubicBezTo>
                    <a:cubicBezTo>
                      <a:pt x="60" y="227"/>
                      <a:pt x="131" y="334"/>
                      <a:pt x="215" y="441"/>
                    </a:cubicBezTo>
                    <a:cubicBezTo>
                      <a:pt x="322" y="524"/>
                      <a:pt x="429" y="596"/>
                      <a:pt x="548" y="655"/>
                    </a:cubicBezTo>
                    <a:cubicBezTo>
                      <a:pt x="584" y="619"/>
                      <a:pt x="632" y="584"/>
                      <a:pt x="655" y="536"/>
                    </a:cubicBezTo>
                    <a:cubicBezTo>
                      <a:pt x="596" y="417"/>
                      <a:pt x="524" y="310"/>
                      <a:pt x="441" y="215"/>
                    </a:cubicBezTo>
                    <a:cubicBezTo>
                      <a:pt x="346" y="131"/>
                      <a:pt x="239" y="60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1" name="Google Shape;1071;p42"/>
              <p:cNvSpPr/>
              <p:nvPr/>
            </p:nvSpPr>
            <p:spPr>
              <a:xfrm>
                <a:off x="5651000" y="1479750"/>
                <a:ext cx="25325" cy="2327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31" extrusionOk="0">
                    <a:moveTo>
                      <a:pt x="115" y="1"/>
                    </a:moveTo>
                    <a:cubicBezTo>
                      <a:pt x="87" y="1"/>
                      <a:pt x="0" y="109"/>
                      <a:pt x="0" y="121"/>
                    </a:cubicBezTo>
                    <a:cubicBezTo>
                      <a:pt x="119" y="287"/>
                      <a:pt x="250" y="442"/>
                      <a:pt x="405" y="585"/>
                    </a:cubicBezTo>
                    <a:cubicBezTo>
                      <a:pt x="560" y="716"/>
                      <a:pt x="726" y="823"/>
                      <a:pt x="905" y="930"/>
                    </a:cubicBezTo>
                    <a:cubicBezTo>
                      <a:pt x="941" y="895"/>
                      <a:pt x="988" y="859"/>
                      <a:pt x="1012" y="811"/>
                    </a:cubicBezTo>
                    <a:cubicBezTo>
                      <a:pt x="893" y="644"/>
                      <a:pt x="762" y="490"/>
                      <a:pt x="607" y="347"/>
                    </a:cubicBezTo>
                    <a:cubicBezTo>
                      <a:pt x="453" y="216"/>
                      <a:pt x="286" y="97"/>
                      <a:pt x="119" y="2"/>
                    </a:cubicBezTo>
                    <a:cubicBezTo>
                      <a:pt x="118" y="1"/>
                      <a:pt x="117" y="1"/>
                      <a:pt x="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2" name="Google Shape;1072;p42"/>
              <p:cNvSpPr/>
              <p:nvPr/>
            </p:nvSpPr>
            <p:spPr>
              <a:xfrm>
                <a:off x="5659625" y="1464000"/>
                <a:ext cx="181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68" extrusionOk="0">
                    <a:moveTo>
                      <a:pt x="143" y="1"/>
                    </a:moveTo>
                    <a:cubicBezTo>
                      <a:pt x="96" y="12"/>
                      <a:pt x="48" y="48"/>
                      <a:pt x="0" y="84"/>
                    </a:cubicBezTo>
                    <a:cubicBezTo>
                      <a:pt x="60" y="227"/>
                      <a:pt x="131" y="370"/>
                      <a:pt x="239" y="489"/>
                    </a:cubicBezTo>
                    <a:cubicBezTo>
                      <a:pt x="322" y="548"/>
                      <a:pt x="417" y="608"/>
                      <a:pt x="512" y="632"/>
                    </a:cubicBezTo>
                    <a:cubicBezTo>
                      <a:pt x="608" y="655"/>
                      <a:pt x="679" y="667"/>
                      <a:pt x="679" y="667"/>
                    </a:cubicBezTo>
                    <a:cubicBezTo>
                      <a:pt x="703" y="620"/>
                      <a:pt x="727" y="560"/>
                      <a:pt x="727" y="501"/>
                    </a:cubicBezTo>
                    <a:lnTo>
                      <a:pt x="620" y="417"/>
                    </a:lnTo>
                    <a:cubicBezTo>
                      <a:pt x="560" y="370"/>
                      <a:pt x="512" y="286"/>
                      <a:pt x="453" y="251"/>
                    </a:cubicBezTo>
                    <a:cubicBezTo>
                      <a:pt x="346" y="155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73" name="Google Shape;1073;p42"/>
            <p:cNvGrpSpPr/>
            <p:nvPr/>
          </p:nvGrpSpPr>
          <p:grpSpPr>
            <a:xfrm>
              <a:off x="880890" y="787051"/>
              <a:ext cx="952442" cy="427645"/>
              <a:chOff x="3672600" y="1165825"/>
              <a:chExt cx="557375" cy="250275"/>
            </a:xfrm>
          </p:grpSpPr>
          <p:sp>
            <p:nvSpPr>
              <p:cNvPr id="1074" name="Google Shape;1074;p42"/>
              <p:cNvSpPr/>
              <p:nvPr/>
            </p:nvSpPr>
            <p:spPr>
              <a:xfrm>
                <a:off x="3672600" y="1165825"/>
                <a:ext cx="557375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22295" h="10011" extrusionOk="0">
                    <a:moveTo>
                      <a:pt x="12039" y="1"/>
                    </a:moveTo>
                    <a:cubicBezTo>
                      <a:pt x="9081" y="1"/>
                      <a:pt x="6352" y="1896"/>
                      <a:pt x="6996" y="5939"/>
                    </a:cubicBezTo>
                    <a:cubicBezTo>
                      <a:pt x="6214" y="4867"/>
                      <a:pt x="5312" y="4428"/>
                      <a:pt x="4435" y="4428"/>
                    </a:cubicBezTo>
                    <a:cubicBezTo>
                      <a:pt x="2134" y="4428"/>
                      <a:pt x="0" y="7450"/>
                      <a:pt x="638" y="10011"/>
                    </a:cubicBezTo>
                    <a:lnTo>
                      <a:pt x="22022" y="10011"/>
                    </a:lnTo>
                    <a:cubicBezTo>
                      <a:pt x="22295" y="8334"/>
                      <a:pt x="21138" y="7313"/>
                      <a:pt x="19593" y="7313"/>
                    </a:cubicBezTo>
                    <a:cubicBezTo>
                      <a:pt x="19185" y="7313"/>
                      <a:pt x="18750" y="7385"/>
                      <a:pt x="18307" y="7534"/>
                    </a:cubicBezTo>
                    <a:cubicBezTo>
                      <a:pt x="19359" y="2651"/>
                      <a:pt x="15538" y="1"/>
                      <a:pt x="12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5" name="Google Shape;1075;p42"/>
              <p:cNvSpPr/>
              <p:nvPr/>
            </p:nvSpPr>
            <p:spPr>
              <a:xfrm>
                <a:off x="4015975" y="1195825"/>
                <a:ext cx="8350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640" extrusionOk="0">
                    <a:moveTo>
                      <a:pt x="36" y="0"/>
                    </a:moveTo>
                    <a:cubicBezTo>
                      <a:pt x="24" y="48"/>
                      <a:pt x="12" y="83"/>
                      <a:pt x="12" y="131"/>
                    </a:cubicBezTo>
                    <a:cubicBezTo>
                      <a:pt x="0" y="202"/>
                      <a:pt x="0" y="274"/>
                      <a:pt x="12" y="345"/>
                    </a:cubicBezTo>
                    <a:cubicBezTo>
                      <a:pt x="24" y="417"/>
                      <a:pt x="48" y="476"/>
                      <a:pt x="72" y="536"/>
                    </a:cubicBezTo>
                    <a:lnTo>
                      <a:pt x="119" y="631"/>
                    </a:lnTo>
                    <a:cubicBezTo>
                      <a:pt x="149" y="637"/>
                      <a:pt x="179" y="640"/>
                      <a:pt x="208" y="640"/>
                    </a:cubicBezTo>
                    <a:cubicBezTo>
                      <a:pt x="238" y="640"/>
                      <a:pt x="268" y="637"/>
                      <a:pt x="298" y="631"/>
                    </a:cubicBezTo>
                    <a:cubicBezTo>
                      <a:pt x="298" y="631"/>
                      <a:pt x="310" y="583"/>
                      <a:pt x="322" y="512"/>
                    </a:cubicBezTo>
                    <a:cubicBezTo>
                      <a:pt x="334" y="441"/>
                      <a:pt x="334" y="357"/>
                      <a:pt x="322" y="286"/>
                    </a:cubicBezTo>
                    <a:cubicBezTo>
                      <a:pt x="310" y="226"/>
                      <a:pt x="286" y="155"/>
                      <a:pt x="250" y="95"/>
                    </a:cubicBez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6" name="Google Shape;1076;p42"/>
              <p:cNvSpPr/>
              <p:nvPr/>
            </p:nvSpPr>
            <p:spPr>
              <a:xfrm>
                <a:off x="4032925" y="1191050"/>
                <a:ext cx="107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99" extrusionOk="0">
                    <a:moveTo>
                      <a:pt x="156" y="1"/>
                    </a:moveTo>
                    <a:cubicBezTo>
                      <a:pt x="108" y="1"/>
                      <a:pt x="48" y="12"/>
                      <a:pt x="1" y="36"/>
                    </a:cubicBezTo>
                    <a:cubicBezTo>
                      <a:pt x="1" y="251"/>
                      <a:pt x="25" y="465"/>
                      <a:pt x="60" y="679"/>
                    </a:cubicBezTo>
                    <a:cubicBezTo>
                      <a:pt x="108" y="893"/>
                      <a:pt x="179" y="1096"/>
                      <a:pt x="275" y="1298"/>
                    </a:cubicBezTo>
                    <a:cubicBezTo>
                      <a:pt x="322" y="1298"/>
                      <a:pt x="382" y="1286"/>
                      <a:pt x="429" y="1263"/>
                    </a:cubicBezTo>
                    <a:cubicBezTo>
                      <a:pt x="429" y="1048"/>
                      <a:pt x="406" y="834"/>
                      <a:pt x="370" y="620"/>
                    </a:cubicBezTo>
                    <a:cubicBezTo>
                      <a:pt x="310" y="405"/>
                      <a:pt x="239" y="203"/>
                      <a:pt x="1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7" name="Google Shape;1077;p42"/>
              <p:cNvSpPr/>
              <p:nvPr/>
            </p:nvSpPr>
            <p:spPr>
              <a:xfrm>
                <a:off x="4051375" y="1202725"/>
                <a:ext cx="80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07" extrusionOk="0">
                    <a:moveTo>
                      <a:pt x="163" y="1"/>
                    </a:moveTo>
                    <a:cubicBezTo>
                      <a:pt x="135" y="1"/>
                      <a:pt x="108" y="4"/>
                      <a:pt x="84" y="10"/>
                    </a:cubicBezTo>
                    <a:cubicBezTo>
                      <a:pt x="37" y="165"/>
                      <a:pt x="13" y="331"/>
                      <a:pt x="1" y="498"/>
                    </a:cubicBezTo>
                    <a:cubicBezTo>
                      <a:pt x="13" y="665"/>
                      <a:pt x="37" y="831"/>
                      <a:pt x="84" y="998"/>
                    </a:cubicBezTo>
                    <a:cubicBezTo>
                      <a:pt x="108" y="1004"/>
                      <a:pt x="135" y="1007"/>
                      <a:pt x="163" y="1007"/>
                    </a:cubicBezTo>
                    <a:cubicBezTo>
                      <a:pt x="191" y="1007"/>
                      <a:pt x="221" y="1004"/>
                      <a:pt x="251" y="998"/>
                    </a:cubicBezTo>
                    <a:cubicBezTo>
                      <a:pt x="287" y="831"/>
                      <a:pt x="311" y="665"/>
                      <a:pt x="322" y="498"/>
                    </a:cubicBezTo>
                    <a:cubicBezTo>
                      <a:pt x="311" y="331"/>
                      <a:pt x="287" y="165"/>
                      <a:pt x="251" y="10"/>
                    </a:cubicBezTo>
                    <a:cubicBezTo>
                      <a:pt x="221" y="4"/>
                      <a:pt x="19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8" name="Google Shape;1078;p42"/>
              <p:cNvSpPr/>
              <p:nvPr/>
            </p:nvSpPr>
            <p:spPr>
              <a:xfrm>
                <a:off x="3788250" y="1389000"/>
                <a:ext cx="18500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79" extrusionOk="0">
                    <a:moveTo>
                      <a:pt x="120" y="0"/>
                    </a:moveTo>
                    <a:cubicBezTo>
                      <a:pt x="72" y="36"/>
                      <a:pt x="37" y="83"/>
                      <a:pt x="1" y="119"/>
                    </a:cubicBezTo>
                    <a:cubicBezTo>
                      <a:pt x="72" y="250"/>
                      <a:pt x="156" y="369"/>
                      <a:pt x="263" y="464"/>
                    </a:cubicBezTo>
                    <a:cubicBezTo>
                      <a:pt x="382" y="548"/>
                      <a:pt x="513" y="619"/>
                      <a:pt x="644" y="679"/>
                    </a:cubicBezTo>
                    <a:cubicBezTo>
                      <a:pt x="691" y="631"/>
                      <a:pt x="715" y="584"/>
                      <a:pt x="739" y="536"/>
                    </a:cubicBezTo>
                    <a:cubicBezTo>
                      <a:pt x="656" y="429"/>
                      <a:pt x="572" y="322"/>
                      <a:pt x="465" y="226"/>
                    </a:cubicBezTo>
                    <a:cubicBezTo>
                      <a:pt x="358" y="143"/>
                      <a:pt x="239" y="72"/>
                      <a:pt x="1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79" name="Google Shape;1079;p42"/>
              <p:cNvSpPr/>
              <p:nvPr/>
            </p:nvSpPr>
            <p:spPr>
              <a:xfrm>
                <a:off x="3801650" y="137825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149" y="0"/>
                    </a:moveTo>
                    <a:cubicBezTo>
                      <a:pt x="115" y="0"/>
                      <a:pt x="1" y="74"/>
                      <a:pt x="1" y="85"/>
                    </a:cubicBezTo>
                    <a:lnTo>
                      <a:pt x="132" y="323"/>
                    </a:lnTo>
                    <a:cubicBezTo>
                      <a:pt x="215" y="466"/>
                      <a:pt x="310" y="609"/>
                      <a:pt x="429" y="728"/>
                    </a:cubicBezTo>
                    <a:cubicBezTo>
                      <a:pt x="608" y="894"/>
                      <a:pt x="810" y="1037"/>
                      <a:pt x="1013" y="1180"/>
                    </a:cubicBezTo>
                    <a:cubicBezTo>
                      <a:pt x="1060" y="1156"/>
                      <a:pt x="1108" y="1121"/>
                      <a:pt x="1132" y="1061"/>
                    </a:cubicBezTo>
                    <a:cubicBezTo>
                      <a:pt x="989" y="871"/>
                      <a:pt x="822" y="680"/>
                      <a:pt x="655" y="502"/>
                    </a:cubicBezTo>
                    <a:cubicBezTo>
                      <a:pt x="572" y="394"/>
                      <a:pt x="417" y="287"/>
                      <a:pt x="322" y="180"/>
                    </a:cubicBezTo>
                    <a:lnTo>
                      <a:pt x="155" y="2"/>
                    </a:lnTo>
                    <a:cubicBezTo>
                      <a:pt x="154" y="1"/>
                      <a:pt x="152" y="0"/>
                      <a:pt x="1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80" name="Google Shape;1080;p42"/>
              <p:cNvSpPr/>
              <p:nvPr/>
            </p:nvSpPr>
            <p:spPr>
              <a:xfrm>
                <a:off x="3829625" y="1386900"/>
                <a:ext cx="16400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56" extrusionOk="0">
                    <a:moveTo>
                      <a:pt x="108" y="1"/>
                    </a:moveTo>
                    <a:cubicBezTo>
                      <a:pt x="72" y="37"/>
                      <a:pt x="37" y="72"/>
                      <a:pt x="1" y="120"/>
                    </a:cubicBezTo>
                    <a:cubicBezTo>
                      <a:pt x="60" y="227"/>
                      <a:pt x="132" y="346"/>
                      <a:pt x="215" y="441"/>
                    </a:cubicBezTo>
                    <a:cubicBezTo>
                      <a:pt x="310" y="525"/>
                      <a:pt x="418" y="596"/>
                      <a:pt x="537" y="656"/>
                    </a:cubicBezTo>
                    <a:cubicBezTo>
                      <a:pt x="584" y="620"/>
                      <a:pt x="620" y="584"/>
                      <a:pt x="656" y="537"/>
                    </a:cubicBezTo>
                    <a:cubicBezTo>
                      <a:pt x="596" y="418"/>
                      <a:pt x="525" y="310"/>
                      <a:pt x="441" y="215"/>
                    </a:cubicBezTo>
                    <a:cubicBezTo>
                      <a:pt x="334" y="132"/>
                      <a:pt x="227" y="60"/>
                      <a:pt x="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1081" name="Google Shape;1081;p42"/>
            <p:cNvSpPr/>
            <p:nvPr/>
          </p:nvSpPr>
          <p:spPr>
            <a:xfrm>
              <a:off x="7192500" y="1077500"/>
              <a:ext cx="552475" cy="137200"/>
            </a:xfrm>
            <a:custGeom>
              <a:avLst/>
              <a:gdLst/>
              <a:ahLst/>
              <a:cxnLst/>
              <a:rect l="l" t="t" r="r" b="b"/>
              <a:pathLst>
                <a:path w="22099" h="5488" extrusionOk="0">
                  <a:moveTo>
                    <a:pt x="6388" y="1"/>
                  </a:moveTo>
                  <a:cubicBezTo>
                    <a:pt x="4389" y="1"/>
                    <a:pt x="2081" y="814"/>
                    <a:pt x="0" y="1820"/>
                  </a:cubicBezTo>
                  <a:cubicBezTo>
                    <a:pt x="816" y="1647"/>
                    <a:pt x="1653" y="1563"/>
                    <a:pt x="2495" y="1563"/>
                  </a:cubicBezTo>
                  <a:cubicBezTo>
                    <a:pt x="5313" y="1563"/>
                    <a:pt x="8180" y="2502"/>
                    <a:pt x="10454" y="4189"/>
                  </a:cubicBezTo>
                  <a:cubicBezTo>
                    <a:pt x="10416" y="4822"/>
                    <a:pt x="10750" y="5488"/>
                    <a:pt x="11091" y="5488"/>
                  </a:cubicBezTo>
                  <a:cubicBezTo>
                    <a:pt x="11289" y="5488"/>
                    <a:pt x="11489" y="5263"/>
                    <a:pt x="11621" y="4677"/>
                  </a:cubicBezTo>
                  <a:cubicBezTo>
                    <a:pt x="11656" y="4522"/>
                    <a:pt x="11656" y="4356"/>
                    <a:pt x="11621" y="4201"/>
                  </a:cubicBezTo>
                  <a:cubicBezTo>
                    <a:pt x="13907" y="2502"/>
                    <a:pt x="16788" y="1568"/>
                    <a:pt x="19614" y="1568"/>
                  </a:cubicBezTo>
                  <a:cubicBezTo>
                    <a:pt x="20452" y="1568"/>
                    <a:pt x="21286" y="1651"/>
                    <a:pt x="22098" y="1820"/>
                  </a:cubicBezTo>
                  <a:cubicBezTo>
                    <a:pt x="20017" y="814"/>
                    <a:pt x="17712" y="1"/>
                    <a:pt x="15714" y="1"/>
                  </a:cubicBezTo>
                  <a:cubicBezTo>
                    <a:pt x="13666" y="1"/>
                    <a:pt x="11940" y="856"/>
                    <a:pt x="11109" y="3236"/>
                  </a:cubicBezTo>
                  <a:cubicBezTo>
                    <a:pt x="11085" y="3225"/>
                    <a:pt x="11073" y="3213"/>
                    <a:pt x="11061" y="3201"/>
                  </a:cubicBezTo>
                  <a:cubicBezTo>
                    <a:pt x="11058" y="3199"/>
                    <a:pt x="11054" y="3198"/>
                    <a:pt x="11051" y="3198"/>
                  </a:cubicBezTo>
                  <a:cubicBezTo>
                    <a:pt x="11031" y="3198"/>
                    <a:pt x="11010" y="3226"/>
                    <a:pt x="10990" y="3236"/>
                  </a:cubicBezTo>
                  <a:cubicBezTo>
                    <a:pt x="10164" y="856"/>
                    <a:pt x="8438" y="1"/>
                    <a:pt x="6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sp>
          <p:nvSpPr>
            <p:cNvPr id="1082" name="Google Shape;1082;p42"/>
            <p:cNvSpPr/>
            <p:nvPr/>
          </p:nvSpPr>
          <p:spPr>
            <a:xfrm>
              <a:off x="6461875" y="858750"/>
              <a:ext cx="483425" cy="120050"/>
            </a:xfrm>
            <a:custGeom>
              <a:avLst/>
              <a:gdLst/>
              <a:ahLst/>
              <a:cxnLst/>
              <a:rect l="l" t="t" r="r" b="b"/>
              <a:pathLst>
                <a:path w="19337" h="4802" extrusionOk="0">
                  <a:moveTo>
                    <a:pt x="13737" y="1"/>
                  </a:moveTo>
                  <a:cubicBezTo>
                    <a:pt x="11946" y="1"/>
                    <a:pt x="10438" y="747"/>
                    <a:pt x="9716" y="2830"/>
                  </a:cubicBezTo>
                  <a:cubicBezTo>
                    <a:pt x="9704" y="2818"/>
                    <a:pt x="9680" y="2806"/>
                    <a:pt x="9668" y="2794"/>
                  </a:cubicBezTo>
                  <a:cubicBezTo>
                    <a:pt x="9644" y="2806"/>
                    <a:pt x="9632" y="2818"/>
                    <a:pt x="9609" y="2830"/>
                  </a:cubicBezTo>
                  <a:cubicBezTo>
                    <a:pt x="8886" y="751"/>
                    <a:pt x="7376" y="5"/>
                    <a:pt x="5584" y="5"/>
                  </a:cubicBezTo>
                  <a:cubicBezTo>
                    <a:pt x="3835" y="5"/>
                    <a:pt x="1817" y="716"/>
                    <a:pt x="0" y="1592"/>
                  </a:cubicBezTo>
                  <a:cubicBezTo>
                    <a:pt x="712" y="1441"/>
                    <a:pt x="1444" y="1368"/>
                    <a:pt x="2180" y="1368"/>
                  </a:cubicBezTo>
                  <a:cubicBezTo>
                    <a:pt x="4643" y="1368"/>
                    <a:pt x="7155" y="2188"/>
                    <a:pt x="9144" y="3664"/>
                  </a:cubicBezTo>
                  <a:cubicBezTo>
                    <a:pt x="9114" y="4221"/>
                    <a:pt x="9408" y="4801"/>
                    <a:pt x="9706" y="4801"/>
                  </a:cubicBezTo>
                  <a:cubicBezTo>
                    <a:pt x="9879" y="4801"/>
                    <a:pt x="10054" y="4605"/>
                    <a:pt x="10168" y="4092"/>
                  </a:cubicBezTo>
                  <a:cubicBezTo>
                    <a:pt x="10192" y="3949"/>
                    <a:pt x="10192" y="3806"/>
                    <a:pt x="10168" y="3675"/>
                  </a:cubicBezTo>
                  <a:cubicBezTo>
                    <a:pt x="12158" y="2190"/>
                    <a:pt x="14678" y="1368"/>
                    <a:pt x="17151" y="1368"/>
                  </a:cubicBezTo>
                  <a:cubicBezTo>
                    <a:pt x="17888" y="1368"/>
                    <a:pt x="18622" y="1441"/>
                    <a:pt x="19336" y="1592"/>
                  </a:cubicBezTo>
                  <a:cubicBezTo>
                    <a:pt x="17511" y="715"/>
                    <a:pt x="15488" y="1"/>
                    <a:pt x="13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1083" name="Google Shape;1083;p42"/>
            <p:cNvGrpSpPr/>
            <p:nvPr/>
          </p:nvGrpSpPr>
          <p:grpSpPr>
            <a:xfrm>
              <a:off x="410550" y="4501238"/>
              <a:ext cx="234275" cy="205725"/>
              <a:chOff x="620900" y="1673525"/>
              <a:chExt cx="234275" cy="205725"/>
            </a:xfrm>
          </p:grpSpPr>
          <p:sp>
            <p:nvSpPr>
              <p:cNvPr id="1084" name="Google Shape;1084;p42"/>
              <p:cNvSpPr/>
              <p:nvPr/>
            </p:nvSpPr>
            <p:spPr>
              <a:xfrm>
                <a:off x="701600" y="1789900"/>
                <a:ext cx="153575" cy="8935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3574" extrusionOk="0">
                    <a:moveTo>
                      <a:pt x="5869" y="1"/>
                    </a:moveTo>
                    <a:cubicBezTo>
                      <a:pt x="5869" y="1"/>
                      <a:pt x="3964" y="679"/>
                      <a:pt x="2785" y="1275"/>
                    </a:cubicBezTo>
                    <a:cubicBezTo>
                      <a:pt x="1666" y="1882"/>
                      <a:pt x="47" y="3072"/>
                      <a:pt x="47" y="3072"/>
                    </a:cubicBezTo>
                    <a:cubicBezTo>
                      <a:pt x="0" y="3119"/>
                      <a:pt x="214" y="3573"/>
                      <a:pt x="291" y="3573"/>
                    </a:cubicBezTo>
                    <a:cubicBezTo>
                      <a:pt x="293" y="3573"/>
                      <a:pt x="295" y="3573"/>
                      <a:pt x="297" y="3572"/>
                    </a:cubicBezTo>
                    <a:cubicBezTo>
                      <a:pt x="297" y="3572"/>
                      <a:pt x="2166" y="2822"/>
                      <a:pt x="3309" y="2215"/>
                    </a:cubicBezTo>
                    <a:cubicBezTo>
                      <a:pt x="4440" y="1644"/>
                      <a:pt x="6095" y="513"/>
                      <a:pt x="6095" y="513"/>
                    </a:cubicBezTo>
                    <a:cubicBezTo>
                      <a:pt x="6143" y="453"/>
                      <a:pt x="5952" y="24"/>
                      <a:pt x="58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85" name="Google Shape;1085;p42"/>
              <p:cNvSpPr/>
              <p:nvPr/>
            </p:nvSpPr>
            <p:spPr>
              <a:xfrm>
                <a:off x="662275" y="1743475"/>
                <a:ext cx="131300" cy="65500"/>
              </a:xfrm>
              <a:custGeom>
                <a:avLst/>
                <a:gdLst/>
                <a:ahLst/>
                <a:cxnLst/>
                <a:rect l="l" t="t" r="r" b="b"/>
                <a:pathLst>
                  <a:path w="5252" h="2620" extrusionOk="0">
                    <a:moveTo>
                      <a:pt x="4942" y="0"/>
                    </a:moveTo>
                    <a:lnTo>
                      <a:pt x="4060" y="298"/>
                    </a:lnTo>
                    <a:cubicBezTo>
                      <a:pt x="3584" y="476"/>
                      <a:pt x="2917" y="607"/>
                      <a:pt x="2441" y="810"/>
                    </a:cubicBezTo>
                    <a:cubicBezTo>
                      <a:pt x="1953" y="1012"/>
                      <a:pt x="1334" y="1262"/>
                      <a:pt x="858" y="1596"/>
                    </a:cubicBezTo>
                    <a:lnTo>
                      <a:pt x="36" y="2143"/>
                    </a:lnTo>
                    <a:cubicBezTo>
                      <a:pt x="1" y="2179"/>
                      <a:pt x="256" y="2620"/>
                      <a:pt x="319" y="2620"/>
                    </a:cubicBezTo>
                    <a:cubicBezTo>
                      <a:pt x="320" y="2620"/>
                      <a:pt x="321" y="2620"/>
                      <a:pt x="322" y="2620"/>
                    </a:cubicBezTo>
                    <a:lnTo>
                      <a:pt x="1203" y="2334"/>
                    </a:lnTo>
                    <a:cubicBezTo>
                      <a:pt x="1667" y="2143"/>
                      <a:pt x="2346" y="2012"/>
                      <a:pt x="2810" y="1822"/>
                    </a:cubicBezTo>
                    <a:cubicBezTo>
                      <a:pt x="3310" y="1608"/>
                      <a:pt x="3941" y="1346"/>
                      <a:pt x="4406" y="1036"/>
                    </a:cubicBezTo>
                    <a:cubicBezTo>
                      <a:pt x="4870" y="726"/>
                      <a:pt x="5227" y="488"/>
                      <a:pt x="5227" y="488"/>
                    </a:cubicBezTo>
                    <a:cubicBezTo>
                      <a:pt x="5251" y="429"/>
                      <a:pt x="5013" y="24"/>
                      <a:pt x="49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86" name="Google Shape;1086;p42"/>
              <p:cNvSpPr/>
              <p:nvPr/>
            </p:nvSpPr>
            <p:spPr>
              <a:xfrm>
                <a:off x="620900" y="1673525"/>
                <a:ext cx="102425" cy="49550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1982" extrusionOk="0">
                    <a:moveTo>
                      <a:pt x="3822" y="0"/>
                    </a:moveTo>
                    <a:lnTo>
                      <a:pt x="3144" y="143"/>
                    </a:lnTo>
                    <a:cubicBezTo>
                      <a:pt x="2715" y="226"/>
                      <a:pt x="2298" y="346"/>
                      <a:pt x="1882" y="488"/>
                    </a:cubicBezTo>
                    <a:cubicBezTo>
                      <a:pt x="1477" y="655"/>
                      <a:pt x="1084" y="857"/>
                      <a:pt x="715" y="1084"/>
                    </a:cubicBezTo>
                    <a:cubicBezTo>
                      <a:pt x="465" y="1227"/>
                      <a:pt x="239" y="1381"/>
                      <a:pt x="24" y="1572"/>
                    </a:cubicBezTo>
                    <a:cubicBezTo>
                      <a:pt x="0" y="1608"/>
                      <a:pt x="143" y="1691"/>
                      <a:pt x="239" y="1774"/>
                    </a:cubicBezTo>
                    <a:cubicBezTo>
                      <a:pt x="334" y="1858"/>
                      <a:pt x="417" y="1953"/>
                      <a:pt x="429" y="1953"/>
                    </a:cubicBezTo>
                    <a:cubicBezTo>
                      <a:pt x="397" y="1973"/>
                      <a:pt x="394" y="1981"/>
                      <a:pt x="411" y="1981"/>
                    </a:cubicBezTo>
                    <a:cubicBezTo>
                      <a:pt x="467" y="1981"/>
                      <a:pt x="736" y="1900"/>
                      <a:pt x="1024" y="1846"/>
                    </a:cubicBezTo>
                    <a:cubicBezTo>
                      <a:pt x="1453" y="1750"/>
                      <a:pt x="1870" y="1631"/>
                      <a:pt x="2275" y="1489"/>
                    </a:cubicBezTo>
                    <a:cubicBezTo>
                      <a:pt x="2679" y="1322"/>
                      <a:pt x="3072" y="1119"/>
                      <a:pt x="3441" y="893"/>
                    </a:cubicBezTo>
                    <a:cubicBezTo>
                      <a:pt x="3799" y="691"/>
                      <a:pt x="4060" y="488"/>
                      <a:pt x="4060" y="488"/>
                    </a:cubicBezTo>
                    <a:cubicBezTo>
                      <a:pt x="4096" y="441"/>
                      <a:pt x="3882" y="24"/>
                      <a:pt x="3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sp>
          <p:nvSpPr>
            <p:cNvPr id="1087" name="Google Shape;1087;p42"/>
            <p:cNvSpPr/>
            <p:nvPr/>
          </p:nvSpPr>
          <p:spPr>
            <a:xfrm>
              <a:off x="6767225" y="1088125"/>
              <a:ext cx="263757" cy="65499"/>
            </a:xfrm>
            <a:custGeom>
              <a:avLst/>
              <a:gdLst/>
              <a:ahLst/>
              <a:cxnLst/>
              <a:rect l="l" t="t" r="r" b="b"/>
              <a:pathLst>
                <a:path w="19337" h="4802" extrusionOk="0">
                  <a:moveTo>
                    <a:pt x="13737" y="1"/>
                  </a:moveTo>
                  <a:cubicBezTo>
                    <a:pt x="11946" y="1"/>
                    <a:pt x="10438" y="747"/>
                    <a:pt x="9716" y="2830"/>
                  </a:cubicBezTo>
                  <a:cubicBezTo>
                    <a:pt x="9704" y="2818"/>
                    <a:pt x="9680" y="2806"/>
                    <a:pt x="9668" y="2794"/>
                  </a:cubicBezTo>
                  <a:cubicBezTo>
                    <a:pt x="9644" y="2806"/>
                    <a:pt x="9632" y="2818"/>
                    <a:pt x="9609" y="2830"/>
                  </a:cubicBezTo>
                  <a:cubicBezTo>
                    <a:pt x="8886" y="751"/>
                    <a:pt x="7376" y="5"/>
                    <a:pt x="5584" y="5"/>
                  </a:cubicBezTo>
                  <a:cubicBezTo>
                    <a:pt x="3835" y="5"/>
                    <a:pt x="1817" y="716"/>
                    <a:pt x="0" y="1592"/>
                  </a:cubicBezTo>
                  <a:cubicBezTo>
                    <a:pt x="712" y="1441"/>
                    <a:pt x="1444" y="1368"/>
                    <a:pt x="2180" y="1368"/>
                  </a:cubicBezTo>
                  <a:cubicBezTo>
                    <a:pt x="4643" y="1368"/>
                    <a:pt x="7155" y="2188"/>
                    <a:pt x="9144" y="3664"/>
                  </a:cubicBezTo>
                  <a:cubicBezTo>
                    <a:pt x="9114" y="4221"/>
                    <a:pt x="9408" y="4801"/>
                    <a:pt x="9706" y="4801"/>
                  </a:cubicBezTo>
                  <a:cubicBezTo>
                    <a:pt x="9879" y="4801"/>
                    <a:pt x="10054" y="4605"/>
                    <a:pt x="10168" y="4092"/>
                  </a:cubicBezTo>
                  <a:cubicBezTo>
                    <a:pt x="10192" y="3949"/>
                    <a:pt x="10192" y="3806"/>
                    <a:pt x="10168" y="3675"/>
                  </a:cubicBezTo>
                  <a:cubicBezTo>
                    <a:pt x="12158" y="2190"/>
                    <a:pt x="14678" y="1368"/>
                    <a:pt x="17151" y="1368"/>
                  </a:cubicBezTo>
                  <a:cubicBezTo>
                    <a:pt x="17888" y="1368"/>
                    <a:pt x="18622" y="1441"/>
                    <a:pt x="19336" y="1592"/>
                  </a:cubicBezTo>
                  <a:cubicBezTo>
                    <a:pt x="17511" y="715"/>
                    <a:pt x="15488" y="1"/>
                    <a:pt x="13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/>
            </a:p>
          </p:txBody>
        </p:sp>
        <p:grpSp>
          <p:nvGrpSpPr>
            <p:cNvPr id="1088" name="Google Shape;1088;p42"/>
            <p:cNvGrpSpPr/>
            <p:nvPr/>
          </p:nvGrpSpPr>
          <p:grpSpPr>
            <a:xfrm>
              <a:off x="297675" y="217575"/>
              <a:ext cx="238525" cy="195026"/>
              <a:chOff x="3873700" y="3752875"/>
              <a:chExt cx="238525" cy="195026"/>
            </a:xfrm>
          </p:grpSpPr>
          <p:sp>
            <p:nvSpPr>
              <p:cNvPr id="1089" name="Google Shape;1089;p42"/>
              <p:cNvSpPr/>
              <p:nvPr/>
            </p:nvSpPr>
            <p:spPr>
              <a:xfrm>
                <a:off x="3873700" y="3878263"/>
                <a:ext cx="58019" cy="69638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3716" extrusionOk="0">
                    <a:moveTo>
                      <a:pt x="487" y="1"/>
                    </a:moveTo>
                    <a:cubicBezTo>
                      <a:pt x="441" y="1"/>
                      <a:pt x="1" y="430"/>
                      <a:pt x="24" y="477"/>
                    </a:cubicBezTo>
                    <a:cubicBezTo>
                      <a:pt x="24" y="477"/>
                      <a:pt x="596" y="1620"/>
                      <a:pt x="1108" y="2216"/>
                    </a:cubicBezTo>
                    <a:cubicBezTo>
                      <a:pt x="1572" y="2859"/>
                      <a:pt x="2536" y="3716"/>
                      <a:pt x="2536" y="3716"/>
                    </a:cubicBezTo>
                    <a:cubicBezTo>
                      <a:pt x="2751" y="3633"/>
                      <a:pt x="2929" y="3502"/>
                      <a:pt x="3096" y="3347"/>
                    </a:cubicBezTo>
                    <a:cubicBezTo>
                      <a:pt x="3096" y="3347"/>
                      <a:pt x="2620" y="2121"/>
                      <a:pt x="2131" y="1430"/>
                    </a:cubicBezTo>
                    <a:cubicBezTo>
                      <a:pt x="1572" y="787"/>
                      <a:pt x="488" y="1"/>
                      <a:pt x="488" y="1"/>
                    </a:cubicBezTo>
                    <a:cubicBezTo>
                      <a:pt x="488" y="1"/>
                      <a:pt x="487" y="1"/>
                      <a:pt x="4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0" name="Google Shape;1090;p42"/>
              <p:cNvSpPr/>
              <p:nvPr/>
            </p:nvSpPr>
            <p:spPr>
              <a:xfrm>
                <a:off x="3879791" y="3782578"/>
                <a:ext cx="113508" cy="145066"/>
              </a:xfrm>
              <a:custGeom>
                <a:avLst/>
                <a:gdLst/>
                <a:ahLst/>
                <a:cxnLst/>
                <a:rect l="l" t="t" r="r" b="b"/>
                <a:pathLst>
                  <a:path w="6057" h="7741" extrusionOk="0">
                    <a:moveTo>
                      <a:pt x="572" y="1"/>
                    </a:moveTo>
                    <a:cubicBezTo>
                      <a:pt x="439" y="1"/>
                      <a:pt x="0" y="259"/>
                      <a:pt x="32" y="345"/>
                    </a:cubicBezTo>
                    <a:lnTo>
                      <a:pt x="747" y="1821"/>
                    </a:lnTo>
                    <a:cubicBezTo>
                      <a:pt x="1211" y="2714"/>
                      <a:pt x="1735" y="3571"/>
                      <a:pt x="2307" y="4405"/>
                    </a:cubicBezTo>
                    <a:cubicBezTo>
                      <a:pt x="2890" y="5107"/>
                      <a:pt x="3628" y="6012"/>
                      <a:pt x="4342" y="6631"/>
                    </a:cubicBezTo>
                    <a:lnTo>
                      <a:pt x="5569" y="7738"/>
                    </a:lnTo>
                    <a:cubicBezTo>
                      <a:pt x="5573" y="7740"/>
                      <a:pt x="5578" y="7741"/>
                      <a:pt x="5583" y="7741"/>
                    </a:cubicBezTo>
                    <a:cubicBezTo>
                      <a:pt x="5697" y="7741"/>
                      <a:pt x="6056" y="7376"/>
                      <a:pt x="6045" y="7262"/>
                    </a:cubicBezTo>
                    <a:cubicBezTo>
                      <a:pt x="6045" y="7262"/>
                      <a:pt x="5628" y="6703"/>
                      <a:pt x="5069" y="5976"/>
                    </a:cubicBezTo>
                    <a:cubicBezTo>
                      <a:pt x="4485" y="5286"/>
                      <a:pt x="3902" y="4298"/>
                      <a:pt x="3342" y="3631"/>
                    </a:cubicBezTo>
                    <a:lnTo>
                      <a:pt x="604" y="11"/>
                    </a:lnTo>
                    <a:cubicBezTo>
                      <a:pt x="598" y="4"/>
                      <a:pt x="587" y="1"/>
                      <a:pt x="5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1" name="Google Shape;1091;p42"/>
              <p:cNvSpPr/>
              <p:nvPr/>
            </p:nvSpPr>
            <p:spPr>
              <a:xfrm>
                <a:off x="3990620" y="3818427"/>
                <a:ext cx="57569" cy="6879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71" extrusionOk="0">
                    <a:moveTo>
                      <a:pt x="628" y="1"/>
                    </a:moveTo>
                    <a:cubicBezTo>
                      <a:pt x="529" y="1"/>
                      <a:pt x="0" y="126"/>
                      <a:pt x="0" y="170"/>
                    </a:cubicBezTo>
                    <a:lnTo>
                      <a:pt x="24" y="408"/>
                    </a:lnTo>
                    <a:cubicBezTo>
                      <a:pt x="36" y="611"/>
                      <a:pt x="72" y="813"/>
                      <a:pt x="131" y="1003"/>
                    </a:cubicBezTo>
                    <a:cubicBezTo>
                      <a:pt x="262" y="1504"/>
                      <a:pt x="488" y="1980"/>
                      <a:pt x="798" y="2385"/>
                    </a:cubicBezTo>
                    <a:cubicBezTo>
                      <a:pt x="1131" y="2766"/>
                      <a:pt x="1536" y="3075"/>
                      <a:pt x="1977" y="3313"/>
                    </a:cubicBezTo>
                    <a:cubicBezTo>
                      <a:pt x="2203" y="3456"/>
                      <a:pt x="2453" y="3575"/>
                      <a:pt x="2703" y="3670"/>
                    </a:cubicBezTo>
                    <a:cubicBezTo>
                      <a:pt x="2762" y="3659"/>
                      <a:pt x="3072" y="3194"/>
                      <a:pt x="3072" y="3111"/>
                    </a:cubicBezTo>
                    <a:cubicBezTo>
                      <a:pt x="3072" y="3111"/>
                      <a:pt x="2870" y="2861"/>
                      <a:pt x="2596" y="2551"/>
                    </a:cubicBezTo>
                    <a:cubicBezTo>
                      <a:pt x="2322" y="2254"/>
                      <a:pt x="2036" y="1849"/>
                      <a:pt x="1798" y="1563"/>
                    </a:cubicBezTo>
                    <a:cubicBezTo>
                      <a:pt x="1572" y="1265"/>
                      <a:pt x="1226" y="932"/>
                      <a:pt x="1024" y="599"/>
                    </a:cubicBezTo>
                    <a:cubicBezTo>
                      <a:pt x="917" y="468"/>
                      <a:pt x="834" y="325"/>
                      <a:pt x="750" y="182"/>
                    </a:cubicBezTo>
                    <a:lnTo>
                      <a:pt x="643" y="3"/>
                    </a:lnTo>
                    <a:cubicBezTo>
                      <a:pt x="641" y="2"/>
                      <a:pt x="636" y="1"/>
                      <a:pt x="6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2" name="Google Shape;1092;p42"/>
              <p:cNvSpPr/>
              <p:nvPr/>
            </p:nvSpPr>
            <p:spPr>
              <a:xfrm>
                <a:off x="4062020" y="3752875"/>
                <a:ext cx="50204" cy="56913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037" extrusionOk="0">
                    <a:moveTo>
                      <a:pt x="476" y="1"/>
                    </a:moveTo>
                    <a:cubicBezTo>
                      <a:pt x="298" y="132"/>
                      <a:pt x="131" y="299"/>
                      <a:pt x="0" y="477"/>
                    </a:cubicBezTo>
                    <a:cubicBezTo>
                      <a:pt x="0" y="477"/>
                      <a:pt x="429" y="1442"/>
                      <a:pt x="834" y="1930"/>
                    </a:cubicBezTo>
                    <a:cubicBezTo>
                      <a:pt x="1286" y="2454"/>
                      <a:pt x="2191" y="3037"/>
                      <a:pt x="2191" y="3037"/>
                    </a:cubicBezTo>
                    <a:cubicBezTo>
                      <a:pt x="2381" y="2906"/>
                      <a:pt x="2536" y="2751"/>
                      <a:pt x="2679" y="2573"/>
                    </a:cubicBezTo>
                    <a:cubicBezTo>
                      <a:pt x="2679" y="2573"/>
                      <a:pt x="2250" y="1596"/>
                      <a:pt x="1846" y="1120"/>
                    </a:cubicBezTo>
                    <a:cubicBezTo>
                      <a:pt x="1393" y="596"/>
                      <a:pt x="476" y="1"/>
                      <a:pt x="4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  <p:grpSp>
          <p:nvGrpSpPr>
            <p:cNvPr id="1093" name="Google Shape;1093;p42"/>
            <p:cNvGrpSpPr/>
            <p:nvPr/>
          </p:nvGrpSpPr>
          <p:grpSpPr>
            <a:xfrm>
              <a:off x="8633417" y="700288"/>
              <a:ext cx="238524" cy="158470"/>
              <a:chOff x="2315750" y="1194525"/>
              <a:chExt cx="170875" cy="113525"/>
            </a:xfrm>
          </p:grpSpPr>
          <p:sp>
            <p:nvSpPr>
              <p:cNvPr id="1094" name="Google Shape;1094;p42"/>
              <p:cNvSpPr/>
              <p:nvPr/>
            </p:nvSpPr>
            <p:spPr>
              <a:xfrm>
                <a:off x="2315750" y="1282050"/>
                <a:ext cx="150050" cy="260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1040" extrusionOk="0">
                    <a:moveTo>
                      <a:pt x="4549" y="1"/>
                    </a:moveTo>
                    <a:cubicBezTo>
                      <a:pt x="4019" y="1"/>
                      <a:pt x="3440" y="22"/>
                      <a:pt x="2989" y="51"/>
                    </a:cubicBezTo>
                    <a:cubicBezTo>
                      <a:pt x="2485" y="73"/>
                      <a:pt x="1865" y="162"/>
                      <a:pt x="1346" y="162"/>
                    </a:cubicBezTo>
                    <a:cubicBezTo>
                      <a:pt x="1289" y="162"/>
                      <a:pt x="1234" y="161"/>
                      <a:pt x="1179" y="159"/>
                    </a:cubicBezTo>
                    <a:cubicBezTo>
                      <a:pt x="941" y="159"/>
                      <a:pt x="703" y="147"/>
                      <a:pt x="477" y="111"/>
                    </a:cubicBezTo>
                    <a:lnTo>
                      <a:pt x="191" y="87"/>
                    </a:lnTo>
                    <a:cubicBezTo>
                      <a:pt x="132" y="99"/>
                      <a:pt x="1" y="551"/>
                      <a:pt x="60" y="575"/>
                    </a:cubicBezTo>
                    <a:lnTo>
                      <a:pt x="358" y="682"/>
                    </a:lnTo>
                    <a:cubicBezTo>
                      <a:pt x="596" y="766"/>
                      <a:pt x="846" y="837"/>
                      <a:pt x="1096" y="885"/>
                    </a:cubicBezTo>
                    <a:cubicBezTo>
                      <a:pt x="1601" y="988"/>
                      <a:pt x="2121" y="1039"/>
                      <a:pt x="2638" y="1039"/>
                    </a:cubicBezTo>
                    <a:cubicBezTo>
                      <a:pt x="2779" y="1039"/>
                      <a:pt x="2920" y="1035"/>
                      <a:pt x="3061" y="1028"/>
                    </a:cubicBezTo>
                    <a:cubicBezTo>
                      <a:pt x="3644" y="980"/>
                      <a:pt x="4358" y="849"/>
                      <a:pt x="4930" y="742"/>
                    </a:cubicBezTo>
                    <a:cubicBezTo>
                      <a:pt x="5501" y="635"/>
                      <a:pt x="5942" y="575"/>
                      <a:pt x="5942" y="575"/>
                    </a:cubicBezTo>
                    <a:cubicBezTo>
                      <a:pt x="6001" y="551"/>
                      <a:pt x="6001" y="123"/>
                      <a:pt x="5930" y="75"/>
                    </a:cubicBezTo>
                    <a:cubicBezTo>
                      <a:pt x="5930" y="75"/>
                      <a:pt x="5478" y="16"/>
                      <a:pt x="4882" y="4"/>
                    </a:cubicBezTo>
                    <a:cubicBezTo>
                      <a:pt x="4775" y="2"/>
                      <a:pt x="4663" y="1"/>
                      <a:pt x="45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5" name="Google Shape;1095;p42"/>
              <p:cNvSpPr/>
              <p:nvPr/>
            </p:nvSpPr>
            <p:spPr>
              <a:xfrm>
                <a:off x="2359800" y="1242850"/>
                <a:ext cx="63425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980" extrusionOk="0">
                    <a:moveTo>
                      <a:pt x="1275" y="0"/>
                    </a:moveTo>
                    <a:cubicBezTo>
                      <a:pt x="846" y="36"/>
                      <a:pt x="429" y="107"/>
                      <a:pt x="25" y="238"/>
                    </a:cubicBezTo>
                    <a:cubicBezTo>
                      <a:pt x="1" y="405"/>
                      <a:pt x="1" y="572"/>
                      <a:pt x="25" y="738"/>
                    </a:cubicBezTo>
                    <a:cubicBezTo>
                      <a:pt x="423" y="899"/>
                      <a:pt x="846" y="979"/>
                      <a:pt x="1269" y="979"/>
                    </a:cubicBezTo>
                    <a:cubicBezTo>
                      <a:pt x="1691" y="979"/>
                      <a:pt x="2114" y="899"/>
                      <a:pt x="2513" y="738"/>
                    </a:cubicBezTo>
                    <a:cubicBezTo>
                      <a:pt x="2537" y="572"/>
                      <a:pt x="2537" y="405"/>
                      <a:pt x="2513" y="238"/>
                    </a:cubicBezTo>
                    <a:cubicBezTo>
                      <a:pt x="2108" y="107"/>
                      <a:pt x="1691" y="36"/>
                      <a:pt x="12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  <p:sp>
            <p:nvSpPr>
              <p:cNvPr id="1096" name="Google Shape;1096;p42"/>
              <p:cNvSpPr/>
              <p:nvPr/>
            </p:nvSpPr>
            <p:spPr>
              <a:xfrm>
                <a:off x="2414875" y="1194525"/>
                <a:ext cx="71750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980" extrusionOk="0">
                    <a:moveTo>
                      <a:pt x="1541" y="1"/>
                    </a:moveTo>
                    <a:cubicBezTo>
                      <a:pt x="1498" y="1"/>
                      <a:pt x="1457" y="2"/>
                      <a:pt x="1417" y="4"/>
                    </a:cubicBezTo>
                    <a:cubicBezTo>
                      <a:pt x="1084" y="40"/>
                      <a:pt x="774" y="123"/>
                      <a:pt x="477" y="254"/>
                    </a:cubicBezTo>
                    <a:cubicBezTo>
                      <a:pt x="191" y="385"/>
                      <a:pt x="0" y="493"/>
                      <a:pt x="0" y="493"/>
                    </a:cubicBezTo>
                    <a:cubicBezTo>
                      <a:pt x="24" y="659"/>
                      <a:pt x="72" y="814"/>
                      <a:pt x="155" y="969"/>
                    </a:cubicBezTo>
                    <a:lnTo>
                      <a:pt x="631" y="969"/>
                    </a:lnTo>
                    <a:cubicBezTo>
                      <a:pt x="806" y="969"/>
                      <a:pt x="1012" y="979"/>
                      <a:pt x="1208" y="979"/>
                    </a:cubicBezTo>
                    <a:cubicBezTo>
                      <a:pt x="1306" y="979"/>
                      <a:pt x="1401" y="977"/>
                      <a:pt x="1489" y="969"/>
                    </a:cubicBezTo>
                    <a:cubicBezTo>
                      <a:pt x="1941" y="909"/>
                      <a:pt x="2394" y="826"/>
                      <a:pt x="2846" y="707"/>
                    </a:cubicBezTo>
                    <a:cubicBezTo>
                      <a:pt x="2870" y="540"/>
                      <a:pt x="2870" y="373"/>
                      <a:pt x="2846" y="207"/>
                    </a:cubicBezTo>
                    <a:cubicBezTo>
                      <a:pt x="2846" y="207"/>
                      <a:pt x="2104" y="1"/>
                      <a:pt x="15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/>
              </a:p>
            </p:txBody>
          </p:sp>
        </p:grpSp>
      </p:grpSp>
      <p:sp>
        <p:nvSpPr>
          <p:cNvPr id="1097" name="Google Shape;1097;p42"/>
          <p:cNvSpPr txBox="1">
            <a:spLocks noGrp="1"/>
          </p:cNvSpPr>
          <p:nvPr>
            <p:ph type="subTitle" idx="1"/>
          </p:nvPr>
        </p:nvSpPr>
        <p:spPr>
          <a:xfrm>
            <a:off x="7369633" y="3220601"/>
            <a:ext cx="2136400" cy="12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98" name="Google Shape;1098;p42"/>
          <p:cNvSpPr txBox="1">
            <a:spLocks noGrp="1"/>
          </p:cNvSpPr>
          <p:nvPr>
            <p:ph type="subTitle" idx="2"/>
          </p:nvPr>
        </p:nvSpPr>
        <p:spPr>
          <a:xfrm>
            <a:off x="2685900" y="3220601"/>
            <a:ext cx="2136400" cy="12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99" name="Google Shape;1099;p42"/>
          <p:cNvSpPr txBox="1">
            <a:spLocks noGrp="1"/>
          </p:cNvSpPr>
          <p:nvPr>
            <p:ph type="title" hasCustomPrompt="1"/>
          </p:nvPr>
        </p:nvSpPr>
        <p:spPr>
          <a:xfrm>
            <a:off x="1693967" y="1380239"/>
            <a:ext cx="8784000" cy="14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9333" b="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5256444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2"/>
        </a:solidFill>
        <a:effectLst/>
      </p:bgPr>
    </p:bg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8" name="Google Shape;1148;p45"/>
          <p:cNvGrpSpPr/>
          <p:nvPr/>
        </p:nvGrpSpPr>
        <p:grpSpPr>
          <a:xfrm>
            <a:off x="-509301" y="488802"/>
            <a:ext cx="13402045" cy="6503164"/>
            <a:chOff x="-381976" y="366601"/>
            <a:chExt cx="10051534" cy="4877373"/>
          </a:xfrm>
        </p:grpSpPr>
        <p:grpSp>
          <p:nvGrpSpPr>
            <p:cNvPr id="1149" name="Google Shape;1149;p45"/>
            <p:cNvGrpSpPr/>
            <p:nvPr/>
          </p:nvGrpSpPr>
          <p:grpSpPr>
            <a:xfrm>
              <a:off x="-381976" y="366601"/>
              <a:ext cx="1191651" cy="394928"/>
              <a:chOff x="223350" y="3354150"/>
              <a:chExt cx="1111200" cy="368300"/>
            </a:xfrm>
          </p:grpSpPr>
          <p:sp>
            <p:nvSpPr>
              <p:cNvPr id="1150" name="Google Shape;1150;p45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1" name="Google Shape;1151;p45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2" name="Google Shape;1152;p45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3" name="Google Shape;1153;p45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4" name="Google Shape;1154;p45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155" name="Google Shape;1155;p45"/>
            <p:cNvGrpSpPr/>
            <p:nvPr/>
          </p:nvGrpSpPr>
          <p:grpSpPr>
            <a:xfrm flipH="1">
              <a:off x="1017082" y="4655587"/>
              <a:ext cx="1319551" cy="588388"/>
              <a:chOff x="7624716" y="2969549"/>
              <a:chExt cx="1288247" cy="574373"/>
            </a:xfrm>
          </p:grpSpPr>
          <p:sp>
            <p:nvSpPr>
              <p:cNvPr id="1156" name="Google Shape;1156;p45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7" name="Google Shape;1157;p45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8" name="Google Shape;1158;p45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59" name="Google Shape;1159;p45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0" name="Google Shape;1160;p45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1" name="Google Shape;1161;p45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162" name="Google Shape;1162;p45"/>
            <p:cNvGrpSpPr/>
            <p:nvPr/>
          </p:nvGrpSpPr>
          <p:grpSpPr>
            <a:xfrm flipH="1">
              <a:off x="8350007" y="4067187"/>
              <a:ext cx="1319551" cy="588388"/>
              <a:chOff x="7624716" y="2969549"/>
              <a:chExt cx="1288247" cy="574373"/>
            </a:xfrm>
          </p:grpSpPr>
          <p:sp>
            <p:nvSpPr>
              <p:cNvPr id="1163" name="Google Shape;1163;p45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4" name="Google Shape;1164;p45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5" name="Google Shape;1165;p45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6" name="Google Shape;1166;p45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7" name="Google Shape;1167;p45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  <p:sp>
            <p:nvSpPr>
              <p:cNvPr id="1168" name="Google Shape;1168;p45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9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169" name="Google Shape;1169;p45"/>
            <p:cNvSpPr/>
            <p:nvPr/>
          </p:nvSpPr>
          <p:spPr>
            <a:xfrm>
              <a:off x="8167525" y="49772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0" name="Google Shape;1170;p45"/>
            <p:cNvSpPr/>
            <p:nvPr/>
          </p:nvSpPr>
          <p:spPr>
            <a:xfrm>
              <a:off x="7136800" y="4682438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1" name="Google Shape;1171;p45"/>
            <p:cNvSpPr/>
            <p:nvPr/>
          </p:nvSpPr>
          <p:spPr>
            <a:xfrm>
              <a:off x="8385075" y="7615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2" name="Google Shape;1172;p45"/>
            <p:cNvSpPr/>
            <p:nvPr/>
          </p:nvSpPr>
          <p:spPr>
            <a:xfrm>
              <a:off x="939175" y="3999200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3" name="Google Shape;1173;p45"/>
            <p:cNvSpPr/>
            <p:nvPr/>
          </p:nvSpPr>
          <p:spPr>
            <a:xfrm>
              <a:off x="1233225" y="4162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  <p:sp>
          <p:nvSpPr>
            <p:cNvPr id="1174" name="Google Shape;1174;p45"/>
            <p:cNvSpPr/>
            <p:nvPr/>
          </p:nvSpPr>
          <p:spPr>
            <a:xfrm>
              <a:off x="-307225" y="3039032"/>
              <a:ext cx="764416" cy="110964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9423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EDEF9-61E5-4562-B53E-7B3915384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47986-0E55-41D7-A799-7DB374CB8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F65E2-38FF-4686-8B73-19B767A3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15F11-80CA-44E9-8AA1-A2648DE78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DB34E-4BD6-458C-B557-DC99742E0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27386"/>
      </p:ext>
    </p:extLst>
  </p:cSld>
  <p:clrMapOvr>
    <a:masterClrMapping/>
  </p:clrMapOvr>
  <p:transition spd="slow">
    <p:randomBar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CF39A-C28A-4FC7-9149-3A3A61938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D636C-16A5-4C9E-8D53-83B84FC14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8752D-0C35-430E-B385-18357C06F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A9A3A-216D-4C48-87D4-206265A88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97A60-0975-443C-9BAC-23F4839AA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3941B3E-56BD-4E15-A7C5-D4C3A838DF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956" y="215348"/>
            <a:ext cx="1121995" cy="112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99950"/>
      </p:ext>
    </p:extLst>
  </p:cSld>
  <p:clrMapOvr>
    <a:masterClrMapping/>
  </p:clrMapOvr>
  <p:transition spd="slow">
    <p:randomBar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63EA-BDA6-4422-8CE0-BDDCD5E00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1448E6-D47A-4B7C-A2C7-EAB0DEF6E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F3135-B3CC-4BA9-B577-1806DFB4A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621FE-5E05-40F2-A413-6A5F8E82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C41D7-6A45-4126-923A-59C7E54D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29754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90600" y="3995829"/>
            <a:ext cx="3861200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35001" y="3259433"/>
            <a:ext cx="17724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41926" y="3991664"/>
            <a:ext cx="3864800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88126" y="3255267"/>
            <a:ext cx="17724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13437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83A9A-9061-4E5A-9B6A-761924A6E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B9E7E-6006-4832-80CC-99F5B8F00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DC62C-4740-4FBB-B31E-8140BEEB5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26847-DCFB-4241-B838-97816125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FBE7F-D268-4440-ABD2-A0DBAB0C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1909D-C743-4514-97A6-94917A13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6557"/>
      </p:ext>
    </p:extLst>
  </p:cSld>
  <p:clrMapOvr>
    <a:masterClrMapping/>
  </p:clrMapOvr>
  <p:transition spd="slow">
    <p:randomBar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9D924-53D4-467E-8FBC-3BF46617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83CD-1E09-4B80-93EE-F84B54CD6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4C7E28-DAEA-4FC1-999D-0BC3E7B26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684BC-F348-4CA5-BB42-AC90CE433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C6EF8-A6B7-44B6-B572-B85A5B77F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E3BD93-8093-40AD-988C-7F0E0C85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04296E-DC56-40EB-A2CE-7E964A4A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40A3DC-D75B-47EF-8BE2-C7A29D31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62353"/>
      </p:ext>
    </p:extLst>
  </p:cSld>
  <p:clrMapOvr>
    <a:masterClrMapping/>
  </p:clrMapOvr>
  <p:transition spd="slow">
    <p:randomBar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886F6-02FB-4921-ABB4-B83963A0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DA5A68-8656-4875-88D6-F5852E25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CA76C5-7679-4C50-B7DF-389E9AB3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982DB4-F57E-4EEF-A0BE-DDC24F0A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54935"/>
      </p:ext>
    </p:extLst>
  </p:cSld>
  <p:clrMapOvr>
    <a:masterClrMapping/>
  </p:clrMapOvr>
  <p:transition spd="slow">
    <p:randomBar dir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135A85-5E7D-46B1-AEDE-FAC87047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4DAE4F-7804-4189-87E0-2D11FD2A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1CC1E-38BB-4441-8239-97394D5C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48170"/>
      </p:ext>
    </p:extLst>
  </p:cSld>
  <p:clrMapOvr>
    <a:masterClrMapping/>
  </p:clrMapOvr>
  <p:transition spd="slow">
    <p:randomBar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86EC-35ED-4CC4-9B54-28DEDEC7E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3DD66-BEE3-4A13-8EE0-00C06E12A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32C61B-F548-4172-AE2B-5042F217B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27C516-A18B-402D-8094-CCCB790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B640A-3391-482C-9FED-6DEDA5494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D4F60-C26C-4296-B831-A3993016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110944"/>
      </p:ext>
    </p:extLst>
  </p:cSld>
  <p:clrMapOvr>
    <a:masterClrMapping/>
  </p:clrMapOvr>
  <p:transition spd="slow">
    <p:randomBar dir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B3B8-A772-4757-B57A-229F663B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2E7021-7DDF-4E2C-9DF0-181A689AA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5371CD-9059-4C60-B845-50EEA2E18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C75DB6-DB9D-44A2-9DD4-2BCFD55ED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701344-928D-489C-BD71-37311DEE0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4C40A-F533-4EC2-9165-4603A1B3A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86662"/>
      </p:ext>
    </p:extLst>
  </p:cSld>
  <p:clrMapOvr>
    <a:masterClrMapping/>
  </p:clrMapOvr>
  <p:transition spd="slow">
    <p:randomBar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5CAF7-444D-416A-8BBD-5DFC8D458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8C2287-9252-4D48-BB6F-7613AA4B2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F2899-4F8D-486E-863F-ABE4FE4BB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4684E-1D02-4C7E-9939-E092E36CA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80325-C54E-44EF-9169-E9007126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18871"/>
      </p:ext>
    </p:extLst>
  </p:cSld>
  <p:clrMapOvr>
    <a:masterClrMapping/>
  </p:clrMapOvr>
  <p:transition spd="slow">
    <p:randomBar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20E08D-BD65-4508-AC8B-F706EDBCAA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EE5B11-BF60-479F-84B5-1D343EBFF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CC001-0DBD-48D4-B5EB-169E0EE0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79634-33F8-41FD-83C8-F7AEEDB1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5C235-E5F5-4B6A-A013-26A5A60B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76516"/>
      </p:ext>
    </p:extLst>
  </p:cSld>
  <p:clrMapOvr>
    <a:masterClrMapping/>
  </p:clrMapOvr>
  <p:transition spd="slow">
    <p:randomBar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56217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312483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57822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349059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02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、什么是健康？</a:t>
            </a:r>
          </a:p>
        </p:txBody>
      </p:sp>
    </p:spTree>
    <p:extLst>
      <p:ext uri="{BB962C8B-B14F-4D97-AF65-F5344CB8AC3E}">
        <p14:creationId xmlns:p14="http://schemas.microsoft.com/office/powerpoint/2010/main" val="303041861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55638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03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、解决苦恼的一些方法</a:t>
            </a:r>
          </a:p>
        </p:txBody>
      </p:sp>
    </p:spTree>
    <p:extLst>
      <p:ext uri="{BB962C8B-B14F-4D97-AF65-F5344CB8AC3E}">
        <p14:creationId xmlns:p14="http://schemas.microsoft.com/office/powerpoint/2010/main" val="316529077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45956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F2CFAC5-EF1D-4526-B6C5-07B6C83F99E0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25922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8201" y="2351000"/>
            <a:ext cx="7975600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899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12601" y="3731233"/>
            <a:ext cx="6366800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303801" y="2184667"/>
            <a:ext cx="5584400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813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11700" y="954400"/>
            <a:ext cx="6231600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702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05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658DDC-CEEE-428C-B1E7-0BA47C4C5B1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05160" y="21343656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F6EB5E-7109-4C6F-9B13-53A115F0818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925" y="-27437159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5A733B-ABF1-4E26-9BF7-C5C21D0A170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2569" y="19912721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75480C-5A8B-4DFC-AB1A-B4252C34D95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10097" y="28283936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14998B-20F9-4935-BC17-9C25F5E60B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89085" y="-985142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AFDF7D-5E58-48F9-A4A8-0EA6CC0FC9A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79096" y="-27437158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6E37F5-D1E6-452D-B7CD-0B8C378758F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149" y="-16104443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1A8F9F-FD98-4A0B-9881-D54897D41BD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3883" y="27875829"/>
            <a:ext cx="5350509" cy="5352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95632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90267" y="575197"/>
            <a:ext cx="1021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Life Savers"/>
              <a:buNone/>
              <a:defRPr sz="3000" b="1">
                <a:solidFill>
                  <a:schemeClr val="accent1"/>
                </a:solidFill>
                <a:latin typeface="Life Savers"/>
                <a:ea typeface="Life Savers"/>
                <a:cs typeface="Life Savers"/>
                <a:sym typeface="Life Sav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26533" y="1536633"/>
            <a:ext cx="9938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○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■"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16448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B3395B-9E15-4C77-88CE-0BD2EFE07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B2647-AD90-4BC9-83DE-3A6E1B8FD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214CA-AAF9-43B7-BB3E-49C0FBF2FB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365A1-1584-4A90-A922-A92A228CCDB9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BA2AB-F174-4139-AEF3-8FE3CC8C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F729B-DF12-41B9-940D-E5B5658DA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CC1C43A-7F4D-4B11-90AC-ADED5156C1B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0312" y="120804"/>
            <a:ext cx="1407079" cy="140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3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02C783F-0757-4DDA-8864-06983312492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374" y="165652"/>
            <a:ext cx="1261143" cy="1261143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141E2D85-D379-45FA-9641-B18F03D42F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0312" y="120804"/>
            <a:ext cx="1407079" cy="140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7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1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5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4.xml"/><Relationship Id="rId1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3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11" Type="http://schemas.openxmlformats.org/officeDocument/2006/relationships/image" Target="../media/image20.png"/><Relationship Id="rId5" Type="http://schemas.openxmlformats.org/officeDocument/2006/relationships/image" Target="../media/image7.png"/><Relationship Id="rId15" Type="http://schemas.openxmlformats.org/officeDocument/2006/relationships/slide" Target="slide6.xml"/><Relationship Id="rId10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18.png"/><Relationship Id="rId1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wav"/><Relationship Id="rId7" Type="http://schemas.openxmlformats.org/officeDocument/2006/relationships/image" Target="../media/image22.png"/><Relationship Id="rId12" Type="http://schemas.openxmlformats.org/officeDocument/2006/relationships/image" Target="../media/image25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3.xml"/><Relationship Id="rId11" Type="http://schemas.openxmlformats.org/officeDocument/2006/relationships/slide" Target="slide2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4.png"/><Relationship Id="rId4" Type="http://schemas.openxmlformats.org/officeDocument/2006/relationships/audio" Target="../media/media2.wav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wav"/><Relationship Id="rId7" Type="http://schemas.openxmlformats.org/officeDocument/2006/relationships/image" Target="../media/image6.png"/><Relationship Id="rId12" Type="http://schemas.openxmlformats.org/officeDocument/2006/relationships/image" Target="../media/image25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4.xml"/><Relationship Id="rId11" Type="http://schemas.openxmlformats.org/officeDocument/2006/relationships/slide" Target="slide2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2.png"/><Relationship Id="rId4" Type="http://schemas.openxmlformats.org/officeDocument/2006/relationships/audio" Target="../media/media2.wav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wav"/><Relationship Id="rId7" Type="http://schemas.openxmlformats.org/officeDocument/2006/relationships/image" Target="../media/image6.png"/><Relationship Id="rId12" Type="http://schemas.openxmlformats.org/officeDocument/2006/relationships/image" Target="../media/image25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5.xml"/><Relationship Id="rId11" Type="http://schemas.openxmlformats.org/officeDocument/2006/relationships/slide" Target="slide2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2.png"/><Relationship Id="rId4" Type="http://schemas.openxmlformats.org/officeDocument/2006/relationships/audio" Target="../media/media2.wav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wav"/><Relationship Id="rId7" Type="http://schemas.openxmlformats.org/officeDocument/2006/relationships/image" Target="../media/image6.png"/><Relationship Id="rId12" Type="http://schemas.openxmlformats.org/officeDocument/2006/relationships/image" Target="../media/image25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6.xml"/><Relationship Id="rId11" Type="http://schemas.openxmlformats.org/officeDocument/2006/relationships/slide" Target="slide2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2.png"/><Relationship Id="rId4" Type="http://schemas.openxmlformats.org/officeDocument/2006/relationships/audio" Target="../media/media2.wav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png"/><Relationship Id="rId4" Type="http://schemas.openxmlformats.org/officeDocument/2006/relationships/image" Target="../media/image27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pham0936082789"/>
          <p:cNvPicPr>
            <a:picLocks noChangeAspect="1"/>
          </p:cNvPicPr>
          <p:nvPr/>
        </p:nvPicPr>
        <p:blipFill rotWithShape="1">
          <a:blip r:embed="rId3"/>
          <a:srcRect l="9013" t="9358" r="484"/>
          <a:stretch/>
        </p:blipFill>
        <p:spPr>
          <a:xfrm>
            <a:off x="-321542" y="-366144"/>
            <a:ext cx="12835083" cy="721566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A47D789-11C5-41ED-A352-5BA0D4BCBE1F}"/>
              </a:ext>
            </a:extLst>
          </p:cNvPr>
          <p:cNvGrpSpPr/>
          <p:nvPr/>
        </p:nvGrpSpPr>
        <p:grpSpPr>
          <a:xfrm>
            <a:off x="2539471" y="595777"/>
            <a:ext cx="3849182" cy="2362647"/>
            <a:chOff x="2685118" y="1138818"/>
            <a:chExt cx="4069752" cy="249803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C75324C-978F-42E6-8F86-CBC1D2BEA3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31916" b="-418"/>
            <a:stretch/>
          </p:blipFill>
          <p:spPr>
            <a:xfrm>
              <a:off x="2685118" y="1138818"/>
              <a:ext cx="2039091" cy="249803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7DE44D7-825E-4525-9D93-4D7378113A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15" t="32734" b="60866"/>
            <a:stretch/>
          </p:blipFill>
          <p:spPr>
            <a:xfrm rot="19659835">
              <a:off x="3835001" y="1746864"/>
              <a:ext cx="2919869" cy="352486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B303021B-57B6-44FC-ADDF-782B784EECC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9" t="33432" r="5613" b="50000"/>
          <a:stretch/>
        </p:blipFill>
        <p:spPr>
          <a:xfrm>
            <a:off x="5715268" y="2832591"/>
            <a:ext cx="382197" cy="9406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09B25DC-C07F-419F-A8BD-42253732491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7" r="10543" b="25104"/>
          <a:stretch/>
        </p:blipFill>
        <p:spPr>
          <a:xfrm flipH="1">
            <a:off x="1743440" y="2112227"/>
            <a:ext cx="1478696" cy="1099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27A20C1-2414-457A-8A77-AE6969708F0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49" t="43266" r="21565" b="18575"/>
          <a:stretch/>
        </p:blipFill>
        <p:spPr>
          <a:xfrm>
            <a:off x="658775" y="3185399"/>
            <a:ext cx="763354" cy="12717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C5A3D89-6FB0-47B6-BAEE-B84B9CFD01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0" t="49571" r="39324" b="19548"/>
          <a:stretch/>
        </p:blipFill>
        <p:spPr>
          <a:xfrm>
            <a:off x="11299492" y="3369060"/>
            <a:ext cx="581329" cy="711036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5345FFA-EE0F-4D7D-8220-415DF1DB57F4}"/>
              </a:ext>
            </a:extLst>
          </p:cNvPr>
          <p:cNvCxnSpPr>
            <a:cxnSpLocks/>
          </p:cNvCxnSpPr>
          <p:nvPr/>
        </p:nvCxnSpPr>
        <p:spPr>
          <a:xfrm flipH="1">
            <a:off x="5905633" y="1169804"/>
            <a:ext cx="13962" cy="1729683"/>
          </a:xfrm>
          <a:prstGeom prst="line">
            <a:avLst/>
          </a:prstGeom>
          <a:ln w="38100">
            <a:solidFill>
              <a:srgbClr val="796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B55849-49D3-4AAD-B00F-6546ADF9D734}"/>
              </a:ext>
            </a:extLst>
          </p:cNvPr>
          <p:cNvCxnSpPr>
            <a:cxnSpLocks/>
          </p:cNvCxnSpPr>
          <p:nvPr/>
        </p:nvCxnSpPr>
        <p:spPr>
          <a:xfrm>
            <a:off x="5919595" y="664643"/>
            <a:ext cx="0" cy="553123"/>
          </a:xfrm>
          <a:prstGeom prst="line">
            <a:avLst/>
          </a:prstGeom>
          <a:ln w="38100">
            <a:solidFill>
              <a:srgbClr val="796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B3C01DD0-C721-41F7-B40B-9DB7841D884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7" t="11249" r="696" b="69074"/>
          <a:stretch/>
        </p:blipFill>
        <p:spPr>
          <a:xfrm>
            <a:off x="4268592" y="4951879"/>
            <a:ext cx="875097" cy="60015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233A9D2-EA69-491A-841F-182C9168A75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3" t="37339" r="864" b="43905"/>
          <a:stretch/>
        </p:blipFill>
        <p:spPr>
          <a:xfrm>
            <a:off x="2342627" y="3841716"/>
            <a:ext cx="875097" cy="55444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6EBA830-607B-4F7F-8DCA-B4B549F174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633127">
            <a:off x="5014337" y="3424498"/>
            <a:ext cx="954352" cy="60016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C07EFCB-C7C0-4850-8180-BF5F98DA0EB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" t="11676" r="66219" b="68647"/>
          <a:stretch/>
        </p:blipFill>
        <p:spPr>
          <a:xfrm>
            <a:off x="8911021" y="3379756"/>
            <a:ext cx="875097" cy="60015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349D3A2-4F51-465C-8361-849F24991B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" t="36382" r="64853" b="43119"/>
          <a:stretch/>
        </p:blipFill>
        <p:spPr>
          <a:xfrm>
            <a:off x="8589467" y="6173032"/>
            <a:ext cx="948215" cy="6252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8B54FFC-4767-4F1F-871F-6EA60D76B4A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65" b="69539"/>
          <a:stretch/>
        </p:blipFill>
        <p:spPr>
          <a:xfrm>
            <a:off x="1040452" y="5251957"/>
            <a:ext cx="862131" cy="71692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5B5EB5F-7CD2-418A-B174-6D76F94F814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9" t="59904" r="-704" b="9635"/>
          <a:stretch/>
        </p:blipFill>
        <p:spPr>
          <a:xfrm>
            <a:off x="7131583" y="4393052"/>
            <a:ext cx="862131" cy="71692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C1DAB0E-0928-487A-9B31-9A715C56733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2" t="1721" r="32394" b="78989"/>
          <a:stretch/>
        </p:blipFill>
        <p:spPr>
          <a:xfrm rot="19670681">
            <a:off x="6241840" y="5733322"/>
            <a:ext cx="990570" cy="62211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7534545-C091-414C-9357-DA11032E985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0" t="230" r="-14" b="80480"/>
          <a:stretch/>
        </p:blipFill>
        <p:spPr>
          <a:xfrm>
            <a:off x="6888745" y="2744350"/>
            <a:ext cx="857155" cy="53832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CE8C420-17A3-46B9-8B5D-CDB4D288A40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5" t="19735" r="1041" b="60975"/>
          <a:stretch/>
        </p:blipFill>
        <p:spPr>
          <a:xfrm>
            <a:off x="2536783" y="6173032"/>
            <a:ext cx="857155" cy="538325"/>
          </a:xfrm>
          <a:prstGeom prst="rect">
            <a:avLst/>
          </a:prstGeom>
        </p:spPr>
      </p:pic>
      <p:sp>
        <p:nvSpPr>
          <p:cNvPr id="69" name="Moicauca">
            <a:extLst>
              <a:ext uri="{FF2B5EF4-FFF2-40B4-BE49-F238E27FC236}">
                <a16:creationId xmlns:a16="http://schemas.microsoft.com/office/drawing/2014/main" id="{D0A5CA1C-2D7C-4665-98D5-4855AFAD7CA0}"/>
              </a:ext>
            </a:extLst>
          </p:cNvPr>
          <p:cNvSpPr/>
          <p:nvPr/>
        </p:nvSpPr>
        <p:spPr>
          <a:xfrm>
            <a:off x="1772847" y="3611147"/>
            <a:ext cx="8646307" cy="290863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>
                <a:gd name="adj" fmla="val 9826952"/>
              </a:avLst>
            </a:prstTxWarp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79" b="1" i="0" u="none" strike="noStrike" kern="120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  <a:sym typeface="Arial"/>
              </a:rPr>
              <a:t>GAME CÂU CÁ</a:t>
            </a:r>
            <a:endParaRPr kumimoji="0" lang="en-US" sz="9079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5B9BD5"/>
                </a:outerShdw>
              </a:effectLst>
              <a:uLnTx/>
              <a:uFillTx/>
              <a:latin typeface="Algerian" panose="04020705040A02060702" pitchFamily="82" charset="0"/>
              <a:ea typeface="+mn-ea"/>
              <a:cs typeface="+mn-cs"/>
              <a:sym typeface="Arial"/>
            </a:endParaRPr>
          </a:p>
        </p:txBody>
      </p:sp>
      <p:sp>
        <p:nvSpPr>
          <p:cNvPr id="70" name="Rectangle: Rounded Corners 69">
            <a:hlinkClick r:id="rId14" action="ppaction://hlinksldjump"/>
            <a:extLst>
              <a:ext uri="{FF2B5EF4-FFF2-40B4-BE49-F238E27FC236}">
                <a16:creationId xmlns:a16="http://schemas.microsoft.com/office/drawing/2014/main" id="{DD0B7ECF-DC8B-4EDD-AA5A-0CDDEB876C4C}"/>
              </a:ext>
            </a:extLst>
          </p:cNvPr>
          <p:cNvSpPr/>
          <p:nvPr/>
        </p:nvSpPr>
        <p:spPr>
          <a:xfrm>
            <a:off x="5403957" y="5849058"/>
            <a:ext cx="1003352" cy="364855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9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PLAY</a:t>
            </a:r>
          </a:p>
        </p:txBody>
      </p:sp>
      <p:sp>
        <p:nvSpPr>
          <p:cNvPr id="73" name="Moicauca">
            <a:extLst>
              <a:ext uri="{FF2B5EF4-FFF2-40B4-BE49-F238E27FC236}">
                <a16:creationId xmlns:a16="http://schemas.microsoft.com/office/drawing/2014/main" id="{16B2E4F9-0EF2-4B56-B299-4FFDE702725E}"/>
              </a:ext>
            </a:extLst>
          </p:cNvPr>
          <p:cNvSpPr/>
          <p:nvPr/>
        </p:nvSpPr>
        <p:spPr>
          <a:xfrm flipH="1">
            <a:off x="3551604" y="4080100"/>
            <a:ext cx="5088791" cy="1803327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19050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Arial"/>
                <a:ea typeface="+mn-ea"/>
                <a:cs typeface="+mn-cs"/>
                <a:sym typeface="Arial"/>
              </a:rPr>
              <a:t>KHỞI ĐỘNG</a:t>
            </a:r>
            <a:endParaRPr kumimoji="0" lang="en-US" sz="6600" b="1" i="0" u="none" strike="noStrike" kern="1200" cap="none" spc="0" normalizeH="0" baseline="0" noProof="0" dirty="0">
              <a:ln w="19050">
                <a:solidFill>
                  <a:srgbClr val="FFC000">
                    <a:lumMod val="50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rgbClr val="5B9BD5"/>
                </a:outerShdw>
              </a:effectLst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709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8CA0FF-B06F-4453-BC7D-149D475CED6C}"/>
              </a:ext>
            </a:extLst>
          </p:cNvPr>
          <p:cNvSpPr/>
          <p:nvPr/>
        </p:nvSpPr>
        <p:spPr>
          <a:xfrm>
            <a:off x="551672" y="676509"/>
            <a:ext cx="11087605" cy="607964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90F62E-6220-49D1-9FCA-298020EAA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29" y="-5292"/>
            <a:ext cx="1464631" cy="6852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BD3F8C-7202-45D0-B0D6-E46BA1E067D0}"/>
              </a:ext>
            </a:extLst>
          </p:cNvPr>
          <p:cNvSpPr txBox="1"/>
          <p:nvPr/>
        </p:nvSpPr>
        <p:spPr>
          <a:xfrm>
            <a:off x="1020946" y="743874"/>
            <a:ext cx="10005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thứ nhất đựng 5 l nước mắm, can thứ hai đựng số lít nước mắm gấp 3 lần can thứ nhất. Hỏi cả hai can đựng bao nhiêu lít nước mắm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E4C26EFD-C5D7-4C1A-B588-25136DF2B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" y="-3200392"/>
            <a:ext cx="16357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8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fr-F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r>
              <a:rPr kumimoji="0" lang="vi-VN" altLang="en-US" sz="1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Tóm tắt</a:t>
            </a:r>
            <a:endParaRPr kumimoji="0" lang="en-US" altLang="en-US" sz="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44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8E278D68-4B9C-42FE-B703-31BEBE0C0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" y="-286407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4BA970F-6265-4DD4-A098-7E8F4C7C91D1}"/>
              </a:ext>
            </a:extLst>
          </p:cNvPr>
          <p:cNvSpPr txBox="1"/>
          <p:nvPr/>
        </p:nvSpPr>
        <p:spPr>
          <a:xfrm>
            <a:off x="552197" y="2335879"/>
            <a:ext cx="258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BC54DF-E073-4602-9E3B-4572B9ACBD18}"/>
              </a:ext>
            </a:extLst>
          </p:cNvPr>
          <p:cNvSpPr txBox="1"/>
          <p:nvPr/>
        </p:nvSpPr>
        <p:spPr>
          <a:xfrm>
            <a:off x="552197" y="2997335"/>
            <a:ext cx="258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A3180A0-D63F-4C07-B29F-0BF9DDE98DA3}"/>
              </a:ext>
            </a:extLst>
          </p:cNvPr>
          <p:cNvGrpSpPr/>
          <p:nvPr/>
        </p:nvGrpSpPr>
        <p:grpSpPr>
          <a:xfrm>
            <a:off x="3120120" y="2482319"/>
            <a:ext cx="1013991" cy="237861"/>
            <a:chOff x="3051544" y="3800176"/>
            <a:chExt cx="2147777" cy="182679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F80DEFB-E394-4827-87BC-D9B338AA162E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C45D68D-5880-4265-85ED-F0CC8CE052B0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3BBD150-DAC1-4739-B37B-FC2D230B66D9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44BE58E-E499-4B54-B7D9-DEFE9F2BAB7F}"/>
              </a:ext>
            </a:extLst>
          </p:cNvPr>
          <p:cNvGrpSpPr/>
          <p:nvPr/>
        </p:nvGrpSpPr>
        <p:grpSpPr>
          <a:xfrm>
            <a:off x="3120120" y="3167605"/>
            <a:ext cx="3156983" cy="203213"/>
            <a:chOff x="3040911" y="3800176"/>
            <a:chExt cx="3156983" cy="203213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F7F4FAD-41A2-41FD-9A69-E36963835C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6AAD86E-0425-4139-BF2C-1A337CD86D35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9238EA8-E35F-4970-BA6D-B16209E78776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689DEE6-0C5A-48AF-9024-302389EA8D52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8E198A2-6931-45EB-8461-559E0E6862D9}"/>
                </a:ext>
              </a:extLst>
            </p:cNvPr>
            <p:cNvCxnSpPr/>
            <p:nvPr/>
          </p:nvCxnSpPr>
          <p:spPr>
            <a:xfrm>
              <a:off x="4072608" y="3820710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88D45B8C-3F90-430E-901E-5DC68F8E2F99}"/>
              </a:ext>
            </a:extLst>
          </p:cNvPr>
          <p:cNvSpPr txBox="1"/>
          <p:nvPr/>
        </p:nvSpPr>
        <p:spPr>
          <a:xfrm>
            <a:off x="3422706" y="2054154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6ED0B79-7F37-424B-8204-8E6C0336AC62}"/>
              </a:ext>
            </a:extLst>
          </p:cNvPr>
          <p:cNvCxnSpPr>
            <a:cxnSpLocks/>
          </p:cNvCxnSpPr>
          <p:nvPr/>
        </p:nvCxnSpPr>
        <p:spPr>
          <a:xfrm>
            <a:off x="3120120" y="2597489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127FE53-3F9C-43FF-955F-760E14F12220}"/>
              </a:ext>
            </a:extLst>
          </p:cNvPr>
          <p:cNvCxnSpPr>
            <a:cxnSpLocks/>
          </p:cNvCxnSpPr>
          <p:nvPr/>
        </p:nvCxnSpPr>
        <p:spPr>
          <a:xfrm>
            <a:off x="4138891" y="2678028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Left Brace 65">
            <a:extLst>
              <a:ext uri="{FF2B5EF4-FFF2-40B4-BE49-F238E27FC236}">
                <a16:creationId xmlns:a16="http://schemas.microsoft.com/office/drawing/2014/main" id="{C3C29182-218A-4FD1-9550-DE556D2D423E}"/>
              </a:ext>
            </a:extLst>
          </p:cNvPr>
          <p:cNvSpPr/>
          <p:nvPr/>
        </p:nvSpPr>
        <p:spPr>
          <a:xfrm rot="10800000">
            <a:off x="6465276" y="2382371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691ECDE-ED84-43B6-9AE8-EC928E8FAFC3}"/>
              </a:ext>
            </a:extLst>
          </p:cNvPr>
          <p:cNvSpPr txBox="1"/>
          <p:nvPr/>
        </p:nvSpPr>
        <p:spPr>
          <a:xfrm>
            <a:off x="6271256" y="2479271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CBB3F2-722E-4988-B774-F70DB393E70B}"/>
              </a:ext>
            </a:extLst>
          </p:cNvPr>
          <p:cNvSpPr/>
          <p:nvPr/>
        </p:nvSpPr>
        <p:spPr>
          <a:xfrm>
            <a:off x="2530770" y="3570953"/>
            <a:ext cx="7676703" cy="302343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1DDBC73-3260-438A-8303-ADBD599384F5}"/>
              </a:ext>
            </a:extLst>
          </p:cNvPr>
          <p:cNvSpPr txBox="1"/>
          <p:nvPr/>
        </p:nvSpPr>
        <p:spPr>
          <a:xfrm>
            <a:off x="5278530" y="3603430"/>
            <a:ext cx="2475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69DB009-1D5F-414C-89B5-21A7E543A245}"/>
              </a:ext>
            </a:extLst>
          </p:cNvPr>
          <p:cNvSpPr txBox="1"/>
          <p:nvPr/>
        </p:nvSpPr>
        <p:spPr>
          <a:xfrm>
            <a:off x="2663918" y="4052959"/>
            <a:ext cx="721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lít nước mắm ở can thứ hai là: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207C1F2-1D1E-4F06-910E-01AAD89D1C69}"/>
              </a:ext>
            </a:extLst>
          </p:cNvPr>
          <p:cNvGrpSpPr/>
          <p:nvPr/>
        </p:nvGrpSpPr>
        <p:grpSpPr>
          <a:xfrm>
            <a:off x="2819210" y="4572945"/>
            <a:ext cx="7214675" cy="533494"/>
            <a:chOff x="3171045" y="5180593"/>
            <a:chExt cx="7214675" cy="533494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978C4B4-B1BF-44F4-AE5D-95CFC72F9650}"/>
                </a:ext>
              </a:extLst>
            </p:cNvPr>
            <p:cNvSpPr txBox="1"/>
            <p:nvPr/>
          </p:nvSpPr>
          <p:spPr>
            <a:xfrm>
              <a:off x="3171045" y="5190867"/>
              <a:ext cx="72146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 x         =              (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A7B08D62-DD8E-4BBC-8F5C-3CC5EB5F84B5}"/>
                </a:ext>
              </a:extLst>
            </p:cNvPr>
            <p:cNvSpPr/>
            <p:nvPr/>
          </p:nvSpPr>
          <p:spPr>
            <a:xfrm>
              <a:off x="5915409" y="5180593"/>
              <a:ext cx="557561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EED9E6E6-94D5-4881-BABA-B30AB48B0524}"/>
                </a:ext>
              </a:extLst>
            </p:cNvPr>
            <p:cNvSpPr/>
            <p:nvPr/>
          </p:nvSpPr>
          <p:spPr>
            <a:xfrm>
              <a:off x="6886199" y="5201908"/>
              <a:ext cx="708769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3098883-70E1-4C6F-A309-58F32200C28C}"/>
              </a:ext>
            </a:extLst>
          </p:cNvPr>
          <p:cNvGrpSpPr/>
          <p:nvPr/>
        </p:nvGrpSpPr>
        <p:grpSpPr>
          <a:xfrm>
            <a:off x="1571236" y="-82639"/>
            <a:ext cx="2000105" cy="768350"/>
            <a:chOff x="1571236" y="-82639"/>
            <a:chExt cx="2000105" cy="768350"/>
          </a:xfrm>
        </p:grpSpPr>
        <p:grpSp>
          <p:nvGrpSpPr>
            <p:cNvPr id="24" name="组合 24"/>
            <p:cNvGrpSpPr/>
            <p:nvPr/>
          </p:nvGrpSpPr>
          <p:grpSpPr>
            <a:xfrm>
              <a:off x="1571236" y="-82639"/>
              <a:ext cx="900018" cy="768350"/>
              <a:chOff x="5847680" y="1619467"/>
              <a:chExt cx="560718" cy="527780"/>
            </a:xfrm>
          </p:grpSpPr>
          <p:sp>
            <p:nvSpPr>
              <p:cNvPr id="25" name="椭圆 26"/>
              <p:cNvSpPr/>
              <p:nvPr/>
            </p:nvSpPr>
            <p:spPr>
              <a:xfrm>
                <a:off x="5903904" y="1661983"/>
                <a:ext cx="482701" cy="482701"/>
              </a:xfrm>
              <a:prstGeom prst="ellipse">
                <a:avLst/>
              </a:prstGeom>
              <a:solidFill>
                <a:srgbClr val="F0382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26" name="文本框 27"/>
              <p:cNvSpPr txBox="1"/>
              <p:nvPr/>
            </p:nvSpPr>
            <p:spPr>
              <a:xfrm>
                <a:off x="5847680" y="1619467"/>
                <a:ext cx="560718" cy="52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Source Han Sans CN Medium" panose="020B0600000000000000" pitchFamily="34" charset="-122"/>
                    <a:cs typeface="Calibri" panose="020F0502020204030204" pitchFamily="34" charset="0"/>
                    <a:sym typeface="Arial"/>
                  </a:rPr>
                  <a:t>1</a:t>
                </a:r>
              </a:p>
            </p:txBody>
          </p:sp>
        </p:grp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DB32E001-A0CA-442E-848D-12BF25F028FB}"/>
                </a:ext>
              </a:extLst>
            </p:cNvPr>
            <p:cNvSpPr/>
            <p:nvPr/>
          </p:nvSpPr>
          <p:spPr>
            <a:xfrm>
              <a:off x="2436274" y="33231"/>
              <a:ext cx="1135067" cy="579633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010395B9-D4F3-491E-A0FE-7085FB51DFEF}"/>
              </a:ext>
            </a:extLst>
          </p:cNvPr>
          <p:cNvSpPr txBox="1"/>
          <p:nvPr/>
        </p:nvSpPr>
        <p:spPr>
          <a:xfrm>
            <a:off x="2911260" y="5120124"/>
            <a:ext cx="721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lít nước mắm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vi-VN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là: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FC4B652-5247-4117-A56D-A989DA04564D}"/>
              </a:ext>
            </a:extLst>
          </p:cNvPr>
          <p:cNvGrpSpPr/>
          <p:nvPr/>
        </p:nvGrpSpPr>
        <p:grpSpPr>
          <a:xfrm>
            <a:off x="3310015" y="5578267"/>
            <a:ext cx="7214675" cy="534165"/>
            <a:chOff x="3171045" y="5179922"/>
            <a:chExt cx="7214675" cy="534165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8AA91C0-B3B8-40AB-A8BF-EFB79FDFDE9E}"/>
                </a:ext>
              </a:extLst>
            </p:cNvPr>
            <p:cNvSpPr txBox="1"/>
            <p:nvPr/>
          </p:nvSpPr>
          <p:spPr>
            <a:xfrm>
              <a:off x="3171045" y="5190867"/>
              <a:ext cx="72146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+             =            (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978AB257-BCAE-479B-9A72-47FD812ED712}"/>
                </a:ext>
              </a:extLst>
            </p:cNvPr>
            <p:cNvSpPr/>
            <p:nvPr/>
          </p:nvSpPr>
          <p:spPr>
            <a:xfrm>
              <a:off x="5881686" y="5190867"/>
              <a:ext cx="652929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88674B3D-3334-49C0-A411-C86B69652B65}"/>
                </a:ext>
              </a:extLst>
            </p:cNvPr>
            <p:cNvSpPr/>
            <p:nvPr/>
          </p:nvSpPr>
          <p:spPr>
            <a:xfrm>
              <a:off x="7057955" y="5181360"/>
              <a:ext cx="557561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99" name="Rectangle: Rounded Corners 98">
              <a:extLst>
                <a:ext uri="{FF2B5EF4-FFF2-40B4-BE49-F238E27FC236}">
                  <a16:creationId xmlns:a16="http://schemas.microsoft.com/office/drawing/2014/main" id="{34DF7549-F753-4F0A-8B74-871DF3DD8010}"/>
                </a:ext>
              </a:extLst>
            </p:cNvPr>
            <p:cNvSpPr/>
            <p:nvPr/>
          </p:nvSpPr>
          <p:spPr>
            <a:xfrm>
              <a:off x="4651367" y="5179922"/>
              <a:ext cx="557561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F84A6D4-C9E6-4B19-B762-28109AAEB4EB}"/>
              </a:ext>
            </a:extLst>
          </p:cNvPr>
          <p:cNvGrpSpPr/>
          <p:nvPr/>
        </p:nvGrpSpPr>
        <p:grpSpPr>
          <a:xfrm>
            <a:off x="3708962" y="6111998"/>
            <a:ext cx="7214675" cy="523220"/>
            <a:chOff x="3171045" y="5190867"/>
            <a:chExt cx="7214675" cy="52322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CC08B9D-BC51-490D-A896-72845E2AD10F}"/>
                </a:ext>
              </a:extLst>
            </p:cNvPr>
            <p:cNvSpPr txBox="1"/>
            <p:nvPr/>
          </p:nvSpPr>
          <p:spPr>
            <a:xfrm>
              <a:off x="3171045" y="5190867"/>
              <a:ext cx="72146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Đáp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          </a:t>
              </a:r>
              <a:r>
                <a:rPr lang="en-US" sz="2800" b="1" i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l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nước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mắm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61B8CFFD-CDE0-4FED-B09E-5A6AE76F09A7}"/>
                </a:ext>
              </a:extLst>
            </p:cNvPr>
            <p:cNvSpPr/>
            <p:nvPr/>
          </p:nvSpPr>
          <p:spPr>
            <a:xfrm>
              <a:off x="6115120" y="5190867"/>
              <a:ext cx="706768" cy="465654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E89187C5-0CA2-44F6-9D48-BF5308F4514A}"/>
              </a:ext>
            </a:extLst>
          </p:cNvPr>
          <p:cNvSpPr/>
          <p:nvPr/>
        </p:nvSpPr>
        <p:spPr>
          <a:xfrm>
            <a:off x="5559842" y="4560743"/>
            <a:ext cx="557561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925464CD-6EBB-41F8-AE36-D2874E3A4EED}"/>
              </a:ext>
            </a:extLst>
          </p:cNvPr>
          <p:cNvSpPr/>
          <p:nvPr/>
        </p:nvSpPr>
        <p:spPr>
          <a:xfrm>
            <a:off x="6527727" y="4581555"/>
            <a:ext cx="836342" cy="486727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C58ABAD-98AE-43A1-B226-FE2740A2EADB}"/>
              </a:ext>
            </a:extLst>
          </p:cNvPr>
          <p:cNvSpPr/>
          <p:nvPr/>
        </p:nvSpPr>
        <p:spPr>
          <a:xfrm>
            <a:off x="4800611" y="5578938"/>
            <a:ext cx="557561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7E066AAE-8537-4F4A-AACB-0988E96701EB}"/>
              </a:ext>
            </a:extLst>
          </p:cNvPr>
          <p:cNvSpPr/>
          <p:nvPr/>
        </p:nvSpPr>
        <p:spPr>
          <a:xfrm>
            <a:off x="5900019" y="5577032"/>
            <a:ext cx="836342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EEDD11F7-2588-4BC9-9D1C-17BF53D79C3B}"/>
              </a:ext>
            </a:extLst>
          </p:cNvPr>
          <p:cNvSpPr/>
          <p:nvPr/>
        </p:nvSpPr>
        <p:spPr>
          <a:xfrm>
            <a:off x="7075217" y="5567523"/>
            <a:ext cx="836342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752BD821-D313-41F0-9147-9175D65205DC}"/>
              </a:ext>
            </a:extLst>
          </p:cNvPr>
          <p:cNvSpPr/>
          <p:nvPr/>
        </p:nvSpPr>
        <p:spPr>
          <a:xfrm>
            <a:off x="6615950" y="6112949"/>
            <a:ext cx="730072" cy="465654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8" grpId="0"/>
      <p:bldP spid="49" grpId="0"/>
      <p:bldP spid="62" grpId="0"/>
      <p:bldP spid="66" grpId="0" animBg="1"/>
      <p:bldP spid="67" grpId="0"/>
      <p:bldP spid="11" grpId="0" animBg="1"/>
      <p:bldP spid="86" grpId="0"/>
      <p:bldP spid="87" grpId="0"/>
      <p:bldP spid="94" grpId="0"/>
      <p:bldP spid="104" grpId="0" animBg="1"/>
      <p:bldP spid="107" grpId="0" animBg="1"/>
      <p:bldP spid="108" grpId="0" animBg="1"/>
      <p:bldP spid="109" grpId="0" animBg="1"/>
      <p:bldP spid="116" grpId="0" animBg="1"/>
      <p:bldP spid="1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8CA0FF-B06F-4453-BC7D-149D475CED6C}"/>
              </a:ext>
            </a:extLst>
          </p:cNvPr>
          <p:cNvSpPr/>
          <p:nvPr/>
        </p:nvSpPr>
        <p:spPr>
          <a:xfrm>
            <a:off x="552197" y="190912"/>
            <a:ext cx="11087605" cy="647617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4" name="组合 24"/>
          <p:cNvGrpSpPr/>
          <p:nvPr/>
        </p:nvGrpSpPr>
        <p:grpSpPr>
          <a:xfrm>
            <a:off x="750394" y="345688"/>
            <a:ext cx="900018" cy="768350"/>
            <a:chOff x="5847680" y="1619467"/>
            <a:chExt cx="560718" cy="527780"/>
          </a:xfrm>
        </p:grpSpPr>
        <p:sp>
          <p:nvSpPr>
            <p:cNvPr id="25" name="椭圆 26"/>
            <p:cNvSpPr/>
            <p:nvPr/>
          </p:nvSpPr>
          <p:spPr>
            <a:xfrm>
              <a:off x="5903904" y="1661983"/>
              <a:ext cx="482701" cy="482701"/>
            </a:xfrm>
            <a:prstGeom prst="ellipse">
              <a:avLst/>
            </a:prstGeom>
            <a:solidFill>
              <a:srgbClr val="F0382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文本框 27"/>
            <p:cNvSpPr txBox="1"/>
            <p:nvPr/>
          </p:nvSpPr>
          <p:spPr>
            <a:xfrm>
              <a:off x="5847680" y="1619467"/>
              <a:ext cx="560718" cy="527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  <a:sym typeface="Arial"/>
                </a:rPr>
                <a:t>2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2D39F38-6A15-470B-A043-ED9937C506C6}"/>
              </a:ext>
            </a:extLst>
          </p:cNvPr>
          <p:cNvSpPr txBox="1"/>
          <p:nvPr/>
        </p:nvSpPr>
        <p:spPr>
          <a:xfrm>
            <a:off x="1575688" y="345688"/>
            <a:ext cx="9508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gấp được 10 cái thuyền, Nam gấp được ít hơn Mai 3 cái thuyền. Hỏi cả hai bạn gấp được bao nhiêu cái thuyền?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envelope, stationary&#10;&#10;Description automatically generated">
            <a:extLst>
              <a:ext uri="{FF2B5EF4-FFF2-40B4-BE49-F238E27FC236}">
                <a16:creationId xmlns:a16="http://schemas.microsoft.com/office/drawing/2014/main" id="{792B2ACC-FFBC-425E-8049-58D0920BD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78" y="1233545"/>
            <a:ext cx="2933035" cy="1456455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26281A10-788B-4EEC-AC94-ED3DA6D79930}"/>
              </a:ext>
            </a:extLst>
          </p:cNvPr>
          <p:cNvSpPr txBox="1"/>
          <p:nvPr/>
        </p:nvSpPr>
        <p:spPr>
          <a:xfrm>
            <a:off x="4203557" y="1469073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522684F-1E83-42F6-B7E0-129CB948C210}"/>
              </a:ext>
            </a:extLst>
          </p:cNvPr>
          <p:cNvSpPr txBox="1"/>
          <p:nvPr/>
        </p:nvSpPr>
        <p:spPr>
          <a:xfrm>
            <a:off x="1298736" y="2692147"/>
            <a:ext cx="979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4883132-40E2-4008-BE9D-73F69ED2260E}"/>
              </a:ext>
            </a:extLst>
          </p:cNvPr>
          <p:cNvSpPr txBox="1"/>
          <p:nvPr/>
        </p:nvSpPr>
        <p:spPr>
          <a:xfrm>
            <a:off x="1160659" y="3319990"/>
            <a:ext cx="979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Nam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3A6A378-BDE4-4AA3-9AED-6702D87E1C11}"/>
              </a:ext>
            </a:extLst>
          </p:cNvPr>
          <p:cNvGrpSpPr/>
          <p:nvPr/>
        </p:nvGrpSpPr>
        <p:grpSpPr>
          <a:xfrm>
            <a:off x="2267608" y="2815139"/>
            <a:ext cx="2147777" cy="182679"/>
            <a:chOff x="3051544" y="3800176"/>
            <a:chExt cx="2147777" cy="182679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367FDEF-32D2-46F2-BAE8-EE815F6E2328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5A08DB7-B06F-41FD-9C78-DE4C4FCC489D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74D4355-BCF6-4CEF-AB17-2C85926F893F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9272CDF-3BA8-46B6-8303-798578ED7649}"/>
              </a:ext>
            </a:extLst>
          </p:cNvPr>
          <p:cNvGrpSpPr/>
          <p:nvPr/>
        </p:nvGrpSpPr>
        <p:grpSpPr>
          <a:xfrm>
            <a:off x="2267608" y="3500425"/>
            <a:ext cx="3156983" cy="182679"/>
            <a:chOff x="3040911" y="3800176"/>
            <a:chExt cx="3156983" cy="182679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19B50A23-6162-4739-BD72-80766D9BDD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66D4E96-A110-45D9-871B-A6ED3BEAD7BE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06B8243C-EA67-495A-9A98-08F427BDEE85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28062CA-D0FD-4B22-9AFF-4A6D69C18491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703C9392-7173-431F-A023-3033F3923EC3}"/>
              </a:ext>
            </a:extLst>
          </p:cNvPr>
          <p:cNvSpPr txBox="1"/>
          <p:nvPr/>
        </p:nvSpPr>
        <p:spPr>
          <a:xfrm>
            <a:off x="2436380" y="2044587"/>
            <a:ext cx="2597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69EA187-5E47-4438-9C57-88870726FFA3}"/>
              </a:ext>
            </a:extLst>
          </p:cNvPr>
          <p:cNvSpPr txBox="1"/>
          <p:nvPr/>
        </p:nvSpPr>
        <p:spPr>
          <a:xfrm>
            <a:off x="4415385" y="3089158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66118CE-213E-4470-9AFE-53DEA9FA05DD}"/>
              </a:ext>
            </a:extLst>
          </p:cNvPr>
          <p:cNvCxnSpPr>
            <a:cxnSpLocks/>
          </p:cNvCxnSpPr>
          <p:nvPr/>
        </p:nvCxnSpPr>
        <p:spPr>
          <a:xfrm>
            <a:off x="2267608" y="2930309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1D783D1A-6C9C-4269-B9C8-905AC12290CF}"/>
              </a:ext>
            </a:extLst>
          </p:cNvPr>
          <p:cNvCxnSpPr>
            <a:cxnSpLocks/>
          </p:cNvCxnSpPr>
          <p:nvPr/>
        </p:nvCxnSpPr>
        <p:spPr>
          <a:xfrm>
            <a:off x="4426018" y="2971200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Left Brace 99">
            <a:extLst>
              <a:ext uri="{FF2B5EF4-FFF2-40B4-BE49-F238E27FC236}">
                <a16:creationId xmlns:a16="http://schemas.microsoft.com/office/drawing/2014/main" id="{0E581CD3-175D-49CC-9148-669D6EA09D45}"/>
              </a:ext>
            </a:extLst>
          </p:cNvPr>
          <p:cNvSpPr/>
          <p:nvPr/>
        </p:nvSpPr>
        <p:spPr>
          <a:xfrm rot="10800000">
            <a:off x="5612764" y="2715191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E12C767-D2F2-4F67-8EE4-BD4F5BAFAB5F}"/>
              </a:ext>
            </a:extLst>
          </p:cNvPr>
          <p:cNvSpPr txBox="1"/>
          <p:nvPr/>
        </p:nvSpPr>
        <p:spPr>
          <a:xfrm>
            <a:off x="6119187" y="2836082"/>
            <a:ext cx="171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endParaRPr lang="en-US" sz="2400" b="1" dirty="0">
              <a:solidFill>
                <a:srgbClr val="1D25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Left Brace 101">
            <a:extLst>
              <a:ext uri="{FF2B5EF4-FFF2-40B4-BE49-F238E27FC236}">
                <a16:creationId xmlns:a16="http://schemas.microsoft.com/office/drawing/2014/main" id="{508CA2C4-F227-41EA-9243-820C68DF62EE}"/>
              </a:ext>
            </a:extLst>
          </p:cNvPr>
          <p:cNvSpPr/>
          <p:nvPr/>
        </p:nvSpPr>
        <p:spPr>
          <a:xfrm rot="5400000">
            <a:off x="3200707" y="1610610"/>
            <a:ext cx="327757" cy="2101595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31925E4-D589-4F20-A376-B8A8A7159DBF}"/>
              </a:ext>
            </a:extLst>
          </p:cNvPr>
          <p:cNvSpPr txBox="1"/>
          <p:nvPr/>
        </p:nvSpPr>
        <p:spPr>
          <a:xfrm>
            <a:off x="5612763" y="3948844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i="1" u="sng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i="1" u="sng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u="sng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2800" b="1" i="1" u="sng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1" u="sng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62336D8-E180-424A-A769-FE9672184225}"/>
              </a:ext>
            </a:extLst>
          </p:cNvPr>
          <p:cNvSpPr txBox="1"/>
          <p:nvPr/>
        </p:nvSpPr>
        <p:spPr>
          <a:xfrm>
            <a:off x="3734971" y="4432375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thuyền Nam gấp được là:</a:t>
            </a:r>
            <a:endParaRPr kumimoji="0" lang="en-US" sz="2800" b="1" i="1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2E58629-61AE-452C-A6B1-01E021BAB502}"/>
              </a:ext>
            </a:extLst>
          </p:cNvPr>
          <p:cNvSpPr txBox="1"/>
          <p:nvPr/>
        </p:nvSpPr>
        <p:spPr>
          <a:xfrm>
            <a:off x="4673407" y="4870085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10 - 3 = 7 (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2800" b="1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892D515-3E40-41DA-BC95-026124829FC1}"/>
              </a:ext>
            </a:extLst>
          </p:cNvPr>
          <p:cNvSpPr txBox="1"/>
          <p:nvPr/>
        </p:nvSpPr>
        <p:spPr>
          <a:xfrm>
            <a:off x="3661275" y="5307795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thuyền cả hai bạn gấp được là:</a:t>
            </a:r>
            <a:endParaRPr kumimoji="0" lang="en-US" sz="2800" b="1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596ECF1-F13F-414C-BA1F-8A5150D637EB}"/>
              </a:ext>
            </a:extLst>
          </p:cNvPr>
          <p:cNvSpPr txBox="1"/>
          <p:nvPr/>
        </p:nvSpPr>
        <p:spPr>
          <a:xfrm>
            <a:off x="4819707" y="5717893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+ 7 = 17 (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2800" b="1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AFBF7E4-0728-4FD2-A54C-96149EC675E8}"/>
              </a:ext>
            </a:extLst>
          </p:cNvPr>
          <p:cNvSpPr txBox="1"/>
          <p:nvPr/>
        </p:nvSpPr>
        <p:spPr>
          <a:xfrm>
            <a:off x="5611843" y="6166738"/>
            <a:ext cx="6027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17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thuyền</a:t>
            </a:r>
            <a:endParaRPr kumimoji="0" lang="en-US" sz="2800" b="1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98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  <p:bldP spid="96" grpId="0"/>
      <p:bldP spid="97" grpId="0"/>
      <p:bldP spid="100" grpId="0" animBg="1"/>
      <p:bldP spid="101" grpId="0"/>
      <p:bldP spid="10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57DBAB0-B315-4DE9-9C7A-1B19B189E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4908430"/>
            <a:ext cx="12192000" cy="19495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036D7FB-CF07-4149-BC84-EB7081F76B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9178506" y="1138992"/>
            <a:ext cx="2277373" cy="571900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E0CC9FE-32B2-42EA-BEF3-00873FC1A5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2855342" y="5857336"/>
            <a:ext cx="9336657" cy="10006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95C41F6-D5DB-4155-B820-C470D7E60D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05619" y="503583"/>
            <a:ext cx="2181551" cy="152204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8C23685-B258-4012-A35B-21A8572BE8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294312" y="-370630"/>
            <a:ext cx="2992390" cy="2087762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348857D6-81C3-46A1-8C5C-71CD6A755C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865404" y="-207244"/>
            <a:ext cx="8579789" cy="5720080"/>
          </a:xfrm>
          <a:prstGeom prst="rect">
            <a:avLst/>
          </a:prstGeom>
        </p:spPr>
      </p:pic>
      <p:sp>
        <p:nvSpPr>
          <p:cNvPr id="10" name="文本框 10">
            <a:extLst>
              <a:ext uri="{FF2B5EF4-FFF2-40B4-BE49-F238E27FC236}">
                <a16:creationId xmlns:a16="http://schemas.microsoft.com/office/drawing/2014/main" id="{4CC7644D-B78A-42D7-A562-14C630A0352B}"/>
              </a:ext>
            </a:extLst>
          </p:cNvPr>
          <p:cNvSpPr txBox="1"/>
          <p:nvPr/>
        </p:nvSpPr>
        <p:spPr>
          <a:xfrm>
            <a:off x="1796394" y="2696207"/>
            <a:ext cx="71648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toán giản bằng 2 phép 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 thường có mấy câu trả lời và mấy phép tính?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417081-BC96-469F-BC53-6FCC4244FBD3}"/>
              </a:ext>
            </a:extLst>
          </p:cNvPr>
          <p:cNvSpPr txBox="1"/>
          <p:nvPr/>
        </p:nvSpPr>
        <p:spPr>
          <a:xfrm>
            <a:off x="2815133" y="11531"/>
            <a:ext cx="5127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7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endParaRPr lang="en-US" sz="7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975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DBC6BF0E-6546-4557-8020-1DA727F03D09}"/>
              </a:ext>
            </a:extLst>
          </p:cNvPr>
          <p:cNvGrpSpPr/>
          <p:nvPr/>
        </p:nvGrpSpPr>
        <p:grpSpPr>
          <a:xfrm>
            <a:off x="1046480" y="1061059"/>
            <a:ext cx="9295414" cy="2663447"/>
            <a:chOff x="4144021" y="1484380"/>
            <a:chExt cx="7574794" cy="484022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4DDD8F2-0E07-4753-A8A6-F9A7696AED30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30" name="Rectangle: Diagonal Corners Rounded 4">
                <a:extLst>
                  <a:ext uri="{FF2B5EF4-FFF2-40B4-BE49-F238E27FC236}">
                    <a16:creationId xmlns:a16="http://schemas.microsoft.com/office/drawing/2014/main" id="{B46FD289-FA29-47CE-A9BA-529DDEE894E9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Rectangle: Diagonal Corners Rounded 30">
                <a:extLst>
                  <a:ext uri="{FF2B5EF4-FFF2-40B4-BE49-F238E27FC236}">
                    <a16:creationId xmlns:a16="http://schemas.microsoft.com/office/drawing/2014/main" id="{7927B2FF-BEF8-4248-901C-BC64CFDC5B30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D884AF-64E2-4B87-BD56-B25CB94F41FD}"/>
                </a:ext>
              </a:extLst>
            </p:cNvPr>
            <p:cNvSpPr txBox="1"/>
            <p:nvPr/>
          </p:nvSpPr>
          <p:spPr>
            <a:xfrm>
              <a:off x="4434564" y="1670229"/>
              <a:ext cx="6815563" cy="4250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Trong bài toán giải bằng 2 phép tính, kết quả của phép tính thứ nhất sẽ là 1 thành phần của phép tính thứ 2. Phần đáp số chỉ ghi kết quả của phép tính thứ 2.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4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08178817-9A50-4A74-AFF5-E65EAF212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559" y="2011681"/>
            <a:ext cx="4403188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719535-69AE-4D5A-827A-258AF812E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286" y="131805"/>
            <a:ext cx="4913802" cy="8230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803446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50"/>
          <p:cNvGrpSpPr/>
          <p:nvPr/>
        </p:nvGrpSpPr>
        <p:grpSpPr>
          <a:xfrm>
            <a:off x="-1059690" y="803521"/>
            <a:ext cx="14394787" cy="5106128"/>
            <a:chOff x="-794767" y="602641"/>
            <a:chExt cx="10796090" cy="3829596"/>
          </a:xfrm>
        </p:grpSpPr>
        <p:grpSp>
          <p:nvGrpSpPr>
            <p:cNvPr id="1188" name="Google Shape;1188;p50"/>
            <p:cNvGrpSpPr/>
            <p:nvPr/>
          </p:nvGrpSpPr>
          <p:grpSpPr>
            <a:xfrm>
              <a:off x="-95077" y="983680"/>
              <a:ext cx="1700914" cy="563757"/>
              <a:chOff x="223350" y="3354150"/>
              <a:chExt cx="1111200" cy="368300"/>
            </a:xfrm>
          </p:grpSpPr>
          <p:sp>
            <p:nvSpPr>
              <p:cNvPr id="1189" name="Google Shape;1189;p50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50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50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50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50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4" name="Google Shape;1194;p50"/>
            <p:cNvGrpSpPr/>
            <p:nvPr/>
          </p:nvGrpSpPr>
          <p:grpSpPr>
            <a:xfrm>
              <a:off x="-794767" y="2509427"/>
              <a:ext cx="1700876" cy="563680"/>
              <a:chOff x="456975" y="1603100"/>
              <a:chExt cx="1111175" cy="368250"/>
            </a:xfrm>
          </p:grpSpPr>
          <p:sp>
            <p:nvSpPr>
              <p:cNvPr id="1195" name="Google Shape;1195;p5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5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5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5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5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0" name="Google Shape;1200;p50"/>
            <p:cNvGrpSpPr/>
            <p:nvPr/>
          </p:nvGrpSpPr>
          <p:grpSpPr>
            <a:xfrm>
              <a:off x="8280509" y="602641"/>
              <a:ext cx="1720815" cy="767473"/>
              <a:chOff x="8042384" y="2038616"/>
              <a:chExt cx="1720815" cy="767473"/>
            </a:xfrm>
          </p:grpSpPr>
          <p:sp>
            <p:nvSpPr>
              <p:cNvPr id="1201" name="Google Shape;1201;p50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50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50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50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50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6" name="Google Shape;1206;p50"/>
            <p:cNvGrpSpPr/>
            <p:nvPr/>
          </p:nvGrpSpPr>
          <p:grpSpPr>
            <a:xfrm>
              <a:off x="7454791" y="2571749"/>
              <a:ext cx="1288247" cy="574373"/>
              <a:chOff x="7624716" y="2969549"/>
              <a:chExt cx="1288247" cy="574373"/>
            </a:xfrm>
          </p:grpSpPr>
          <p:sp>
            <p:nvSpPr>
              <p:cNvPr id="1207" name="Google Shape;1207;p50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50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50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50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50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50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3" name="Google Shape;1213;p50"/>
            <p:cNvSpPr/>
            <p:nvPr/>
          </p:nvSpPr>
          <p:spPr>
            <a:xfrm>
              <a:off x="1001550" y="42939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7281000" y="42549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31" y="1"/>
                  </a:moveTo>
                  <a:cubicBezTo>
                    <a:pt x="17409" y="1"/>
                    <a:pt x="17060" y="219"/>
                    <a:pt x="16957" y="530"/>
                  </a:cubicBezTo>
                  <a:cubicBezTo>
                    <a:pt x="16344" y="2106"/>
                    <a:pt x="15060" y="3361"/>
                    <a:pt x="13454" y="3887"/>
                  </a:cubicBezTo>
                  <a:cubicBezTo>
                    <a:pt x="12933" y="4048"/>
                    <a:pt x="12398" y="4127"/>
                    <a:pt x="11866" y="4127"/>
                  </a:cubicBezTo>
                  <a:cubicBezTo>
                    <a:pt x="10671" y="4127"/>
                    <a:pt x="9492" y="3729"/>
                    <a:pt x="8522" y="2982"/>
                  </a:cubicBezTo>
                  <a:cubicBezTo>
                    <a:pt x="7734" y="2398"/>
                    <a:pt x="7092" y="1610"/>
                    <a:pt x="6713" y="705"/>
                  </a:cubicBezTo>
                  <a:cubicBezTo>
                    <a:pt x="6614" y="495"/>
                    <a:pt x="6425" y="405"/>
                    <a:pt x="6230" y="405"/>
                  </a:cubicBezTo>
                  <a:cubicBezTo>
                    <a:pt x="5965" y="405"/>
                    <a:pt x="5688" y="570"/>
                    <a:pt x="5604" y="822"/>
                  </a:cubicBezTo>
                  <a:cubicBezTo>
                    <a:pt x="4903" y="3099"/>
                    <a:pt x="2656" y="4791"/>
                    <a:pt x="321" y="4996"/>
                  </a:cubicBezTo>
                  <a:cubicBezTo>
                    <a:pt x="0" y="5025"/>
                    <a:pt x="0" y="5463"/>
                    <a:pt x="321" y="5492"/>
                  </a:cubicBezTo>
                  <a:lnTo>
                    <a:pt x="321" y="5521"/>
                  </a:lnTo>
                  <a:cubicBezTo>
                    <a:pt x="445" y="5529"/>
                    <a:pt x="569" y="5532"/>
                    <a:pt x="692" y="5532"/>
                  </a:cubicBezTo>
                  <a:cubicBezTo>
                    <a:pt x="2973" y="5532"/>
                    <a:pt x="5045" y="4246"/>
                    <a:pt x="6211" y="2326"/>
                  </a:cubicBezTo>
                  <a:lnTo>
                    <a:pt x="6211" y="2326"/>
                  </a:lnTo>
                  <a:cubicBezTo>
                    <a:pt x="7501" y="4435"/>
                    <a:pt x="9716" y="5482"/>
                    <a:pt x="11931" y="5482"/>
                  </a:cubicBezTo>
                  <a:cubicBezTo>
                    <a:pt x="14163" y="5482"/>
                    <a:pt x="16396" y="4418"/>
                    <a:pt x="17679" y="2306"/>
                  </a:cubicBezTo>
                  <a:lnTo>
                    <a:pt x="17679" y="2306"/>
                  </a:lnTo>
                  <a:cubicBezTo>
                    <a:pt x="18882" y="4034"/>
                    <a:pt x="20821" y="4922"/>
                    <a:pt x="22770" y="4922"/>
                  </a:cubicBezTo>
                  <a:cubicBezTo>
                    <a:pt x="24433" y="4922"/>
                    <a:pt x="26103" y="4275"/>
                    <a:pt x="27328" y="2949"/>
                  </a:cubicBezTo>
                  <a:lnTo>
                    <a:pt x="27328" y="2949"/>
                  </a:lnTo>
                  <a:cubicBezTo>
                    <a:pt x="27585" y="3251"/>
                    <a:pt x="27911" y="3500"/>
                    <a:pt x="28251" y="3682"/>
                  </a:cubicBezTo>
                  <a:cubicBezTo>
                    <a:pt x="29185" y="4149"/>
                    <a:pt x="30236" y="4412"/>
                    <a:pt x="31257" y="4499"/>
                  </a:cubicBezTo>
                  <a:cubicBezTo>
                    <a:pt x="31655" y="4531"/>
                    <a:pt x="32053" y="4547"/>
                    <a:pt x="32450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06" y="4208"/>
                    <a:pt x="36832" y="3916"/>
                    <a:pt x="37707" y="3274"/>
                  </a:cubicBezTo>
                  <a:cubicBezTo>
                    <a:pt x="37999" y="3128"/>
                    <a:pt x="38116" y="2778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6" y="2311"/>
                    <a:pt x="35489" y="2661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6" y="3011"/>
                    <a:pt x="30090" y="2836"/>
                    <a:pt x="29273" y="2544"/>
                  </a:cubicBezTo>
                  <a:cubicBezTo>
                    <a:pt x="29010" y="2427"/>
                    <a:pt x="28747" y="2281"/>
                    <a:pt x="28543" y="2077"/>
                  </a:cubicBezTo>
                  <a:cubicBezTo>
                    <a:pt x="28339" y="1931"/>
                    <a:pt x="28222" y="1668"/>
                    <a:pt x="28280" y="1406"/>
                  </a:cubicBezTo>
                  <a:cubicBezTo>
                    <a:pt x="28316" y="958"/>
                    <a:pt x="27924" y="697"/>
                    <a:pt x="27534" y="697"/>
                  </a:cubicBezTo>
                  <a:cubicBezTo>
                    <a:pt x="27288" y="697"/>
                    <a:pt x="27044" y="801"/>
                    <a:pt x="26909" y="1026"/>
                  </a:cubicBezTo>
                  <a:cubicBezTo>
                    <a:pt x="25976" y="2662"/>
                    <a:pt x="24360" y="3453"/>
                    <a:pt x="22753" y="3453"/>
                  </a:cubicBezTo>
                  <a:cubicBezTo>
                    <a:pt x="20890" y="3453"/>
                    <a:pt x="19038" y="2392"/>
                    <a:pt x="18270" y="355"/>
                  </a:cubicBezTo>
                  <a:cubicBezTo>
                    <a:pt x="18163" y="105"/>
                    <a:pt x="17953" y="1"/>
                    <a:pt x="177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50"/>
            <p:cNvSpPr/>
            <p:nvPr/>
          </p:nvSpPr>
          <p:spPr>
            <a:xfrm>
              <a:off x="8277338" y="38111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50"/>
            <p:cNvSpPr/>
            <p:nvPr/>
          </p:nvSpPr>
          <p:spPr>
            <a:xfrm>
              <a:off x="554025" y="367262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50"/>
            <p:cNvSpPr/>
            <p:nvPr/>
          </p:nvSpPr>
          <p:spPr>
            <a:xfrm>
              <a:off x="755375" y="1959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50"/>
            <p:cNvSpPr/>
            <p:nvPr/>
          </p:nvSpPr>
          <p:spPr>
            <a:xfrm>
              <a:off x="1708275" y="1748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50"/>
            <p:cNvSpPr/>
            <p:nvPr/>
          </p:nvSpPr>
          <p:spPr>
            <a:xfrm>
              <a:off x="7120800" y="1610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3" name="图片 4"/>
          <p:cNvPicPr>
            <a:picLocks noChangeAspect="1"/>
          </p:cNvPicPr>
          <p:nvPr/>
        </p:nvPicPr>
        <p:blipFill>
          <a:blip r:embed="rId3"/>
          <a:srcRect l="73750"/>
          <a:stretch>
            <a:fillRect/>
          </a:stretch>
        </p:blipFill>
        <p:spPr>
          <a:xfrm>
            <a:off x="10303162" y="-68580"/>
            <a:ext cx="2304415" cy="1393825"/>
          </a:xfrm>
          <a:prstGeom prst="rect">
            <a:avLst/>
          </a:prstGeom>
        </p:spPr>
      </p:pic>
      <p:pic>
        <p:nvPicPr>
          <p:cNvPr id="44" name="图片 4"/>
          <p:cNvPicPr>
            <a:picLocks noChangeAspect="1"/>
          </p:cNvPicPr>
          <p:nvPr/>
        </p:nvPicPr>
        <p:blipFill>
          <a:blip r:embed="rId3"/>
          <a:srcRect l="73750"/>
          <a:stretch>
            <a:fillRect/>
          </a:stretch>
        </p:blipFill>
        <p:spPr>
          <a:xfrm flipH="1">
            <a:off x="-10795" y="-68580"/>
            <a:ext cx="2304415" cy="13938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71C289-E195-4C02-B5C4-A3C6DA71C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178" y="1892995"/>
            <a:ext cx="8144962" cy="3859102"/>
          </a:xfrm>
          <a:prstGeom prst="rect">
            <a:avLst/>
          </a:prstGeom>
        </p:spPr>
      </p:pic>
      <p:pic>
        <p:nvPicPr>
          <p:cNvPr id="45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CB1E7A8A-B858-4738-BED0-D01997E7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559" y="2011681"/>
            <a:ext cx="4403188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76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Mspham0936082789"/>
          <p:cNvPicPr>
            <a:picLocks noChangeAspect="1"/>
          </p:cNvPicPr>
          <p:nvPr/>
        </p:nvPicPr>
        <p:blipFill rotWithShape="1">
          <a:blip r:embed="rId3"/>
          <a:srcRect l="9013" t="9358" r="484"/>
          <a:stretch/>
        </p:blipFill>
        <p:spPr>
          <a:xfrm>
            <a:off x="-17680" y="8485"/>
            <a:ext cx="12835083" cy="7215661"/>
          </a:xfrm>
          <a:prstGeom prst="rect">
            <a:avLst/>
          </a:prstGeom>
        </p:spPr>
      </p:pic>
      <p:pic>
        <p:nvPicPr>
          <p:cNvPr id="133" name="len">
            <a:extLst>
              <a:ext uri="{FF2B5EF4-FFF2-40B4-BE49-F238E27FC236}">
                <a16:creationId xmlns:a16="http://schemas.microsoft.com/office/drawing/2014/main" id="{E707ED89-11D7-427E-BBFD-6150CBC8D2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9" t="33432" r="5613" b="50000"/>
          <a:stretch/>
        </p:blipFill>
        <p:spPr>
          <a:xfrm>
            <a:off x="5727842" y="1103131"/>
            <a:ext cx="382197" cy="940654"/>
          </a:xfrm>
          <a:prstGeom prst="rect">
            <a:avLst/>
          </a:prstGeom>
        </p:spPr>
      </p:pic>
      <p:grpSp>
        <p:nvGrpSpPr>
          <p:cNvPr id="123" name="Group 122">
            <a:extLst>
              <a:ext uri="{FF2B5EF4-FFF2-40B4-BE49-F238E27FC236}">
                <a16:creationId xmlns:a16="http://schemas.microsoft.com/office/drawing/2014/main" id="{0A47D789-11C5-41ED-A352-5BA0D4BCBE1F}"/>
              </a:ext>
            </a:extLst>
          </p:cNvPr>
          <p:cNvGrpSpPr/>
          <p:nvPr/>
        </p:nvGrpSpPr>
        <p:grpSpPr>
          <a:xfrm>
            <a:off x="2539471" y="595777"/>
            <a:ext cx="3849182" cy="2362648"/>
            <a:chOff x="2685119" y="1138818"/>
            <a:chExt cx="4069751" cy="2498035"/>
          </a:xfrm>
        </p:grpSpPr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9C75324C-978F-42E6-8F86-CBC1D2BEA3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31916" b="-418"/>
            <a:stretch/>
          </p:blipFill>
          <p:spPr>
            <a:xfrm>
              <a:off x="2685119" y="1138818"/>
              <a:ext cx="2039091" cy="2498035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67DE44D7-825E-4525-9D93-4D7378113A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15" t="32734" b="60866"/>
            <a:stretch/>
          </p:blipFill>
          <p:spPr>
            <a:xfrm rot="19659835">
              <a:off x="3835001" y="1746864"/>
              <a:ext cx="2919869" cy="352486"/>
            </a:xfrm>
            <a:prstGeom prst="rect">
              <a:avLst/>
            </a:prstGeom>
          </p:spPr>
        </p:pic>
      </p:grpSp>
      <p:grpSp>
        <p:nvGrpSpPr>
          <p:cNvPr id="136" name="cau"/>
          <p:cNvGrpSpPr/>
          <p:nvPr/>
        </p:nvGrpSpPr>
        <p:grpSpPr>
          <a:xfrm>
            <a:off x="5730045" y="644847"/>
            <a:ext cx="382197" cy="3144257"/>
            <a:chOff x="5713587" y="657784"/>
            <a:chExt cx="383145" cy="3152055"/>
          </a:xfrm>
        </p:grpSpPr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E707ED89-11D7-427E-BBFD-6150CBC8D2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109" t="33432" r="5613" b="50000"/>
            <a:stretch/>
          </p:blipFill>
          <p:spPr>
            <a:xfrm>
              <a:off x="5713587" y="2866852"/>
              <a:ext cx="383145" cy="942987"/>
            </a:xfrm>
            <a:prstGeom prst="rect">
              <a:avLst/>
            </a:prstGeom>
          </p:spPr>
        </p:pic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22C1609F-B44F-4096-9638-31E2FCAD4B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5161" y="657784"/>
              <a:ext cx="13996" cy="2240387"/>
            </a:xfrm>
            <a:prstGeom prst="line">
              <a:avLst/>
            </a:prstGeom>
            <a:ln w="38100">
              <a:solidFill>
                <a:srgbClr val="3636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99F25E73-5CBD-4C9C-9C71-B6395FF43793}"/>
              </a:ext>
            </a:extLst>
          </p:cNvPr>
          <p:cNvCxnSpPr>
            <a:cxnSpLocks/>
          </p:cNvCxnSpPr>
          <p:nvPr/>
        </p:nvCxnSpPr>
        <p:spPr>
          <a:xfrm>
            <a:off x="5919595" y="664643"/>
            <a:ext cx="0" cy="553123"/>
          </a:xfrm>
          <a:prstGeom prst="line">
            <a:avLst/>
          </a:prstGeom>
          <a:ln w="38100">
            <a:solidFill>
              <a:srgbClr val="3636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691" y="1668331"/>
            <a:ext cx="787023" cy="548644"/>
          </a:xfrm>
          <a:prstGeom prst="rect">
            <a:avLst/>
          </a:prstGeom>
        </p:spPr>
      </p:pic>
      <p:sp>
        <p:nvSpPr>
          <p:cNvPr id="147" name="Rectangle: Rounded Corners 70">
            <a:hlinkClick r:id="rId8" action="ppaction://hlinksldjump"/>
            <a:extLst>
              <a:ext uri="{FF2B5EF4-FFF2-40B4-BE49-F238E27FC236}">
                <a16:creationId xmlns:a16="http://schemas.microsoft.com/office/drawing/2014/main" id="{AE51B5B9-8B5B-4907-8F61-C693DDA92590}"/>
              </a:ext>
            </a:extLst>
          </p:cNvPr>
          <p:cNvSpPr/>
          <p:nvPr/>
        </p:nvSpPr>
        <p:spPr>
          <a:xfrm>
            <a:off x="11765000" y="181470"/>
            <a:ext cx="853999" cy="414307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9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EXIT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376365" y="3651446"/>
            <a:ext cx="1492848" cy="1181156"/>
            <a:chOff x="2367140" y="3651997"/>
            <a:chExt cx="1496550" cy="1184085"/>
          </a:xfrm>
        </p:grpSpPr>
        <p:pic>
          <p:nvPicPr>
            <p:cNvPr id="49" name="ca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76811" flipH="1">
              <a:off x="2367140" y="3651997"/>
              <a:ext cx="1496550" cy="1184085"/>
            </a:xfrm>
            <a:prstGeom prst="rect">
              <a:avLst/>
            </a:prstGeom>
          </p:spPr>
        </p:pic>
        <p:sp>
          <p:nvSpPr>
            <p:cNvPr id="3" name="TextBox 2">
              <a:hlinkClick r:id="" action="ppaction://noaction"/>
            </p:cNvPr>
            <p:cNvSpPr txBox="1"/>
            <p:nvPr/>
          </p:nvSpPr>
          <p:spPr>
            <a:xfrm>
              <a:off x="2979824" y="3920873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59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691471" y="5818280"/>
            <a:ext cx="1799440" cy="1145272"/>
            <a:chOff x="5361721" y="5313286"/>
            <a:chExt cx="1803903" cy="1148112"/>
          </a:xfrm>
        </p:grpSpPr>
        <p:pic>
          <p:nvPicPr>
            <p:cNvPr id="69" name="c12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56612">
              <a:off x="5361721" y="5313286"/>
              <a:ext cx="1803903" cy="1148112"/>
            </a:xfrm>
            <a:prstGeom prst="rect">
              <a:avLst/>
            </a:prstGeom>
          </p:spPr>
        </p:pic>
        <p:sp>
          <p:nvSpPr>
            <p:cNvPr id="78" name="TextBox 77">
              <a:hlinkClick r:id="" action="ppaction://noaction"/>
            </p:cNvPr>
            <p:cNvSpPr txBox="1"/>
            <p:nvPr/>
          </p:nvSpPr>
          <p:spPr>
            <a:xfrm>
              <a:off x="6197532" y="5669496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59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0115501" y="4689647"/>
            <a:ext cx="1888976" cy="1114484"/>
            <a:chOff x="10159361" y="4275964"/>
            <a:chExt cx="1893661" cy="1117248"/>
          </a:xfrm>
        </p:grpSpPr>
        <p:pic>
          <p:nvPicPr>
            <p:cNvPr id="51" name="ca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1933">
              <a:off x="10159361" y="4275964"/>
              <a:ext cx="1893661" cy="1117248"/>
            </a:xfrm>
            <a:prstGeom prst="rect">
              <a:avLst/>
            </a:prstGeom>
          </p:spPr>
        </p:pic>
        <p:sp>
          <p:nvSpPr>
            <p:cNvPr id="79" name="TextBox 78">
              <a:hlinkClick r:id="" action="ppaction://noaction"/>
            </p:cNvPr>
            <p:cNvSpPr txBox="1"/>
            <p:nvPr/>
          </p:nvSpPr>
          <p:spPr>
            <a:xfrm>
              <a:off x="10616480" y="4441280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59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 rot="18129147">
            <a:off x="5120813" y="1872369"/>
            <a:ext cx="1192545" cy="945896"/>
            <a:chOff x="2367140" y="3651997"/>
            <a:chExt cx="1496550" cy="1184085"/>
          </a:xfrm>
        </p:grpSpPr>
        <p:pic>
          <p:nvPicPr>
            <p:cNvPr id="83" name="ca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76811" flipH="1">
              <a:off x="2367140" y="3651997"/>
              <a:ext cx="1496550" cy="1184085"/>
            </a:xfrm>
            <a:prstGeom prst="rect">
              <a:avLst/>
            </a:prstGeom>
          </p:spPr>
        </p:pic>
        <p:sp>
          <p:nvSpPr>
            <p:cNvPr id="84" name="TextBox 83">
              <a:hlinkClick r:id="" action="ppaction://noaction"/>
            </p:cNvPr>
            <p:cNvSpPr txBox="1"/>
            <p:nvPr/>
          </p:nvSpPr>
          <p:spPr>
            <a:xfrm>
              <a:off x="2979824" y="3841377"/>
              <a:ext cx="489710" cy="805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59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pic>
        <p:nvPicPr>
          <p:cNvPr id="85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872" y="1668331"/>
            <a:ext cx="787023" cy="548644"/>
          </a:xfrm>
          <a:prstGeom prst="rect">
            <a:avLst/>
          </a:prstGeom>
        </p:spPr>
      </p:pic>
      <p:sp>
        <p:nvSpPr>
          <p:cNvPr id="9" name="Oval 8">
            <a:hlinkClick r:id="rId12" action="ppaction://hlinksldjump"/>
          </p:cNvPr>
          <p:cNvSpPr/>
          <p:nvPr/>
        </p:nvSpPr>
        <p:spPr>
          <a:xfrm>
            <a:off x="4290277" y="74944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9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90" name="Oval 89">
            <a:hlinkClick r:id="rId13" action="ppaction://hlinksldjump"/>
          </p:cNvPr>
          <p:cNvSpPr/>
          <p:nvPr/>
        </p:nvSpPr>
        <p:spPr>
          <a:xfrm>
            <a:off x="4796524" y="90498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9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2</a:t>
            </a:r>
          </a:p>
        </p:txBody>
      </p:sp>
      <p:sp>
        <p:nvSpPr>
          <p:cNvPr id="91" name="Oval 90">
            <a:hlinkClick r:id="rId14" action="ppaction://hlinksldjump"/>
          </p:cNvPr>
          <p:cNvSpPr/>
          <p:nvPr/>
        </p:nvSpPr>
        <p:spPr>
          <a:xfrm>
            <a:off x="5302770" y="106051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9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3</a:t>
            </a:r>
          </a:p>
        </p:txBody>
      </p:sp>
      <p:sp>
        <p:nvSpPr>
          <p:cNvPr id="92" name="Oval 91">
            <a:hlinkClick r:id="rId15" action="ppaction://hlinksldjump"/>
          </p:cNvPr>
          <p:cNvSpPr/>
          <p:nvPr/>
        </p:nvSpPr>
        <p:spPr>
          <a:xfrm>
            <a:off x="5809017" y="108936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9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4</a:t>
            </a:r>
          </a:p>
        </p:txBody>
      </p:sp>
      <p:grpSp>
        <p:nvGrpSpPr>
          <p:cNvPr id="94" name="Group 93"/>
          <p:cNvGrpSpPr/>
          <p:nvPr/>
        </p:nvGrpSpPr>
        <p:grpSpPr>
          <a:xfrm rot="5196589">
            <a:off x="4786251" y="7618607"/>
            <a:ext cx="1799440" cy="1145272"/>
            <a:chOff x="7373765" y="7100512"/>
            <a:chExt cx="1803903" cy="1148112"/>
          </a:xfrm>
        </p:grpSpPr>
        <p:pic>
          <p:nvPicPr>
            <p:cNvPr id="95" name="c12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56612">
              <a:off x="7373765" y="7100512"/>
              <a:ext cx="1803903" cy="1148112"/>
            </a:xfrm>
            <a:prstGeom prst="rect">
              <a:avLst/>
            </a:prstGeom>
          </p:spPr>
        </p:pic>
        <p:sp>
          <p:nvSpPr>
            <p:cNvPr id="96" name="TextBox 95">
              <a:hlinkClick r:id="" action="ppaction://noaction"/>
            </p:cNvPr>
            <p:cNvSpPr txBox="1"/>
            <p:nvPr/>
          </p:nvSpPr>
          <p:spPr>
            <a:xfrm rot="17440238">
              <a:off x="8253568" y="7363915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59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pic>
        <p:nvPicPr>
          <p:cNvPr id="97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511" y="1668331"/>
            <a:ext cx="787023" cy="548644"/>
          </a:xfrm>
          <a:prstGeom prst="rect">
            <a:avLst/>
          </a:prstGeom>
        </p:spPr>
      </p:pic>
      <p:grpSp>
        <p:nvGrpSpPr>
          <p:cNvPr id="98" name="Group 97"/>
          <p:cNvGrpSpPr/>
          <p:nvPr/>
        </p:nvGrpSpPr>
        <p:grpSpPr>
          <a:xfrm rot="4722554">
            <a:off x="5033597" y="2051523"/>
            <a:ext cx="1888976" cy="1114484"/>
            <a:chOff x="10159361" y="4275964"/>
            <a:chExt cx="1893661" cy="1117248"/>
          </a:xfrm>
        </p:grpSpPr>
        <p:pic>
          <p:nvPicPr>
            <p:cNvPr id="99" name="ca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1933">
              <a:off x="10159361" y="4275964"/>
              <a:ext cx="1893661" cy="1117248"/>
            </a:xfrm>
            <a:prstGeom prst="rect">
              <a:avLst/>
            </a:prstGeom>
          </p:spPr>
        </p:pic>
        <p:sp>
          <p:nvSpPr>
            <p:cNvPr id="100" name="TextBox 99">
              <a:hlinkClick r:id="" action="ppaction://noaction"/>
            </p:cNvPr>
            <p:cNvSpPr txBox="1"/>
            <p:nvPr/>
          </p:nvSpPr>
          <p:spPr>
            <a:xfrm rot="16720321">
              <a:off x="10616480" y="4441280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59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pic>
        <p:nvPicPr>
          <p:cNvPr id="101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068" y="1734753"/>
            <a:ext cx="787023" cy="548644"/>
          </a:xfrm>
          <a:prstGeom prst="rect">
            <a:avLst/>
          </a:prstGeom>
        </p:spPr>
      </p:pic>
      <p:pic>
        <p:nvPicPr>
          <p:cNvPr id="110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578" y="1707745"/>
            <a:ext cx="787023" cy="54864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21119308">
            <a:off x="6735608" y="2955270"/>
            <a:ext cx="1222719" cy="2037055"/>
            <a:chOff x="7538928" y="2707940"/>
            <a:chExt cx="1225751" cy="2042107"/>
          </a:xfrm>
        </p:grpSpPr>
        <p:pic>
          <p:nvPicPr>
            <p:cNvPr id="74" name="c141">
              <a:extLst>
                <a:ext uri="{FF2B5EF4-FFF2-40B4-BE49-F238E27FC236}">
                  <a16:creationId xmlns:a16="http://schemas.microsoft.com/office/drawing/2014/main" id="{33848A06-B22E-4ED9-B70A-85D6EF7627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49" t="43266" r="21565" b="18575"/>
            <a:stretch/>
          </p:blipFill>
          <p:spPr>
            <a:xfrm>
              <a:off x="7538928" y="2707940"/>
              <a:ext cx="1225751" cy="2042107"/>
            </a:xfrm>
            <a:prstGeom prst="rect">
              <a:avLst/>
            </a:prstGeom>
          </p:spPr>
        </p:pic>
        <p:sp>
          <p:nvSpPr>
            <p:cNvPr id="80" name="TextBox 79">
              <a:hlinkClick r:id="" action="ppaction://noaction"/>
            </p:cNvPr>
            <p:cNvSpPr txBox="1"/>
            <p:nvPr/>
          </p:nvSpPr>
          <p:spPr>
            <a:xfrm>
              <a:off x="7918906" y="2970447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59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2A512A5-3174-424F-8EF4-AD585C43949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4167" l="6571" r="977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0465" y="1851662"/>
            <a:ext cx="791473" cy="122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72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-2.96296E-6 C 0.01446 -0.00301 0.02396 -0.03402 0.04766 -0.03194 C 0.08373 -0.02893 0.09792 -0.00694 0.13112 -0.02893 C 0.15196 -0.0419 0.1767 -0.075 0.19467 -0.07407 C 0.23542 -0.07291 0.24401 -0.03889 0.24401 -0.0081 C 0.24493 0.03611 0.1918 0.07292 0.12722 0.07709 C 0.06185 0.0801 0.00782 0.0331 0.0125 -2.96296E-6 Z " pathEditMode="relative" rAng="0" ptsTypes="AAAAAAA">
                                      <p:cBhvr>
                                        <p:cTn id="6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63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-0.003 0.012 -0.034 0.037 -0.032 C 0.075 -0.029 0.09 -0.007 0.125 -0.029 C 0.147 -0.042 0.173 -0.075 0.192 -0.074 C 0.235 -0.073 0.244 -0.039 0.244 -0.008 C 0.245 0.036 0.189 0.073 0.121 0.077 C 0.052 0.08 -0.005 0.033 0 0 Z" pathEditMode="relative" ptsTypes="">
                                      <p:cBhvr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05 0.00694 C -0.06914 0.00231 -0.06432 -0.04398 -0.05234 -0.04074 C -0.03411 -0.03634 -0.02682 -0.00347 -0.01002 -0.03634 C 0.00053 -0.05579 0.01303 -0.10509 0.02214 -0.1037 C 0.04271 -0.10208 0.04714 -0.05116 0.04714 -0.00532 C 0.04753 0.06065 0.02071 0.11574 -0.01197 0.12199 C -0.04518 0.12639 -0.07239 0.05625 -0.07005 0.00694 Z " pathEditMode="relative" rAng="0" ptsTypes="AAAAAAA">
                                      <p:cBhvr>
                                        <p:cTn id="10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46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C -0.00091 -0.00532 -0.00534 -0.05856 -0.01666 -0.05509 C -0.03359 -0.04977 -0.04036 -0.01204 -0.05612 -0.04977 C -0.06601 -0.07222 -0.0776 -0.12917 -0.08619 -0.12755 C -0.10547 -0.12546 -0.1095 -0.0669 -0.1095 -0.01412 C -0.11002 0.06204 -0.08489 0.12546 -0.05429 0.13264 C -0.0233 0.13773 0.00222 0.05695 -2.91667E-6 -7.40741E-7 Z " pathEditMode="relative" rAng="0" ptsTypes="AAAAAAA">
                                      <p:cBhvr>
                                        <p:cTn id="12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2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022E-16 L 0.21549 -0.1296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8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7 L -0.1177 -0.2215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5" y="-1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02122 -0.720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" y="-36042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0.39427 -0.3919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14" y="-1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</p:childTnLst>
        </p:cTn>
      </p:par>
    </p:tnLst>
    <p:bldLst>
      <p:bldP spid="9" grpId="0" animBg="1"/>
      <p:bldP spid="90" grpId="0" animBg="1"/>
      <p:bldP spid="91" grpId="0" animBg="1"/>
      <p:bldP spid="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263" y="106665"/>
            <a:ext cx="608092" cy="608092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1445" y="204847"/>
            <a:ext cx="608092" cy="608092"/>
          </a:xfrm>
          <a:prstGeom prst="rect">
            <a:avLst/>
          </a:prstGeom>
        </p:spPr>
      </p:pic>
      <p:pic>
        <p:nvPicPr>
          <p:cNvPr id="24" name="Mspham0936082789"/>
          <p:cNvPicPr>
            <a:picLocks noChangeAspect="1"/>
          </p:cNvPicPr>
          <p:nvPr/>
        </p:nvPicPr>
        <p:blipFill rotWithShape="1">
          <a:blip r:embed="rId8"/>
          <a:srcRect l="9013" t="9358" r="484"/>
          <a:stretch/>
        </p:blipFill>
        <p:spPr>
          <a:xfrm>
            <a:off x="-321542" y="-366144"/>
            <a:ext cx="12835083" cy="7215661"/>
          </a:xfrm>
          <a:prstGeom prst="rect">
            <a:avLst/>
          </a:prstGeom>
        </p:spPr>
      </p:pic>
      <p:pic>
        <p:nvPicPr>
          <p:cNvPr id="23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13" y="76234"/>
            <a:ext cx="2432598" cy="2698902"/>
          </a:xfrm>
          <a:prstGeom prst="rect">
            <a:avLst/>
          </a:prstGeom>
        </p:spPr>
      </p:pic>
      <p:grpSp>
        <p:nvGrpSpPr>
          <p:cNvPr id="82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137706" y="3409943"/>
            <a:ext cx="4776170" cy="998387"/>
            <a:chOff x="6752507" y="4712225"/>
            <a:chExt cx="5049860" cy="1055598"/>
          </a:xfrm>
        </p:grpSpPr>
        <p:sp>
          <p:nvSpPr>
            <p:cNvPr id="75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51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0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B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137706" y="4567032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50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4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C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814656" y="5056617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STOVE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D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01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40663" y="3463993"/>
            <a:ext cx="1825388" cy="1236908"/>
          </a:xfrm>
          <a:prstGeom prst="rect">
            <a:avLst/>
          </a:prstGeom>
        </p:spPr>
      </p:pic>
      <p:pic>
        <p:nvPicPr>
          <p:cNvPr id="107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60788" y="4613099"/>
            <a:ext cx="1825388" cy="1236908"/>
          </a:xfrm>
          <a:prstGeom prst="rect">
            <a:avLst/>
          </a:prstGeom>
        </p:spPr>
      </p:pic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57863" y="5074791"/>
            <a:ext cx="1825388" cy="1236908"/>
          </a:xfrm>
          <a:prstGeom prst="rect">
            <a:avLst/>
          </a:prstGeom>
        </p:spPr>
      </p:pic>
      <p:grpSp>
        <p:nvGrpSpPr>
          <p:cNvPr id="66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137706" y="2264658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52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8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A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220249" y="2205154"/>
            <a:ext cx="2161624" cy="1401388"/>
          </a:xfrm>
          <a:prstGeom prst="rect">
            <a:avLst/>
          </a:prstGeom>
        </p:spPr>
      </p:pic>
      <p:pic>
        <p:nvPicPr>
          <p:cNvPr id="78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171367" y="406035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4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411953" y="1975701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38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000" y="3070683"/>
            <a:ext cx="5278046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14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gấp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3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lần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là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bao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nhiêu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481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3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pham0936082789"/>
          <p:cNvPicPr>
            <a:picLocks noChangeAspect="1"/>
          </p:cNvPicPr>
          <p:nvPr/>
        </p:nvPicPr>
        <p:blipFill rotWithShape="1">
          <a:blip r:embed="rId7"/>
          <a:srcRect l="9013" t="9358" r="484"/>
          <a:stretch/>
        </p:blipFill>
        <p:spPr>
          <a:xfrm>
            <a:off x="-321542" y="-366144"/>
            <a:ext cx="12835083" cy="7215661"/>
          </a:xfrm>
          <a:prstGeom prst="rect">
            <a:avLst/>
          </a:prstGeom>
        </p:spPr>
      </p:pic>
      <p:pic>
        <p:nvPicPr>
          <p:cNvPr id="23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13" y="76234"/>
            <a:ext cx="2432598" cy="2698902"/>
          </a:xfrm>
          <a:prstGeom prst="rect">
            <a:avLst/>
          </a:prstGeom>
        </p:spPr>
      </p:pic>
      <p:grpSp>
        <p:nvGrpSpPr>
          <p:cNvPr id="82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023689" y="3580970"/>
            <a:ext cx="4776170" cy="998387"/>
            <a:chOff x="6752507" y="4712225"/>
            <a:chExt cx="5049860" cy="1055598"/>
          </a:xfrm>
        </p:grpSpPr>
        <p:sp>
          <p:nvSpPr>
            <p:cNvPr id="75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16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0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B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023689" y="4738059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14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4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C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814656" y="5056617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Climb 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D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07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346770" y="4784123"/>
            <a:ext cx="1825388" cy="1236908"/>
          </a:xfrm>
          <a:prstGeom prst="rect">
            <a:avLst/>
          </a:prstGeom>
        </p:spPr>
      </p:pic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57863" y="5074791"/>
            <a:ext cx="1825388" cy="1236908"/>
          </a:xfrm>
          <a:prstGeom prst="rect">
            <a:avLst/>
          </a:prstGeom>
        </p:spPr>
      </p:pic>
      <p:grpSp>
        <p:nvGrpSpPr>
          <p:cNvPr id="66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023689" y="2435684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15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8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A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144166" y="3461189"/>
            <a:ext cx="2161624" cy="1401388"/>
          </a:xfrm>
          <a:prstGeom prst="rect">
            <a:avLst/>
          </a:prstGeom>
        </p:spPr>
      </p:pic>
      <p:sp>
        <p:nvSpPr>
          <p:cNvPr id="64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344026" y="1928725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091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63" y="106665"/>
            <a:ext cx="608092" cy="608092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1445" y="204847"/>
            <a:ext cx="608092" cy="608092"/>
          </a:xfrm>
          <a:prstGeom prst="rect">
            <a:avLst/>
          </a:prstGeom>
        </p:spPr>
      </p:pic>
      <p:pic>
        <p:nvPicPr>
          <p:cNvPr id="101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63402" y="2376573"/>
            <a:ext cx="1825388" cy="1236908"/>
          </a:xfrm>
          <a:prstGeom prst="rect">
            <a:avLst/>
          </a:prstGeom>
        </p:spPr>
      </p:pic>
      <p:pic>
        <p:nvPicPr>
          <p:cNvPr id="28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171367" y="406035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4C491EE-3A39-4402-8719-C2B2645DA607}"/>
              </a:ext>
            </a:extLst>
          </p:cNvPr>
          <p:cNvSpPr/>
          <p:nvPr/>
        </p:nvSpPr>
        <p:spPr>
          <a:xfrm>
            <a:off x="723475" y="2778723"/>
            <a:ext cx="5278046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64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giảm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4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lần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là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bao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nhiêu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8742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pham0936082789"/>
          <p:cNvPicPr>
            <a:picLocks noChangeAspect="1"/>
          </p:cNvPicPr>
          <p:nvPr/>
        </p:nvPicPr>
        <p:blipFill rotWithShape="1">
          <a:blip r:embed="rId7"/>
          <a:srcRect l="9013" t="9358" r="484"/>
          <a:stretch/>
        </p:blipFill>
        <p:spPr>
          <a:xfrm>
            <a:off x="-321542" y="-366144"/>
            <a:ext cx="12835083" cy="7215661"/>
          </a:xfrm>
          <a:prstGeom prst="rect">
            <a:avLst/>
          </a:prstGeom>
        </p:spPr>
      </p:pic>
      <p:pic>
        <p:nvPicPr>
          <p:cNvPr id="23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13" y="76234"/>
            <a:ext cx="2432598" cy="2698902"/>
          </a:xfrm>
          <a:prstGeom prst="rect">
            <a:avLst/>
          </a:prstGeom>
        </p:spPr>
      </p:pic>
      <p:grpSp>
        <p:nvGrpSpPr>
          <p:cNvPr id="82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099700" y="3333931"/>
            <a:ext cx="4776170" cy="998387"/>
            <a:chOff x="6752507" y="4712225"/>
            <a:chExt cx="5049860" cy="1055598"/>
          </a:xfrm>
        </p:grpSpPr>
        <p:sp>
          <p:nvSpPr>
            <p:cNvPr id="75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9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0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B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099700" y="4491021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altLang="zh-CN" sz="4389" b="1" dirty="0">
                  <a:solidFill>
                    <a:srgbClr val="FFFFFF"/>
                  </a:solidFill>
                  <a:latin typeface="Arial"/>
                  <a:ea typeface="印品黑体" panose="00000500000000000000" pitchFamily="2" charset="-122"/>
                  <a:sym typeface="Arial" panose="020B0604020202020204" pitchFamily="34" charset="0"/>
                </a:rPr>
                <a:t>7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4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C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814656" y="5056617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May 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D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01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02657" y="3387982"/>
            <a:ext cx="1825388" cy="1236908"/>
          </a:xfrm>
          <a:prstGeom prst="rect">
            <a:avLst/>
          </a:prstGeom>
        </p:spPr>
      </p:pic>
      <p:pic>
        <p:nvPicPr>
          <p:cNvPr id="107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22782" y="4537087"/>
            <a:ext cx="1825388" cy="1236908"/>
          </a:xfrm>
          <a:prstGeom prst="rect">
            <a:avLst/>
          </a:prstGeom>
        </p:spPr>
      </p:pic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57863" y="5074791"/>
            <a:ext cx="1825388" cy="1236908"/>
          </a:xfrm>
          <a:prstGeom prst="rect">
            <a:avLst/>
          </a:prstGeom>
        </p:spPr>
      </p:pic>
      <p:grpSp>
        <p:nvGrpSpPr>
          <p:cNvPr id="66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099700" y="2188647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altLang="zh-CN" sz="4389" b="1" dirty="0">
                  <a:solidFill>
                    <a:srgbClr val="FFFFFF"/>
                  </a:solidFill>
                  <a:latin typeface="Arial"/>
                  <a:ea typeface="印品黑体" panose="00000500000000000000" pitchFamily="2" charset="-122"/>
                  <a:sym typeface="Arial"/>
                </a:rPr>
                <a:t>8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8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A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182244" y="2129143"/>
            <a:ext cx="2161624" cy="1401388"/>
          </a:xfrm>
          <a:prstGeom prst="rect">
            <a:avLst/>
          </a:prstGeom>
        </p:spPr>
      </p:pic>
      <p:sp>
        <p:nvSpPr>
          <p:cNvPr id="64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344026" y="1928725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59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63" y="106665"/>
            <a:ext cx="608092" cy="608092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1445" y="204847"/>
            <a:ext cx="608092" cy="608092"/>
          </a:xfrm>
          <a:prstGeom prst="rect">
            <a:avLst/>
          </a:prstGeom>
        </p:spPr>
      </p:pic>
      <p:pic>
        <p:nvPicPr>
          <p:cNvPr id="29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171367" y="406035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9F3CACD-D80F-48B2-9C8D-54F1839C871A}"/>
              </a:ext>
            </a:extLst>
          </p:cNvPr>
          <p:cNvSpPr/>
          <p:nvPr/>
        </p:nvSpPr>
        <p:spPr>
          <a:xfrm>
            <a:off x="723475" y="2778723"/>
            <a:ext cx="5278046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48 : ..?.. = 6</a:t>
            </a:r>
          </a:p>
        </p:txBody>
      </p:sp>
    </p:spTree>
    <p:extLst>
      <p:ext uri="{BB962C8B-B14F-4D97-AF65-F5344CB8AC3E}">
        <p14:creationId xmlns:p14="http://schemas.microsoft.com/office/powerpoint/2010/main" val="290699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pham0936082789"/>
          <p:cNvPicPr>
            <a:picLocks noChangeAspect="1"/>
          </p:cNvPicPr>
          <p:nvPr/>
        </p:nvPicPr>
        <p:blipFill rotWithShape="1">
          <a:blip r:embed="rId7"/>
          <a:srcRect l="9013" t="9358" r="484"/>
          <a:stretch/>
        </p:blipFill>
        <p:spPr>
          <a:xfrm>
            <a:off x="-321542" y="-366144"/>
            <a:ext cx="12835083" cy="7215661"/>
          </a:xfrm>
          <a:prstGeom prst="rect">
            <a:avLst/>
          </a:prstGeom>
        </p:spPr>
      </p:pic>
      <p:pic>
        <p:nvPicPr>
          <p:cNvPr id="23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13" y="76234"/>
            <a:ext cx="2432598" cy="2698902"/>
          </a:xfrm>
          <a:prstGeom prst="rect">
            <a:avLst/>
          </a:prstGeom>
        </p:spPr>
      </p:pic>
      <p:grpSp>
        <p:nvGrpSpPr>
          <p:cNvPr id="82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118702" y="3447948"/>
            <a:ext cx="4776170" cy="998387"/>
            <a:chOff x="6752507" y="4712225"/>
            <a:chExt cx="5049860" cy="1055598"/>
          </a:xfrm>
        </p:grpSpPr>
        <p:sp>
          <p:nvSpPr>
            <p:cNvPr id="75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5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0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B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118702" y="4605038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7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4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C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814656" y="5056617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Watch 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D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07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41784" y="4651104"/>
            <a:ext cx="1825388" cy="1236908"/>
          </a:xfrm>
          <a:prstGeom prst="rect">
            <a:avLst/>
          </a:prstGeom>
        </p:spPr>
      </p:pic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57863" y="5074791"/>
            <a:ext cx="1825388" cy="1236908"/>
          </a:xfrm>
          <a:prstGeom prst="rect">
            <a:avLst/>
          </a:prstGeom>
        </p:spPr>
      </p:pic>
      <p:grpSp>
        <p:nvGrpSpPr>
          <p:cNvPr id="66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118702" y="2302664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4389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6</a:t>
              </a:r>
              <a:endParaRPr kumimoji="0" lang="zh-CN" altLang="zh-CN" sz="438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8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20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311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印品黑体" panose="00000500000000000000" pitchFamily="2" charset="-122"/>
                  <a:cs typeface="+mn-cs"/>
                  <a:sym typeface="Arial" panose="020B0604020202020204" pitchFamily="34" charset="0"/>
                </a:rPr>
                <a:t>A</a:t>
              </a:r>
              <a:endParaRPr kumimoji="0" lang="zh-CN" altLang="zh-CN" sz="331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239179" y="3328169"/>
            <a:ext cx="2161624" cy="1401388"/>
          </a:xfrm>
          <a:prstGeom prst="rect">
            <a:avLst/>
          </a:prstGeom>
        </p:spPr>
      </p:pic>
      <p:sp>
        <p:nvSpPr>
          <p:cNvPr id="64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344026" y="1928725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192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63" y="106665"/>
            <a:ext cx="608092" cy="608092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1445" y="204847"/>
            <a:ext cx="608092" cy="608092"/>
          </a:xfrm>
          <a:prstGeom prst="rect">
            <a:avLst/>
          </a:prstGeom>
        </p:spPr>
      </p:pic>
      <p:pic>
        <p:nvPicPr>
          <p:cNvPr id="101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558418" y="2243552"/>
            <a:ext cx="1825388" cy="1236908"/>
          </a:xfrm>
          <a:prstGeom prst="rect">
            <a:avLst/>
          </a:prstGeom>
        </p:spPr>
      </p:pic>
      <p:pic>
        <p:nvPicPr>
          <p:cNvPr id="30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171367" y="406035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7427704-E967-4374-B0C4-1D40731CBA97}"/>
              </a:ext>
            </a:extLst>
          </p:cNvPr>
          <p:cNvSpPr/>
          <p:nvPr/>
        </p:nvSpPr>
        <p:spPr>
          <a:xfrm>
            <a:off x="723475" y="2778722"/>
            <a:ext cx="5278046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45 : ..?.. = 9</a:t>
            </a:r>
          </a:p>
        </p:txBody>
      </p:sp>
    </p:spTree>
    <p:extLst>
      <p:ext uri="{BB962C8B-B14F-4D97-AF65-F5344CB8AC3E}">
        <p14:creationId xmlns:p14="http://schemas.microsoft.com/office/powerpoint/2010/main" val="29542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50"/>
          <p:cNvGrpSpPr/>
          <p:nvPr/>
        </p:nvGrpSpPr>
        <p:grpSpPr>
          <a:xfrm>
            <a:off x="-1059690" y="803521"/>
            <a:ext cx="14394787" cy="5106128"/>
            <a:chOff x="-794767" y="602641"/>
            <a:chExt cx="10796090" cy="3829596"/>
          </a:xfrm>
        </p:grpSpPr>
        <p:grpSp>
          <p:nvGrpSpPr>
            <p:cNvPr id="1188" name="Google Shape;1188;p50"/>
            <p:cNvGrpSpPr/>
            <p:nvPr/>
          </p:nvGrpSpPr>
          <p:grpSpPr>
            <a:xfrm>
              <a:off x="-95077" y="983680"/>
              <a:ext cx="1700914" cy="563757"/>
              <a:chOff x="223350" y="3354150"/>
              <a:chExt cx="1111200" cy="368300"/>
            </a:xfrm>
          </p:grpSpPr>
          <p:sp>
            <p:nvSpPr>
              <p:cNvPr id="1189" name="Google Shape;1189;p50"/>
              <p:cNvSpPr/>
              <p:nvPr/>
            </p:nvSpPr>
            <p:spPr>
              <a:xfrm>
                <a:off x="223350" y="3354150"/>
                <a:ext cx="111120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448" h="14732" extrusionOk="0">
                    <a:moveTo>
                      <a:pt x="19404" y="1"/>
                    </a:moveTo>
                    <a:cubicBezTo>
                      <a:pt x="15057" y="1"/>
                      <a:pt x="10037" y="4145"/>
                      <a:pt x="10608" y="10721"/>
                    </a:cubicBezTo>
                    <a:cubicBezTo>
                      <a:pt x="9663" y="8870"/>
                      <a:pt x="8110" y="8098"/>
                      <a:pt x="6505" y="8098"/>
                    </a:cubicBezTo>
                    <a:cubicBezTo>
                      <a:pt x="3352" y="8098"/>
                      <a:pt x="1" y="11079"/>
                      <a:pt x="676" y="14721"/>
                    </a:cubicBezTo>
                    <a:lnTo>
                      <a:pt x="676" y="14732"/>
                    </a:lnTo>
                    <a:lnTo>
                      <a:pt x="44447" y="14732"/>
                    </a:lnTo>
                    <a:cubicBezTo>
                      <a:pt x="44447" y="14732"/>
                      <a:pt x="43386" y="10348"/>
                      <a:pt x="39397" y="10348"/>
                    </a:cubicBezTo>
                    <a:cubicBezTo>
                      <a:pt x="38216" y="10348"/>
                      <a:pt x="36778" y="10732"/>
                      <a:pt x="35035" y="11729"/>
                    </a:cubicBezTo>
                    <a:cubicBezTo>
                      <a:pt x="34870" y="8489"/>
                      <a:pt x="32137" y="5986"/>
                      <a:pt x="29405" y="5986"/>
                    </a:cubicBezTo>
                    <a:cubicBezTo>
                      <a:pt x="27922" y="5986"/>
                      <a:pt x="26440" y="6723"/>
                      <a:pt x="25368" y="8482"/>
                    </a:cubicBezTo>
                    <a:cubicBezTo>
                      <a:pt x="25811" y="2552"/>
                      <a:pt x="22815" y="1"/>
                      <a:pt x="19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50"/>
              <p:cNvSpPr/>
              <p:nvPr/>
            </p:nvSpPr>
            <p:spPr>
              <a:xfrm>
                <a:off x="563350" y="3419225"/>
                <a:ext cx="374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643" extrusionOk="0">
                    <a:moveTo>
                      <a:pt x="1390" y="0"/>
                    </a:moveTo>
                    <a:lnTo>
                      <a:pt x="1284" y="21"/>
                    </a:lnTo>
                    <a:cubicBezTo>
                      <a:pt x="1189" y="53"/>
                      <a:pt x="1104" y="74"/>
                      <a:pt x="1019" y="117"/>
                    </a:cubicBezTo>
                    <a:cubicBezTo>
                      <a:pt x="786" y="212"/>
                      <a:pt x="573" y="350"/>
                      <a:pt x="393" y="531"/>
                    </a:cubicBezTo>
                    <a:cubicBezTo>
                      <a:pt x="128" y="828"/>
                      <a:pt x="0" y="1231"/>
                      <a:pt x="53" y="1634"/>
                    </a:cubicBezTo>
                    <a:cubicBezTo>
                      <a:pt x="96" y="1640"/>
                      <a:pt x="138" y="1642"/>
                      <a:pt x="181" y="1642"/>
                    </a:cubicBezTo>
                    <a:cubicBezTo>
                      <a:pt x="223" y="1642"/>
                      <a:pt x="266" y="1640"/>
                      <a:pt x="308" y="1634"/>
                    </a:cubicBezTo>
                    <a:cubicBezTo>
                      <a:pt x="329" y="1518"/>
                      <a:pt x="372" y="1422"/>
                      <a:pt x="414" y="1316"/>
                    </a:cubicBezTo>
                    <a:cubicBezTo>
                      <a:pt x="510" y="1146"/>
                      <a:pt x="626" y="987"/>
                      <a:pt x="764" y="849"/>
                    </a:cubicBezTo>
                    <a:cubicBezTo>
                      <a:pt x="902" y="701"/>
                      <a:pt x="1051" y="563"/>
                      <a:pt x="1210" y="435"/>
                    </a:cubicBezTo>
                    <a:cubicBezTo>
                      <a:pt x="1274" y="382"/>
                      <a:pt x="1337" y="329"/>
                      <a:pt x="1412" y="287"/>
                    </a:cubicBezTo>
                    <a:lnTo>
                      <a:pt x="1497" y="223"/>
                    </a:lnTo>
                    <a:cubicBezTo>
                      <a:pt x="1475" y="138"/>
                      <a:pt x="1444" y="64"/>
                      <a:pt x="13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50"/>
              <p:cNvSpPr/>
              <p:nvPr/>
            </p:nvSpPr>
            <p:spPr>
              <a:xfrm>
                <a:off x="589075" y="3443625"/>
                <a:ext cx="257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53" extrusionOk="0">
                    <a:moveTo>
                      <a:pt x="956" y="0"/>
                    </a:moveTo>
                    <a:cubicBezTo>
                      <a:pt x="871" y="0"/>
                      <a:pt x="786" y="11"/>
                      <a:pt x="701" y="32"/>
                    </a:cubicBezTo>
                    <a:cubicBezTo>
                      <a:pt x="552" y="64"/>
                      <a:pt x="404" y="128"/>
                      <a:pt x="277" y="223"/>
                    </a:cubicBezTo>
                    <a:cubicBezTo>
                      <a:pt x="149" y="340"/>
                      <a:pt x="54" y="489"/>
                      <a:pt x="22" y="658"/>
                    </a:cubicBezTo>
                    <a:cubicBezTo>
                      <a:pt x="1" y="754"/>
                      <a:pt x="1" y="849"/>
                      <a:pt x="22" y="945"/>
                    </a:cubicBezTo>
                    <a:cubicBezTo>
                      <a:pt x="64" y="950"/>
                      <a:pt x="107" y="953"/>
                      <a:pt x="149" y="953"/>
                    </a:cubicBezTo>
                    <a:cubicBezTo>
                      <a:pt x="192" y="953"/>
                      <a:pt x="234" y="950"/>
                      <a:pt x="277" y="945"/>
                    </a:cubicBezTo>
                    <a:cubicBezTo>
                      <a:pt x="298" y="892"/>
                      <a:pt x="330" y="839"/>
                      <a:pt x="372" y="796"/>
                    </a:cubicBezTo>
                    <a:cubicBezTo>
                      <a:pt x="436" y="722"/>
                      <a:pt x="521" y="648"/>
                      <a:pt x="595" y="595"/>
                    </a:cubicBezTo>
                    <a:cubicBezTo>
                      <a:pt x="669" y="531"/>
                      <a:pt x="775" y="446"/>
                      <a:pt x="860" y="361"/>
                    </a:cubicBezTo>
                    <a:cubicBezTo>
                      <a:pt x="956" y="287"/>
                      <a:pt x="1030" y="234"/>
                      <a:pt x="1030" y="234"/>
                    </a:cubicBezTo>
                    <a:cubicBezTo>
                      <a:pt x="1019" y="149"/>
                      <a:pt x="988" y="64"/>
                      <a:pt x="9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50"/>
              <p:cNvSpPr/>
              <p:nvPr/>
            </p:nvSpPr>
            <p:spPr>
              <a:xfrm>
                <a:off x="913525" y="3683600"/>
                <a:ext cx="61025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485" extrusionOk="0">
                    <a:moveTo>
                      <a:pt x="956" y="1"/>
                    </a:moveTo>
                    <a:cubicBezTo>
                      <a:pt x="648" y="1"/>
                      <a:pt x="340" y="15"/>
                      <a:pt x="32" y="47"/>
                    </a:cubicBezTo>
                    <a:cubicBezTo>
                      <a:pt x="0" y="132"/>
                      <a:pt x="0" y="217"/>
                      <a:pt x="32" y="302"/>
                    </a:cubicBezTo>
                    <a:cubicBezTo>
                      <a:pt x="414" y="387"/>
                      <a:pt x="807" y="450"/>
                      <a:pt x="1199" y="482"/>
                    </a:cubicBezTo>
                    <a:cubicBezTo>
                      <a:pt x="1271" y="484"/>
                      <a:pt x="1342" y="485"/>
                      <a:pt x="1414" y="485"/>
                    </a:cubicBezTo>
                    <a:cubicBezTo>
                      <a:pt x="1749" y="485"/>
                      <a:pt x="2088" y="466"/>
                      <a:pt x="2420" y="440"/>
                    </a:cubicBezTo>
                    <a:cubicBezTo>
                      <a:pt x="2441" y="355"/>
                      <a:pt x="2441" y="270"/>
                      <a:pt x="2420" y="185"/>
                    </a:cubicBezTo>
                    <a:cubicBezTo>
                      <a:pt x="2027" y="100"/>
                      <a:pt x="1634" y="36"/>
                      <a:pt x="1242" y="5"/>
                    </a:cubicBezTo>
                    <a:cubicBezTo>
                      <a:pt x="1147" y="2"/>
                      <a:pt x="1051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50"/>
              <p:cNvSpPr/>
              <p:nvPr/>
            </p:nvSpPr>
            <p:spPr>
              <a:xfrm>
                <a:off x="920150" y="3656800"/>
                <a:ext cx="400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493" extrusionOk="0">
                    <a:moveTo>
                      <a:pt x="669" y="0"/>
                    </a:moveTo>
                    <a:cubicBezTo>
                      <a:pt x="557" y="0"/>
                      <a:pt x="439" y="5"/>
                      <a:pt x="340" y="5"/>
                    </a:cubicBezTo>
                    <a:lnTo>
                      <a:pt x="75" y="5"/>
                    </a:lnTo>
                    <a:cubicBezTo>
                      <a:pt x="43" y="79"/>
                      <a:pt x="11" y="164"/>
                      <a:pt x="0" y="249"/>
                    </a:cubicBezTo>
                    <a:cubicBezTo>
                      <a:pt x="0" y="249"/>
                      <a:pt x="117" y="302"/>
                      <a:pt x="276" y="366"/>
                    </a:cubicBezTo>
                    <a:cubicBezTo>
                      <a:pt x="436" y="429"/>
                      <a:pt x="616" y="472"/>
                      <a:pt x="796" y="493"/>
                    </a:cubicBezTo>
                    <a:cubicBezTo>
                      <a:pt x="1062" y="482"/>
                      <a:pt x="1327" y="450"/>
                      <a:pt x="1592" y="387"/>
                    </a:cubicBezTo>
                    <a:cubicBezTo>
                      <a:pt x="1603" y="302"/>
                      <a:pt x="1603" y="217"/>
                      <a:pt x="1592" y="143"/>
                    </a:cubicBezTo>
                    <a:cubicBezTo>
                      <a:pt x="1338" y="79"/>
                      <a:pt x="1083" y="37"/>
                      <a:pt x="828" y="5"/>
                    </a:cubicBezTo>
                    <a:cubicBezTo>
                      <a:pt x="779" y="1"/>
                      <a:pt x="724" y="0"/>
                      <a:pt x="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4" name="Google Shape;1194;p50"/>
            <p:cNvGrpSpPr/>
            <p:nvPr/>
          </p:nvGrpSpPr>
          <p:grpSpPr>
            <a:xfrm>
              <a:off x="-794767" y="2509427"/>
              <a:ext cx="1700876" cy="563680"/>
              <a:chOff x="456975" y="1603100"/>
              <a:chExt cx="1111175" cy="368250"/>
            </a:xfrm>
          </p:grpSpPr>
          <p:sp>
            <p:nvSpPr>
              <p:cNvPr id="1195" name="Google Shape;1195;p50"/>
              <p:cNvSpPr/>
              <p:nvPr/>
            </p:nvSpPr>
            <p:spPr>
              <a:xfrm>
                <a:off x="456975" y="1603100"/>
                <a:ext cx="1111175" cy="368250"/>
              </a:xfrm>
              <a:custGeom>
                <a:avLst/>
                <a:gdLst/>
                <a:ahLst/>
                <a:cxnLst/>
                <a:rect l="l" t="t" r="r" b="b"/>
                <a:pathLst>
                  <a:path w="44447" h="14730" extrusionOk="0">
                    <a:moveTo>
                      <a:pt x="25038" y="1"/>
                    </a:moveTo>
                    <a:cubicBezTo>
                      <a:pt x="21628" y="1"/>
                      <a:pt x="18638" y="2548"/>
                      <a:pt x="19090" y="8469"/>
                    </a:cubicBezTo>
                    <a:cubicBezTo>
                      <a:pt x="18015" y="6715"/>
                      <a:pt x="16532" y="5980"/>
                      <a:pt x="15049" y="5980"/>
                    </a:cubicBezTo>
                    <a:cubicBezTo>
                      <a:pt x="12314" y="5980"/>
                      <a:pt x="9581" y="8482"/>
                      <a:pt x="9423" y="11716"/>
                    </a:cubicBezTo>
                    <a:cubicBezTo>
                      <a:pt x="7681" y="10724"/>
                      <a:pt x="6243" y="10341"/>
                      <a:pt x="5062" y="10341"/>
                    </a:cubicBezTo>
                    <a:cubicBezTo>
                      <a:pt x="1063" y="10341"/>
                      <a:pt x="0" y="14729"/>
                      <a:pt x="0" y="14729"/>
                    </a:cubicBezTo>
                    <a:lnTo>
                      <a:pt x="43772" y="14729"/>
                    </a:lnTo>
                    <a:cubicBezTo>
                      <a:pt x="44447" y="11087"/>
                      <a:pt x="41100" y="8101"/>
                      <a:pt x="37951" y="8101"/>
                    </a:cubicBezTo>
                    <a:cubicBezTo>
                      <a:pt x="36347" y="8101"/>
                      <a:pt x="34795" y="8875"/>
                      <a:pt x="33850" y="10729"/>
                    </a:cubicBezTo>
                    <a:cubicBezTo>
                      <a:pt x="34421" y="4149"/>
                      <a:pt x="29389" y="1"/>
                      <a:pt x="250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50"/>
              <p:cNvSpPr/>
              <p:nvPr/>
            </p:nvSpPr>
            <p:spPr>
              <a:xfrm>
                <a:off x="1190725" y="1668375"/>
                <a:ext cx="366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1643" extrusionOk="0">
                    <a:moveTo>
                      <a:pt x="107" y="0"/>
                    </a:moveTo>
                    <a:cubicBezTo>
                      <a:pt x="54" y="64"/>
                      <a:pt x="22" y="138"/>
                      <a:pt x="1" y="223"/>
                    </a:cubicBezTo>
                    <a:lnTo>
                      <a:pt x="86" y="287"/>
                    </a:lnTo>
                    <a:cubicBezTo>
                      <a:pt x="160" y="329"/>
                      <a:pt x="234" y="382"/>
                      <a:pt x="298" y="435"/>
                    </a:cubicBezTo>
                    <a:cubicBezTo>
                      <a:pt x="457" y="563"/>
                      <a:pt x="606" y="701"/>
                      <a:pt x="733" y="849"/>
                    </a:cubicBezTo>
                    <a:cubicBezTo>
                      <a:pt x="871" y="987"/>
                      <a:pt x="988" y="1146"/>
                      <a:pt x="1083" y="1316"/>
                    </a:cubicBezTo>
                    <a:cubicBezTo>
                      <a:pt x="1126" y="1422"/>
                      <a:pt x="1168" y="1518"/>
                      <a:pt x="1189" y="1634"/>
                    </a:cubicBezTo>
                    <a:cubicBezTo>
                      <a:pt x="1232" y="1640"/>
                      <a:pt x="1277" y="1642"/>
                      <a:pt x="1322" y="1642"/>
                    </a:cubicBezTo>
                    <a:cubicBezTo>
                      <a:pt x="1367" y="1642"/>
                      <a:pt x="1412" y="1640"/>
                      <a:pt x="1455" y="1634"/>
                    </a:cubicBezTo>
                    <a:cubicBezTo>
                      <a:pt x="1465" y="1497"/>
                      <a:pt x="1465" y="1348"/>
                      <a:pt x="1444" y="1221"/>
                    </a:cubicBezTo>
                    <a:cubicBezTo>
                      <a:pt x="1391" y="966"/>
                      <a:pt x="1274" y="722"/>
                      <a:pt x="1105" y="531"/>
                    </a:cubicBezTo>
                    <a:cubicBezTo>
                      <a:pt x="924" y="351"/>
                      <a:pt x="712" y="213"/>
                      <a:pt x="478" y="117"/>
                    </a:cubicBezTo>
                    <a:cubicBezTo>
                      <a:pt x="394" y="75"/>
                      <a:pt x="309" y="53"/>
                      <a:pt x="213" y="22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50"/>
              <p:cNvSpPr/>
              <p:nvPr/>
            </p:nvSpPr>
            <p:spPr>
              <a:xfrm>
                <a:off x="1176675" y="1692500"/>
                <a:ext cx="2575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964" extrusionOk="0">
                    <a:moveTo>
                      <a:pt x="75" y="1"/>
                    </a:moveTo>
                    <a:cubicBezTo>
                      <a:pt x="32" y="75"/>
                      <a:pt x="11" y="160"/>
                      <a:pt x="1" y="245"/>
                    </a:cubicBezTo>
                    <a:cubicBezTo>
                      <a:pt x="1" y="245"/>
                      <a:pt x="75" y="298"/>
                      <a:pt x="170" y="372"/>
                    </a:cubicBezTo>
                    <a:cubicBezTo>
                      <a:pt x="255" y="447"/>
                      <a:pt x="361" y="542"/>
                      <a:pt x="436" y="606"/>
                    </a:cubicBezTo>
                    <a:cubicBezTo>
                      <a:pt x="510" y="659"/>
                      <a:pt x="595" y="733"/>
                      <a:pt x="658" y="807"/>
                    </a:cubicBezTo>
                    <a:cubicBezTo>
                      <a:pt x="701" y="850"/>
                      <a:pt x="722" y="892"/>
                      <a:pt x="754" y="956"/>
                    </a:cubicBezTo>
                    <a:cubicBezTo>
                      <a:pt x="796" y="961"/>
                      <a:pt x="839" y="964"/>
                      <a:pt x="881" y="964"/>
                    </a:cubicBezTo>
                    <a:cubicBezTo>
                      <a:pt x="924" y="964"/>
                      <a:pt x="966" y="961"/>
                      <a:pt x="1009" y="956"/>
                    </a:cubicBezTo>
                    <a:cubicBezTo>
                      <a:pt x="1030" y="860"/>
                      <a:pt x="1030" y="765"/>
                      <a:pt x="1009" y="669"/>
                    </a:cubicBezTo>
                    <a:cubicBezTo>
                      <a:pt x="977" y="500"/>
                      <a:pt x="881" y="351"/>
                      <a:pt x="754" y="234"/>
                    </a:cubicBezTo>
                    <a:cubicBezTo>
                      <a:pt x="627" y="139"/>
                      <a:pt x="478" y="75"/>
                      <a:pt x="319" y="43"/>
                    </a:cubicBezTo>
                    <a:cubicBezTo>
                      <a:pt x="245" y="22"/>
                      <a:pt x="160" y="12"/>
                      <a:pt x="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50"/>
              <p:cNvSpPr/>
              <p:nvPr/>
            </p:nvSpPr>
            <p:spPr>
              <a:xfrm>
                <a:off x="816950" y="1932750"/>
                <a:ext cx="61050" cy="1212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485" extrusionOk="0">
                    <a:moveTo>
                      <a:pt x="1485" y="1"/>
                    </a:moveTo>
                    <a:cubicBezTo>
                      <a:pt x="1390" y="1"/>
                      <a:pt x="1295" y="2"/>
                      <a:pt x="1200" y="5"/>
                    </a:cubicBezTo>
                    <a:cubicBezTo>
                      <a:pt x="807" y="37"/>
                      <a:pt x="415" y="100"/>
                      <a:pt x="22" y="185"/>
                    </a:cubicBezTo>
                    <a:cubicBezTo>
                      <a:pt x="1" y="270"/>
                      <a:pt x="1" y="355"/>
                      <a:pt x="22" y="440"/>
                    </a:cubicBezTo>
                    <a:cubicBezTo>
                      <a:pt x="354" y="466"/>
                      <a:pt x="693" y="485"/>
                      <a:pt x="1027" y="485"/>
                    </a:cubicBezTo>
                    <a:cubicBezTo>
                      <a:pt x="1099" y="485"/>
                      <a:pt x="1171" y="484"/>
                      <a:pt x="1242" y="482"/>
                    </a:cubicBezTo>
                    <a:cubicBezTo>
                      <a:pt x="1635" y="450"/>
                      <a:pt x="2027" y="387"/>
                      <a:pt x="2420" y="302"/>
                    </a:cubicBezTo>
                    <a:cubicBezTo>
                      <a:pt x="2441" y="217"/>
                      <a:pt x="2441" y="132"/>
                      <a:pt x="2420" y="47"/>
                    </a:cubicBezTo>
                    <a:cubicBezTo>
                      <a:pt x="2104" y="15"/>
                      <a:pt x="1794" y="1"/>
                      <a:pt x="14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50"/>
              <p:cNvSpPr/>
              <p:nvPr/>
            </p:nvSpPr>
            <p:spPr>
              <a:xfrm>
                <a:off x="831275" y="1905950"/>
                <a:ext cx="40100" cy="1235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494" extrusionOk="0">
                    <a:moveTo>
                      <a:pt x="938" y="0"/>
                    </a:moveTo>
                    <a:cubicBezTo>
                      <a:pt x="884" y="0"/>
                      <a:pt x="832" y="1"/>
                      <a:pt x="786" y="5"/>
                    </a:cubicBezTo>
                    <a:cubicBezTo>
                      <a:pt x="521" y="37"/>
                      <a:pt x="266" y="79"/>
                      <a:pt x="22" y="143"/>
                    </a:cubicBezTo>
                    <a:cubicBezTo>
                      <a:pt x="1" y="217"/>
                      <a:pt x="1" y="302"/>
                      <a:pt x="22" y="387"/>
                    </a:cubicBezTo>
                    <a:cubicBezTo>
                      <a:pt x="277" y="451"/>
                      <a:pt x="542" y="482"/>
                      <a:pt x="818" y="493"/>
                    </a:cubicBezTo>
                    <a:cubicBezTo>
                      <a:pt x="988" y="472"/>
                      <a:pt x="1168" y="429"/>
                      <a:pt x="1338" y="366"/>
                    </a:cubicBezTo>
                    <a:cubicBezTo>
                      <a:pt x="1497" y="302"/>
                      <a:pt x="1603" y="249"/>
                      <a:pt x="1603" y="249"/>
                    </a:cubicBezTo>
                    <a:cubicBezTo>
                      <a:pt x="1592" y="164"/>
                      <a:pt x="1561" y="79"/>
                      <a:pt x="1529" y="5"/>
                    </a:cubicBezTo>
                    <a:lnTo>
                      <a:pt x="1263" y="5"/>
                    </a:lnTo>
                    <a:cubicBezTo>
                      <a:pt x="1164" y="5"/>
                      <a:pt x="1047" y="0"/>
                      <a:pt x="9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0" name="Google Shape;1200;p50"/>
            <p:cNvGrpSpPr/>
            <p:nvPr/>
          </p:nvGrpSpPr>
          <p:grpSpPr>
            <a:xfrm>
              <a:off x="8280509" y="602641"/>
              <a:ext cx="1720815" cy="767473"/>
              <a:chOff x="8042384" y="2038616"/>
              <a:chExt cx="1720815" cy="767473"/>
            </a:xfrm>
          </p:grpSpPr>
          <p:sp>
            <p:nvSpPr>
              <p:cNvPr id="1201" name="Google Shape;1201;p50"/>
              <p:cNvSpPr/>
              <p:nvPr/>
            </p:nvSpPr>
            <p:spPr>
              <a:xfrm>
                <a:off x="8042384" y="2038616"/>
                <a:ext cx="1720815" cy="767473"/>
              </a:xfrm>
              <a:custGeom>
                <a:avLst/>
                <a:gdLst/>
                <a:ahLst/>
                <a:cxnLst/>
                <a:rect l="l" t="t" r="r" b="b"/>
                <a:pathLst>
                  <a:path w="43310" h="19316" extrusionOk="0">
                    <a:moveTo>
                      <a:pt x="25615" y="0"/>
                    </a:moveTo>
                    <a:cubicBezTo>
                      <a:pt x="20922" y="0"/>
                      <a:pt x="16203" y="3639"/>
                      <a:pt x="16707" y="11601"/>
                    </a:cubicBezTo>
                    <a:cubicBezTo>
                      <a:pt x="14853" y="8904"/>
                      <a:pt x="12411" y="7768"/>
                      <a:pt x="10025" y="7768"/>
                    </a:cubicBezTo>
                    <a:cubicBezTo>
                      <a:pt x="4883" y="7768"/>
                      <a:pt x="0" y="13039"/>
                      <a:pt x="1819" y="19316"/>
                    </a:cubicBezTo>
                    <a:lnTo>
                      <a:pt x="43309" y="19316"/>
                    </a:lnTo>
                    <a:cubicBezTo>
                      <a:pt x="43309" y="15688"/>
                      <a:pt x="40582" y="11557"/>
                      <a:pt x="36902" y="11557"/>
                    </a:cubicBezTo>
                    <a:cubicBezTo>
                      <a:pt x="35985" y="11557"/>
                      <a:pt x="35010" y="11813"/>
                      <a:pt x="34003" y="12397"/>
                    </a:cubicBezTo>
                    <a:cubicBezTo>
                      <a:pt x="35952" y="4439"/>
                      <a:pt x="30799" y="0"/>
                      <a:pt x="25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50"/>
              <p:cNvSpPr/>
              <p:nvPr/>
            </p:nvSpPr>
            <p:spPr>
              <a:xfrm>
                <a:off x="8825909" y="2181653"/>
                <a:ext cx="4934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747" extrusionOk="0">
                    <a:moveTo>
                      <a:pt x="1136" y="0"/>
                    </a:moveTo>
                    <a:lnTo>
                      <a:pt x="1030" y="32"/>
                    </a:lnTo>
                    <a:cubicBezTo>
                      <a:pt x="934" y="64"/>
                      <a:pt x="849" y="107"/>
                      <a:pt x="775" y="149"/>
                    </a:cubicBezTo>
                    <a:cubicBezTo>
                      <a:pt x="552" y="266"/>
                      <a:pt x="372" y="436"/>
                      <a:pt x="234" y="637"/>
                    </a:cubicBezTo>
                    <a:cubicBezTo>
                      <a:pt x="106" y="849"/>
                      <a:pt x="22" y="1093"/>
                      <a:pt x="11" y="1337"/>
                    </a:cubicBezTo>
                    <a:cubicBezTo>
                      <a:pt x="0" y="1433"/>
                      <a:pt x="0" y="1529"/>
                      <a:pt x="11" y="1624"/>
                    </a:cubicBezTo>
                    <a:lnTo>
                      <a:pt x="22" y="1730"/>
                    </a:lnTo>
                    <a:cubicBezTo>
                      <a:pt x="64" y="1741"/>
                      <a:pt x="109" y="1746"/>
                      <a:pt x="154" y="1746"/>
                    </a:cubicBezTo>
                    <a:cubicBezTo>
                      <a:pt x="199" y="1746"/>
                      <a:pt x="244" y="1741"/>
                      <a:pt x="287" y="1730"/>
                    </a:cubicBezTo>
                    <a:cubicBezTo>
                      <a:pt x="287" y="1730"/>
                      <a:pt x="297" y="1698"/>
                      <a:pt x="319" y="1635"/>
                    </a:cubicBezTo>
                    <a:cubicBezTo>
                      <a:pt x="329" y="1560"/>
                      <a:pt x="351" y="1486"/>
                      <a:pt x="382" y="1422"/>
                    </a:cubicBezTo>
                    <a:cubicBezTo>
                      <a:pt x="457" y="1242"/>
                      <a:pt x="542" y="1072"/>
                      <a:pt x="648" y="913"/>
                    </a:cubicBezTo>
                    <a:cubicBezTo>
                      <a:pt x="754" y="754"/>
                      <a:pt x="870" y="605"/>
                      <a:pt x="998" y="457"/>
                    </a:cubicBezTo>
                    <a:cubicBezTo>
                      <a:pt x="1115" y="319"/>
                      <a:pt x="1242" y="234"/>
                      <a:pt x="1242" y="234"/>
                    </a:cubicBezTo>
                    <a:cubicBezTo>
                      <a:pt x="1221" y="149"/>
                      <a:pt x="1178" y="64"/>
                      <a:pt x="11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50"/>
              <p:cNvSpPr/>
              <p:nvPr/>
            </p:nvSpPr>
            <p:spPr>
              <a:xfrm>
                <a:off x="8874383" y="2198500"/>
                <a:ext cx="47282" cy="47679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200" extrusionOk="0">
                    <a:moveTo>
                      <a:pt x="1125" y="1"/>
                    </a:moveTo>
                    <a:lnTo>
                      <a:pt x="1041" y="12"/>
                    </a:lnTo>
                    <a:cubicBezTo>
                      <a:pt x="966" y="12"/>
                      <a:pt x="892" y="22"/>
                      <a:pt x="818" y="43"/>
                    </a:cubicBezTo>
                    <a:cubicBezTo>
                      <a:pt x="637" y="96"/>
                      <a:pt x="457" y="192"/>
                      <a:pt x="319" y="330"/>
                    </a:cubicBezTo>
                    <a:cubicBezTo>
                      <a:pt x="192" y="468"/>
                      <a:pt x="107" y="638"/>
                      <a:pt x="54" y="829"/>
                    </a:cubicBezTo>
                    <a:cubicBezTo>
                      <a:pt x="32" y="892"/>
                      <a:pt x="22" y="967"/>
                      <a:pt x="11" y="1030"/>
                    </a:cubicBezTo>
                    <a:lnTo>
                      <a:pt x="1" y="1115"/>
                    </a:lnTo>
                    <a:cubicBezTo>
                      <a:pt x="75" y="1158"/>
                      <a:pt x="160" y="1189"/>
                      <a:pt x="255" y="1200"/>
                    </a:cubicBezTo>
                    <a:cubicBezTo>
                      <a:pt x="298" y="1136"/>
                      <a:pt x="351" y="1062"/>
                      <a:pt x="404" y="998"/>
                    </a:cubicBezTo>
                    <a:cubicBezTo>
                      <a:pt x="499" y="892"/>
                      <a:pt x="595" y="786"/>
                      <a:pt x="690" y="691"/>
                    </a:cubicBezTo>
                    <a:cubicBezTo>
                      <a:pt x="786" y="585"/>
                      <a:pt x="881" y="489"/>
                      <a:pt x="987" y="404"/>
                    </a:cubicBezTo>
                    <a:cubicBezTo>
                      <a:pt x="1051" y="351"/>
                      <a:pt x="1115" y="309"/>
                      <a:pt x="1189" y="266"/>
                    </a:cubicBezTo>
                    <a:cubicBezTo>
                      <a:pt x="1178" y="171"/>
                      <a:pt x="1157" y="86"/>
                      <a:pt x="11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50"/>
              <p:cNvSpPr/>
              <p:nvPr/>
            </p:nvSpPr>
            <p:spPr>
              <a:xfrm>
                <a:off x="8122644" y="2614658"/>
                <a:ext cx="66671" cy="60314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518" extrusionOk="0">
                    <a:moveTo>
                      <a:pt x="202" y="0"/>
                    </a:moveTo>
                    <a:cubicBezTo>
                      <a:pt x="181" y="0"/>
                      <a:pt x="1" y="181"/>
                      <a:pt x="22" y="191"/>
                    </a:cubicBezTo>
                    <a:cubicBezTo>
                      <a:pt x="383" y="754"/>
                      <a:pt x="892" y="1210"/>
                      <a:pt x="1486" y="1518"/>
                    </a:cubicBezTo>
                    <a:cubicBezTo>
                      <a:pt x="1561" y="1475"/>
                      <a:pt x="1624" y="1411"/>
                      <a:pt x="1677" y="1327"/>
                    </a:cubicBezTo>
                    <a:cubicBezTo>
                      <a:pt x="1306" y="775"/>
                      <a:pt x="797" y="319"/>
                      <a:pt x="2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50"/>
              <p:cNvSpPr/>
              <p:nvPr/>
            </p:nvSpPr>
            <p:spPr>
              <a:xfrm>
                <a:off x="8146284" y="2574170"/>
                <a:ext cx="46805" cy="4303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083" extrusionOk="0">
                    <a:moveTo>
                      <a:pt x="223" y="1"/>
                    </a:moveTo>
                    <a:cubicBezTo>
                      <a:pt x="138" y="43"/>
                      <a:pt x="64" y="85"/>
                      <a:pt x="0" y="149"/>
                    </a:cubicBezTo>
                    <a:cubicBezTo>
                      <a:pt x="74" y="393"/>
                      <a:pt x="202" y="605"/>
                      <a:pt x="371" y="796"/>
                    </a:cubicBezTo>
                    <a:cubicBezTo>
                      <a:pt x="509" y="902"/>
                      <a:pt x="658" y="987"/>
                      <a:pt x="828" y="1030"/>
                    </a:cubicBezTo>
                    <a:cubicBezTo>
                      <a:pt x="976" y="1072"/>
                      <a:pt x="1093" y="1083"/>
                      <a:pt x="1093" y="1083"/>
                    </a:cubicBezTo>
                    <a:cubicBezTo>
                      <a:pt x="1135" y="1009"/>
                      <a:pt x="1167" y="913"/>
                      <a:pt x="1178" y="828"/>
                    </a:cubicBezTo>
                    <a:cubicBezTo>
                      <a:pt x="1178" y="828"/>
                      <a:pt x="1104" y="754"/>
                      <a:pt x="1008" y="680"/>
                    </a:cubicBezTo>
                    <a:cubicBezTo>
                      <a:pt x="902" y="616"/>
                      <a:pt x="817" y="489"/>
                      <a:pt x="722" y="414"/>
                    </a:cubicBezTo>
                    <a:cubicBezTo>
                      <a:pt x="552" y="266"/>
                      <a:pt x="223" y="1"/>
                      <a:pt x="2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6" name="Google Shape;1206;p50"/>
            <p:cNvGrpSpPr/>
            <p:nvPr/>
          </p:nvGrpSpPr>
          <p:grpSpPr>
            <a:xfrm>
              <a:off x="7454791" y="2571749"/>
              <a:ext cx="1288247" cy="574373"/>
              <a:chOff x="7624716" y="2969549"/>
              <a:chExt cx="1288247" cy="574373"/>
            </a:xfrm>
          </p:grpSpPr>
          <p:sp>
            <p:nvSpPr>
              <p:cNvPr id="1207" name="Google Shape;1207;p50"/>
              <p:cNvSpPr/>
              <p:nvPr/>
            </p:nvSpPr>
            <p:spPr>
              <a:xfrm>
                <a:off x="7624716" y="2969549"/>
                <a:ext cx="1288247" cy="574373"/>
              </a:xfrm>
              <a:custGeom>
                <a:avLst/>
                <a:gdLst/>
                <a:ahLst/>
                <a:cxnLst/>
                <a:rect l="l" t="t" r="r" b="b"/>
                <a:pathLst>
                  <a:path w="32423" h="14456" extrusionOk="0">
                    <a:moveTo>
                      <a:pt x="13248" y="0"/>
                    </a:moveTo>
                    <a:cubicBezTo>
                      <a:pt x="9366" y="0"/>
                      <a:pt x="5508" y="3323"/>
                      <a:pt x="6973" y="9277"/>
                    </a:cubicBezTo>
                    <a:cubicBezTo>
                      <a:pt x="6217" y="8839"/>
                      <a:pt x="5486" y="8647"/>
                      <a:pt x="4800" y="8647"/>
                    </a:cubicBezTo>
                    <a:cubicBezTo>
                      <a:pt x="2042" y="8647"/>
                      <a:pt x="1" y="11745"/>
                      <a:pt x="1" y="14455"/>
                    </a:cubicBezTo>
                    <a:lnTo>
                      <a:pt x="31060" y="14455"/>
                    </a:lnTo>
                    <a:cubicBezTo>
                      <a:pt x="32423" y="9759"/>
                      <a:pt x="28766" y="5815"/>
                      <a:pt x="24917" y="5815"/>
                    </a:cubicBezTo>
                    <a:cubicBezTo>
                      <a:pt x="23131" y="5815"/>
                      <a:pt x="21304" y="6665"/>
                      <a:pt x="19918" y="8683"/>
                    </a:cubicBezTo>
                    <a:cubicBezTo>
                      <a:pt x="20296" y="2723"/>
                      <a:pt x="16763" y="0"/>
                      <a:pt x="13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50"/>
              <p:cNvSpPr/>
              <p:nvPr/>
            </p:nvSpPr>
            <p:spPr>
              <a:xfrm>
                <a:off x="8289600" y="3075873"/>
                <a:ext cx="37150" cy="52526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322" extrusionOk="0">
                    <a:moveTo>
                      <a:pt x="86" y="1"/>
                    </a:moveTo>
                    <a:cubicBezTo>
                      <a:pt x="43" y="54"/>
                      <a:pt x="11" y="118"/>
                      <a:pt x="1" y="192"/>
                    </a:cubicBezTo>
                    <a:cubicBezTo>
                      <a:pt x="1" y="192"/>
                      <a:pt x="86" y="255"/>
                      <a:pt x="181" y="362"/>
                    </a:cubicBezTo>
                    <a:cubicBezTo>
                      <a:pt x="277" y="468"/>
                      <a:pt x="362" y="584"/>
                      <a:pt x="436" y="701"/>
                    </a:cubicBezTo>
                    <a:cubicBezTo>
                      <a:pt x="521" y="818"/>
                      <a:pt x="584" y="945"/>
                      <a:pt x="638" y="1073"/>
                    </a:cubicBezTo>
                    <a:cubicBezTo>
                      <a:pt x="659" y="1126"/>
                      <a:pt x="680" y="1189"/>
                      <a:pt x="691" y="1242"/>
                    </a:cubicBezTo>
                    <a:lnTo>
                      <a:pt x="712" y="1306"/>
                    </a:lnTo>
                    <a:cubicBezTo>
                      <a:pt x="744" y="1317"/>
                      <a:pt x="778" y="1322"/>
                      <a:pt x="813" y="1322"/>
                    </a:cubicBezTo>
                    <a:cubicBezTo>
                      <a:pt x="847" y="1322"/>
                      <a:pt x="882" y="1317"/>
                      <a:pt x="913" y="1306"/>
                    </a:cubicBezTo>
                    <a:cubicBezTo>
                      <a:pt x="913" y="1306"/>
                      <a:pt x="913" y="1274"/>
                      <a:pt x="924" y="1232"/>
                    </a:cubicBezTo>
                    <a:cubicBezTo>
                      <a:pt x="935" y="1157"/>
                      <a:pt x="935" y="1083"/>
                      <a:pt x="924" y="1019"/>
                    </a:cubicBezTo>
                    <a:cubicBezTo>
                      <a:pt x="913" y="828"/>
                      <a:pt x="860" y="648"/>
                      <a:pt x="765" y="489"/>
                    </a:cubicBezTo>
                    <a:cubicBezTo>
                      <a:pt x="659" y="330"/>
                      <a:pt x="510" y="213"/>
                      <a:pt x="351" y="118"/>
                    </a:cubicBezTo>
                    <a:cubicBezTo>
                      <a:pt x="298" y="86"/>
                      <a:pt x="234" y="54"/>
                      <a:pt x="160" y="33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50"/>
              <p:cNvSpPr/>
              <p:nvPr/>
            </p:nvSpPr>
            <p:spPr>
              <a:xfrm>
                <a:off x="8254635" y="3089382"/>
                <a:ext cx="35441" cy="35441"/>
              </a:xfrm>
              <a:custGeom>
                <a:avLst/>
                <a:gdLst/>
                <a:ahLst/>
                <a:cxnLst/>
                <a:rect l="l" t="t" r="r" b="b"/>
                <a:pathLst>
                  <a:path w="892" h="892" extrusionOk="0">
                    <a:moveTo>
                      <a:pt x="53" y="0"/>
                    </a:moveTo>
                    <a:cubicBezTo>
                      <a:pt x="32" y="53"/>
                      <a:pt x="11" y="117"/>
                      <a:pt x="0" y="191"/>
                    </a:cubicBezTo>
                    <a:cubicBezTo>
                      <a:pt x="53" y="223"/>
                      <a:pt x="106" y="255"/>
                      <a:pt x="159" y="297"/>
                    </a:cubicBezTo>
                    <a:cubicBezTo>
                      <a:pt x="234" y="361"/>
                      <a:pt x="308" y="425"/>
                      <a:pt x="372" y="510"/>
                    </a:cubicBezTo>
                    <a:cubicBezTo>
                      <a:pt x="456" y="584"/>
                      <a:pt x="520" y="658"/>
                      <a:pt x="594" y="743"/>
                    </a:cubicBezTo>
                    <a:cubicBezTo>
                      <a:pt x="637" y="786"/>
                      <a:pt x="669" y="839"/>
                      <a:pt x="700" y="892"/>
                    </a:cubicBezTo>
                    <a:cubicBezTo>
                      <a:pt x="775" y="881"/>
                      <a:pt x="838" y="860"/>
                      <a:pt x="891" y="828"/>
                    </a:cubicBezTo>
                    <a:cubicBezTo>
                      <a:pt x="891" y="828"/>
                      <a:pt x="891" y="807"/>
                      <a:pt x="891" y="764"/>
                    </a:cubicBezTo>
                    <a:cubicBezTo>
                      <a:pt x="881" y="711"/>
                      <a:pt x="870" y="658"/>
                      <a:pt x="849" y="616"/>
                    </a:cubicBezTo>
                    <a:cubicBezTo>
                      <a:pt x="817" y="478"/>
                      <a:pt x="754" y="351"/>
                      <a:pt x="658" y="244"/>
                    </a:cubicBezTo>
                    <a:cubicBezTo>
                      <a:pt x="552" y="138"/>
                      <a:pt x="425" y="64"/>
                      <a:pt x="276" y="32"/>
                    </a:cubicBezTo>
                    <a:cubicBezTo>
                      <a:pt x="223" y="11"/>
                      <a:pt x="170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50"/>
              <p:cNvSpPr/>
              <p:nvPr/>
            </p:nvSpPr>
            <p:spPr>
              <a:xfrm>
                <a:off x="8816214" y="3445226"/>
                <a:ext cx="32064" cy="31667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97" extrusionOk="0">
                    <a:moveTo>
                      <a:pt x="658" y="0"/>
                    </a:moveTo>
                    <a:cubicBezTo>
                      <a:pt x="361" y="117"/>
                      <a:pt x="117" y="361"/>
                      <a:pt x="0" y="658"/>
                    </a:cubicBezTo>
                    <a:cubicBezTo>
                      <a:pt x="43" y="711"/>
                      <a:pt x="85" y="754"/>
                      <a:pt x="138" y="796"/>
                    </a:cubicBezTo>
                    <a:cubicBezTo>
                      <a:pt x="287" y="722"/>
                      <a:pt x="414" y="637"/>
                      <a:pt x="541" y="531"/>
                    </a:cubicBezTo>
                    <a:cubicBezTo>
                      <a:pt x="648" y="414"/>
                      <a:pt x="732" y="276"/>
                      <a:pt x="807" y="138"/>
                    </a:cubicBezTo>
                    <a:cubicBezTo>
                      <a:pt x="764" y="85"/>
                      <a:pt x="711" y="32"/>
                      <a:pt x="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50"/>
              <p:cNvSpPr/>
              <p:nvPr/>
            </p:nvSpPr>
            <p:spPr>
              <a:xfrm>
                <a:off x="8803142" y="3400924"/>
                <a:ext cx="49348" cy="44739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26" extrusionOk="0">
                    <a:moveTo>
                      <a:pt x="1096" y="0"/>
                    </a:moveTo>
                    <a:cubicBezTo>
                      <a:pt x="1095" y="0"/>
                      <a:pt x="1094" y="1"/>
                      <a:pt x="1093" y="1"/>
                    </a:cubicBezTo>
                    <a:cubicBezTo>
                      <a:pt x="881" y="118"/>
                      <a:pt x="679" y="266"/>
                      <a:pt x="488" y="415"/>
                    </a:cubicBezTo>
                    <a:cubicBezTo>
                      <a:pt x="308" y="595"/>
                      <a:pt x="149" y="786"/>
                      <a:pt x="0" y="988"/>
                    </a:cubicBezTo>
                    <a:cubicBezTo>
                      <a:pt x="32" y="1041"/>
                      <a:pt x="85" y="1094"/>
                      <a:pt x="138" y="1126"/>
                    </a:cubicBezTo>
                    <a:cubicBezTo>
                      <a:pt x="351" y="1009"/>
                      <a:pt x="552" y="861"/>
                      <a:pt x="743" y="712"/>
                    </a:cubicBezTo>
                    <a:cubicBezTo>
                      <a:pt x="924" y="532"/>
                      <a:pt x="1093" y="341"/>
                      <a:pt x="1242" y="139"/>
                    </a:cubicBezTo>
                    <a:cubicBezTo>
                      <a:pt x="1242" y="129"/>
                      <a:pt x="1124" y="0"/>
                      <a:pt x="10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50"/>
              <p:cNvSpPr/>
              <p:nvPr/>
            </p:nvSpPr>
            <p:spPr>
              <a:xfrm>
                <a:off x="8800202" y="3370171"/>
                <a:ext cx="35004" cy="325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18" extrusionOk="0">
                    <a:moveTo>
                      <a:pt x="722" y="0"/>
                    </a:moveTo>
                    <a:cubicBezTo>
                      <a:pt x="722" y="0"/>
                      <a:pt x="467" y="202"/>
                      <a:pt x="340" y="319"/>
                    </a:cubicBezTo>
                    <a:cubicBezTo>
                      <a:pt x="276" y="361"/>
                      <a:pt x="202" y="457"/>
                      <a:pt x="127" y="520"/>
                    </a:cubicBezTo>
                    <a:lnTo>
                      <a:pt x="0" y="626"/>
                    </a:lnTo>
                    <a:cubicBezTo>
                      <a:pt x="11" y="690"/>
                      <a:pt x="32" y="754"/>
                      <a:pt x="64" y="817"/>
                    </a:cubicBezTo>
                    <a:cubicBezTo>
                      <a:pt x="64" y="817"/>
                      <a:pt x="149" y="807"/>
                      <a:pt x="265" y="775"/>
                    </a:cubicBezTo>
                    <a:cubicBezTo>
                      <a:pt x="382" y="743"/>
                      <a:pt x="499" y="680"/>
                      <a:pt x="605" y="605"/>
                    </a:cubicBezTo>
                    <a:cubicBezTo>
                      <a:pt x="722" y="457"/>
                      <a:pt x="817" y="298"/>
                      <a:pt x="881" y="117"/>
                    </a:cubicBezTo>
                    <a:cubicBezTo>
                      <a:pt x="828" y="75"/>
                      <a:pt x="775" y="32"/>
                      <a:pt x="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3" name="Google Shape;1213;p50"/>
            <p:cNvSpPr/>
            <p:nvPr/>
          </p:nvSpPr>
          <p:spPr>
            <a:xfrm>
              <a:off x="1001550" y="4293913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7281000" y="425490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31" y="1"/>
                  </a:moveTo>
                  <a:cubicBezTo>
                    <a:pt x="17409" y="1"/>
                    <a:pt x="17060" y="219"/>
                    <a:pt x="16957" y="530"/>
                  </a:cubicBezTo>
                  <a:cubicBezTo>
                    <a:pt x="16344" y="2106"/>
                    <a:pt x="15060" y="3361"/>
                    <a:pt x="13454" y="3887"/>
                  </a:cubicBezTo>
                  <a:cubicBezTo>
                    <a:pt x="12933" y="4048"/>
                    <a:pt x="12398" y="4127"/>
                    <a:pt x="11866" y="4127"/>
                  </a:cubicBezTo>
                  <a:cubicBezTo>
                    <a:pt x="10671" y="4127"/>
                    <a:pt x="9492" y="3729"/>
                    <a:pt x="8522" y="2982"/>
                  </a:cubicBezTo>
                  <a:cubicBezTo>
                    <a:pt x="7734" y="2398"/>
                    <a:pt x="7092" y="1610"/>
                    <a:pt x="6713" y="705"/>
                  </a:cubicBezTo>
                  <a:cubicBezTo>
                    <a:pt x="6614" y="495"/>
                    <a:pt x="6425" y="405"/>
                    <a:pt x="6230" y="405"/>
                  </a:cubicBezTo>
                  <a:cubicBezTo>
                    <a:pt x="5965" y="405"/>
                    <a:pt x="5688" y="570"/>
                    <a:pt x="5604" y="822"/>
                  </a:cubicBezTo>
                  <a:cubicBezTo>
                    <a:pt x="4903" y="3099"/>
                    <a:pt x="2656" y="4791"/>
                    <a:pt x="321" y="4996"/>
                  </a:cubicBezTo>
                  <a:cubicBezTo>
                    <a:pt x="0" y="5025"/>
                    <a:pt x="0" y="5463"/>
                    <a:pt x="321" y="5492"/>
                  </a:cubicBezTo>
                  <a:lnTo>
                    <a:pt x="321" y="5521"/>
                  </a:lnTo>
                  <a:cubicBezTo>
                    <a:pt x="445" y="5529"/>
                    <a:pt x="569" y="5532"/>
                    <a:pt x="692" y="5532"/>
                  </a:cubicBezTo>
                  <a:cubicBezTo>
                    <a:pt x="2973" y="5532"/>
                    <a:pt x="5045" y="4246"/>
                    <a:pt x="6211" y="2326"/>
                  </a:cubicBezTo>
                  <a:lnTo>
                    <a:pt x="6211" y="2326"/>
                  </a:lnTo>
                  <a:cubicBezTo>
                    <a:pt x="7501" y="4435"/>
                    <a:pt x="9716" y="5482"/>
                    <a:pt x="11931" y="5482"/>
                  </a:cubicBezTo>
                  <a:cubicBezTo>
                    <a:pt x="14163" y="5482"/>
                    <a:pt x="16396" y="4418"/>
                    <a:pt x="17679" y="2306"/>
                  </a:cubicBezTo>
                  <a:lnTo>
                    <a:pt x="17679" y="2306"/>
                  </a:lnTo>
                  <a:cubicBezTo>
                    <a:pt x="18882" y="4034"/>
                    <a:pt x="20821" y="4922"/>
                    <a:pt x="22770" y="4922"/>
                  </a:cubicBezTo>
                  <a:cubicBezTo>
                    <a:pt x="24433" y="4922"/>
                    <a:pt x="26103" y="4275"/>
                    <a:pt x="27328" y="2949"/>
                  </a:cubicBezTo>
                  <a:lnTo>
                    <a:pt x="27328" y="2949"/>
                  </a:lnTo>
                  <a:cubicBezTo>
                    <a:pt x="27585" y="3251"/>
                    <a:pt x="27911" y="3500"/>
                    <a:pt x="28251" y="3682"/>
                  </a:cubicBezTo>
                  <a:cubicBezTo>
                    <a:pt x="29185" y="4149"/>
                    <a:pt x="30236" y="4412"/>
                    <a:pt x="31257" y="4499"/>
                  </a:cubicBezTo>
                  <a:cubicBezTo>
                    <a:pt x="31655" y="4531"/>
                    <a:pt x="32053" y="4547"/>
                    <a:pt x="32450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06" y="4208"/>
                    <a:pt x="36832" y="3916"/>
                    <a:pt x="37707" y="3274"/>
                  </a:cubicBezTo>
                  <a:cubicBezTo>
                    <a:pt x="37999" y="3128"/>
                    <a:pt x="38116" y="2778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6" y="2311"/>
                    <a:pt x="35489" y="2661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6" y="3011"/>
                    <a:pt x="30090" y="2836"/>
                    <a:pt x="29273" y="2544"/>
                  </a:cubicBezTo>
                  <a:cubicBezTo>
                    <a:pt x="29010" y="2427"/>
                    <a:pt x="28747" y="2281"/>
                    <a:pt x="28543" y="2077"/>
                  </a:cubicBezTo>
                  <a:cubicBezTo>
                    <a:pt x="28339" y="1931"/>
                    <a:pt x="28222" y="1668"/>
                    <a:pt x="28280" y="1406"/>
                  </a:cubicBezTo>
                  <a:cubicBezTo>
                    <a:pt x="28316" y="958"/>
                    <a:pt x="27924" y="697"/>
                    <a:pt x="27534" y="697"/>
                  </a:cubicBezTo>
                  <a:cubicBezTo>
                    <a:pt x="27288" y="697"/>
                    <a:pt x="27044" y="801"/>
                    <a:pt x="26909" y="1026"/>
                  </a:cubicBezTo>
                  <a:cubicBezTo>
                    <a:pt x="25976" y="2662"/>
                    <a:pt x="24360" y="3453"/>
                    <a:pt x="22753" y="3453"/>
                  </a:cubicBezTo>
                  <a:cubicBezTo>
                    <a:pt x="20890" y="3453"/>
                    <a:pt x="19038" y="2392"/>
                    <a:pt x="18270" y="355"/>
                  </a:cubicBezTo>
                  <a:cubicBezTo>
                    <a:pt x="18163" y="105"/>
                    <a:pt x="17953" y="1"/>
                    <a:pt x="177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50"/>
            <p:cNvSpPr/>
            <p:nvPr/>
          </p:nvSpPr>
          <p:spPr>
            <a:xfrm>
              <a:off x="8277338" y="3811125"/>
              <a:ext cx="293325" cy="67875"/>
            </a:xfrm>
            <a:custGeom>
              <a:avLst/>
              <a:gdLst/>
              <a:ahLst/>
              <a:cxnLst/>
              <a:rect l="l" t="t" r="r" b="b"/>
              <a:pathLst>
                <a:path w="11733" h="2715" extrusionOk="0">
                  <a:moveTo>
                    <a:pt x="5691" y="0"/>
                  </a:moveTo>
                  <a:lnTo>
                    <a:pt x="5283" y="409"/>
                  </a:lnTo>
                  <a:lnTo>
                    <a:pt x="4728" y="934"/>
                  </a:lnTo>
                  <a:cubicBezTo>
                    <a:pt x="4524" y="1080"/>
                    <a:pt x="4349" y="1255"/>
                    <a:pt x="4144" y="1372"/>
                  </a:cubicBezTo>
                  <a:cubicBezTo>
                    <a:pt x="3736" y="1634"/>
                    <a:pt x="3298" y="1780"/>
                    <a:pt x="2831" y="1868"/>
                  </a:cubicBezTo>
                  <a:cubicBezTo>
                    <a:pt x="2739" y="1879"/>
                    <a:pt x="2646" y="1885"/>
                    <a:pt x="2553" y="1885"/>
                  </a:cubicBezTo>
                  <a:cubicBezTo>
                    <a:pt x="1697" y="1885"/>
                    <a:pt x="789" y="1420"/>
                    <a:pt x="0" y="788"/>
                  </a:cubicBezTo>
                  <a:lnTo>
                    <a:pt x="0" y="788"/>
                  </a:lnTo>
                  <a:cubicBezTo>
                    <a:pt x="263" y="1284"/>
                    <a:pt x="642" y="1751"/>
                    <a:pt x="1109" y="2072"/>
                  </a:cubicBezTo>
                  <a:cubicBezTo>
                    <a:pt x="1605" y="2452"/>
                    <a:pt x="2218" y="2685"/>
                    <a:pt x="2831" y="2714"/>
                  </a:cubicBezTo>
                  <a:cubicBezTo>
                    <a:pt x="3473" y="2714"/>
                    <a:pt x="4115" y="2568"/>
                    <a:pt x="4670" y="2277"/>
                  </a:cubicBezTo>
                  <a:cubicBezTo>
                    <a:pt x="4932" y="2131"/>
                    <a:pt x="5195" y="1956"/>
                    <a:pt x="5429" y="1751"/>
                  </a:cubicBezTo>
                  <a:cubicBezTo>
                    <a:pt x="5521" y="1682"/>
                    <a:pt x="5610" y="1603"/>
                    <a:pt x="5697" y="1522"/>
                  </a:cubicBezTo>
                  <a:lnTo>
                    <a:pt x="5697" y="1522"/>
                  </a:lnTo>
                  <a:cubicBezTo>
                    <a:pt x="6054" y="1801"/>
                    <a:pt x="6442" y="2039"/>
                    <a:pt x="6859" y="2247"/>
                  </a:cubicBezTo>
                  <a:cubicBezTo>
                    <a:pt x="7442" y="2539"/>
                    <a:pt x="8084" y="2685"/>
                    <a:pt x="8726" y="2714"/>
                  </a:cubicBezTo>
                  <a:cubicBezTo>
                    <a:pt x="8902" y="2714"/>
                    <a:pt x="9048" y="2714"/>
                    <a:pt x="9223" y="2685"/>
                  </a:cubicBezTo>
                  <a:lnTo>
                    <a:pt x="9719" y="2568"/>
                  </a:lnTo>
                  <a:cubicBezTo>
                    <a:pt x="10011" y="2481"/>
                    <a:pt x="10302" y="2335"/>
                    <a:pt x="10565" y="2160"/>
                  </a:cubicBezTo>
                  <a:cubicBezTo>
                    <a:pt x="11061" y="1780"/>
                    <a:pt x="11470" y="1313"/>
                    <a:pt x="11733" y="759"/>
                  </a:cubicBezTo>
                  <a:lnTo>
                    <a:pt x="11733" y="759"/>
                  </a:lnTo>
                  <a:cubicBezTo>
                    <a:pt x="11324" y="1138"/>
                    <a:pt x="10828" y="1430"/>
                    <a:pt x="10302" y="1664"/>
                  </a:cubicBezTo>
                  <a:cubicBezTo>
                    <a:pt x="9980" y="1785"/>
                    <a:pt x="9630" y="1850"/>
                    <a:pt x="9271" y="1850"/>
                  </a:cubicBezTo>
                  <a:cubicBezTo>
                    <a:pt x="9110" y="1850"/>
                    <a:pt x="8947" y="1837"/>
                    <a:pt x="8785" y="1810"/>
                  </a:cubicBezTo>
                  <a:cubicBezTo>
                    <a:pt x="8289" y="1722"/>
                    <a:pt x="7793" y="1547"/>
                    <a:pt x="7355" y="1284"/>
                  </a:cubicBezTo>
                  <a:cubicBezTo>
                    <a:pt x="6888" y="1022"/>
                    <a:pt x="6479" y="730"/>
                    <a:pt x="6100" y="380"/>
                  </a:cubicBezTo>
                  <a:lnTo>
                    <a:pt x="5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50"/>
            <p:cNvSpPr/>
            <p:nvPr/>
          </p:nvSpPr>
          <p:spPr>
            <a:xfrm>
              <a:off x="554025" y="367262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50"/>
            <p:cNvSpPr/>
            <p:nvPr/>
          </p:nvSpPr>
          <p:spPr>
            <a:xfrm>
              <a:off x="755375" y="1959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50"/>
            <p:cNvSpPr/>
            <p:nvPr/>
          </p:nvSpPr>
          <p:spPr>
            <a:xfrm>
              <a:off x="1708275" y="1748575"/>
              <a:ext cx="294050" cy="67975"/>
            </a:xfrm>
            <a:custGeom>
              <a:avLst/>
              <a:gdLst/>
              <a:ahLst/>
              <a:cxnLst/>
              <a:rect l="l" t="t" r="r" b="b"/>
              <a:pathLst>
                <a:path w="11762" h="2719" extrusionOk="0">
                  <a:moveTo>
                    <a:pt x="5662" y="1"/>
                  </a:moveTo>
                  <a:lnTo>
                    <a:pt x="5283" y="409"/>
                  </a:lnTo>
                  <a:lnTo>
                    <a:pt x="4728" y="935"/>
                  </a:lnTo>
                  <a:cubicBezTo>
                    <a:pt x="4524" y="1081"/>
                    <a:pt x="4349" y="1256"/>
                    <a:pt x="4145" y="1372"/>
                  </a:cubicBezTo>
                  <a:cubicBezTo>
                    <a:pt x="3736" y="1635"/>
                    <a:pt x="3298" y="1810"/>
                    <a:pt x="2831" y="1869"/>
                  </a:cubicBezTo>
                  <a:cubicBezTo>
                    <a:pt x="2736" y="1880"/>
                    <a:pt x="2641" y="1886"/>
                    <a:pt x="2545" y="1886"/>
                  </a:cubicBezTo>
                  <a:cubicBezTo>
                    <a:pt x="1669" y="1886"/>
                    <a:pt x="763" y="1420"/>
                    <a:pt x="0" y="789"/>
                  </a:cubicBezTo>
                  <a:lnTo>
                    <a:pt x="0" y="789"/>
                  </a:lnTo>
                  <a:cubicBezTo>
                    <a:pt x="263" y="1314"/>
                    <a:pt x="642" y="1752"/>
                    <a:pt x="1139" y="2102"/>
                  </a:cubicBezTo>
                  <a:cubicBezTo>
                    <a:pt x="1635" y="2481"/>
                    <a:pt x="2218" y="2686"/>
                    <a:pt x="2860" y="2715"/>
                  </a:cubicBezTo>
                  <a:cubicBezTo>
                    <a:pt x="2905" y="2717"/>
                    <a:pt x="2950" y="2718"/>
                    <a:pt x="2994" y="2718"/>
                  </a:cubicBezTo>
                  <a:cubicBezTo>
                    <a:pt x="3566" y="2718"/>
                    <a:pt x="4156" y="2548"/>
                    <a:pt x="4670" y="2277"/>
                  </a:cubicBezTo>
                  <a:cubicBezTo>
                    <a:pt x="4933" y="2131"/>
                    <a:pt x="5195" y="1956"/>
                    <a:pt x="5458" y="1781"/>
                  </a:cubicBezTo>
                  <a:cubicBezTo>
                    <a:pt x="5540" y="1699"/>
                    <a:pt x="5627" y="1616"/>
                    <a:pt x="5716" y="1534"/>
                  </a:cubicBezTo>
                  <a:lnTo>
                    <a:pt x="5716" y="1534"/>
                  </a:lnTo>
                  <a:cubicBezTo>
                    <a:pt x="6060" y="1817"/>
                    <a:pt x="6445" y="2062"/>
                    <a:pt x="6859" y="2248"/>
                  </a:cubicBezTo>
                  <a:cubicBezTo>
                    <a:pt x="7443" y="2540"/>
                    <a:pt x="8085" y="2715"/>
                    <a:pt x="8756" y="2715"/>
                  </a:cubicBezTo>
                  <a:cubicBezTo>
                    <a:pt x="8902" y="2715"/>
                    <a:pt x="9077" y="2715"/>
                    <a:pt x="9223" y="2686"/>
                  </a:cubicBezTo>
                  <a:cubicBezTo>
                    <a:pt x="9398" y="2657"/>
                    <a:pt x="9573" y="2627"/>
                    <a:pt x="9719" y="2598"/>
                  </a:cubicBezTo>
                  <a:cubicBezTo>
                    <a:pt x="10011" y="2481"/>
                    <a:pt x="10303" y="2336"/>
                    <a:pt x="10595" y="2160"/>
                  </a:cubicBezTo>
                  <a:cubicBezTo>
                    <a:pt x="11091" y="1810"/>
                    <a:pt x="11470" y="1314"/>
                    <a:pt x="11762" y="789"/>
                  </a:cubicBezTo>
                  <a:lnTo>
                    <a:pt x="11762" y="789"/>
                  </a:lnTo>
                  <a:cubicBezTo>
                    <a:pt x="11324" y="1139"/>
                    <a:pt x="10828" y="1460"/>
                    <a:pt x="10303" y="1664"/>
                  </a:cubicBezTo>
                  <a:cubicBezTo>
                    <a:pt x="9976" y="1807"/>
                    <a:pt x="9620" y="1879"/>
                    <a:pt x="9266" y="1879"/>
                  </a:cubicBezTo>
                  <a:cubicBezTo>
                    <a:pt x="9115" y="1879"/>
                    <a:pt x="8963" y="1866"/>
                    <a:pt x="8814" y="1839"/>
                  </a:cubicBezTo>
                  <a:cubicBezTo>
                    <a:pt x="8289" y="1752"/>
                    <a:pt x="7793" y="1548"/>
                    <a:pt x="7355" y="1285"/>
                  </a:cubicBezTo>
                  <a:cubicBezTo>
                    <a:pt x="6888" y="1051"/>
                    <a:pt x="6450" y="730"/>
                    <a:pt x="6071" y="380"/>
                  </a:cubicBezTo>
                  <a:lnTo>
                    <a:pt x="56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50"/>
            <p:cNvSpPr/>
            <p:nvPr/>
          </p:nvSpPr>
          <p:spPr>
            <a:xfrm>
              <a:off x="7120800" y="1610250"/>
              <a:ext cx="952900" cy="138325"/>
            </a:xfrm>
            <a:custGeom>
              <a:avLst/>
              <a:gdLst/>
              <a:ahLst/>
              <a:cxnLst/>
              <a:rect l="l" t="t" r="r" b="b"/>
              <a:pathLst>
                <a:path w="38116" h="5533" extrusionOk="0">
                  <a:moveTo>
                    <a:pt x="17743" y="1"/>
                  </a:moveTo>
                  <a:cubicBezTo>
                    <a:pt x="17419" y="1"/>
                    <a:pt x="17060" y="219"/>
                    <a:pt x="16957" y="530"/>
                  </a:cubicBezTo>
                  <a:cubicBezTo>
                    <a:pt x="16373" y="2106"/>
                    <a:pt x="15060" y="3361"/>
                    <a:pt x="13454" y="3887"/>
                  </a:cubicBezTo>
                  <a:cubicBezTo>
                    <a:pt x="12930" y="4049"/>
                    <a:pt x="12392" y="4128"/>
                    <a:pt x="11858" y="4128"/>
                  </a:cubicBezTo>
                  <a:cubicBezTo>
                    <a:pt x="10665" y="4128"/>
                    <a:pt x="9489" y="3736"/>
                    <a:pt x="8522" y="3011"/>
                  </a:cubicBezTo>
                  <a:cubicBezTo>
                    <a:pt x="7734" y="2398"/>
                    <a:pt x="7092" y="1610"/>
                    <a:pt x="6683" y="705"/>
                  </a:cubicBezTo>
                  <a:cubicBezTo>
                    <a:pt x="6597" y="507"/>
                    <a:pt x="6416" y="420"/>
                    <a:pt x="6225" y="420"/>
                  </a:cubicBezTo>
                  <a:cubicBezTo>
                    <a:pt x="5966" y="420"/>
                    <a:pt x="5688" y="582"/>
                    <a:pt x="5604" y="851"/>
                  </a:cubicBezTo>
                  <a:cubicBezTo>
                    <a:pt x="4903" y="3128"/>
                    <a:pt x="2656" y="4820"/>
                    <a:pt x="292" y="5025"/>
                  </a:cubicBezTo>
                  <a:cubicBezTo>
                    <a:pt x="0" y="5054"/>
                    <a:pt x="0" y="5463"/>
                    <a:pt x="292" y="5521"/>
                  </a:cubicBezTo>
                  <a:cubicBezTo>
                    <a:pt x="414" y="5528"/>
                    <a:pt x="537" y="5532"/>
                    <a:pt x="658" y="5532"/>
                  </a:cubicBezTo>
                  <a:cubicBezTo>
                    <a:pt x="2933" y="5532"/>
                    <a:pt x="5019" y="4237"/>
                    <a:pt x="6178" y="2338"/>
                  </a:cubicBezTo>
                  <a:lnTo>
                    <a:pt x="6178" y="2338"/>
                  </a:lnTo>
                  <a:cubicBezTo>
                    <a:pt x="7476" y="4456"/>
                    <a:pt x="9705" y="5508"/>
                    <a:pt x="11932" y="5508"/>
                  </a:cubicBezTo>
                  <a:cubicBezTo>
                    <a:pt x="14172" y="5508"/>
                    <a:pt x="16412" y="4442"/>
                    <a:pt x="17700" y="2325"/>
                  </a:cubicBezTo>
                  <a:lnTo>
                    <a:pt x="17700" y="2325"/>
                  </a:lnTo>
                  <a:cubicBezTo>
                    <a:pt x="18915" y="4040"/>
                    <a:pt x="20851" y="4922"/>
                    <a:pt x="22791" y="4922"/>
                  </a:cubicBezTo>
                  <a:cubicBezTo>
                    <a:pt x="24452" y="4922"/>
                    <a:pt x="26115" y="4276"/>
                    <a:pt x="27331" y="2954"/>
                  </a:cubicBezTo>
                  <a:lnTo>
                    <a:pt x="27331" y="2954"/>
                  </a:lnTo>
                  <a:cubicBezTo>
                    <a:pt x="27588" y="3253"/>
                    <a:pt x="27912" y="3501"/>
                    <a:pt x="28251" y="3682"/>
                  </a:cubicBezTo>
                  <a:cubicBezTo>
                    <a:pt x="29214" y="4149"/>
                    <a:pt x="30236" y="4412"/>
                    <a:pt x="31286" y="4499"/>
                  </a:cubicBezTo>
                  <a:cubicBezTo>
                    <a:pt x="31674" y="4531"/>
                    <a:pt x="32065" y="4547"/>
                    <a:pt x="32458" y="4547"/>
                  </a:cubicBezTo>
                  <a:cubicBezTo>
                    <a:pt x="33159" y="4547"/>
                    <a:pt x="33863" y="4495"/>
                    <a:pt x="34555" y="4383"/>
                  </a:cubicBezTo>
                  <a:cubicBezTo>
                    <a:pt x="35635" y="4208"/>
                    <a:pt x="36832" y="3916"/>
                    <a:pt x="37707" y="3274"/>
                  </a:cubicBezTo>
                  <a:cubicBezTo>
                    <a:pt x="37999" y="3128"/>
                    <a:pt x="38116" y="2777"/>
                    <a:pt x="37999" y="2456"/>
                  </a:cubicBezTo>
                  <a:cubicBezTo>
                    <a:pt x="37903" y="2191"/>
                    <a:pt x="37666" y="2025"/>
                    <a:pt x="37406" y="2025"/>
                  </a:cubicBezTo>
                  <a:cubicBezTo>
                    <a:pt x="37352" y="2025"/>
                    <a:pt x="37296" y="2033"/>
                    <a:pt x="37240" y="2048"/>
                  </a:cubicBezTo>
                  <a:cubicBezTo>
                    <a:pt x="36335" y="2311"/>
                    <a:pt x="35489" y="2690"/>
                    <a:pt x="34555" y="2865"/>
                  </a:cubicBezTo>
                  <a:cubicBezTo>
                    <a:pt x="33877" y="2996"/>
                    <a:pt x="33198" y="3062"/>
                    <a:pt x="32520" y="3062"/>
                  </a:cubicBezTo>
                  <a:cubicBezTo>
                    <a:pt x="32293" y="3062"/>
                    <a:pt x="32067" y="3055"/>
                    <a:pt x="31841" y="3040"/>
                  </a:cubicBezTo>
                  <a:cubicBezTo>
                    <a:pt x="30965" y="3011"/>
                    <a:pt x="30090" y="2836"/>
                    <a:pt x="29273" y="2544"/>
                  </a:cubicBezTo>
                  <a:cubicBezTo>
                    <a:pt x="29010" y="2427"/>
                    <a:pt x="28777" y="2281"/>
                    <a:pt x="28543" y="2077"/>
                  </a:cubicBezTo>
                  <a:cubicBezTo>
                    <a:pt x="28339" y="1931"/>
                    <a:pt x="28222" y="1668"/>
                    <a:pt x="28280" y="1435"/>
                  </a:cubicBezTo>
                  <a:cubicBezTo>
                    <a:pt x="28317" y="980"/>
                    <a:pt x="27911" y="707"/>
                    <a:pt x="27515" y="707"/>
                  </a:cubicBezTo>
                  <a:cubicBezTo>
                    <a:pt x="27276" y="707"/>
                    <a:pt x="27041" y="807"/>
                    <a:pt x="26909" y="1026"/>
                  </a:cubicBezTo>
                  <a:cubicBezTo>
                    <a:pt x="25989" y="2662"/>
                    <a:pt x="24375" y="3453"/>
                    <a:pt x="22764" y="3453"/>
                  </a:cubicBezTo>
                  <a:cubicBezTo>
                    <a:pt x="20898" y="3453"/>
                    <a:pt x="19038" y="2392"/>
                    <a:pt x="18270" y="355"/>
                  </a:cubicBezTo>
                  <a:cubicBezTo>
                    <a:pt x="18175" y="105"/>
                    <a:pt x="17967" y="1"/>
                    <a:pt x="177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" name="圆角矩形 1"/>
          <p:cNvSpPr/>
          <p:nvPr/>
        </p:nvSpPr>
        <p:spPr>
          <a:xfrm>
            <a:off x="2277699" y="292995"/>
            <a:ext cx="7962265" cy="700405"/>
          </a:xfrm>
          <a:prstGeom prst="roundRect">
            <a:avLst>
              <a:gd name="adj" fmla="val 34820"/>
            </a:avLst>
          </a:prstGeom>
          <a:solidFill>
            <a:srgbClr val="FFECB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Thứ</a:t>
            </a: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ngày</a:t>
            </a: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tháng</a:t>
            </a: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năm</a:t>
            </a: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2022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783091" y="950855"/>
            <a:ext cx="2951480" cy="1133475"/>
            <a:chOff x="4783091" y="950855"/>
            <a:chExt cx="2951480" cy="1133475"/>
          </a:xfrm>
        </p:grpSpPr>
        <p:pic>
          <p:nvPicPr>
            <p:cNvPr id="39" name="Picture 38"/>
            <p:cNvPicPr/>
            <p:nvPr/>
          </p:nvPicPr>
          <p:blipFill>
            <a:blip r:embed="rId3">
              <a:clrChange>
                <a:clrFrom>
                  <a:srgbClr val="F5F5F5">
                    <a:alpha val="100000"/>
                  </a:srgbClr>
                </a:clrFrom>
                <a:clrTo>
                  <a:srgbClr val="F5F5F5">
                    <a:alpha val="100000"/>
                    <a:alpha val="0"/>
                  </a:srgbClr>
                </a:clrTo>
              </a:clrChange>
            </a:blip>
            <a:srcRect t="43206" r="422" b="9687"/>
            <a:stretch>
              <a:fillRect/>
            </a:stretch>
          </p:blipFill>
          <p:spPr>
            <a:xfrm>
              <a:off x="4783091" y="950855"/>
              <a:ext cx="2951480" cy="113347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Rectangle 4"/>
            <p:cNvSpPr/>
            <p:nvPr/>
          </p:nvSpPr>
          <p:spPr>
            <a:xfrm>
              <a:off x="5421903" y="1192322"/>
              <a:ext cx="167385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black" pitchFamily="2" charset="0"/>
                  <a:ea typeface="FZHei-B01S" panose="03000509000000000000" pitchFamily="65" charset="-122"/>
                  <a:cs typeface="Calibri" panose="020F0502020204030204" pitchFamily="34" charset="0"/>
                  <a:sym typeface="+mn-lt"/>
                </a:rPr>
                <a:t>Toán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black" pitchFamily="2" charset="0"/>
                <a:cs typeface="Arial"/>
                <a:sym typeface="Arial"/>
              </a:endParaRPr>
            </a:p>
          </p:txBody>
        </p:sp>
      </p:grpSp>
      <p:pic>
        <p:nvPicPr>
          <p:cNvPr id="43" name="图片 4"/>
          <p:cNvPicPr>
            <a:picLocks noChangeAspect="1"/>
          </p:cNvPicPr>
          <p:nvPr/>
        </p:nvPicPr>
        <p:blipFill>
          <a:blip r:embed="rId4"/>
          <a:srcRect l="73750"/>
          <a:stretch>
            <a:fillRect/>
          </a:stretch>
        </p:blipFill>
        <p:spPr>
          <a:xfrm>
            <a:off x="10303162" y="-68580"/>
            <a:ext cx="2304415" cy="1393825"/>
          </a:xfrm>
          <a:prstGeom prst="rect">
            <a:avLst/>
          </a:prstGeom>
        </p:spPr>
      </p:pic>
      <p:pic>
        <p:nvPicPr>
          <p:cNvPr id="44" name="图片 4"/>
          <p:cNvPicPr>
            <a:picLocks noChangeAspect="1"/>
          </p:cNvPicPr>
          <p:nvPr/>
        </p:nvPicPr>
        <p:blipFill>
          <a:blip r:embed="rId4"/>
          <a:srcRect l="73750"/>
          <a:stretch>
            <a:fillRect/>
          </a:stretch>
        </p:blipFill>
        <p:spPr>
          <a:xfrm flipH="1">
            <a:off x="-10795" y="-68580"/>
            <a:ext cx="2304415" cy="13938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167B930-1815-478E-88D1-677D32FD0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31" y="2195448"/>
            <a:ext cx="12192000" cy="36395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682F8C-A4CB-4ADC-9840-92783A3814BD}"/>
              </a:ext>
            </a:extLst>
          </p:cNvPr>
          <p:cNvSpPr txBox="1"/>
          <p:nvPr/>
        </p:nvSpPr>
        <p:spPr>
          <a:xfrm>
            <a:off x="5571302" y="5068667"/>
            <a:ext cx="3221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Nunito black" pitchFamily="2" charset="0"/>
              </a:rPr>
              <a:t>(</a:t>
            </a:r>
            <a:r>
              <a:rPr lang="en-US" sz="4000" dirty="0" err="1">
                <a:solidFill>
                  <a:srgbClr val="002060"/>
                </a:solidFill>
                <a:latin typeface="Nunito black" pitchFamily="2" charset="0"/>
              </a:rPr>
              <a:t>Tiết</a:t>
            </a:r>
            <a:r>
              <a:rPr lang="en-US" sz="4000" dirty="0">
                <a:solidFill>
                  <a:srgbClr val="002060"/>
                </a:solidFill>
                <a:latin typeface="Nunito black" pitchFamily="2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239795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8CA0FF-B06F-4453-BC7D-149D475CED6C}"/>
              </a:ext>
            </a:extLst>
          </p:cNvPr>
          <p:cNvSpPr/>
          <p:nvPr/>
        </p:nvSpPr>
        <p:spPr>
          <a:xfrm>
            <a:off x="552197" y="606057"/>
            <a:ext cx="11087605" cy="604393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33E1EA6-E5BA-4E02-9A4F-F677026DD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805"/>
            <a:ext cx="1733107" cy="730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6A5C58-1D15-4460-A3D6-3F1C18D1A355}"/>
              </a:ext>
            </a:extLst>
          </p:cNvPr>
          <p:cNvSpPr txBox="1"/>
          <p:nvPr/>
        </p:nvSpPr>
        <p:spPr>
          <a:xfrm>
            <a:off x="866553" y="770612"/>
            <a:ext cx="849009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</a:p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42900" indent="-342900" algn="just">
              <a:buAutoNum type="alphaLcPeriod"/>
            </a:pP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 algn="just">
              <a:buAutoNum type="alphaLcPeriod"/>
            </a:pP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00288A-A814-460F-A051-360DB3A94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1007" y="786840"/>
            <a:ext cx="1397257" cy="21424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75E65D-5CAB-4783-B7A1-158814C4400B}"/>
              </a:ext>
            </a:extLst>
          </p:cNvPr>
          <p:cNvSpPr txBox="1"/>
          <p:nvPr/>
        </p:nvSpPr>
        <p:spPr>
          <a:xfrm>
            <a:off x="3521591" y="2727726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28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2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073E0AF-7BB9-4B0B-B1B6-CF329FE5F13B}"/>
              </a:ext>
            </a:extLst>
          </p:cNvPr>
          <p:cNvSpPr txBox="1"/>
          <p:nvPr/>
        </p:nvSpPr>
        <p:spPr>
          <a:xfrm>
            <a:off x="743930" y="3102626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C57BB13-4C72-4A35-BEB2-D0E6EB3E87BB}"/>
              </a:ext>
            </a:extLst>
          </p:cNvPr>
          <p:cNvSpPr txBox="1"/>
          <p:nvPr/>
        </p:nvSpPr>
        <p:spPr>
          <a:xfrm>
            <a:off x="735956" y="3653736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D4333D9-164D-4526-8BAC-E551957585D3}"/>
              </a:ext>
            </a:extLst>
          </p:cNvPr>
          <p:cNvSpPr txBox="1"/>
          <p:nvPr/>
        </p:nvSpPr>
        <p:spPr>
          <a:xfrm>
            <a:off x="743930" y="4315192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21CF23-40BE-4B20-A3F7-5571B4641C70}"/>
              </a:ext>
            </a:extLst>
          </p:cNvPr>
          <p:cNvGrpSpPr/>
          <p:nvPr/>
        </p:nvGrpSpPr>
        <p:grpSpPr>
          <a:xfrm>
            <a:off x="3051544" y="3800176"/>
            <a:ext cx="2147777" cy="182679"/>
            <a:chOff x="3051544" y="3800176"/>
            <a:chExt cx="2147777" cy="18267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75EBB56-2777-4F5F-9816-D539472AA840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53A222D-5C96-410A-AEFD-6CD9F87BE6CD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F4AC53F-B884-4E44-9901-CDE962D89641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2E8D7A5-0F6D-4AE0-93E7-158B76BB845C}"/>
              </a:ext>
            </a:extLst>
          </p:cNvPr>
          <p:cNvGrpSpPr/>
          <p:nvPr/>
        </p:nvGrpSpPr>
        <p:grpSpPr>
          <a:xfrm>
            <a:off x="3051544" y="4485462"/>
            <a:ext cx="3156983" cy="182679"/>
            <a:chOff x="3040911" y="3800176"/>
            <a:chExt cx="3156983" cy="18267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CF3641-C304-40D4-B80A-5900C5FB8F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0314EB7-8A35-4568-ABA4-33CEADF476F7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BC232AC-095B-4349-B9B2-E8AB089A00A2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9E8544F-B61A-4CBA-8780-FB87C9B2634D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43582C5-90F6-4A89-8765-F364CCCD0459}"/>
              </a:ext>
            </a:extLst>
          </p:cNvPr>
          <p:cNvSpPr txBox="1"/>
          <p:nvPr/>
        </p:nvSpPr>
        <p:spPr>
          <a:xfrm>
            <a:off x="3495454" y="3371474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53D6752-940E-455B-952F-726F94B04574}"/>
              </a:ext>
            </a:extLst>
          </p:cNvPr>
          <p:cNvSpPr txBox="1"/>
          <p:nvPr/>
        </p:nvSpPr>
        <p:spPr>
          <a:xfrm>
            <a:off x="5199321" y="4074195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46BCC9A-EA8E-4839-AE72-0FFCB2031D2B}"/>
              </a:ext>
            </a:extLst>
          </p:cNvPr>
          <p:cNvCxnSpPr>
            <a:cxnSpLocks/>
          </p:cNvCxnSpPr>
          <p:nvPr/>
        </p:nvCxnSpPr>
        <p:spPr>
          <a:xfrm>
            <a:off x="3051544" y="3915346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9181998-F6CD-4357-8151-69618CF2763E}"/>
              </a:ext>
            </a:extLst>
          </p:cNvPr>
          <p:cNvCxnSpPr>
            <a:cxnSpLocks/>
          </p:cNvCxnSpPr>
          <p:nvPr/>
        </p:nvCxnSpPr>
        <p:spPr>
          <a:xfrm>
            <a:off x="5209954" y="3956237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Left Brace 84">
            <a:extLst>
              <a:ext uri="{FF2B5EF4-FFF2-40B4-BE49-F238E27FC236}">
                <a16:creationId xmlns:a16="http://schemas.microsoft.com/office/drawing/2014/main" id="{14254A1A-E07B-4D50-93C8-80216276B21B}"/>
              </a:ext>
            </a:extLst>
          </p:cNvPr>
          <p:cNvSpPr/>
          <p:nvPr/>
        </p:nvSpPr>
        <p:spPr>
          <a:xfrm rot="16200000">
            <a:off x="4450926" y="3264636"/>
            <a:ext cx="368505" cy="3146700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080C4FC-FE5A-4E7B-BD57-A979A47022F5}"/>
              </a:ext>
            </a:extLst>
          </p:cNvPr>
          <p:cNvSpPr txBox="1"/>
          <p:nvPr/>
        </p:nvSpPr>
        <p:spPr>
          <a:xfrm>
            <a:off x="4040372" y="5158722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5598D30-BE5F-4FF3-8EEB-4C9C1AA2FF0B}"/>
              </a:ext>
            </a:extLst>
          </p:cNvPr>
          <p:cNvSpPr/>
          <p:nvPr/>
        </p:nvSpPr>
        <p:spPr>
          <a:xfrm>
            <a:off x="6652437" y="2935715"/>
            <a:ext cx="4803608" cy="371428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73D65C-433D-440E-8220-1EE4E32DB4DB}"/>
              </a:ext>
            </a:extLst>
          </p:cNvPr>
          <p:cNvSpPr txBox="1"/>
          <p:nvPr/>
        </p:nvSpPr>
        <p:spPr>
          <a:xfrm>
            <a:off x="7249478" y="3038414"/>
            <a:ext cx="3609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4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2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174A7CB-9C6A-45D2-9B2D-921406F10A07}"/>
              </a:ext>
            </a:extLst>
          </p:cNvPr>
          <p:cNvSpPr txBox="1"/>
          <p:nvPr/>
        </p:nvSpPr>
        <p:spPr>
          <a:xfrm>
            <a:off x="7013059" y="3494572"/>
            <a:ext cx="431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C1BE684-A2F4-48C8-B63F-A344922B574C}"/>
              </a:ext>
            </a:extLst>
          </p:cNvPr>
          <p:cNvSpPr txBox="1"/>
          <p:nvPr/>
        </p:nvSpPr>
        <p:spPr>
          <a:xfrm>
            <a:off x="7024229" y="4003060"/>
            <a:ext cx="431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+ 2 = 7 (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A1F873A-D1A4-4B63-9215-89959B17C92B}"/>
              </a:ext>
            </a:extLst>
          </p:cNvPr>
          <p:cNvSpPr txBox="1"/>
          <p:nvPr/>
        </p:nvSpPr>
        <p:spPr>
          <a:xfrm>
            <a:off x="6780757" y="4533989"/>
            <a:ext cx="4317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BFA8E6F-2FAF-4EED-8E32-D4A4823F5A11}"/>
              </a:ext>
            </a:extLst>
          </p:cNvPr>
          <p:cNvSpPr txBox="1"/>
          <p:nvPr/>
        </p:nvSpPr>
        <p:spPr>
          <a:xfrm>
            <a:off x="6969834" y="5341445"/>
            <a:ext cx="431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+ 7 = 12 (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E160A0E-A879-4A6E-AC6B-0DDB531BDB57}"/>
              </a:ext>
            </a:extLst>
          </p:cNvPr>
          <p:cNvSpPr txBox="1"/>
          <p:nvPr/>
        </p:nvSpPr>
        <p:spPr>
          <a:xfrm>
            <a:off x="7138879" y="5824230"/>
            <a:ext cx="4317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a) 7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b) 12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55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7" grpId="0"/>
      <p:bldP spid="74" grpId="0"/>
      <p:bldP spid="85" grpId="0" animBg="1"/>
      <p:bldP spid="86" grpId="0"/>
      <p:bldP spid="87" grpId="0" animBg="1"/>
      <p:bldP spid="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8CA0FF-B06F-4453-BC7D-149D475CED6C}"/>
              </a:ext>
            </a:extLst>
          </p:cNvPr>
          <p:cNvSpPr/>
          <p:nvPr/>
        </p:nvSpPr>
        <p:spPr>
          <a:xfrm>
            <a:off x="233917" y="606057"/>
            <a:ext cx="11748976" cy="604393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1" i="0" u="none" strike="noStrike" kern="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33E1EA6-E5BA-4E02-9A4F-F677026DD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805"/>
            <a:ext cx="1733107" cy="730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6A5C58-1D15-4460-A3D6-3F1C18D1A355}"/>
              </a:ext>
            </a:extLst>
          </p:cNvPr>
          <p:cNvSpPr txBox="1"/>
          <p:nvPr/>
        </p:nvSpPr>
        <p:spPr>
          <a:xfrm>
            <a:off x="574161" y="770612"/>
            <a:ext cx="50185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75E65D-5CAB-4783-B7A1-158814C4400B}"/>
              </a:ext>
            </a:extLst>
          </p:cNvPr>
          <p:cNvSpPr txBox="1"/>
          <p:nvPr/>
        </p:nvSpPr>
        <p:spPr>
          <a:xfrm>
            <a:off x="2994742" y="2825897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073E0AF-7BB9-4B0B-B1B6-CF329FE5F13B}"/>
              </a:ext>
            </a:extLst>
          </p:cNvPr>
          <p:cNvSpPr txBox="1"/>
          <p:nvPr/>
        </p:nvSpPr>
        <p:spPr>
          <a:xfrm>
            <a:off x="217081" y="3200797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C57BB13-4C72-4A35-BEB2-D0E6EB3E87BB}"/>
              </a:ext>
            </a:extLst>
          </p:cNvPr>
          <p:cNvSpPr txBox="1"/>
          <p:nvPr/>
        </p:nvSpPr>
        <p:spPr>
          <a:xfrm>
            <a:off x="209107" y="3751907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D4333D9-164D-4526-8BAC-E551957585D3}"/>
              </a:ext>
            </a:extLst>
          </p:cNvPr>
          <p:cNvSpPr txBox="1"/>
          <p:nvPr/>
        </p:nvSpPr>
        <p:spPr>
          <a:xfrm>
            <a:off x="217081" y="4413363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21CF23-40BE-4B20-A3F7-5571B4641C70}"/>
              </a:ext>
            </a:extLst>
          </p:cNvPr>
          <p:cNvGrpSpPr/>
          <p:nvPr/>
        </p:nvGrpSpPr>
        <p:grpSpPr>
          <a:xfrm>
            <a:off x="2524695" y="3898347"/>
            <a:ext cx="2147777" cy="182679"/>
            <a:chOff x="3051544" y="3800176"/>
            <a:chExt cx="2147777" cy="18267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75EBB56-2777-4F5F-9816-D539472AA840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53A222D-5C96-410A-AEFD-6CD9F87BE6CD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F4AC53F-B884-4E44-9901-CDE962D89641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2E8D7A5-0F6D-4AE0-93E7-158B76BB845C}"/>
              </a:ext>
            </a:extLst>
          </p:cNvPr>
          <p:cNvGrpSpPr/>
          <p:nvPr/>
        </p:nvGrpSpPr>
        <p:grpSpPr>
          <a:xfrm>
            <a:off x="2524695" y="4583633"/>
            <a:ext cx="3156983" cy="182679"/>
            <a:chOff x="3040911" y="3800176"/>
            <a:chExt cx="3156983" cy="18267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CF3641-C304-40D4-B80A-5900C5FB8F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0314EB7-8A35-4568-ABA4-33CEADF476F7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BC232AC-095B-4349-B9B2-E8AB089A00A2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9E8544F-B61A-4CBA-8780-FB87C9B2634D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43582C5-90F6-4A89-8765-F364CCCD0459}"/>
              </a:ext>
            </a:extLst>
          </p:cNvPr>
          <p:cNvSpPr txBox="1"/>
          <p:nvPr/>
        </p:nvSpPr>
        <p:spPr>
          <a:xfrm>
            <a:off x="2827281" y="3470182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53D6752-940E-455B-952F-726F94B04574}"/>
              </a:ext>
            </a:extLst>
          </p:cNvPr>
          <p:cNvSpPr txBox="1"/>
          <p:nvPr/>
        </p:nvSpPr>
        <p:spPr>
          <a:xfrm>
            <a:off x="4672472" y="4172366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46BCC9A-EA8E-4839-AE72-0FFCB2031D2B}"/>
              </a:ext>
            </a:extLst>
          </p:cNvPr>
          <p:cNvCxnSpPr>
            <a:cxnSpLocks/>
          </p:cNvCxnSpPr>
          <p:nvPr/>
        </p:nvCxnSpPr>
        <p:spPr>
          <a:xfrm>
            <a:off x="2524695" y="4013517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9181998-F6CD-4357-8151-69618CF2763E}"/>
              </a:ext>
            </a:extLst>
          </p:cNvPr>
          <p:cNvCxnSpPr>
            <a:cxnSpLocks/>
          </p:cNvCxnSpPr>
          <p:nvPr/>
        </p:nvCxnSpPr>
        <p:spPr>
          <a:xfrm>
            <a:off x="4683105" y="4054408"/>
            <a:ext cx="0" cy="57011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Left Brace 84">
            <a:extLst>
              <a:ext uri="{FF2B5EF4-FFF2-40B4-BE49-F238E27FC236}">
                <a16:creationId xmlns:a16="http://schemas.microsoft.com/office/drawing/2014/main" id="{14254A1A-E07B-4D50-93C8-80216276B21B}"/>
              </a:ext>
            </a:extLst>
          </p:cNvPr>
          <p:cNvSpPr/>
          <p:nvPr/>
        </p:nvSpPr>
        <p:spPr>
          <a:xfrm rot="10800000">
            <a:off x="5869851" y="3798399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080C4FC-FE5A-4E7B-BD57-A979A47022F5}"/>
              </a:ext>
            </a:extLst>
          </p:cNvPr>
          <p:cNvSpPr txBox="1"/>
          <p:nvPr/>
        </p:nvSpPr>
        <p:spPr>
          <a:xfrm>
            <a:off x="5675831" y="3895299"/>
            <a:ext cx="171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5598D30-BE5F-4FF3-8EEB-4C9C1AA2FF0B}"/>
              </a:ext>
            </a:extLst>
          </p:cNvPr>
          <p:cNvSpPr/>
          <p:nvPr/>
        </p:nvSpPr>
        <p:spPr>
          <a:xfrm>
            <a:off x="7020615" y="3011362"/>
            <a:ext cx="4825414" cy="33214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73D65C-433D-440E-8220-1EE4E32DB4DB}"/>
              </a:ext>
            </a:extLst>
          </p:cNvPr>
          <p:cNvSpPr txBox="1"/>
          <p:nvPr/>
        </p:nvSpPr>
        <p:spPr>
          <a:xfrm>
            <a:off x="7608957" y="3085142"/>
            <a:ext cx="3609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174A7CB-9C6A-45D2-9B2D-921406F10A07}"/>
              </a:ext>
            </a:extLst>
          </p:cNvPr>
          <p:cNvSpPr txBox="1"/>
          <p:nvPr/>
        </p:nvSpPr>
        <p:spPr>
          <a:xfrm>
            <a:off x="6792561" y="3570219"/>
            <a:ext cx="498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C1BE684-A2F4-48C8-B63F-A344922B574C}"/>
              </a:ext>
            </a:extLst>
          </p:cNvPr>
          <p:cNvSpPr txBox="1"/>
          <p:nvPr/>
        </p:nvSpPr>
        <p:spPr>
          <a:xfrm>
            <a:off x="6803731" y="4078707"/>
            <a:ext cx="469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+ 3 = 13 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A1F873A-D1A4-4B63-9215-89959B17C92B}"/>
              </a:ext>
            </a:extLst>
          </p:cNvPr>
          <p:cNvSpPr txBox="1"/>
          <p:nvPr/>
        </p:nvSpPr>
        <p:spPr>
          <a:xfrm>
            <a:off x="6560259" y="4609636"/>
            <a:ext cx="5319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47A800B-77A8-4ED5-9B20-4ED6A19CE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10" y="1576779"/>
            <a:ext cx="1036419" cy="133118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668CC34-482F-43C1-A41F-AC73DCF6284F}"/>
              </a:ext>
            </a:extLst>
          </p:cNvPr>
          <p:cNvSpPr/>
          <p:nvPr/>
        </p:nvSpPr>
        <p:spPr>
          <a:xfrm>
            <a:off x="6599277" y="502654"/>
            <a:ext cx="5574998" cy="1447093"/>
          </a:xfrm>
          <a:prstGeom prst="wedgeRoundRectCallout">
            <a:avLst>
              <a:gd name="adj1" fmla="val -54129"/>
              <a:gd name="adj2" fmla="val 28273"/>
              <a:gd name="adj3" fmla="val 16667"/>
            </a:avLst>
          </a:prstGeom>
          <a:ln w="28575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. Sau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ngăn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8E48BB-FE80-407B-85AD-AA7883001EFB}"/>
              </a:ext>
            </a:extLst>
          </p:cNvPr>
          <p:cNvSpPr txBox="1"/>
          <p:nvPr/>
        </p:nvSpPr>
        <p:spPr>
          <a:xfrm>
            <a:off x="6652469" y="5156249"/>
            <a:ext cx="5319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+ 13 = 23 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357F81E-C914-4CC3-A280-C5C4F7F993DC}"/>
              </a:ext>
            </a:extLst>
          </p:cNvPr>
          <p:cNvSpPr txBox="1"/>
          <p:nvPr/>
        </p:nvSpPr>
        <p:spPr>
          <a:xfrm>
            <a:off x="7118180" y="5696429"/>
            <a:ext cx="5319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23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400" b="1" dirty="0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D25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36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7" grpId="0"/>
      <p:bldP spid="74" grpId="0"/>
      <p:bldP spid="85" grpId="0" animBg="1"/>
      <p:bldP spid="86" grpId="0"/>
      <p:bldP spid="87" grpId="0" animBg="1"/>
      <p:bldP spid="88" grpId="0"/>
      <p:bldP spid="90" grpId="0"/>
      <p:bldP spid="91" grpId="0"/>
      <p:bldP spid="10" grpId="0" animBg="1"/>
      <p:bldP spid="38" grpId="0"/>
      <p:bldP spid="3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lementary Geography Lesson by Slidesgo">
  <a:themeElements>
    <a:clrScheme name="Simple Light">
      <a:dk1>
        <a:srgbClr val="FFFFFF"/>
      </a:dk1>
      <a:lt1>
        <a:srgbClr val="1D2542"/>
      </a:lt1>
      <a:dk2>
        <a:srgbClr val="7ECCC6"/>
      </a:dk2>
      <a:lt2>
        <a:srgbClr val="DAEEEB"/>
      </a:lt2>
      <a:accent1>
        <a:srgbClr val="FE7950"/>
      </a:accent1>
      <a:accent2>
        <a:srgbClr val="FF9076"/>
      </a:accent2>
      <a:accent3>
        <a:srgbClr val="F4C88A"/>
      </a:accent3>
      <a:accent4>
        <a:srgbClr val="FFEFD9"/>
      </a:accent4>
      <a:accent5>
        <a:srgbClr val="5B1C18"/>
      </a:accent5>
      <a:accent6>
        <a:srgbClr val="8D5448"/>
      </a:accent6>
      <a:hlink>
        <a:srgbClr val="FE79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-">
  <a:themeElements>
    <a:clrScheme name="紫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字魂58号-创中黑"/>
        <a:ea typeface=""/>
        <a:cs typeface=""/>
        <a:font script="Jpan" typeface="游ゴシック Light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游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731</Words>
  <Application>Microsoft Office PowerPoint</Application>
  <PresentationFormat>Widescreen</PresentationFormat>
  <Paragraphs>156</Paragraphs>
  <Slides>14</Slides>
  <Notes>14</Notes>
  <HiddenSlides>0</HiddenSlides>
  <MMClips>8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37" baseType="lpstr">
      <vt:lpstr>Anaheim</vt:lpstr>
      <vt:lpstr>Annie Use Your Telescope</vt:lpstr>
      <vt:lpstr>Exo</vt:lpstr>
      <vt:lpstr>Fira Sans Extra Condensed Medium</vt:lpstr>
      <vt:lpstr>Life Savers</vt:lpstr>
      <vt:lpstr>Life Savers ExtraBold</vt:lpstr>
      <vt:lpstr>Roboto Slab Light</vt:lpstr>
      <vt:lpstr>RocknRoll One</vt:lpstr>
      <vt:lpstr>字魂58号-创中黑</vt:lpstr>
      <vt:lpstr>Algerian</vt:lpstr>
      <vt:lpstr>Arial</vt:lpstr>
      <vt:lpstr>Calibri</vt:lpstr>
      <vt:lpstr>Calibri Light</vt:lpstr>
      <vt:lpstr>Lato</vt:lpstr>
      <vt:lpstr>Livvic</vt:lpstr>
      <vt:lpstr>Nunito black</vt:lpstr>
      <vt:lpstr>Open Sans</vt:lpstr>
      <vt:lpstr>Roboto Condensed Light</vt:lpstr>
      <vt:lpstr>Tahoma</vt:lpstr>
      <vt:lpstr>Math Subject for Middle School - 7th Grade: Ratio, Proportion and Percent by Slidesgo</vt:lpstr>
      <vt:lpstr>Elementary Geography Lesson by Slidesgo</vt:lpstr>
      <vt:lpstr>Office Theme</vt:lpstr>
      <vt:lpstr>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47</cp:revision>
  <dcterms:created xsi:type="dcterms:W3CDTF">2022-08-24T01:31:48Z</dcterms:created>
  <dcterms:modified xsi:type="dcterms:W3CDTF">2022-09-27T12:04:01Z</dcterms:modified>
</cp:coreProperties>
</file>