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63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tags/tag64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tags/tag65.xml" ContentType="application/vnd.openxmlformats-officedocument.presentationml.tags+xml"/>
  <Override PartName="/ppt/notesSlides/notesSlide14.xml" ContentType="application/vnd.openxmlformats-officedocument.presentationml.notesSlide+xml"/>
  <Override PartName="/ppt/tags/tag66.xml" ContentType="application/vnd.openxmlformats-officedocument.presentationml.tags+xml"/>
  <Override PartName="/ppt/notesSlides/notesSlide15.xml" ContentType="application/vnd.openxmlformats-officedocument.presentationml.notesSlide+xml"/>
  <Override PartName="/ppt/tags/tag67.xml" ContentType="application/vnd.openxmlformats-officedocument.presentationml.tags+xml"/>
  <Override PartName="/ppt/notesSlides/notesSlide16.xml" ContentType="application/vnd.openxmlformats-officedocument.presentationml.notesSlide+xml"/>
  <Override PartName="/ppt/tags/tag68.xml" ContentType="application/vnd.openxmlformats-officedocument.presentationml.tags+xml"/>
  <Override PartName="/ppt/notesSlides/notesSlide17.xml" ContentType="application/vnd.openxmlformats-officedocument.presentationml.notesSlide+xml"/>
  <Override PartName="/ppt/tags/tag69.xml" ContentType="application/vnd.openxmlformats-officedocument.presentationml.tags+xml"/>
  <Override PartName="/ppt/notesSlides/notesSlide18.xml" ContentType="application/vnd.openxmlformats-officedocument.presentationml.notesSlide+xml"/>
  <Override PartName="/ppt/tags/tag70.xml" ContentType="application/vnd.openxmlformats-officedocument.presentationml.tags+xml"/>
  <Override PartName="/ppt/notesSlides/notesSlide19.xml" ContentType="application/vnd.openxmlformats-officedocument.presentationml.notesSlide+xml"/>
  <Override PartName="/ppt/tags/tag71.xml" ContentType="application/vnd.openxmlformats-officedocument.presentationml.tag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tags/tag7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75" r:id="rId3"/>
  </p:sldMasterIdLst>
  <p:notesMasterIdLst>
    <p:notesMasterId r:id="rId29"/>
  </p:notesMasterIdLst>
  <p:sldIdLst>
    <p:sldId id="257" r:id="rId4"/>
    <p:sldId id="259" r:id="rId5"/>
    <p:sldId id="290" r:id="rId6"/>
    <p:sldId id="264" r:id="rId7"/>
    <p:sldId id="4365" r:id="rId8"/>
    <p:sldId id="294" r:id="rId9"/>
    <p:sldId id="265" r:id="rId10"/>
    <p:sldId id="4366" r:id="rId11"/>
    <p:sldId id="4367" r:id="rId12"/>
    <p:sldId id="4368" r:id="rId13"/>
    <p:sldId id="4370" r:id="rId14"/>
    <p:sldId id="4369" r:id="rId15"/>
    <p:sldId id="4371" r:id="rId16"/>
    <p:sldId id="4372" r:id="rId17"/>
    <p:sldId id="4373" r:id="rId18"/>
    <p:sldId id="4374" r:id="rId19"/>
    <p:sldId id="4375" r:id="rId20"/>
    <p:sldId id="4376" r:id="rId21"/>
    <p:sldId id="4377" r:id="rId22"/>
    <p:sldId id="4378" r:id="rId23"/>
    <p:sldId id="266" r:id="rId24"/>
    <p:sldId id="4379" r:id="rId25"/>
    <p:sldId id="4380" r:id="rId26"/>
    <p:sldId id="288" r:id="rId27"/>
    <p:sldId id="76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7972E2-D2EB-4022-A77E-37780D4748FD}" type="datetimeFigureOut">
              <a:rPr lang="en-US" smtClean="0"/>
              <a:t>2/4/2023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82B1C0-679F-44D0-9234-AC52D93CA6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765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90300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23904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16612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40887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269387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37684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82826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59084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35161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9606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82400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74309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412122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080444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61507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82881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4835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78067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50426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E5701FA-A99B-4EA7-BD9A-49A04217BC0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34164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749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92043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9790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0A708D5-A6AD-4945-BD68-15787654C19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2188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1.xml"/><Relationship Id="rId4" Type="http://schemas.openxmlformats.org/officeDocument/2006/relationships/tags" Target="../tags/tag10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21.xml"/><Relationship Id="rId4" Type="http://schemas.openxmlformats.org/officeDocument/2006/relationships/tags" Target="../tags/tag20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tags" Target="../tags/tag25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9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3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4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53.xml"/><Relationship Id="rId4" Type="http://schemas.openxmlformats.org/officeDocument/2006/relationships/tags" Target="../tags/tag5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57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62.xml"/><Relationship Id="rId4" Type="http://schemas.openxmlformats.org/officeDocument/2006/relationships/tags" Target="../tags/tag6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9348D18-DB74-435E-9BE9-48B046C9B2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46D41E33-A853-481B-ADD0-19496460F7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A19B632-6075-4950-8463-56002949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FEB62-F4D3-483A-8699-C6447A81AB2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26F0B44-24E6-4699-BCBE-F03C973D0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37F1F21-A5F0-44BF-97E4-1A60CFDDC8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DB441-5A21-490E-841E-DDF989E89A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76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6DE7216-EC27-4CD8-A47A-D86AFACB0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BBDED46-BF34-4381-A7AF-2690F5EFE2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52E539C-CD83-4FA2-84C1-81A488B32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FEB62-F4D3-483A-8699-C6447A81AB2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9798420-5586-43F4-9630-8BB56EF1D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FE0DF33-55BC-4E1C-96EA-6C98495DC8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DB441-5A21-490E-841E-DDF989E89A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71593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0A13AD9A-FB84-464A-9231-58D33CB065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976B04D-9437-44D7-889A-457C4D0E70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EDCED7AE-E328-4EB8-9CA8-9CE0F440F8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FEB62-F4D3-483A-8699-C6447A81AB2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9AA2D27-DDE4-46B8-BF59-BEECC8943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F92C9E5-6EEA-4B66-9892-E02F610E1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DB441-5A21-490E-841E-DDF989E89A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333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空白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86668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70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4743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BB0ACB-03B5-48BD-9186-B463A0B9B3F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5998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CA6FFA-1F2D-4E59-9F03-5582A1266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399"/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825A9-39B3-421A-AA88-6D83D74C2C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390" y="6356749"/>
            <a:ext cx="2742447" cy="364275"/>
          </a:xfrm>
          <a:prstGeom prst="rect">
            <a:avLst/>
          </a:prstGeom>
        </p:spPr>
        <p:txBody>
          <a:bodyPr/>
          <a:lstStyle/>
          <a:p>
            <a:fld id="{A02D5873-6696-4EE0-B765-90B210B469DD}" type="datetimeFigureOut">
              <a:rPr lang="vi-VN" smtClean="0"/>
              <a:t>04/02/2023</a:t>
            </a:fld>
            <a:endParaRPr lang="vi-V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36F47-B750-48F1-A5AE-A645B147F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413" y="6356749"/>
            <a:ext cx="4115176" cy="364275"/>
          </a:xfrm>
          <a:prstGeom prst="rect">
            <a:avLst/>
          </a:prstGeom>
        </p:spPr>
        <p:txBody>
          <a:bodyPr/>
          <a:lstStyle/>
          <a:p>
            <a:endParaRPr lang="vi-V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367836-4DB5-4801-B9E6-FF72D868C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1167" y="6356749"/>
            <a:ext cx="2742447" cy="364275"/>
          </a:xfrm>
          <a:prstGeom prst="rect">
            <a:avLst/>
          </a:prstGeom>
        </p:spPr>
        <p:txBody>
          <a:bodyPr/>
          <a:lstStyle/>
          <a:p>
            <a:fld id="{B5EFC2C3-EF38-4623-91D1-CDCC7ECE7205}" type="slidenum">
              <a:rPr lang="vi-VN" smtClean="0"/>
              <a:t>‹#›</a:t>
            </a:fld>
            <a:endParaRPr lang="vi-VN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62918E10-43DF-4D34-9191-B9E03534C0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5" b="-5"/>
          <a:stretch/>
        </p:blipFill>
        <p:spPr>
          <a:xfrm>
            <a:off x="12537831" y="5412067"/>
            <a:ext cx="1888566" cy="1888566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6320725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56475731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2099309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3791476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596092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8196350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9527165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B73570-7999-430A-94BB-E294042220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3C4DC63-1732-45C1-B975-C381BE585B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DF71BDE-8B1F-4075-8849-C3DA97C9F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FEB62-F4D3-483A-8699-C6447A81AB2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570945-A837-4159-906F-AB7F1D4D93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46A9E0F-3709-4449-8D91-4A87BAF36E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DB441-5A21-490E-841E-DDF989E89A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74693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2263733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2023/2/4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01223268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dirty="0">
                <a:sym typeface="+mn-ea"/>
              </a:rPr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2526408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28570678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>
                <a:sym typeface="+mn-ea"/>
              </a:rPr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064458188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CBF884B-25E7-4EBC-B51B-667F0BEF8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D8BA533-D410-4924-9A7C-C96AA6462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85ACE5-C6CF-4DC9-9A24-84867908C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FEB62-F4D3-483A-8699-C6447A81AB2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7A559A-7BA4-4385-A878-02EA43B4D8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BDEB698-D0E7-422A-9DAB-CAF9A884FF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DB441-5A21-490E-841E-DDF989E89A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7759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44F0C7-293A-44DC-B199-7D8A31509F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F965258-52F5-47FB-AD3E-9AE0121E5A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F0AF49B-469F-43AD-9B0A-75EDC1485F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5CF094E-C7E9-46BB-BD07-E23CFC07D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FEB62-F4D3-483A-8699-C6447A81AB2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0F88D23-8325-49DA-856A-6178117CF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3558995-58C9-473F-8CA7-8A6D20E299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DB441-5A21-490E-841E-DDF989E89A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473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90C174-B7E6-45BC-AB86-32AAE0F6F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90C9933-C9C7-495C-8389-4EC70593E1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CE524DE1-F191-4B87-8448-88630A47DD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618BF92-01C0-46BB-A20C-5E37B526309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5A7BC00E-8B0A-499D-8102-90053CC6C7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9FE538F2-6527-48D3-8033-68F902012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FEB62-F4D3-483A-8699-C6447A81AB2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48947722-8C5D-477A-A1B6-25D24E108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9078E9A0-D0A6-4E0D-A597-4BE1B3020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DB441-5A21-490E-841E-DDF989E89A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465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00A1D84-CA33-403A-BBE0-DB9B2624B6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74B8561B-787B-4187-9ED1-B5340419F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FEB62-F4D3-483A-8699-C6447A81AB2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9A86AA4-E380-4CE8-AD9C-0D2AD17C54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3F515E6-55D8-4F54-9AC5-9DD6757B9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DB441-5A21-490E-841E-DDF989E89A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40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96A424B6-93BD-496A-A716-ED2F593087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FEB62-F4D3-483A-8699-C6447A81AB2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180D5FE9-1911-4C6F-B4BB-C77ADDA6D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F3F7BE3A-FEAF-4172-AAE6-466A3D56B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DB441-5A21-490E-841E-DDF989E89A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366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4EBE1D-BD76-4C3D-8B8B-8AA25446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2447093-C68B-4C21-9BAA-2DF62A9C35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58C2253-73D6-43D4-81D0-272558FAD3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08A96F7-AE0E-44F0-A2ED-2CA8E214F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FEB62-F4D3-483A-8699-C6447A81AB2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AD4F00B-909B-477E-BCCC-9925C7C9A2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D4022D4-9A53-4B7B-A6D0-CC9399297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DB441-5A21-490E-841E-DDF989E89A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917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FA9D16A-0E9D-4EF0-9D67-2051841712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669FD0C5-0E59-4036-B0A2-FEBF1FA687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47E48CC-45AD-4971-8FCB-5F0EEAFF5B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2161FABC-FB80-4A03-A125-E6A44F827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FEB62-F4D3-483A-8699-C6447A81AB2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3CD006E-E4D7-4440-8CB3-CBA454440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5D21E6-B411-417C-90FB-49910A748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DB441-5A21-490E-841E-DDF989E89AE5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2756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ags" Target="../tags/tag1.xml"/><Relationship Id="rId18" Type="http://schemas.openxmlformats.org/officeDocument/2006/relationships/tags" Target="../tags/tag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3.xml"/><Relationship Id="rId17" Type="http://schemas.openxmlformats.org/officeDocument/2006/relationships/tags" Target="../tags/tag5.xml"/><Relationship Id="rId2" Type="http://schemas.openxmlformats.org/officeDocument/2006/relationships/slideLayout" Target="../slideLayouts/slideLayout15.xml"/><Relationship Id="rId16" Type="http://schemas.openxmlformats.org/officeDocument/2006/relationships/tags" Target="../tags/tag4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tags" Target="../tags/tag3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F7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A984DB8-3071-4BFE-89F8-DD74C8393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0A2EFCF-381A-4467-AB09-81A97C63D9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9AFDABE-08BC-4316-914A-400D7353FF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8FEB62-F4D3-483A-8699-C6447A81AB21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B481F0-F2F0-41EA-8D0D-33467C9793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84BA6D4-CE25-4BD9-B54F-1C8E64222B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DB441-5A21-490E-841E-DDF989E89AE5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picture containing shape&#10;&#10;Description automatically generated">
            <a:extLst>
              <a:ext uri="{FF2B5EF4-FFF2-40B4-BE49-F238E27FC236}">
                <a16:creationId xmlns:a16="http://schemas.microsoft.com/office/drawing/2014/main" id="{7ECD7BEA-3C2E-B7BD-E819-01D467B7B41D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66850" y="171450"/>
            <a:ext cx="1143000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0945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387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defTabSz="866683" rtl="0" eaLnBrk="1" latinLnBrk="0" hangingPunct="1">
        <a:lnSpc>
          <a:spcPct val="90000"/>
        </a:lnSpc>
        <a:spcBef>
          <a:spcPct val="0"/>
        </a:spcBef>
        <a:buNone/>
        <a:defRPr sz="417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671" indent="-216671" algn="l" defTabSz="86668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4" kern="1200">
          <a:solidFill>
            <a:schemeClr val="tx1"/>
          </a:solidFill>
          <a:latin typeface="+mn-lt"/>
          <a:ea typeface="+mn-ea"/>
          <a:cs typeface="+mn-cs"/>
        </a:defRPr>
      </a:lvl1pPr>
      <a:lvl2pPr marL="650012" indent="-216671" algn="l" defTabSz="8666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4" kern="1200">
          <a:solidFill>
            <a:schemeClr val="tx1"/>
          </a:solidFill>
          <a:latin typeface="+mn-lt"/>
          <a:ea typeface="+mn-ea"/>
          <a:cs typeface="+mn-cs"/>
        </a:defRPr>
      </a:lvl2pPr>
      <a:lvl3pPr marL="1083353" indent="-216671" algn="l" defTabSz="8666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5" kern="1200">
          <a:solidFill>
            <a:schemeClr val="tx1"/>
          </a:solidFill>
          <a:latin typeface="+mn-lt"/>
          <a:ea typeface="+mn-ea"/>
          <a:cs typeface="+mn-cs"/>
        </a:defRPr>
      </a:lvl3pPr>
      <a:lvl4pPr marL="1516695" indent="-216671" algn="l" defTabSz="8666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6" kern="1200">
          <a:solidFill>
            <a:schemeClr val="tx1"/>
          </a:solidFill>
          <a:latin typeface="+mn-lt"/>
          <a:ea typeface="+mn-ea"/>
          <a:cs typeface="+mn-cs"/>
        </a:defRPr>
      </a:lvl4pPr>
      <a:lvl5pPr marL="1950036" indent="-216671" algn="l" defTabSz="8666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6" kern="1200">
          <a:solidFill>
            <a:schemeClr val="tx1"/>
          </a:solidFill>
          <a:latin typeface="+mn-lt"/>
          <a:ea typeface="+mn-ea"/>
          <a:cs typeface="+mn-cs"/>
        </a:defRPr>
      </a:lvl5pPr>
      <a:lvl6pPr marL="2383377" indent="-216671" algn="l" defTabSz="8666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6" kern="1200">
          <a:solidFill>
            <a:schemeClr val="tx1"/>
          </a:solidFill>
          <a:latin typeface="+mn-lt"/>
          <a:ea typeface="+mn-ea"/>
          <a:cs typeface="+mn-cs"/>
        </a:defRPr>
      </a:lvl6pPr>
      <a:lvl7pPr marL="2816719" indent="-216671" algn="l" defTabSz="8666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6" kern="1200">
          <a:solidFill>
            <a:schemeClr val="tx1"/>
          </a:solidFill>
          <a:latin typeface="+mn-lt"/>
          <a:ea typeface="+mn-ea"/>
          <a:cs typeface="+mn-cs"/>
        </a:defRPr>
      </a:lvl7pPr>
      <a:lvl8pPr marL="3250060" indent="-216671" algn="l" defTabSz="8666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6" kern="1200">
          <a:solidFill>
            <a:schemeClr val="tx1"/>
          </a:solidFill>
          <a:latin typeface="+mn-lt"/>
          <a:ea typeface="+mn-ea"/>
          <a:cs typeface="+mn-cs"/>
        </a:defRPr>
      </a:lvl8pPr>
      <a:lvl9pPr marL="3683401" indent="-216671" algn="l" defTabSz="86668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683" rtl="0" eaLnBrk="1" latinLnBrk="0" hangingPunct="1">
        <a:defRPr sz="1706" kern="1200">
          <a:solidFill>
            <a:schemeClr val="tx1"/>
          </a:solidFill>
          <a:latin typeface="+mn-lt"/>
          <a:ea typeface="+mn-ea"/>
          <a:cs typeface="+mn-cs"/>
        </a:defRPr>
      </a:lvl1pPr>
      <a:lvl2pPr marL="433341" algn="l" defTabSz="866683" rtl="0" eaLnBrk="1" latinLnBrk="0" hangingPunct="1">
        <a:defRPr sz="1706" kern="1200">
          <a:solidFill>
            <a:schemeClr val="tx1"/>
          </a:solidFill>
          <a:latin typeface="+mn-lt"/>
          <a:ea typeface="+mn-ea"/>
          <a:cs typeface="+mn-cs"/>
        </a:defRPr>
      </a:lvl2pPr>
      <a:lvl3pPr marL="866683" algn="l" defTabSz="866683" rtl="0" eaLnBrk="1" latinLnBrk="0" hangingPunct="1">
        <a:defRPr sz="1706" kern="1200">
          <a:solidFill>
            <a:schemeClr val="tx1"/>
          </a:solidFill>
          <a:latin typeface="+mn-lt"/>
          <a:ea typeface="+mn-ea"/>
          <a:cs typeface="+mn-cs"/>
        </a:defRPr>
      </a:lvl3pPr>
      <a:lvl4pPr marL="1300024" algn="l" defTabSz="866683" rtl="0" eaLnBrk="1" latinLnBrk="0" hangingPunct="1">
        <a:defRPr sz="1706" kern="1200">
          <a:solidFill>
            <a:schemeClr val="tx1"/>
          </a:solidFill>
          <a:latin typeface="+mn-lt"/>
          <a:ea typeface="+mn-ea"/>
          <a:cs typeface="+mn-cs"/>
        </a:defRPr>
      </a:lvl4pPr>
      <a:lvl5pPr marL="1733365" algn="l" defTabSz="866683" rtl="0" eaLnBrk="1" latinLnBrk="0" hangingPunct="1">
        <a:defRPr sz="1706" kern="1200">
          <a:solidFill>
            <a:schemeClr val="tx1"/>
          </a:solidFill>
          <a:latin typeface="+mn-lt"/>
          <a:ea typeface="+mn-ea"/>
          <a:cs typeface="+mn-cs"/>
        </a:defRPr>
      </a:lvl5pPr>
      <a:lvl6pPr marL="2166707" algn="l" defTabSz="866683" rtl="0" eaLnBrk="1" latinLnBrk="0" hangingPunct="1">
        <a:defRPr sz="1706" kern="1200">
          <a:solidFill>
            <a:schemeClr val="tx1"/>
          </a:solidFill>
          <a:latin typeface="+mn-lt"/>
          <a:ea typeface="+mn-ea"/>
          <a:cs typeface="+mn-cs"/>
        </a:defRPr>
      </a:lvl6pPr>
      <a:lvl7pPr marL="2600048" algn="l" defTabSz="866683" rtl="0" eaLnBrk="1" latinLnBrk="0" hangingPunct="1">
        <a:defRPr sz="1706" kern="1200">
          <a:solidFill>
            <a:schemeClr val="tx1"/>
          </a:solidFill>
          <a:latin typeface="+mn-lt"/>
          <a:ea typeface="+mn-ea"/>
          <a:cs typeface="+mn-cs"/>
        </a:defRPr>
      </a:lvl7pPr>
      <a:lvl8pPr marL="3033389" algn="l" defTabSz="866683" rtl="0" eaLnBrk="1" latinLnBrk="0" hangingPunct="1">
        <a:defRPr sz="1706" kern="1200">
          <a:solidFill>
            <a:schemeClr val="tx1"/>
          </a:solidFill>
          <a:latin typeface="+mn-lt"/>
          <a:ea typeface="+mn-ea"/>
          <a:cs typeface="+mn-cs"/>
        </a:defRPr>
      </a:lvl8pPr>
      <a:lvl9pPr marL="3466731" algn="l" defTabSz="866683" rtl="0" eaLnBrk="1" latinLnBrk="0" hangingPunct="1">
        <a:defRPr sz="17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2023/2/4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  <p:custDataLst>
      <p:tags r:id="rId13"/>
    </p:custDataLst>
    <p:extLst>
      <p:ext uri="{BB962C8B-B14F-4D97-AF65-F5344CB8AC3E}">
        <p14:creationId xmlns:p14="http://schemas.microsoft.com/office/powerpoint/2010/main" val="2554882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4.xml"/><Relationship Id="rId6" Type="http://schemas.openxmlformats.org/officeDocument/2006/relationships/image" Target="../media/image6.png"/><Relationship Id="rId11" Type="http://schemas.openxmlformats.org/officeDocument/2006/relationships/image" Target="../media/image36.emf"/><Relationship Id="rId5" Type="http://schemas.openxmlformats.org/officeDocument/2006/relationships/image" Target="../media/image5.png"/><Relationship Id="rId10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10" Type="http://schemas.openxmlformats.org/officeDocument/2006/relationships/image" Target="../media/image37.png"/><Relationship Id="rId4" Type="http://schemas.openxmlformats.org/officeDocument/2006/relationships/image" Target="../media/image5.png"/><Relationship Id="rId9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5.xml"/><Relationship Id="rId6" Type="http://schemas.openxmlformats.org/officeDocument/2006/relationships/image" Target="../media/image6.png"/><Relationship Id="rId11" Type="http://schemas.openxmlformats.org/officeDocument/2006/relationships/image" Target="../media/image36.emf"/><Relationship Id="rId5" Type="http://schemas.openxmlformats.org/officeDocument/2006/relationships/image" Target="../media/image5.png"/><Relationship Id="rId10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6.xml"/><Relationship Id="rId6" Type="http://schemas.openxmlformats.org/officeDocument/2006/relationships/image" Target="../media/image6.png"/><Relationship Id="rId11" Type="http://schemas.openxmlformats.org/officeDocument/2006/relationships/image" Target="../media/image36.emf"/><Relationship Id="rId5" Type="http://schemas.openxmlformats.org/officeDocument/2006/relationships/image" Target="../media/image5.png"/><Relationship Id="rId10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7.xml"/><Relationship Id="rId6" Type="http://schemas.openxmlformats.org/officeDocument/2006/relationships/image" Target="../media/image6.png"/><Relationship Id="rId11" Type="http://schemas.openxmlformats.org/officeDocument/2006/relationships/image" Target="../media/image36.emf"/><Relationship Id="rId5" Type="http://schemas.openxmlformats.org/officeDocument/2006/relationships/image" Target="../media/image5.png"/><Relationship Id="rId10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8.xml"/><Relationship Id="rId6" Type="http://schemas.openxmlformats.org/officeDocument/2006/relationships/image" Target="../media/image6.png"/><Relationship Id="rId11" Type="http://schemas.openxmlformats.org/officeDocument/2006/relationships/image" Target="../media/image36.emf"/><Relationship Id="rId5" Type="http://schemas.openxmlformats.org/officeDocument/2006/relationships/image" Target="../media/image5.png"/><Relationship Id="rId10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9.xml"/><Relationship Id="rId6" Type="http://schemas.openxmlformats.org/officeDocument/2006/relationships/image" Target="../media/image6.png"/><Relationship Id="rId11" Type="http://schemas.openxmlformats.org/officeDocument/2006/relationships/image" Target="../media/image36.emf"/><Relationship Id="rId5" Type="http://schemas.openxmlformats.org/officeDocument/2006/relationships/image" Target="../media/image5.png"/><Relationship Id="rId10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0.xml"/><Relationship Id="rId6" Type="http://schemas.openxmlformats.org/officeDocument/2006/relationships/image" Target="../media/image6.png"/><Relationship Id="rId11" Type="http://schemas.openxmlformats.org/officeDocument/2006/relationships/image" Target="../media/image36.emf"/><Relationship Id="rId5" Type="http://schemas.openxmlformats.org/officeDocument/2006/relationships/image" Target="../media/image5.png"/><Relationship Id="rId10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36.em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3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microsoft.com/office/2007/relationships/hdphoto" Target="../media/hdphoto1.wd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22.svg"/><Relationship Id="rId9" Type="http://schemas.openxmlformats.org/officeDocument/2006/relationships/slide" Target="slide1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72.xml"/><Relationship Id="rId5" Type="http://schemas.openxmlformats.org/officeDocument/2006/relationships/hyperlink" Target="https://www.facebook.com/huongthaoGADT" TargetMode="Externa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1.png"/><Relationship Id="rId7" Type="http://schemas.microsoft.com/office/2007/relationships/hdphoto" Target="../media/hdphoto1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11" Type="http://schemas.openxmlformats.org/officeDocument/2006/relationships/image" Target="../media/image27.png"/><Relationship Id="rId5" Type="http://schemas.openxmlformats.org/officeDocument/2006/relationships/image" Target="../media/image23.png"/><Relationship Id="rId10" Type="http://schemas.openxmlformats.org/officeDocument/2006/relationships/image" Target="../media/image26.png"/><Relationship Id="rId4" Type="http://schemas.openxmlformats.org/officeDocument/2006/relationships/image" Target="../media/image22.svg"/><Relationship Id="rId9" Type="http://schemas.openxmlformats.org/officeDocument/2006/relationships/slide" Target="slide1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30.png"/><Relationship Id="rId3" Type="http://schemas.openxmlformats.org/officeDocument/2006/relationships/tags" Target="../tags/tag63.xml"/><Relationship Id="rId7" Type="http://schemas.openxmlformats.org/officeDocument/2006/relationships/image" Target="../media/image5.png"/><Relationship Id="rId12" Type="http://schemas.openxmlformats.org/officeDocument/2006/relationships/image" Target="../media/image29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.png"/><Relationship Id="rId11" Type="http://schemas.openxmlformats.org/officeDocument/2006/relationships/image" Target="../media/image8.png"/><Relationship Id="rId5" Type="http://schemas.openxmlformats.org/officeDocument/2006/relationships/notesSlide" Target="../notesSlides/notesSlide8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1.xml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35.sv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33.svg"/><Relationship Id="rId5" Type="http://schemas.openxmlformats.org/officeDocument/2006/relationships/image" Target="../media/image6.png"/><Relationship Id="rId10" Type="http://schemas.openxmlformats.org/officeDocument/2006/relationships/image" Target="../media/image32.png"/><Relationship Id="rId4" Type="http://schemas.openxmlformats.org/officeDocument/2006/relationships/image" Target="../media/image5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7839"/>
            <a:ext cx="121920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5DC7696-FEEB-4E86-BBD3-F260C4D6B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18282"/>
            <a:ext cx="12895385" cy="676214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3F8AD6B-3CFA-4BD8-8DBB-8566D277F3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7487" y="-297765"/>
            <a:ext cx="14161477" cy="6943649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E4313517-275A-4294-96EA-460F2EB4337B}"/>
              </a:ext>
            </a:extLst>
          </p:cNvPr>
          <p:cNvGrpSpPr/>
          <p:nvPr/>
        </p:nvGrpSpPr>
        <p:grpSpPr>
          <a:xfrm>
            <a:off x="-1241770" y="2504661"/>
            <a:ext cx="3885580" cy="3306378"/>
            <a:chOff x="-1483102" y="834699"/>
            <a:chExt cx="4908113" cy="4168765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71214595-C650-4EBD-88C2-84C9A76A1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483102" y="834699"/>
              <a:ext cx="3796649" cy="3651739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FF623C0F-F96F-4040-A266-B37CF10B9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8852" y="2075812"/>
              <a:ext cx="2506159" cy="2410626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0EA0B81D-26A8-474D-A3C6-3CF608FBA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567782" y="2582810"/>
              <a:ext cx="2519169" cy="2420654"/>
            </a:xfrm>
            <a:prstGeom prst="rect">
              <a:avLst/>
            </a:prstGeom>
          </p:spPr>
        </p:pic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8577470" y="2713383"/>
            <a:ext cx="4235342" cy="3237626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AED7F5CB-E1EC-4C3B-911C-24BD3A8F0292}"/>
              </a:ext>
            </a:extLst>
          </p:cNvPr>
          <p:cNvGrpSpPr/>
          <p:nvPr/>
        </p:nvGrpSpPr>
        <p:grpSpPr>
          <a:xfrm>
            <a:off x="-445477" y="4478950"/>
            <a:ext cx="13340862" cy="4046151"/>
            <a:chOff x="-445477" y="4058961"/>
            <a:chExt cx="13340862" cy="4046151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AAEF81C-AC9F-468B-9588-0BA17769E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45477" y="4058961"/>
              <a:ext cx="13340862" cy="4046151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71359E29-5E26-4E50-823B-4BBE5CF35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722" y="4094082"/>
              <a:ext cx="12067278" cy="2023367"/>
            </a:xfrm>
            <a:prstGeom prst="rect">
              <a:avLst/>
            </a:prstGeom>
          </p:spPr>
        </p:pic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7E716888-6A9B-47DC-8F49-AEE398081F30}"/>
              </a:ext>
            </a:extLst>
          </p:cNvPr>
          <p:cNvGrpSpPr/>
          <p:nvPr/>
        </p:nvGrpSpPr>
        <p:grpSpPr>
          <a:xfrm>
            <a:off x="3747052" y="3707295"/>
            <a:ext cx="5034613" cy="3426419"/>
            <a:chOff x="2607267" y="2151100"/>
            <a:chExt cx="7115460" cy="5029698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C21B3637-1B5C-4104-AA03-AB88780D5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605" y="2151100"/>
              <a:ext cx="4244789" cy="4213229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F46A935C-9F62-4BC5-9229-C489C31AD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7267" y="2951362"/>
              <a:ext cx="7115460" cy="4229436"/>
            </a:xfrm>
            <a:prstGeom prst="rect">
              <a:avLst/>
            </a:prstGeom>
          </p:spPr>
        </p:pic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A8549EC3-AF91-472E-A32A-ED725069EE10}"/>
              </a:ext>
            </a:extLst>
          </p:cNvPr>
          <p:cNvGrpSpPr/>
          <p:nvPr/>
        </p:nvGrpSpPr>
        <p:grpSpPr>
          <a:xfrm>
            <a:off x="8333021" y="5198067"/>
            <a:ext cx="5162885" cy="4605932"/>
            <a:chOff x="8333021" y="4778078"/>
            <a:chExt cx="5162885" cy="4605932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C17C5805-7C78-4488-874C-345298C36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52397">
              <a:off x="9488342" y="4866595"/>
              <a:ext cx="2722376" cy="3757789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0E666F12-E1BA-47B9-9217-E0C05BC5CC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38" b="47345"/>
            <a:stretch/>
          </p:blipFill>
          <p:spPr>
            <a:xfrm rot="16454897">
              <a:off x="7967201" y="6144693"/>
              <a:ext cx="2229784" cy="1498144"/>
            </a:xfrm>
            <a:prstGeom prst="rect">
              <a:avLst/>
            </a:prstGeom>
          </p:spPr>
        </p:pic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0C611BD6-4F17-4BF8-BCE1-B8BE40910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30200">
              <a:off x="9241061" y="5718501"/>
              <a:ext cx="2631713" cy="3665509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03605B7A-D9AE-4AF3-BF7B-3E8FB613D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433830">
              <a:off x="10262298" y="5166499"/>
              <a:ext cx="3622030" cy="2845187"/>
            </a:xfrm>
            <a:prstGeom prst="rect">
              <a:avLst/>
            </a:prstGeom>
          </p:spPr>
        </p:pic>
      </p:grp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59394E1A-1E68-4F1B-B2BA-A2EA459295FF}"/>
              </a:ext>
            </a:extLst>
          </p:cNvPr>
          <p:cNvGrpSpPr/>
          <p:nvPr/>
        </p:nvGrpSpPr>
        <p:grpSpPr>
          <a:xfrm>
            <a:off x="-1894909" y="5836498"/>
            <a:ext cx="4683737" cy="4065743"/>
            <a:chOff x="-1894909" y="5416509"/>
            <a:chExt cx="4683737" cy="4065743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D4A7F997-73D8-4E6D-8BE9-EEE5BEE350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830327">
              <a:off x="-1234424" y="5331572"/>
              <a:ext cx="3362767" cy="4683737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2EA755F3-A86E-4C4E-9723-ED8685D39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49046">
              <a:off x="-1075999" y="5416509"/>
              <a:ext cx="2640514" cy="2074184"/>
            </a:xfrm>
            <a:prstGeom prst="rect">
              <a:avLst/>
            </a:prstGeom>
          </p:spPr>
        </p:pic>
        <p:pic>
          <p:nvPicPr>
            <p:cNvPr id="44" name="图片 43">
              <a:extLst>
                <a:ext uri="{FF2B5EF4-FFF2-40B4-BE49-F238E27FC236}">
                  <a16:creationId xmlns:a16="http://schemas.microsoft.com/office/drawing/2014/main" id="{1FBCD71D-3E11-4DA7-9A64-4D5E9302AB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20130">
              <a:off x="-215237" y="5724463"/>
              <a:ext cx="2722376" cy="3757789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0D0FD747-D39E-3CED-6F66-27EFB8F1BAAA}"/>
              </a:ext>
            </a:extLst>
          </p:cNvPr>
          <p:cNvSpPr txBox="1"/>
          <p:nvPr/>
        </p:nvSpPr>
        <p:spPr>
          <a:xfrm>
            <a:off x="3861352" y="884583"/>
            <a:ext cx="6696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…….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7AE0F4-1306-A5BE-C864-764CE10104A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283586" y="1439111"/>
            <a:ext cx="5834378" cy="9632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6DA468-5AAE-64C7-E6F2-B96D957FF491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29274" y="2451987"/>
            <a:ext cx="9809314" cy="1457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8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427"/>
            <a:ext cx="12192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BDAC603-6B91-462A-816E-CCA046695751}"/>
              </a:ext>
            </a:extLst>
          </p:cNvPr>
          <p:cNvGrpSpPr/>
          <p:nvPr/>
        </p:nvGrpSpPr>
        <p:grpSpPr>
          <a:xfrm>
            <a:off x="0" y="-1257062"/>
            <a:ext cx="12192000" cy="9566175"/>
            <a:chOff x="0" y="-1257062"/>
            <a:chExt cx="12192000" cy="882264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DC7696-FEEB-4E86-BBD3-F260C4D6B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"/>
            <a:stretch/>
          </p:blipFill>
          <p:spPr>
            <a:xfrm>
              <a:off x="0" y="-1046479"/>
              <a:ext cx="12192000" cy="71416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3F8AD6B-3CFA-4BD8-8DBB-8566D277F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r="10160"/>
            <a:stretch/>
          </p:blipFill>
          <p:spPr>
            <a:xfrm>
              <a:off x="0" y="-1257062"/>
              <a:ext cx="12191999" cy="8822641"/>
            </a:xfrm>
            <a:prstGeom prst="rect">
              <a:avLst/>
            </a:prstGeom>
          </p:spPr>
        </p:pic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FD4352A-76AA-44E1-8A41-7641E671B5B8}"/>
              </a:ext>
            </a:extLst>
          </p:cNvPr>
          <p:cNvSpPr/>
          <p:nvPr/>
        </p:nvSpPr>
        <p:spPr>
          <a:xfrm>
            <a:off x="288362" y="212913"/>
            <a:ext cx="11556177" cy="6416487"/>
          </a:xfrm>
          <a:prstGeom prst="roundRect">
            <a:avLst>
              <a:gd name="adj" fmla="val 8373"/>
            </a:avLst>
          </a:prstGeom>
          <a:solidFill>
            <a:schemeClr val="bg1"/>
          </a:solidFill>
          <a:ln w="66675">
            <a:solidFill>
              <a:srgbClr val="4BB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9511748" y="5327374"/>
            <a:ext cx="2660552" cy="1530626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894134C-CD93-0A76-706B-8B07FDB83B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49" y="1757362"/>
            <a:ext cx="4789225" cy="3443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350CC6-C491-7B1F-5196-5E9A4D9896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5050" y="320894"/>
            <a:ext cx="7010400" cy="94370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D9E2044-104C-DA50-0D41-E8088F126F7D}"/>
              </a:ext>
            </a:extLst>
          </p:cNvPr>
          <p:cNvGrpSpPr/>
          <p:nvPr/>
        </p:nvGrpSpPr>
        <p:grpSpPr>
          <a:xfrm>
            <a:off x="5514975" y="1519601"/>
            <a:ext cx="6133954" cy="3814511"/>
            <a:chOff x="322404" y="1865156"/>
            <a:chExt cx="7910975" cy="5293615"/>
          </a:xfrm>
        </p:grpSpPr>
        <p:grpSp>
          <p:nvGrpSpPr>
            <p:cNvPr id="25" name="组合 18">
              <a:extLst>
                <a:ext uri="{FF2B5EF4-FFF2-40B4-BE49-F238E27FC236}">
                  <a16:creationId xmlns:a16="http://schemas.microsoft.com/office/drawing/2014/main" id="{7FD0756F-8587-9949-D261-0991DB86DD57}"/>
                </a:ext>
              </a:extLst>
            </p:cNvPr>
            <p:cNvGrpSpPr/>
            <p:nvPr/>
          </p:nvGrpSpPr>
          <p:grpSpPr>
            <a:xfrm>
              <a:off x="1057479" y="2158210"/>
              <a:ext cx="7175900" cy="5000561"/>
              <a:chOff x="1317" y="3053"/>
              <a:chExt cx="21259" cy="8814"/>
            </a:xfrm>
          </p:grpSpPr>
          <p:grpSp>
            <p:nvGrpSpPr>
              <p:cNvPr id="27" name="组合 15">
                <a:extLst>
                  <a:ext uri="{FF2B5EF4-FFF2-40B4-BE49-F238E27FC236}">
                    <a16:creationId xmlns:a16="http://schemas.microsoft.com/office/drawing/2014/main" id="{C4A7958D-5954-99F3-DDED-91AE3631FF46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21259" cy="8814"/>
                <a:chOff x="1020" y="2328"/>
                <a:chExt cx="14034" cy="18160"/>
              </a:xfrm>
            </p:grpSpPr>
            <p:sp>
              <p:nvSpPr>
                <p:cNvPr id="29" name="圆角矩形 14">
                  <a:extLst>
                    <a:ext uri="{FF2B5EF4-FFF2-40B4-BE49-F238E27FC236}">
                      <a16:creationId xmlns:a16="http://schemas.microsoft.com/office/drawing/2014/main" id="{86FF6539-7108-5919-0BD2-8BE890396E3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3570" cy="18007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30" name="圆角矩形 13">
                  <a:extLst>
                    <a:ext uri="{FF2B5EF4-FFF2-40B4-BE49-F238E27FC236}">
                      <a16:creationId xmlns:a16="http://schemas.microsoft.com/office/drawing/2014/main" id="{21CE687C-1C7A-B952-F7EA-759FFF9B95C6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4034" cy="17584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8" name="文本框 17">
                <a:extLst>
                  <a:ext uri="{FF2B5EF4-FFF2-40B4-BE49-F238E27FC236}">
                    <a16:creationId xmlns:a16="http://schemas.microsoft.com/office/drawing/2014/main" id="{0E160374-C14B-C4C6-94F7-120458A7528B}"/>
                  </a:ext>
                </a:extLst>
              </p:cNvPr>
              <p:cNvSpPr txBox="1"/>
              <p:nvPr/>
            </p:nvSpPr>
            <p:spPr>
              <a:xfrm>
                <a:off x="2839" y="3391"/>
                <a:ext cx="19483" cy="70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Tên 6 châu lục là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:</a:t>
                </a:r>
                <a:r>
                  <a:rPr kumimoji="0" lang="vi-VN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Palatino Linotype" panose="02040502050505030304" pitchFamily="18" charset="0"/>
                    <a:cs typeface="Calibri" panose="020F0502020204030204" pitchFamily="34" charset="0"/>
                  </a:rPr>
                  <a:t> châu Á, châu Âu, châu Phi, châu Mĩ, châu Đại Dương, châu Nam Cực và có 4 đại dương là Bắc Băng Dương, Thái Bình Dương, Đạo Tây Dương, Ấn độ Dương).</a:t>
                </a:r>
                <a:endPara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 pitchFamily="34" charset="0"/>
                  <a:ea typeface="Palatino Linotype" panose="02040502050505030304" pitchFamily="18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6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0BB06382-81D3-B110-A360-780251F7C849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2" cstate="email"/>
            <a:stretch>
              <a:fillRect/>
            </a:stretch>
          </p:blipFill>
          <p:spPr>
            <a:xfrm rot="19945025">
              <a:off x="322404" y="1865156"/>
              <a:ext cx="1564325" cy="153960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98555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427"/>
            <a:ext cx="12192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BDAC603-6B91-462A-816E-CCA046695751}"/>
              </a:ext>
            </a:extLst>
          </p:cNvPr>
          <p:cNvGrpSpPr/>
          <p:nvPr/>
        </p:nvGrpSpPr>
        <p:grpSpPr>
          <a:xfrm>
            <a:off x="0" y="-1257062"/>
            <a:ext cx="12192000" cy="9566175"/>
            <a:chOff x="0" y="-1257062"/>
            <a:chExt cx="12192000" cy="882264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DC7696-FEEB-4E86-BBD3-F260C4D6B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"/>
            <a:stretch/>
          </p:blipFill>
          <p:spPr>
            <a:xfrm>
              <a:off x="0" y="-1046479"/>
              <a:ext cx="12192000" cy="71416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3F8AD6B-3CFA-4BD8-8DBB-8566D277F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r="10160"/>
            <a:stretch/>
          </p:blipFill>
          <p:spPr>
            <a:xfrm>
              <a:off x="0" y="-1257062"/>
              <a:ext cx="12191999" cy="8822641"/>
            </a:xfrm>
            <a:prstGeom prst="rect">
              <a:avLst/>
            </a:prstGeom>
          </p:spPr>
        </p:pic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FD4352A-76AA-44E1-8A41-7641E671B5B8}"/>
              </a:ext>
            </a:extLst>
          </p:cNvPr>
          <p:cNvSpPr/>
          <p:nvPr/>
        </p:nvSpPr>
        <p:spPr>
          <a:xfrm>
            <a:off x="288362" y="212913"/>
            <a:ext cx="11556177" cy="6416487"/>
          </a:xfrm>
          <a:prstGeom prst="roundRect">
            <a:avLst>
              <a:gd name="adj" fmla="val 8373"/>
            </a:avLst>
          </a:prstGeom>
          <a:solidFill>
            <a:schemeClr val="bg1"/>
          </a:solidFill>
          <a:ln w="66675">
            <a:solidFill>
              <a:srgbClr val="4BB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9511748" y="5327374"/>
            <a:ext cx="2660552" cy="1530626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grpSp>
        <p:nvGrpSpPr>
          <p:cNvPr id="5" name="组合 18">
            <a:extLst>
              <a:ext uri="{FF2B5EF4-FFF2-40B4-BE49-F238E27FC236}">
                <a16:creationId xmlns:a16="http://schemas.microsoft.com/office/drawing/2014/main" id="{E56AD06E-6989-F61A-BCDB-6FD9FEE37E98}"/>
              </a:ext>
            </a:extLst>
          </p:cNvPr>
          <p:cNvGrpSpPr/>
          <p:nvPr/>
        </p:nvGrpSpPr>
        <p:grpSpPr>
          <a:xfrm>
            <a:off x="1143000" y="333375"/>
            <a:ext cx="9286746" cy="933479"/>
            <a:chOff x="1317" y="3053"/>
            <a:chExt cx="29536" cy="5374"/>
          </a:xfrm>
        </p:grpSpPr>
        <p:grpSp>
          <p:nvGrpSpPr>
            <p:cNvPr id="7" name="组合 15">
              <a:extLst>
                <a:ext uri="{FF2B5EF4-FFF2-40B4-BE49-F238E27FC236}">
                  <a16:creationId xmlns:a16="http://schemas.microsoft.com/office/drawing/2014/main" id="{F9258DAD-E181-CFAE-519B-0E0926F901E5}"/>
                </a:ext>
              </a:extLst>
            </p:cNvPr>
            <p:cNvGrpSpPr/>
            <p:nvPr/>
          </p:nvGrpSpPr>
          <p:grpSpPr>
            <a:xfrm>
              <a:off x="1317" y="3053"/>
              <a:ext cx="29536" cy="5374"/>
              <a:chOff x="1020" y="2328"/>
              <a:chExt cx="19498" cy="11072"/>
            </a:xfrm>
          </p:grpSpPr>
          <p:sp>
            <p:nvSpPr>
              <p:cNvPr id="11" name="圆角矩形 14">
                <a:extLst>
                  <a:ext uri="{FF2B5EF4-FFF2-40B4-BE49-F238E27FC236}">
                    <a16:creationId xmlns:a16="http://schemas.microsoft.com/office/drawing/2014/main" id="{075895B9-974C-65F3-4ACF-5041D75863E2}"/>
                  </a:ext>
                </a:extLst>
              </p:cNvPr>
              <p:cNvSpPr/>
              <p:nvPr/>
            </p:nvSpPr>
            <p:spPr>
              <a:xfrm>
                <a:off x="1220" y="2481"/>
                <a:ext cx="19298" cy="10919"/>
              </a:xfrm>
              <a:prstGeom prst="roundRect">
                <a:avLst/>
              </a:prstGeom>
              <a:solidFill>
                <a:srgbClr val="03C40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3" name="圆角矩形 13">
                <a:extLst>
                  <a:ext uri="{FF2B5EF4-FFF2-40B4-BE49-F238E27FC236}">
                    <a16:creationId xmlns:a16="http://schemas.microsoft.com/office/drawing/2014/main" id="{BBC33515-15B7-23CF-A4CA-7250B889B695}"/>
                  </a:ext>
                </a:extLst>
              </p:cNvPr>
              <p:cNvSpPr/>
              <p:nvPr/>
            </p:nvSpPr>
            <p:spPr>
              <a:xfrm>
                <a:off x="1020" y="2328"/>
                <a:ext cx="19340" cy="10117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9" name="文本框 17">
              <a:extLst>
                <a:ext uri="{FF2B5EF4-FFF2-40B4-BE49-F238E27FC236}">
                  <a16:creationId xmlns:a16="http://schemas.microsoft.com/office/drawing/2014/main" id="{A6C53E73-ADDB-8A8A-0CA2-447210E0A662}"/>
                </a:ext>
              </a:extLst>
            </p:cNvPr>
            <p:cNvSpPr txBox="1"/>
            <p:nvPr/>
          </p:nvSpPr>
          <p:spPr>
            <a:xfrm>
              <a:off x="2213" y="3107"/>
              <a:ext cx="28321" cy="40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Chỉ vị trí của Việt Nam trên lược đồ.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894134C-CD93-0A76-706B-8B07FDB83B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86074" y="1452562"/>
            <a:ext cx="6484995" cy="4662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122E4BED-6C69-6B36-A808-F0E6BE3AFC9E}"/>
              </a:ext>
            </a:extLst>
          </p:cNvPr>
          <p:cNvSpPr/>
          <p:nvPr/>
        </p:nvSpPr>
        <p:spPr>
          <a:xfrm rot="3696114">
            <a:off x="8137998" y="2941902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541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7839"/>
            <a:ext cx="121920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5DC7696-FEEB-4E86-BBD3-F260C4D6B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97828"/>
            <a:ext cx="12895385" cy="714169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3F8AD6B-3CFA-4BD8-8DBB-8566D277F3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7487" y="-297765"/>
            <a:ext cx="14161477" cy="6943649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-1439789" y="2183988"/>
            <a:ext cx="4657549" cy="3767021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AED7F5CB-E1EC-4C3B-911C-24BD3A8F0292}"/>
              </a:ext>
            </a:extLst>
          </p:cNvPr>
          <p:cNvGrpSpPr/>
          <p:nvPr/>
        </p:nvGrpSpPr>
        <p:grpSpPr>
          <a:xfrm>
            <a:off x="-445477" y="4478950"/>
            <a:ext cx="13340862" cy="4046151"/>
            <a:chOff x="-445477" y="4058961"/>
            <a:chExt cx="13340862" cy="4046151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AAEF81C-AC9F-468B-9588-0BA17769E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45477" y="4058961"/>
              <a:ext cx="13340862" cy="4046151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71359E29-5E26-4E50-823B-4BBE5CF35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315" y="4545618"/>
              <a:ext cx="12067278" cy="2023367"/>
            </a:xfrm>
            <a:prstGeom prst="rect">
              <a:avLst/>
            </a:prstGeom>
          </p:spPr>
        </p:pic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7E716888-6A9B-47DC-8F49-AEE398081F30}"/>
              </a:ext>
            </a:extLst>
          </p:cNvPr>
          <p:cNvGrpSpPr/>
          <p:nvPr/>
        </p:nvGrpSpPr>
        <p:grpSpPr>
          <a:xfrm>
            <a:off x="803958" y="2792186"/>
            <a:ext cx="6271107" cy="4432851"/>
            <a:chOff x="2607267" y="2151100"/>
            <a:chExt cx="7115460" cy="5029698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C21B3637-1B5C-4104-AA03-AB88780D5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605" y="2151100"/>
              <a:ext cx="4244789" cy="4213229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F46A935C-9F62-4BC5-9229-C489C31AD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7267" y="2951362"/>
              <a:ext cx="7115460" cy="4229436"/>
            </a:xfrm>
            <a:prstGeom prst="rect">
              <a:avLst/>
            </a:prstGeom>
          </p:spPr>
        </p:pic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A8549EC3-AF91-472E-A32A-ED725069EE10}"/>
              </a:ext>
            </a:extLst>
          </p:cNvPr>
          <p:cNvGrpSpPr/>
          <p:nvPr/>
        </p:nvGrpSpPr>
        <p:grpSpPr>
          <a:xfrm>
            <a:off x="-976386" y="5198067"/>
            <a:ext cx="4259607" cy="4605932"/>
            <a:chOff x="7951111" y="4778078"/>
            <a:chExt cx="4259607" cy="4605932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C17C5805-7C78-4488-874C-345298C36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52397">
              <a:off x="9488342" y="4866595"/>
              <a:ext cx="2722376" cy="3757789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0E666F12-E1BA-47B9-9217-E0C05BC5CC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38" b="47345"/>
            <a:stretch/>
          </p:blipFill>
          <p:spPr>
            <a:xfrm rot="16454897">
              <a:off x="7967201" y="6144693"/>
              <a:ext cx="2229784" cy="1498144"/>
            </a:xfrm>
            <a:prstGeom prst="rect">
              <a:avLst/>
            </a:prstGeom>
          </p:spPr>
        </p:pic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0C611BD6-4F17-4BF8-BCE1-B8BE40910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30200">
              <a:off x="9241061" y="5718501"/>
              <a:ext cx="2631713" cy="3665509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03605B7A-D9AE-4AF3-BF7B-3E8FB613D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433830">
              <a:off x="7562690" y="5166499"/>
              <a:ext cx="3622030" cy="284518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55F508C-72BC-2DEA-D8D2-5E1D04DA801A}"/>
              </a:ext>
            </a:extLst>
          </p:cNvPr>
          <p:cNvSpPr txBox="1"/>
          <p:nvPr/>
        </p:nvSpPr>
        <p:spPr>
          <a:xfrm>
            <a:off x="6810375" y="2028825"/>
            <a:ext cx="55245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LUYỆN</a:t>
            </a:r>
            <a:r>
              <a:rPr kumimoji="0" lang="en-US" sz="8800" b="0" i="0" u="none" strike="noStrike" kern="120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oiny" panose="02000903060500060000" pitchFamily="2" charset="0"/>
                <a:ea typeface="+mn-ea"/>
                <a:cs typeface="+mn-cs"/>
              </a:rPr>
              <a:t> TẬP</a:t>
            </a:r>
            <a:endParaRPr kumimoji="0" lang="en-US" sz="8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Coiny" panose="02000903060500060000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2543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427"/>
            <a:ext cx="12192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BDAC603-6B91-462A-816E-CCA046695751}"/>
              </a:ext>
            </a:extLst>
          </p:cNvPr>
          <p:cNvGrpSpPr/>
          <p:nvPr/>
        </p:nvGrpSpPr>
        <p:grpSpPr>
          <a:xfrm>
            <a:off x="0" y="-1257062"/>
            <a:ext cx="12192000" cy="9566175"/>
            <a:chOff x="0" y="-1257062"/>
            <a:chExt cx="12192000" cy="882264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DC7696-FEEB-4E86-BBD3-F260C4D6B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"/>
            <a:stretch/>
          </p:blipFill>
          <p:spPr>
            <a:xfrm>
              <a:off x="0" y="-1046479"/>
              <a:ext cx="12192000" cy="71416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3F8AD6B-3CFA-4BD8-8DBB-8566D277F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r="10160"/>
            <a:stretch/>
          </p:blipFill>
          <p:spPr>
            <a:xfrm>
              <a:off x="0" y="-1257062"/>
              <a:ext cx="12191999" cy="8822641"/>
            </a:xfrm>
            <a:prstGeom prst="rect">
              <a:avLst/>
            </a:prstGeom>
          </p:spPr>
        </p:pic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FD4352A-76AA-44E1-8A41-7641E671B5B8}"/>
              </a:ext>
            </a:extLst>
          </p:cNvPr>
          <p:cNvSpPr/>
          <p:nvPr/>
        </p:nvSpPr>
        <p:spPr>
          <a:xfrm>
            <a:off x="288362" y="212913"/>
            <a:ext cx="11556177" cy="6416487"/>
          </a:xfrm>
          <a:prstGeom prst="roundRect">
            <a:avLst>
              <a:gd name="adj" fmla="val 8373"/>
            </a:avLst>
          </a:prstGeom>
          <a:solidFill>
            <a:schemeClr val="bg1"/>
          </a:solidFill>
          <a:ln w="66675">
            <a:solidFill>
              <a:srgbClr val="4BB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9511748" y="5327374"/>
            <a:ext cx="2660552" cy="1530626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grpSp>
        <p:nvGrpSpPr>
          <p:cNvPr id="5" name="组合 18">
            <a:extLst>
              <a:ext uri="{FF2B5EF4-FFF2-40B4-BE49-F238E27FC236}">
                <a16:creationId xmlns:a16="http://schemas.microsoft.com/office/drawing/2014/main" id="{E56AD06E-6989-F61A-BCDB-6FD9FEE37E98}"/>
              </a:ext>
            </a:extLst>
          </p:cNvPr>
          <p:cNvGrpSpPr/>
          <p:nvPr/>
        </p:nvGrpSpPr>
        <p:grpSpPr>
          <a:xfrm>
            <a:off x="708340" y="190499"/>
            <a:ext cx="10559606" cy="1762126"/>
            <a:chOff x="1317" y="3053"/>
            <a:chExt cx="29536" cy="5454"/>
          </a:xfrm>
        </p:grpSpPr>
        <p:grpSp>
          <p:nvGrpSpPr>
            <p:cNvPr id="7" name="组合 15">
              <a:extLst>
                <a:ext uri="{FF2B5EF4-FFF2-40B4-BE49-F238E27FC236}">
                  <a16:creationId xmlns:a16="http://schemas.microsoft.com/office/drawing/2014/main" id="{F9258DAD-E181-CFAE-519B-0E0926F901E5}"/>
                </a:ext>
              </a:extLst>
            </p:cNvPr>
            <p:cNvGrpSpPr/>
            <p:nvPr/>
          </p:nvGrpSpPr>
          <p:grpSpPr>
            <a:xfrm>
              <a:off x="1317" y="3053"/>
              <a:ext cx="29536" cy="5374"/>
              <a:chOff x="1020" y="2328"/>
              <a:chExt cx="19498" cy="11072"/>
            </a:xfrm>
          </p:grpSpPr>
          <p:sp>
            <p:nvSpPr>
              <p:cNvPr id="11" name="圆角矩形 14">
                <a:extLst>
                  <a:ext uri="{FF2B5EF4-FFF2-40B4-BE49-F238E27FC236}">
                    <a16:creationId xmlns:a16="http://schemas.microsoft.com/office/drawing/2014/main" id="{075895B9-974C-65F3-4ACF-5041D75863E2}"/>
                  </a:ext>
                </a:extLst>
              </p:cNvPr>
              <p:cNvSpPr/>
              <p:nvPr/>
            </p:nvSpPr>
            <p:spPr>
              <a:xfrm>
                <a:off x="1220" y="2481"/>
                <a:ext cx="19298" cy="10919"/>
              </a:xfrm>
              <a:prstGeom prst="roundRect">
                <a:avLst/>
              </a:prstGeom>
              <a:solidFill>
                <a:srgbClr val="03C40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3" name="圆角矩形 13">
                <a:extLst>
                  <a:ext uri="{FF2B5EF4-FFF2-40B4-BE49-F238E27FC236}">
                    <a16:creationId xmlns:a16="http://schemas.microsoft.com/office/drawing/2014/main" id="{BBC33515-15B7-23CF-A4CA-7250B889B695}"/>
                  </a:ext>
                </a:extLst>
              </p:cNvPr>
              <p:cNvSpPr/>
              <p:nvPr/>
            </p:nvSpPr>
            <p:spPr>
              <a:xfrm>
                <a:off x="1020" y="2328"/>
                <a:ext cx="19340" cy="10117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9" name="文本框 17">
              <a:extLst>
                <a:ext uri="{FF2B5EF4-FFF2-40B4-BE49-F238E27FC236}">
                  <a16:creationId xmlns:a16="http://schemas.microsoft.com/office/drawing/2014/main" id="{A6C53E73-ADDB-8A8A-0CA2-447210E0A662}"/>
                </a:ext>
              </a:extLst>
            </p:cNvPr>
            <p:cNvSpPr txBox="1"/>
            <p:nvPr/>
          </p:nvSpPr>
          <p:spPr>
            <a:xfrm>
              <a:off x="2213" y="3107"/>
              <a:ext cx="28321" cy="5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Q</a:t>
              </a: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uan sát quả địa cầu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và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chia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sẻ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với</a:t>
              </a: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24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bạn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342900" marR="0" lvl="0" indent="-3429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Từng châu lục tiếp giáp với đại dương nào?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342900" marR="0" lvl="0" indent="-3429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Nước Việt Nam nằm ở châu lục nào? Tiếp giáp với biển thuộc đại dương nào?</a:t>
              </a: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894134C-CD93-0A76-706B-8B07FDB83B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14449" y="2014537"/>
            <a:ext cx="6484995" cy="4662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FD1F644-3A75-59B3-44F8-B165617AFC86}"/>
              </a:ext>
            </a:extLst>
          </p:cNvPr>
          <p:cNvGrpSpPr/>
          <p:nvPr/>
        </p:nvGrpSpPr>
        <p:grpSpPr>
          <a:xfrm>
            <a:off x="7775030" y="4480766"/>
            <a:ext cx="4416970" cy="2156586"/>
            <a:chOff x="892354" y="3758439"/>
            <a:chExt cx="4278451" cy="217500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2215EBE-6200-BFD9-9105-1857F220CB0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354" y="3758439"/>
              <a:ext cx="4278451" cy="217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62F58A00-CCF4-FD38-39A1-22205212C39B}"/>
                </a:ext>
              </a:extLst>
            </p:cNvPr>
            <p:cNvSpPr/>
            <p:nvPr/>
          </p:nvSpPr>
          <p:spPr>
            <a:xfrm>
              <a:off x="1442720" y="5405120"/>
              <a:ext cx="3169920" cy="528320"/>
            </a:xfrm>
            <a:prstGeom prst="round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Làm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việc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400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nhóm</a:t>
              </a:r>
              <a:r>
                <a:rPr lang="en-US" sz="2400" b="1" dirty="0">
                  <a:latin typeface="Arial" panose="020B0604020202020204" pitchFamily="34" charset="0"/>
                  <a:cs typeface="Arial" panose="020B0604020202020204" pitchFamily="34" charset="0"/>
                </a:rPr>
                <a:t> 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0604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427"/>
            <a:ext cx="12192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BDAC603-6B91-462A-816E-CCA046695751}"/>
              </a:ext>
            </a:extLst>
          </p:cNvPr>
          <p:cNvGrpSpPr/>
          <p:nvPr/>
        </p:nvGrpSpPr>
        <p:grpSpPr>
          <a:xfrm>
            <a:off x="0" y="-1257062"/>
            <a:ext cx="12192000" cy="9566175"/>
            <a:chOff x="0" y="-1257062"/>
            <a:chExt cx="12192000" cy="882264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DC7696-FEEB-4E86-BBD3-F260C4D6B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"/>
            <a:stretch/>
          </p:blipFill>
          <p:spPr>
            <a:xfrm>
              <a:off x="0" y="-1046479"/>
              <a:ext cx="12192000" cy="71416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3F8AD6B-3CFA-4BD8-8DBB-8566D277F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r="10160"/>
            <a:stretch/>
          </p:blipFill>
          <p:spPr>
            <a:xfrm>
              <a:off x="0" y="-1257062"/>
              <a:ext cx="12191999" cy="8822641"/>
            </a:xfrm>
            <a:prstGeom prst="rect">
              <a:avLst/>
            </a:prstGeom>
          </p:spPr>
        </p:pic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FD4352A-76AA-44E1-8A41-7641E671B5B8}"/>
              </a:ext>
            </a:extLst>
          </p:cNvPr>
          <p:cNvSpPr/>
          <p:nvPr/>
        </p:nvSpPr>
        <p:spPr>
          <a:xfrm>
            <a:off x="288362" y="212913"/>
            <a:ext cx="11556177" cy="6416487"/>
          </a:xfrm>
          <a:prstGeom prst="roundRect">
            <a:avLst>
              <a:gd name="adj" fmla="val 8373"/>
            </a:avLst>
          </a:prstGeom>
          <a:solidFill>
            <a:schemeClr val="bg1"/>
          </a:solidFill>
          <a:ln w="66675">
            <a:solidFill>
              <a:srgbClr val="4BB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9511748" y="5327374"/>
            <a:ext cx="2660552" cy="1530626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894134C-CD93-0A76-706B-8B07FDB83B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49" y="1757362"/>
            <a:ext cx="4789225" cy="3443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350CC6-C491-7B1F-5196-5E9A4D9896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5050" y="320894"/>
            <a:ext cx="7010400" cy="94370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D9E2044-104C-DA50-0D41-E8088F126F7D}"/>
              </a:ext>
            </a:extLst>
          </p:cNvPr>
          <p:cNvGrpSpPr/>
          <p:nvPr/>
        </p:nvGrpSpPr>
        <p:grpSpPr>
          <a:xfrm>
            <a:off x="5404464" y="1377004"/>
            <a:ext cx="6292361" cy="2547296"/>
            <a:chOff x="179877" y="1551249"/>
            <a:chExt cx="8115273" cy="5607522"/>
          </a:xfrm>
        </p:grpSpPr>
        <p:grpSp>
          <p:nvGrpSpPr>
            <p:cNvPr id="25" name="组合 18">
              <a:extLst>
                <a:ext uri="{FF2B5EF4-FFF2-40B4-BE49-F238E27FC236}">
                  <a16:creationId xmlns:a16="http://schemas.microsoft.com/office/drawing/2014/main" id="{7FD0756F-8587-9949-D261-0991DB86DD57}"/>
                </a:ext>
              </a:extLst>
            </p:cNvPr>
            <p:cNvGrpSpPr/>
            <p:nvPr/>
          </p:nvGrpSpPr>
          <p:grpSpPr>
            <a:xfrm>
              <a:off x="1057479" y="2158210"/>
              <a:ext cx="7237671" cy="5000561"/>
              <a:chOff x="1317" y="3053"/>
              <a:chExt cx="21442" cy="8814"/>
            </a:xfrm>
          </p:grpSpPr>
          <p:grpSp>
            <p:nvGrpSpPr>
              <p:cNvPr id="27" name="组合 15">
                <a:extLst>
                  <a:ext uri="{FF2B5EF4-FFF2-40B4-BE49-F238E27FC236}">
                    <a16:creationId xmlns:a16="http://schemas.microsoft.com/office/drawing/2014/main" id="{C4A7958D-5954-99F3-DDED-91AE3631FF46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21259" cy="8814"/>
                <a:chOff x="1020" y="2328"/>
                <a:chExt cx="14034" cy="18160"/>
              </a:xfrm>
            </p:grpSpPr>
            <p:sp>
              <p:nvSpPr>
                <p:cNvPr id="29" name="圆角矩形 14">
                  <a:extLst>
                    <a:ext uri="{FF2B5EF4-FFF2-40B4-BE49-F238E27FC236}">
                      <a16:creationId xmlns:a16="http://schemas.microsoft.com/office/drawing/2014/main" id="{86FF6539-7108-5919-0BD2-8BE890396E3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3570" cy="18007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30" name="圆角矩形 13">
                  <a:extLst>
                    <a:ext uri="{FF2B5EF4-FFF2-40B4-BE49-F238E27FC236}">
                      <a16:creationId xmlns:a16="http://schemas.microsoft.com/office/drawing/2014/main" id="{21CE687C-1C7A-B952-F7EA-759FFF9B95C6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4034" cy="17584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8" name="文本框 17">
                <a:extLst>
                  <a:ext uri="{FF2B5EF4-FFF2-40B4-BE49-F238E27FC236}">
                    <a16:creationId xmlns:a16="http://schemas.microsoft.com/office/drawing/2014/main" id="{0E160374-C14B-C4C6-94F7-120458A7528B}"/>
                  </a:ext>
                </a:extLst>
              </p:cNvPr>
              <p:cNvSpPr txBox="1"/>
              <p:nvPr/>
            </p:nvSpPr>
            <p:spPr>
              <a:xfrm>
                <a:off x="2451" y="3391"/>
                <a:ext cx="20308" cy="6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Châu Á tiếp giáp với Bắc Băng Dương, Thái Bình Dương, Ấn Độ Dương.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6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0BB06382-81D3-B110-A360-780251F7C849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2" cstate="email"/>
            <a:stretch>
              <a:fillRect/>
            </a:stretch>
          </p:blipFill>
          <p:spPr>
            <a:xfrm rot="19945025">
              <a:off x="179877" y="1551249"/>
              <a:ext cx="1564325" cy="2228133"/>
            </a:xfrm>
            <a:prstGeom prst="rect">
              <a:avLst/>
            </a:prstGeom>
          </p:spPr>
        </p:pic>
      </p:grpSp>
      <p:sp>
        <p:nvSpPr>
          <p:cNvPr id="5" name="Arrow: Down 4">
            <a:extLst>
              <a:ext uri="{FF2B5EF4-FFF2-40B4-BE49-F238E27FC236}">
                <a16:creationId xmlns:a16="http://schemas.microsoft.com/office/drawing/2014/main" id="{3F31E0F5-E8DA-02B1-70BF-DDD17C2F9109}"/>
              </a:ext>
            </a:extLst>
          </p:cNvPr>
          <p:cNvSpPr/>
          <p:nvPr/>
        </p:nvSpPr>
        <p:spPr>
          <a:xfrm>
            <a:off x="3137372" y="1370278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54A22C2B-A689-FD73-4495-3651BD2E1105}"/>
              </a:ext>
            </a:extLst>
          </p:cNvPr>
          <p:cNvSpPr/>
          <p:nvPr/>
        </p:nvSpPr>
        <p:spPr>
          <a:xfrm rot="1433246">
            <a:off x="5156673" y="2246578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CBFF23B-AC03-9510-839F-5851B1CD34A3}"/>
              </a:ext>
            </a:extLst>
          </p:cNvPr>
          <p:cNvSpPr/>
          <p:nvPr/>
        </p:nvSpPr>
        <p:spPr>
          <a:xfrm>
            <a:off x="3409950" y="1771650"/>
            <a:ext cx="1704974" cy="1552575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F2E259E8-94BA-445C-DC2E-3C3D199B45A5}"/>
              </a:ext>
            </a:extLst>
          </p:cNvPr>
          <p:cNvSpPr/>
          <p:nvPr/>
        </p:nvSpPr>
        <p:spPr>
          <a:xfrm rot="1433246">
            <a:off x="4175598" y="3132403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9666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427"/>
            <a:ext cx="12192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BDAC603-6B91-462A-816E-CCA046695751}"/>
              </a:ext>
            </a:extLst>
          </p:cNvPr>
          <p:cNvGrpSpPr/>
          <p:nvPr/>
        </p:nvGrpSpPr>
        <p:grpSpPr>
          <a:xfrm>
            <a:off x="0" y="-1257062"/>
            <a:ext cx="12192000" cy="9566175"/>
            <a:chOff x="0" y="-1257062"/>
            <a:chExt cx="12192000" cy="882264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DC7696-FEEB-4E86-BBD3-F260C4D6B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"/>
            <a:stretch/>
          </p:blipFill>
          <p:spPr>
            <a:xfrm>
              <a:off x="0" y="-1046479"/>
              <a:ext cx="12192000" cy="71416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3F8AD6B-3CFA-4BD8-8DBB-8566D277F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r="10160"/>
            <a:stretch/>
          </p:blipFill>
          <p:spPr>
            <a:xfrm>
              <a:off x="0" y="-1257062"/>
              <a:ext cx="12191999" cy="8822641"/>
            </a:xfrm>
            <a:prstGeom prst="rect">
              <a:avLst/>
            </a:prstGeom>
          </p:spPr>
        </p:pic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FD4352A-76AA-44E1-8A41-7641E671B5B8}"/>
              </a:ext>
            </a:extLst>
          </p:cNvPr>
          <p:cNvSpPr/>
          <p:nvPr/>
        </p:nvSpPr>
        <p:spPr>
          <a:xfrm>
            <a:off x="345512" y="231963"/>
            <a:ext cx="11556177" cy="6416487"/>
          </a:xfrm>
          <a:prstGeom prst="roundRect">
            <a:avLst>
              <a:gd name="adj" fmla="val 8373"/>
            </a:avLst>
          </a:prstGeom>
          <a:solidFill>
            <a:schemeClr val="bg1"/>
          </a:solidFill>
          <a:ln w="66675">
            <a:solidFill>
              <a:srgbClr val="4BB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9511748" y="5327374"/>
            <a:ext cx="2660552" cy="1530626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894134C-CD93-0A76-706B-8B07FDB83B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49" y="1757362"/>
            <a:ext cx="4789225" cy="3443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350CC6-C491-7B1F-5196-5E9A4D9896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5050" y="320894"/>
            <a:ext cx="7010400" cy="94370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D9E2044-104C-DA50-0D41-E8088F126F7D}"/>
              </a:ext>
            </a:extLst>
          </p:cNvPr>
          <p:cNvGrpSpPr/>
          <p:nvPr/>
        </p:nvGrpSpPr>
        <p:grpSpPr>
          <a:xfrm>
            <a:off x="5404464" y="1377004"/>
            <a:ext cx="6292361" cy="2547296"/>
            <a:chOff x="179877" y="1551249"/>
            <a:chExt cx="8115273" cy="5607522"/>
          </a:xfrm>
        </p:grpSpPr>
        <p:grpSp>
          <p:nvGrpSpPr>
            <p:cNvPr id="25" name="组合 18">
              <a:extLst>
                <a:ext uri="{FF2B5EF4-FFF2-40B4-BE49-F238E27FC236}">
                  <a16:creationId xmlns:a16="http://schemas.microsoft.com/office/drawing/2014/main" id="{7FD0756F-8587-9949-D261-0991DB86DD57}"/>
                </a:ext>
              </a:extLst>
            </p:cNvPr>
            <p:cNvGrpSpPr/>
            <p:nvPr/>
          </p:nvGrpSpPr>
          <p:grpSpPr>
            <a:xfrm>
              <a:off x="1057479" y="2158210"/>
              <a:ext cx="7237671" cy="5000561"/>
              <a:chOff x="1317" y="3053"/>
              <a:chExt cx="21442" cy="8814"/>
            </a:xfrm>
          </p:grpSpPr>
          <p:grpSp>
            <p:nvGrpSpPr>
              <p:cNvPr id="27" name="组合 15">
                <a:extLst>
                  <a:ext uri="{FF2B5EF4-FFF2-40B4-BE49-F238E27FC236}">
                    <a16:creationId xmlns:a16="http://schemas.microsoft.com/office/drawing/2014/main" id="{C4A7958D-5954-99F3-DDED-91AE3631FF46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21259" cy="8814"/>
                <a:chOff x="1020" y="2328"/>
                <a:chExt cx="14034" cy="18160"/>
              </a:xfrm>
            </p:grpSpPr>
            <p:sp>
              <p:nvSpPr>
                <p:cNvPr id="29" name="圆角矩形 14">
                  <a:extLst>
                    <a:ext uri="{FF2B5EF4-FFF2-40B4-BE49-F238E27FC236}">
                      <a16:creationId xmlns:a16="http://schemas.microsoft.com/office/drawing/2014/main" id="{86FF6539-7108-5919-0BD2-8BE890396E3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3570" cy="18007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30" name="圆角矩形 13">
                  <a:extLst>
                    <a:ext uri="{FF2B5EF4-FFF2-40B4-BE49-F238E27FC236}">
                      <a16:creationId xmlns:a16="http://schemas.microsoft.com/office/drawing/2014/main" id="{21CE687C-1C7A-B952-F7EA-759FFF9B95C6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4034" cy="17584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8" name="文本框 17">
                <a:extLst>
                  <a:ext uri="{FF2B5EF4-FFF2-40B4-BE49-F238E27FC236}">
                    <a16:creationId xmlns:a16="http://schemas.microsoft.com/office/drawing/2014/main" id="{0E160374-C14B-C4C6-94F7-120458A7528B}"/>
                  </a:ext>
                </a:extLst>
              </p:cNvPr>
              <p:cNvSpPr txBox="1"/>
              <p:nvPr/>
            </p:nvSpPr>
            <p:spPr>
              <a:xfrm>
                <a:off x="2451" y="3391"/>
                <a:ext cx="20308" cy="6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Châu Âu tiếp giáp với Bắc Băng Dương, Đại Tây Dương.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6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0BB06382-81D3-B110-A360-780251F7C849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2" cstate="email"/>
            <a:stretch>
              <a:fillRect/>
            </a:stretch>
          </p:blipFill>
          <p:spPr>
            <a:xfrm rot="19945025">
              <a:off x="179877" y="1551249"/>
              <a:ext cx="1564325" cy="2228133"/>
            </a:xfrm>
            <a:prstGeom prst="rect">
              <a:avLst/>
            </a:prstGeom>
          </p:spPr>
        </p:pic>
      </p:grpSp>
      <p:sp>
        <p:nvSpPr>
          <p:cNvPr id="5" name="Arrow: Down 4">
            <a:extLst>
              <a:ext uri="{FF2B5EF4-FFF2-40B4-BE49-F238E27FC236}">
                <a16:creationId xmlns:a16="http://schemas.microsoft.com/office/drawing/2014/main" id="{3F31E0F5-E8DA-02B1-70BF-DDD17C2F9109}"/>
              </a:ext>
            </a:extLst>
          </p:cNvPr>
          <p:cNvSpPr/>
          <p:nvPr/>
        </p:nvSpPr>
        <p:spPr>
          <a:xfrm>
            <a:off x="3137372" y="1370278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54A22C2B-A689-FD73-4495-3651BD2E1105}"/>
              </a:ext>
            </a:extLst>
          </p:cNvPr>
          <p:cNvSpPr/>
          <p:nvPr/>
        </p:nvSpPr>
        <p:spPr>
          <a:xfrm rot="1433246">
            <a:off x="2432523" y="2056078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071B3E3-C08D-5D87-49FB-9ED959B1A071}"/>
              </a:ext>
            </a:extLst>
          </p:cNvPr>
          <p:cNvSpPr/>
          <p:nvPr/>
        </p:nvSpPr>
        <p:spPr>
          <a:xfrm>
            <a:off x="2638424" y="2105026"/>
            <a:ext cx="1181101" cy="771524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191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427"/>
            <a:ext cx="12192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BDAC603-6B91-462A-816E-CCA046695751}"/>
              </a:ext>
            </a:extLst>
          </p:cNvPr>
          <p:cNvGrpSpPr/>
          <p:nvPr/>
        </p:nvGrpSpPr>
        <p:grpSpPr>
          <a:xfrm>
            <a:off x="0" y="-1257062"/>
            <a:ext cx="12192000" cy="9566175"/>
            <a:chOff x="0" y="-1257062"/>
            <a:chExt cx="12192000" cy="882264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DC7696-FEEB-4E86-BBD3-F260C4D6B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"/>
            <a:stretch/>
          </p:blipFill>
          <p:spPr>
            <a:xfrm>
              <a:off x="0" y="-1046479"/>
              <a:ext cx="12192000" cy="71416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3F8AD6B-3CFA-4BD8-8DBB-8566D277F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r="10160"/>
            <a:stretch/>
          </p:blipFill>
          <p:spPr>
            <a:xfrm>
              <a:off x="0" y="-1257062"/>
              <a:ext cx="12191999" cy="8822641"/>
            </a:xfrm>
            <a:prstGeom prst="rect">
              <a:avLst/>
            </a:prstGeom>
          </p:spPr>
        </p:pic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FD4352A-76AA-44E1-8A41-7641E671B5B8}"/>
              </a:ext>
            </a:extLst>
          </p:cNvPr>
          <p:cNvSpPr/>
          <p:nvPr/>
        </p:nvSpPr>
        <p:spPr>
          <a:xfrm>
            <a:off x="288362" y="212913"/>
            <a:ext cx="11556177" cy="6416487"/>
          </a:xfrm>
          <a:prstGeom prst="roundRect">
            <a:avLst>
              <a:gd name="adj" fmla="val 8373"/>
            </a:avLst>
          </a:prstGeom>
          <a:solidFill>
            <a:schemeClr val="bg1"/>
          </a:solidFill>
          <a:ln w="66675">
            <a:solidFill>
              <a:srgbClr val="4BB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9511748" y="5327374"/>
            <a:ext cx="2660552" cy="1530626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894134C-CD93-0A76-706B-8B07FDB83B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49" y="1757362"/>
            <a:ext cx="4789225" cy="3443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350CC6-C491-7B1F-5196-5E9A4D9896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5050" y="320894"/>
            <a:ext cx="7010400" cy="94370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D9E2044-104C-DA50-0D41-E8088F126F7D}"/>
              </a:ext>
            </a:extLst>
          </p:cNvPr>
          <p:cNvGrpSpPr/>
          <p:nvPr/>
        </p:nvGrpSpPr>
        <p:grpSpPr>
          <a:xfrm>
            <a:off x="5404464" y="1377004"/>
            <a:ext cx="6292361" cy="2547296"/>
            <a:chOff x="179877" y="1551249"/>
            <a:chExt cx="8115273" cy="5607522"/>
          </a:xfrm>
        </p:grpSpPr>
        <p:grpSp>
          <p:nvGrpSpPr>
            <p:cNvPr id="25" name="组合 18">
              <a:extLst>
                <a:ext uri="{FF2B5EF4-FFF2-40B4-BE49-F238E27FC236}">
                  <a16:creationId xmlns:a16="http://schemas.microsoft.com/office/drawing/2014/main" id="{7FD0756F-8587-9949-D261-0991DB86DD57}"/>
                </a:ext>
              </a:extLst>
            </p:cNvPr>
            <p:cNvGrpSpPr/>
            <p:nvPr/>
          </p:nvGrpSpPr>
          <p:grpSpPr>
            <a:xfrm>
              <a:off x="1057479" y="2158210"/>
              <a:ext cx="7237671" cy="5000561"/>
              <a:chOff x="1317" y="3053"/>
              <a:chExt cx="21442" cy="8814"/>
            </a:xfrm>
          </p:grpSpPr>
          <p:grpSp>
            <p:nvGrpSpPr>
              <p:cNvPr id="27" name="组合 15">
                <a:extLst>
                  <a:ext uri="{FF2B5EF4-FFF2-40B4-BE49-F238E27FC236}">
                    <a16:creationId xmlns:a16="http://schemas.microsoft.com/office/drawing/2014/main" id="{C4A7958D-5954-99F3-DDED-91AE3631FF46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21259" cy="8814"/>
                <a:chOff x="1020" y="2328"/>
                <a:chExt cx="14034" cy="18160"/>
              </a:xfrm>
            </p:grpSpPr>
            <p:sp>
              <p:nvSpPr>
                <p:cNvPr id="29" name="圆角矩形 14">
                  <a:extLst>
                    <a:ext uri="{FF2B5EF4-FFF2-40B4-BE49-F238E27FC236}">
                      <a16:creationId xmlns:a16="http://schemas.microsoft.com/office/drawing/2014/main" id="{86FF6539-7108-5919-0BD2-8BE890396E3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3570" cy="18007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30" name="圆角矩形 13">
                  <a:extLst>
                    <a:ext uri="{FF2B5EF4-FFF2-40B4-BE49-F238E27FC236}">
                      <a16:creationId xmlns:a16="http://schemas.microsoft.com/office/drawing/2014/main" id="{21CE687C-1C7A-B952-F7EA-759FFF9B95C6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4034" cy="17584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8" name="文本框 17">
                <a:extLst>
                  <a:ext uri="{FF2B5EF4-FFF2-40B4-BE49-F238E27FC236}">
                    <a16:creationId xmlns:a16="http://schemas.microsoft.com/office/drawing/2014/main" id="{0E160374-C14B-C4C6-94F7-120458A7528B}"/>
                  </a:ext>
                </a:extLst>
              </p:cNvPr>
              <p:cNvSpPr txBox="1"/>
              <p:nvPr/>
            </p:nvSpPr>
            <p:spPr>
              <a:xfrm>
                <a:off x="2451" y="3391"/>
                <a:ext cx="20308" cy="6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Châu Phi tiếp giáp với Ấn Độ Dương, Đại Tây Dương.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6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0BB06382-81D3-B110-A360-780251F7C849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2" cstate="email"/>
            <a:stretch>
              <a:fillRect/>
            </a:stretch>
          </p:blipFill>
          <p:spPr>
            <a:xfrm rot="19945025">
              <a:off x="179877" y="1551249"/>
              <a:ext cx="1564325" cy="2228133"/>
            </a:xfrm>
            <a:prstGeom prst="rect">
              <a:avLst/>
            </a:prstGeom>
          </p:spPr>
        </p:pic>
      </p:grpSp>
      <p:sp>
        <p:nvSpPr>
          <p:cNvPr id="9" name="Arrow: Down 8">
            <a:extLst>
              <a:ext uri="{FF2B5EF4-FFF2-40B4-BE49-F238E27FC236}">
                <a16:creationId xmlns:a16="http://schemas.microsoft.com/office/drawing/2014/main" id="{54A22C2B-A689-FD73-4495-3651BD2E1105}"/>
              </a:ext>
            </a:extLst>
          </p:cNvPr>
          <p:cNvSpPr/>
          <p:nvPr/>
        </p:nvSpPr>
        <p:spPr>
          <a:xfrm rot="1433246">
            <a:off x="3985099" y="2894278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ED55502-56B2-C35B-4CE0-A6E2768C5DD5}"/>
              </a:ext>
            </a:extLst>
          </p:cNvPr>
          <p:cNvSpPr/>
          <p:nvPr/>
        </p:nvSpPr>
        <p:spPr>
          <a:xfrm>
            <a:off x="2486024" y="2838451"/>
            <a:ext cx="1181101" cy="1343024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AD003A47-1619-2323-3AD8-1F7F5B4FB160}"/>
              </a:ext>
            </a:extLst>
          </p:cNvPr>
          <p:cNvSpPr/>
          <p:nvPr/>
        </p:nvSpPr>
        <p:spPr>
          <a:xfrm rot="1433246">
            <a:off x="2432524" y="2122753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0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427"/>
            <a:ext cx="12192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BDAC603-6B91-462A-816E-CCA046695751}"/>
              </a:ext>
            </a:extLst>
          </p:cNvPr>
          <p:cNvGrpSpPr/>
          <p:nvPr/>
        </p:nvGrpSpPr>
        <p:grpSpPr>
          <a:xfrm>
            <a:off x="0" y="-1257062"/>
            <a:ext cx="12192000" cy="9566175"/>
            <a:chOff x="0" y="-1257062"/>
            <a:chExt cx="12192000" cy="882264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DC7696-FEEB-4E86-BBD3-F260C4D6B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"/>
            <a:stretch/>
          </p:blipFill>
          <p:spPr>
            <a:xfrm>
              <a:off x="0" y="-1046479"/>
              <a:ext cx="12192000" cy="71416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3F8AD6B-3CFA-4BD8-8DBB-8566D277F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r="10160"/>
            <a:stretch/>
          </p:blipFill>
          <p:spPr>
            <a:xfrm>
              <a:off x="0" y="-1257062"/>
              <a:ext cx="12191999" cy="8822641"/>
            </a:xfrm>
            <a:prstGeom prst="rect">
              <a:avLst/>
            </a:prstGeom>
          </p:spPr>
        </p:pic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FD4352A-76AA-44E1-8A41-7641E671B5B8}"/>
              </a:ext>
            </a:extLst>
          </p:cNvPr>
          <p:cNvSpPr/>
          <p:nvPr/>
        </p:nvSpPr>
        <p:spPr>
          <a:xfrm>
            <a:off x="288362" y="212913"/>
            <a:ext cx="11556177" cy="6416487"/>
          </a:xfrm>
          <a:prstGeom prst="roundRect">
            <a:avLst>
              <a:gd name="adj" fmla="val 8373"/>
            </a:avLst>
          </a:prstGeom>
          <a:solidFill>
            <a:schemeClr val="bg1"/>
          </a:solidFill>
          <a:ln w="66675">
            <a:solidFill>
              <a:srgbClr val="4BB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9511748" y="5327374"/>
            <a:ext cx="2660552" cy="1530626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894134C-CD93-0A76-706B-8B07FDB83B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49" y="1757362"/>
            <a:ext cx="4789225" cy="3443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350CC6-C491-7B1F-5196-5E9A4D9896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5050" y="320894"/>
            <a:ext cx="7010400" cy="94370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D9E2044-104C-DA50-0D41-E8088F126F7D}"/>
              </a:ext>
            </a:extLst>
          </p:cNvPr>
          <p:cNvGrpSpPr/>
          <p:nvPr/>
        </p:nvGrpSpPr>
        <p:grpSpPr>
          <a:xfrm>
            <a:off x="5404464" y="1377004"/>
            <a:ext cx="6292361" cy="2547296"/>
            <a:chOff x="179877" y="1551249"/>
            <a:chExt cx="8115273" cy="5607522"/>
          </a:xfrm>
        </p:grpSpPr>
        <p:grpSp>
          <p:nvGrpSpPr>
            <p:cNvPr id="25" name="组合 18">
              <a:extLst>
                <a:ext uri="{FF2B5EF4-FFF2-40B4-BE49-F238E27FC236}">
                  <a16:creationId xmlns:a16="http://schemas.microsoft.com/office/drawing/2014/main" id="{7FD0756F-8587-9949-D261-0991DB86DD57}"/>
                </a:ext>
              </a:extLst>
            </p:cNvPr>
            <p:cNvGrpSpPr/>
            <p:nvPr/>
          </p:nvGrpSpPr>
          <p:grpSpPr>
            <a:xfrm>
              <a:off x="1057479" y="2158210"/>
              <a:ext cx="7237671" cy="5000561"/>
              <a:chOff x="1317" y="3053"/>
              <a:chExt cx="21442" cy="8814"/>
            </a:xfrm>
          </p:grpSpPr>
          <p:grpSp>
            <p:nvGrpSpPr>
              <p:cNvPr id="27" name="组合 15">
                <a:extLst>
                  <a:ext uri="{FF2B5EF4-FFF2-40B4-BE49-F238E27FC236}">
                    <a16:creationId xmlns:a16="http://schemas.microsoft.com/office/drawing/2014/main" id="{C4A7958D-5954-99F3-DDED-91AE3631FF46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21259" cy="8814"/>
                <a:chOff x="1020" y="2328"/>
                <a:chExt cx="14034" cy="18160"/>
              </a:xfrm>
            </p:grpSpPr>
            <p:sp>
              <p:nvSpPr>
                <p:cNvPr id="29" name="圆角矩形 14">
                  <a:extLst>
                    <a:ext uri="{FF2B5EF4-FFF2-40B4-BE49-F238E27FC236}">
                      <a16:creationId xmlns:a16="http://schemas.microsoft.com/office/drawing/2014/main" id="{86FF6539-7108-5919-0BD2-8BE890396E3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3570" cy="18007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30" name="圆角矩形 13">
                  <a:extLst>
                    <a:ext uri="{FF2B5EF4-FFF2-40B4-BE49-F238E27FC236}">
                      <a16:creationId xmlns:a16="http://schemas.microsoft.com/office/drawing/2014/main" id="{21CE687C-1C7A-B952-F7EA-759FFF9B95C6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4034" cy="17584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8" name="文本框 17">
                <a:extLst>
                  <a:ext uri="{FF2B5EF4-FFF2-40B4-BE49-F238E27FC236}">
                    <a16:creationId xmlns:a16="http://schemas.microsoft.com/office/drawing/2014/main" id="{0E160374-C14B-C4C6-94F7-120458A7528B}"/>
                  </a:ext>
                </a:extLst>
              </p:cNvPr>
              <p:cNvSpPr txBox="1"/>
              <p:nvPr/>
            </p:nvSpPr>
            <p:spPr>
              <a:xfrm>
                <a:off x="2451" y="3391"/>
                <a:ext cx="20308" cy="6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Châu Mỹ  tiếp giáp với Bắc Băng Dương, Đại Tây Dương, Thái Bình Dương.</a:t>
                </a:r>
                <a:endPara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6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0BB06382-81D3-B110-A360-780251F7C849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2" cstate="email"/>
            <a:stretch>
              <a:fillRect/>
            </a:stretch>
          </p:blipFill>
          <p:spPr>
            <a:xfrm rot="19945025">
              <a:off x="179877" y="1551249"/>
              <a:ext cx="1564325" cy="2228133"/>
            </a:xfrm>
            <a:prstGeom prst="rect">
              <a:avLst/>
            </a:prstGeom>
          </p:spPr>
        </p:pic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1ED55502-56B2-C35B-4CE0-A6E2768C5DD5}"/>
              </a:ext>
            </a:extLst>
          </p:cNvPr>
          <p:cNvSpPr/>
          <p:nvPr/>
        </p:nvSpPr>
        <p:spPr>
          <a:xfrm>
            <a:off x="990599" y="1676401"/>
            <a:ext cx="1876426" cy="2886074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AD003A47-1619-2323-3AD8-1F7F5B4FB160}"/>
              </a:ext>
            </a:extLst>
          </p:cNvPr>
          <p:cNvSpPr/>
          <p:nvPr/>
        </p:nvSpPr>
        <p:spPr>
          <a:xfrm rot="1433246">
            <a:off x="2889724" y="1341703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FE0268F9-82E5-BC94-2929-9EB3CCF4AE9C}"/>
              </a:ext>
            </a:extLst>
          </p:cNvPr>
          <p:cNvSpPr/>
          <p:nvPr/>
        </p:nvSpPr>
        <p:spPr>
          <a:xfrm rot="1433246">
            <a:off x="2546824" y="2198954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BE04FC36-E9DB-D19D-2356-6BC6B45892F2}"/>
              </a:ext>
            </a:extLst>
          </p:cNvPr>
          <p:cNvSpPr/>
          <p:nvPr/>
        </p:nvSpPr>
        <p:spPr>
          <a:xfrm rot="1433246">
            <a:off x="1165699" y="2675204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158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  <p:bldP spid="5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427"/>
            <a:ext cx="12192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BDAC603-6B91-462A-816E-CCA046695751}"/>
              </a:ext>
            </a:extLst>
          </p:cNvPr>
          <p:cNvGrpSpPr/>
          <p:nvPr/>
        </p:nvGrpSpPr>
        <p:grpSpPr>
          <a:xfrm>
            <a:off x="0" y="-1257062"/>
            <a:ext cx="12192000" cy="9566175"/>
            <a:chOff x="0" y="-1257062"/>
            <a:chExt cx="12192000" cy="882264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DC7696-FEEB-4E86-BBD3-F260C4D6B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"/>
            <a:stretch/>
          </p:blipFill>
          <p:spPr>
            <a:xfrm>
              <a:off x="0" y="-1046479"/>
              <a:ext cx="12192000" cy="71416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3F8AD6B-3CFA-4BD8-8DBB-8566D277F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r="10160"/>
            <a:stretch/>
          </p:blipFill>
          <p:spPr>
            <a:xfrm>
              <a:off x="0" y="-1257062"/>
              <a:ext cx="12191999" cy="8822641"/>
            </a:xfrm>
            <a:prstGeom prst="rect">
              <a:avLst/>
            </a:prstGeom>
          </p:spPr>
        </p:pic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FD4352A-76AA-44E1-8A41-7641E671B5B8}"/>
              </a:ext>
            </a:extLst>
          </p:cNvPr>
          <p:cNvSpPr/>
          <p:nvPr/>
        </p:nvSpPr>
        <p:spPr>
          <a:xfrm>
            <a:off x="288362" y="212913"/>
            <a:ext cx="11556177" cy="6416487"/>
          </a:xfrm>
          <a:prstGeom prst="roundRect">
            <a:avLst>
              <a:gd name="adj" fmla="val 8373"/>
            </a:avLst>
          </a:prstGeom>
          <a:solidFill>
            <a:schemeClr val="bg1"/>
          </a:solidFill>
          <a:ln w="66675">
            <a:solidFill>
              <a:srgbClr val="4BB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9511748" y="5327374"/>
            <a:ext cx="2660552" cy="1530626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894134C-CD93-0A76-706B-8B07FDB83B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49" y="1757362"/>
            <a:ext cx="4789225" cy="3443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350CC6-C491-7B1F-5196-5E9A4D9896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5050" y="320894"/>
            <a:ext cx="7010400" cy="94370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D9E2044-104C-DA50-0D41-E8088F126F7D}"/>
              </a:ext>
            </a:extLst>
          </p:cNvPr>
          <p:cNvGrpSpPr/>
          <p:nvPr/>
        </p:nvGrpSpPr>
        <p:grpSpPr>
          <a:xfrm>
            <a:off x="5404464" y="1377004"/>
            <a:ext cx="6292361" cy="2547296"/>
            <a:chOff x="179877" y="1551249"/>
            <a:chExt cx="8115273" cy="5607522"/>
          </a:xfrm>
        </p:grpSpPr>
        <p:grpSp>
          <p:nvGrpSpPr>
            <p:cNvPr id="25" name="组合 18">
              <a:extLst>
                <a:ext uri="{FF2B5EF4-FFF2-40B4-BE49-F238E27FC236}">
                  <a16:creationId xmlns:a16="http://schemas.microsoft.com/office/drawing/2014/main" id="{7FD0756F-8587-9949-D261-0991DB86DD57}"/>
                </a:ext>
              </a:extLst>
            </p:cNvPr>
            <p:cNvGrpSpPr/>
            <p:nvPr/>
          </p:nvGrpSpPr>
          <p:grpSpPr>
            <a:xfrm>
              <a:off x="1057479" y="2158210"/>
              <a:ext cx="7237671" cy="5000561"/>
              <a:chOff x="1317" y="3053"/>
              <a:chExt cx="21442" cy="8814"/>
            </a:xfrm>
          </p:grpSpPr>
          <p:grpSp>
            <p:nvGrpSpPr>
              <p:cNvPr id="27" name="组合 15">
                <a:extLst>
                  <a:ext uri="{FF2B5EF4-FFF2-40B4-BE49-F238E27FC236}">
                    <a16:creationId xmlns:a16="http://schemas.microsoft.com/office/drawing/2014/main" id="{C4A7958D-5954-99F3-DDED-91AE3631FF46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21259" cy="8814"/>
                <a:chOff x="1020" y="2328"/>
                <a:chExt cx="14034" cy="18160"/>
              </a:xfrm>
            </p:grpSpPr>
            <p:sp>
              <p:nvSpPr>
                <p:cNvPr id="29" name="圆角矩形 14">
                  <a:extLst>
                    <a:ext uri="{FF2B5EF4-FFF2-40B4-BE49-F238E27FC236}">
                      <a16:creationId xmlns:a16="http://schemas.microsoft.com/office/drawing/2014/main" id="{86FF6539-7108-5919-0BD2-8BE890396E3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3570" cy="18007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30" name="圆角矩形 13">
                  <a:extLst>
                    <a:ext uri="{FF2B5EF4-FFF2-40B4-BE49-F238E27FC236}">
                      <a16:creationId xmlns:a16="http://schemas.microsoft.com/office/drawing/2014/main" id="{21CE687C-1C7A-B952-F7EA-759FFF9B95C6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4034" cy="17584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8" name="文本框 17">
                <a:extLst>
                  <a:ext uri="{FF2B5EF4-FFF2-40B4-BE49-F238E27FC236}">
                    <a16:creationId xmlns:a16="http://schemas.microsoft.com/office/drawing/2014/main" id="{0E160374-C14B-C4C6-94F7-120458A7528B}"/>
                  </a:ext>
                </a:extLst>
              </p:cNvPr>
              <p:cNvSpPr txBox="1"/>
              <p:nvPr/>
            </p:nvSpPr>
            <p:spPr>
              <a:xfrm>
                <a:off x="2451" y="3391"/>
                <a:ext cx="20308" cy="680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Châu Đại Dương tiếp giáp với Thái Bình Dương, Ấn Độ Dương.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6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0BB06382-81D3-B110-A360-780251F7C849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2" cstate="email"/>
            <a:stretch>
              <a:fillRect/>
            </a:stretch>
          </p:blipFill>
          <p:spPr>
            <a:xfrm rot="19945025">
              <a:off x="179877" y="1551249"/>
              <a:ext cx="1564325" cy="2228133"/>
            </a:xfrm>
            <a:prstGeom prst="rect">
              <a:avLst/>
            </a:prstGeom>
          </p:spPr>
        </p:pic>
      </p:grpSp>
      <p:sp>
        <p:nvSpPr>
          <p:cNvPr id="9" name="Arrow: Down 8">
            <a:extLst>
              <a:ext uri="{FF2B5EF4-FFF2-40B4-BE49-F238E27FC236}">
                <a16:creationId xmlns:a16="http://schemas.microsoft.com/office/drawing/2014/main" id="{54A22C2B-A689-FD73-4495-3651BD2E1105}"/>
              </a:ext>
            </a:extLst>
          </p:cNvPr>
          <p:cNvSpPr/>
          <p:nvPr/>
        </p:nvSpPr>
        <p:spPr>
          <a:xfrm rot="1433246">
            <a:off x="5242399" y="2198953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ED55502-56B2-C35B-4CE0-A6E2768C5DD5}"/>
              </a:ext>
            </a:extLst>
          </p:cNvPr>
          <p:cNvSpPr/>
          <p:nvPr/>
        </p:nvSpPr>
        <p:spPr>
          <a:xfrm>
            <a:off x="4371975" y="3409950"/>
            <a:ext cx="819150" cy="790575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3" name="Arrow: Down 12">
            <a:extLst>
              <a:ext uri="{FF2B5EF4-FFF2-40B4-BE49-F238E27FC236}">
                <a16:creationId xmlns:a16="http://schemas.microsoft.com/office/drawing/2014/main" id="{AD003A47-1619-2323-3AD8-1F7F5B4FB160}"/>
              </a:ext>
            </a:extLst>
          </p:cNvPr>
          <p:cNvSpPr/>
          <p:nvPr/>
        </p:nvSpPr>
        <p:spPr>
          <a:xfrm rot="1433246">
            <a:off x="2432524" y="2122753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900FB597-CBEE-851C-EDB6-7D6AB4B54466}"/>
              </a:ext>
            </a:extLst>
          </p:cNvPr>
          <p:cNvSpPr/>
          <p:nvPr/>
        </p:nvSpPr>
        <p:spPr>
          <a:xfrm rot="1433246">
            <a:off x="4099400" y="3027628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9181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13" grpId="0" animBg="1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427"/>
            <a:ext cx="12192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BDAC603-6B91-462A-816E-CCA046695751}"/>
              </a:ext>
            </a:extLst>
          </p:cNvPr>
          <p:cNvGrpSpPr/>
          <p:nvPr/>
        </p:nvGrpSpPr>
        <p:grpSpPr>
          <a:xfrm>
            <a:off x="0" y="-1257062"/>
            <a:ext cx="12192000" cy="9566175"/>
            <a:chOff x="0" y="-1257062"/>
            <a:chExt cx="12192000" cy="882264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DC7696-FEEB-4E86-BBD3-F260C4D6B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"/>
            <a:stretch/>
          </p:blipFill>
          <p:spPr>
            <a:xfrm>
              <a:off x="0" y="-1046479"/>
              <a:ext cx="12192000" cy="71416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3F8AD6B-3CFA-4BD8-8DBB-8566D277F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r="10160"/>
            <a:stretch/>
          </p:blipFill>
          <p:spPr>
            <a:xfrm>
              <a:off x="0" y="-1257062"/>
              <a:ext cx="12191999" cy="8822641"/>
            </a:xfrm>
            <a:prstGeom prst="rect">
              <a:avLst/>
            </a:prstGeom>
          </p:spPr>
        </p:pic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FD4352A-76AA-44E1-8A41-7641E671B5B8}"/>
              </a:ext>
            </a:extLst>
          </p:cNvPr>
          <p:cNvSpPr/>
          <p:nvPr/>
        </p:nvSpPr>
        <p:spPr>
          <a:xfrm>
            <a:off x="288362" y="212913"/>
            <a:ext cx="11556177" cy="6416487"/>
          </a:xfrm>
          <a:prstGeom prst="roundRect">
            <a:avLst>
              <a:gd name="adj" fmla="val 8373"/>
            </a:avLst>
          </a:prstGeom>
          <a:solidFill>
            <a:schemeClr val="bg1"/>
          </a:solidFill>
          <a:ln w="66675">
            <a:solidFill>
              <a:srgbClr val="4BB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9511748" y="5327374"/>
            <a:ext cx="2660552" cy="1530626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894134C-CD93-0A76-706B-8B07FDB83B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49" y="1757362"/>
            <a:ext cx="4789225" cy="3443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5350CC6-C491-7B1F-5196-5E9A4D9896A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305050" y="320894"/>
            <a:ext cx="7010400" cy="943704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3D9E2044-104C-DA50-0D41-E8088F126F7D}"/>
              </a:ext>
            </a:extLst>
          </p:cNvPr>
          <p:cNvGrpSpPr/>
          <p:nvPr/>
        </p:nvGrpSpPr>
        <p:grpSpPr>
          <a:xfrm>
            <a:off x="5404464" y="1377004"/>
            <a:ext cx="6292361" cy="2547296"/>
            <a:chOff x="179877" y="1551249"/>
            <a:chExt cx="8115273" cy="5607522"/>
          </a:xfrm>
        </p:grpSpPr>
        <p:grpSp>
          <p:nvGrpSpPr>
            <p:cNvPr id="25" name="组合 18">
              <a:extLst>
                <a:ext uri="{FF2B5EF4-FFF2-40B4-BE49-F238E27FC236}">
                  <a16:creationId xmlns:a16="http://schemas.microsoft.com/office/drawing/2014/main" id="{7FD0756F-8587-9949-D261-0991DB86DD57}"/>
                </a:ext>
              </a:extLst>
            </p:cNvPr>
            <p:cNvGrpSpPr/>
            <p:nvPr/>
          </p:nvGrpSpPr>
          <p:grpSpPr>
            <a:xfrm>
              <a:off x="1057479" y="2158210"/>
              <a:ext cx="7237671" cy="5000561"/>
              <a:chOff x="1317" y="3053"/>
              <a:chExt cx="21442" cy="8814"/>
            </a:xfrm>
          </p:grpSpPr>
          <p:grpSp>
            <p:nvGrpSpPr>
              <p:cNvPr id="27" name="组合 15">
                <a:extLst>
                  <a:ext uri="{FF2B5EF4-FFF2-40B4-BE49-F238E27FC236}">
                    <a16:creationId xmlns:a16="http://schemas.microsoft.com/office/drawing/2014/main" id="{C4A7958D-5954-99F3-DDED-91AE3631FF46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21259" cy="8814"/>
                <a:chOff x="1020" y="2328"/>
                <a:chExt cx="14034" cy="18160"/>
              </a:xfrm>
            </p:grpSpPr>
            <p:sp>
              <p:nvSpPr>
                <p:cNvPr id="29" name="圆角矩形 14">
                  <a:extLst>
                    <a:ext uri="{FF2B5EF4-FFF2-40B4-BE49-F238E27FC236}">
                      <a16:creationId xmlns:a16="http://schemas.microsoft.com/office/drawing/2014/main" id="{86FF6539-7108-5919-0BD2-8BE890396E39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3570" cy="18007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30" name="圆角矩形 13">
                  <a:extLst>
                    <a:ext uri="{FF2B5EF4-FFF2-40B4-BE49-F238E27FC236}">
                      <a16:creationId xmlns:a16="http://schemas.microsoft.com/office/drawing/2014/main" id="{21CE687C-1C7A-B952-F7EA-759FFF9B95C6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4034" cy="17584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8" name="文本框 17">
                <a:extLst>
                  <a:ext uri="{FF2B5EF4-FFF2-40B4-BE49-F238E27FC236}">
                    <a16:creationId xmlns:a16="http://schemas.microsoft.com/office/drawing/2014/main" id="{0E160374-C14B-C4C6-94F7-120458A7528B}"/>
                  </a:ext>
                </a:extLst>
              </p:cNvPr>
              <p:cNvSpPr txBox="1"/>
              <p:nvPr/>
            </p:nvSpPr>
            <p:spPr>
              <a:xfrm>
                <a:off x="2451" y="3391"/>
                <a:ext cx="20308" cy="62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Châu Nam Cực tiếp giáp với Thái Bình Dương, Đại Tây Dương, Ấn Độ Dương.</a:t>
                </a:r>
                <a:endPara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26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0BB06382-81D3-B110-A360-780251F7C849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2" cstate="email"/>
            <a:stretch>
              <a:fillRect/>
            </a:stretch>
          </p:blipFill>
          <p:spPr>
            <a:xfrm rot="19945025">
              <a:off x="179877" y="1551249"/>
              <a:ext cx="1564325" cy="2228133"/>
            </a:xfrm>
            <a:prstGeom prst="rect">
              <a:avLst/>
            </a:prstGeom>
          </p:spPr>
        </p:pic>
      </p:grpSp>
      <p:sp>
        <p:nvSpPr>
          <p:cNvPr id="9" name="Arrow: Down 8">
            <a:extLst>
              <a:ext uri="{FF2B5EF4-FFF2-40B4-BE49-F238E27FC236}">
                <a16:creationId xmlns:a16="http://schemas.microsoft.com/office/drawing/2014/main" id="{54A22C2B-A689-FD73-4495-3651BD2E1105}"/>
              </a:ext>
            </a:extLst>
          </p:cNvPr>
          <p:cNvSpPr/>
          <p:nvPr/>
        </p:nvSpPr>
        <p:spPr>
          <a:xfrm rot="1433246">
            <a:off x="5242399" y="2198953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ED55502-56B2-C35B-4CE0-A6E2768C5DD5}"/>
              </a:ext>
            </a:extLst>
          </p:cNvPr>
          <p:cNvSpPr/>
          <p:nvPr/>
        </p:nvSpPr>
        <p:spPr>
          <a:xfrm>
            <a:off x="1666874" y="4410075"/>
            <a:ext cx="3667125" cy="600075"/>
          </a:xfrm>
          <a:prstGeom prst="ellipse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1268B02A-F95A-5ADB-026F-EDBE168F8DDC}"/>
              </a:ext>
            </a:extLst>
          </p:cNvPr>
          <p:cNvSpPr/>
          <p:nvPr/>
        </p:nvSpPr>
        <p:spPr>
          <a:xfrm rot="1433246">
            <a:off x="2422997" y="2151328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4" name="Arrow: Down 13">
            <a:extLst>
              <a:ext uri="{FF2B5EF4-FFF2-40B4-BE49-F238E27FC236}">
                <a16:creationId xmlns:a16="http://schemas.microsoft.com/office/drawing/2014/main" id="{C05250AC-7983-4B6C-BC82-E74C9C4BF69C}"/>
              </a:ext>
            </a:extLst>
          </p:cNvPr>
          <p:cNvSpPr/>
          <p:nvPr/>
        </p:nvSpPr>
        <p:spPr>
          <a:xfrm rot="1433246">
            <a:off x="4166072" y="3199078"/>
            <a:ext cx="251959" cy="5743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3495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  <p:bldP spid="11" grpId="0" animBg="1"/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427"/>
            <a:ext cx="12192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BDAC603-6B91-462A-816E-CCA046695751}"/>
              </a:ext>
            </a:extLst>
          </p:cNvPr>
          <p:cNvGrpSpPr/>
          <p:nvPr/>
        </p:nvGrpSpPr>
        <p:grpSpPr>
          <a:xfrm>
            <a:off x="0" y="-1257062"/>
            <a:ext cx="12192000" cy="8822641"/>
            <a:chOff x="0" y="-1257062"/>
            <a:chExt cx="12192000" cy="882264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DC7696-FEEB-4E86-BBD3-F260C4D6B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"/>
            <a:stretch/>
          </p:blipFill>
          <p:spPr>
            <a:xfrm>
              <a:off x="0" y="-1046479"/>
              <a:ext cx="12192000" cy="71416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3F8AD6B-3CFA-4BD8-8DBB-8566D277F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r="10160"/>
            <a:stretch/>
          </p:blipFill>
          <p:spPr>
            <a:xfrm>
              <a:off x="0" y="-1257062"/>
              <a:ext cx="12191999" cy="8822641"/>
            </a:xfrm>
            <a:prstGeom prst="rect">
              <a:avLst/>
            </a:prstGeom>
          </p:spPr>
        </p:pic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FD4352A-76AA-44E1-8A41-7641E671B5B8}"/>
              </a:ext>
            </a:extLst>
          </p:cNvPr>
          <p:cNvSpPr/>
          <p:nvPr/>
        </p:nvSpPr>
        <p:spPr>
          <a:xfrm>
            <a:off x="288362" y="212913"/>
            <a:ext cx="11556177" cy="6092887"/>
          </a:xfrm>
          <a:prstGeom prst="roundRect">
            <a:avLst>
              <a:gd name="adj" fmla="val 8373"/>
            </a:avLst>
          </a:prstGeom>
          <a:solidFill>
            <a:schemeClr val="bg1"/>
          </a:solidFill>
          <a:ln w="66675">
            <a:solidFill>
              <a:srgbClr val="4BB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Calibri" panose="020F0502020204030204" pitchFamily="34" charset="0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8753475" y="2647950"/>
            <a:ext cx="3491112" cy="3510297"/>
            <a:chOff x="-386398" y="386346"/>
            <a:chExt cx="3638411" cy="4068482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386398" y="386346"/>
              <a:ext cx="3638411" cy="3496127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0941" y="2294162"/>
              <a:ext cx="2246293" cy="2160666"/>
            </a:xfrm>
            <a:prstGeom prst="rect">
              <a:avLst/>
            </a:prstGeom>
          </p:spPr>
        </p:pic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AED7F5CB-E1EC-4C3B-911C-24BD3A8F0292}"/>
              </a:ext>
            </a:extLst>
          </p:cNvPr>
          <p:cNvGrpSpPr/>
          <p:nvPr/>
        </p:nvGrpSpPr>
        <p:grpSpPr>
          <a:xfrm>
            <a:off x="-574431" y="5246329"/>
            <a:ext cx="13340862" cy="2058487"/>
            <a:chOff x="-445477" y="4058962"/>
            <a:chExt cx="13340862" cy="2058487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AAEF81C-AC9F-468B-9588-0BA17769EB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681"/>
            <a:stretch/>
          </p:blipFill>
          <p:spPr>
            <a:xfrm>
              <a:off x="-445477" y="4058962"/>
              <a:ext cx="13340862" cy="1671801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71359E29-5E26-4E50-823B-4BBE5CF35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722" y="4094082"/>
              <a:ext cx="12067278" cy="2023367"/>
            </a:xfrm>
            <a:prstGeom prst="rect">
              <a:avLst/>
            </a:prstGeom>
          </p:spPr>
        </p:pic>
      </p:grpSp>
      <p:sp>
        <p:nvSpPr>
          <p:cNvPr id="61" name="Text Box 4">
            <a:extLst>
              <a:ext uri="{FF2B5EF4-FFF2-40B4-BE49-F238E27FC236}">
                <a16:creationId xmlns:a16="http://schemas.microsoft.com/office/drawing/2014/main" id="{49F3B967-72CA-41A9-A2BB-D30E4FA796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2036" y="1356247"/>
            <a:ext cx="10225039" cy="15685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lvl="0" indent="-4572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vi-VN" altLang="zh-CN" sz="2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Tìm và nói được tên các châu lục và đại dương trên quả địa cầu.</a:t>
            </a:r>
          </a:p>
          <a:p>
            <a:pPr marL="457200" lvl="0" indent="-4572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vi-VN" altLang="zh-CN" sz="2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Chỉ được vị trí của Việt Nam trên quả địa cầu.</a:t>
            </a:r>
          </a:p>
        </p:txBody>
      </p:sp>
      <p:sp>
        <p:nvSpPr>
          <p:cNvPr id="62" name="Text Box 7">
            <a:extLst>
              <a:ext uri="{FF2B5EF4-FFF2-40B4-BE49-F238E27FC236}">
                <a16:creationId xmlns:a16="http://schemas.microsoft.com/office/drawing/2014/main" id="{43C24F1E-A1D4-4625-A71D-B9B37E56BF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148" y="560396"/>
            <a:ext cx="4712051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algn="ctr">
              <a:spcBef>
                <a:spcPct val="50000"/>
              </a:spcBef>
              <a:defRPr sz="3200">
                <a:solidFill>
                  <a:srgbClr val="0070C0"/>
                </a:solidFill>
                <a:latin typeface="思源宋体 Heavy" panose="02020900000000000000" pitchFamily="18" charset="-122"/>
                <a:ea typeface="思源宋体 Heavy" panose="02020900000000000000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Yêu</a:t>
            </a:r>
            <a:r>
              <a:rPr lang="en-US" altLang="zh-CN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cầu</a:t>
            </a:r>
            <a:r>
              <a:rPr lang="en-US" altLang="zh-CN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cần</a:t>
            </a:r>
            <a:r>
              <a:rPr lang="en-US" altLang="zh-CN" sz="4400" b="1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đạt</a:t>
            </a: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字魂7号-温暖童稚体" panose="00000500000000000000" pitchFamily="2" charset="-122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0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427"/>
            <a:ext cx="12192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BDAC603-6B91-462A-816E-CCA046695751}"/>
              </a:ext>
            </a:extLst>
          </p:cNvPr>
          <p:cNvGrpSpPr/>
          <p:nvPr/>
        </p:nvGrpSpPr>
        <p:grpSpPr>
          <a:xfrm>
            <a:off x="0" y="-1257062"/>
            <a:ext cx="12192000" cy="9566175"/>
            <a:chOff x="0" y="-1257062"/>
            <a:chExt cx="12192000" cy="882264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DC7696-FEEB-4E86-BBD3-F260C4D6B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"/>
            <a:stretch/>
          </p:blipFill>
          <p:spPr>
            <a:xfrm>
              <a:off x="0" y="-1046479"/>
              <a:ext cx="12192000" cy="71416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3F8AD6B-3CFA-4BD8-8DBB-8566D277F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r="10160"/>
            <a:stretch/>
          </p:blipFill>
          <p:spPr>
            <a:xfrm>
              <a:off x="0" y="-1257062"/>
              <a:ext cx="12191999" cy="8822641"/>
            </a:xfrm>
            <a:prstGeom prst="rect">
              <a:avLst/>
            </a:prstGeom>
          </p:spPr>
        </p:pic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FD4352A-76AA-44E1-8A41-7641E671B5B8}"/>
              </a:ext>
            </a:extLst>
          </p:cNvPr>
          <p:cNvSpPr/>
          <p:nvPr/>
        </p:nvSpPr>
        <p:spPr>
          <a:xfrm>
            <a:off x="288362" y="212913"/>
            <a:ext cx="11556177" cy="6416487"/>
          </a:xfrm>
          <a:prstGeom prst="roundRect">
            <a:avLst>
              <a:gd name="adj" fmla="val 8373"/>
            </a:avLst>
          </a:prstGeom>
          <a:solidFill>
            <a:schemeClr val="bg1"/>
          </a:solidFill>
          <a:ln w="66675">
            <a:solidFill>
              <a:srgbClr val="4BB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350CC6-C491-7B1F-5196-5E9A4D9896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305050" y="320894"/>
            <a:ext cx="7010400" cy="943704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F46A4F8A-6214-76DD-566A-6AB31281003F}"/>
              </a:ext>
            </a:extLst>
          </p:cNvPr>
          <p:cNvGrpSpPr/>
          <p:nvPr/>
        </p:nvGrpSpPr>
        <p:grpSpPr>
          <a:xfrm>
            <a:off x="5229225" y="1405579"/>
            <a:ext cx="6686675" cy="2547296"/>
            <a:chOff x="179877" y="1551249"/>
            <a:chExt cx="8115273" cy="5607522"/>
          </a:xfrm>
        </p:grpSpPr>
        <p:grpSp>
          <p:nvGrpSpPr>
            <p:cNvPr id="16" name="组合 18">
              <a:extLst>
                <a:ext uri="{FF2B5EF4-FFF2-40B4-BE49-F238E27FC236}">
                  <a16:creationId xmlns:a16="http://schemas.microsoft.com/office/drawing/2014/main" id="{019A613A-8B93-5185-83FE-B32ECD037B8C}"/>
                </a:ext>
              </a:extLst>
            </p:cNvPr>
            <p:cNvGrpSpPr/>
            <p:nvPr/>
          </p:nvGrpSpPr>
          <p:grpSpPr>
            <a:xfrm>
              <a:off x="1057479" y="2158210"/>
              <a:ext cx="7237671" cy="5000561"/>
              <a:chOff x="1317" y="3053"/>
              <a:chExt cx="21442" cy="8814"/>
            </a:xfrm>
          </p:grpSpPr>
          <p:grpSp>
            <p:nvGrpSpPr>
              <p:cNvPr id="19" name="组合 15">
                <a:extLst>
                  <a:ext uri="{FF2B5EF4-FFF2-40B4-BE49-F238E27FC236}">
                    <a16:creationId xmlns:a16="http://schemas.microsoft.com/office/drawing/2014/main" id="{F0C750E4-A685-0E3F-73A2-D3B66FE00D43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21259" cy="8814"/>
                <a:chOff x="1020" y="2328"/>
                <a:chExt cx="14034" cy="18160"/>
              </a:xfrm>
            </p:grpSpPr>
            <p:sp>
              <p:nvSpPr>
                <p:cNvPr id="31" name="圆角矩形 14">
                  <a:extLst>
                    <a:ext uri="{FF2B5EF4-FFF2-40B4-BE49-F238E27FC236}">
                      <a16:creationId xmlns:a16="http://schemas.microsoft.com/office/drawing/2014/main" id="{B3E12241-722D-0018-774C-3757F2D60731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3570" cy="18007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1024" name="圆角矩形 13">
                  <a:extLst>
                    <a:ext uri="{FF2B5EF4-FFF2-40B4-BE49-F238E27FC236}">
                      <a16:creationId xmlns:a16="http://schemas.microsoft.com/office/drawing/2014/main" id="{9645064D-8BBE-89DD-4E9B-7779E09EB792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4034" cy="17584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libri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24" name="文本框 17">
                <a:extLst>
                  <a:ext uri="{FF2B5EF4-FFF2-40B4-BE49-F238E27FC236}">
                    <a16:creationId xmlns:a16="http://schemas.microsoft.com/office/drawing/2014/main" id="{475A08F7-EF32-2577-DD57-1DF3285B6C65}"/>
                  </a:ext>
                </a:extLst>
              </p:cNvPr>
              <p:cNvSpPr txBox="1"/>
              <p:nvPr/>
            </p:nvSpPr>
            <p:spPr>
              <a:xfrm>
                <a:off x="2451" y="3391"/>
                <a:ext cx="20308" cy="824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Việt Nam </a:t>
                </a:r>
                <a:r>
                  <a:rPr kumimoji="0" lang="en-US" sz="33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nằm</a:t>
                </a:r>
                <a:r>
                  <a:rPr kumimoji="0" lang="en-US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 ở </a:t>
                </a:r>
                <a:r>
                  <a:rPr kumimoji="0" lang="vi-VN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châu Á</a:t>
                </a:r>
                <a:r>
                  <a:rPr lang="en-US" sz="3300" b="1" dirty="0">
                    <a:solidFill>
                      <a:srgbClr val="000000"/>
                    </a:solidFill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, </a:t>
                </a:r>
                <a:r>
                  <a:rPr kumimoji="0" lang="vi-VN" sz="33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 panose="020F0502020204030204" pitchFamily="34" charset="0"/>
                  </a:rPr>
                  <a:t>tiếp giáp với Thái Bình Dương, Ấn Độ Dương, Bắc Băng Dương.</a:t>
                </a:r>
                <a:endParaRPr kumimoji="0" lang="en-US" sz="33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7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518F87C1-2EA6-A5B4-A5AF-DA79887B3727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8" cstate="email"/>
            <a:stretch>
              <a:fillRect/>
            </a:stretch>
          </p:blipFill>
          <p:spPr>
            <a:xfrm rot="19945025">
              <a:off x="179877" y="1551249"/>
              <a:ext cx="1564325" cy="2228133"/>
            </a:xfrm>
            <a:prstGeom prst="rect">
              <a:avLst/>
            </a:prstGeom>
          </p:spPr>
        </p:pic>
      </p:grpSp>
      <p:pic>
        <p:nvPicPr>
          <p:cNvPr id="1025" name="Picture 1024">
            <a:extLst>
              <a:ext uri="{FF2B5EF4-FFF2-40B4-BE49-F238E27FC236}">
                <a16:creationId xmlns:a16="http://schemas.microsoft.com/office/drawing/2014/main" id="{6A6BBCC1-D481-1768-799A-AAF739F3415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47724" y="1757362"/>
            <a:ext cx="4789225" cy="3443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41412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427"/>
            <a:ext cx="12192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BDAC603-6B91-462A-816E-CCA046695751}"/>
              </a:ext>
            </a:extLst>
          </p:cNvPr>
          <p:cNvGrpSpPr/>
          <p:nvPr/>
        </p:nvGrpSpPr>
        <p:grpSpPr>
          <a:xfrm>
            <a:off x="0" y="-1257062"/>
            <a:ext cx="12192000" cy="8822641"/>
            <a:chOff x="0" y="-1257062"/>
            <a:chExt cx="12192000" cy="882264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DC7696-FEEB-4E86-BBD3-F260C4D6B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"/>
            <a:stretch/>
          </p:blipFill>
          <p:spPr>
            <a:xfrm>
              <a:off x="0" y="-1046479"/>
              <a:ext cx="12192000" cy="71416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3F8AD6B-3CFA-4BD8-8DBB-8566D277F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r="10160"/>
            <a:stretch/>
          </p:blipFill>
          <p:spPr>
            <a:xfrm>
              <a:off x="0" y="-1257062"/>
              <a:ext cx="12191999" cy="8822641"/>
            </a:xfrm>
            <a:prstGeom prst="rect">
              <a:avLst/>
            </a:prstGeom>
          </p:spPr>
        </p:pic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FD4352A-76AA-44E1-8A41-7641E671B5B8}"/>
              </a:ext>
            </a:extLst>
          </p:cNvPr>
          <p:cNvSpPr/>
          <p:nvPr/>
        </p:nvSpPr>
        <p:spPr>
          <a:xfrm>
            <a:off x="288362" y="212913"/>
            <a:ext cx="11556177" cy="6092887"/>
          </a:xfrm>
          <a:prstGeom prst="roundRect">
            <a:avLst>
              <a:gd name="adj" fmla="val 8373"/>
            </a:avLst>
          </a:prstGeom>
          <a:solidFill>
            <a:schemeClr val="bg1"/>
          </a:solidFill>
          <a:ln w="66675">
            <a:solidFill>
              <a:srgbClr val="4BB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AED7F5CB-E1EC-4C3B-911C-24BD3A8F0292}"/>
              </a:ext>
            </a:extLst>
          </p:cNvPr>
          <p:cNvGrpSpPr/>
          <p:nvPr/>
        </p:nvGrpSpPr>
        <p:grpSpPr>
          <a:xfrm>
            <a:off x="-574431" y="5246329"/>
            <a:ext cx="13340862" cy="2058487"/>
            <a:chOff x="-445477" y="4058962"/>
            <a:chExt cx="13340862" cy="2058487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AAEF81C-AC9F-468B-9588-0BA17769EBC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58681"/>
            <a:stretch/>
          </p:blipFill>
          <p:spPr>
            <a:xfrm>
              <a:off x="-445477" y="4058962"/>
              <a:ext cx="13340862" cy="1671801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71359E29-5E26-4E50-823B-4BBE5CF35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722" y="4094082"/>
              <a:ext cx="12067278" cy="2023367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BF90A629-B372-7B51-28F2-CF38CC39B39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71574" y="1133474"/>
            <a:ext cx="10201275" cy="368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173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7839"/>
            <a:ext cx="121920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5DC7696-FEEB-4E86-BBD3-F260C4D6B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97828"/>
            <a:ext cx="12895385" cy="714169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3F8AD6B-3CFA-4BD8-8DBB-8566D277F3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7487" y="-297765"/>
            <a:ext cx="14161477" cy="6943649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-1439789" y="2183988"/>
            <a:ext cx="4657549" cy="3767021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AED7F5CB-E1EC-4C3B-911C-24BD3A8F0292}"/>
              </a:ext>
            </a:extLst>
          </p:cNvPr>
          <p:cNvGrpSpPr/>
          <p:nvPr/>
        </p:nvGrpSpPr>
        <p:grpSpPr>
          <a:xfrm>
            <a:off x="-445477" y="4478950"/>
            <a:ext cx="13340862" cy="4046151"/>
            <a:chOff x="-445477" y="4058961"/>
            <a:chExt cx="13340862" cy="4046151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AAEF81C-AC9F-468B-9588-0BA17769E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45477" y="4058961"/>
              <a:ext cx="13340862" cy="4046151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71359E29-5E26-4E50-823B-4BBE5CF35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315" y="4545618"/>
              <a:ext cx="12067278" cy="2023367"/>
            </a:xfrm>
            <a:prstGeom prst="rect">
              <a:avLst/>
            </a:prstGeom>
          </p:spPr>
        </p:pic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7E716888-6A9B-47DC-8F49-AEE398081F30}"/>
              </a:ext>
            </a:extLst>
          </p:cNvPr>
          <p:cNvGrpSpPr/>
          <p:nvPr/>
        </p:nvGrpSpPr>
        <p:grpSpPr>
          <a:xfrm>
            <a:off x="803958" y="2792186"/>
            <a:ext cx="6271107" cy="4432851"/>
            <a:chOff x="2607267" y="2151100"/>
            <a:chExt cx="7115460" cy="5029698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C21B3637-1B5C-4104-AA03-AB88780D5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605" y="2151100"/>
              <a:ext cx="4244789" cy="4213229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F46A935C-9F62-4BC5-9229-C489C31AD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7267" y="2951362"/>
              <a:ext cx="7115460" cy="4229436"/>
            </a:xfrm>
            <a:prstGeom prst="rect">
              <a:avLst/>
            </a:prstGeom>
          </p:spPr>
        </p:pic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A8549EC3-AF91-472E-A32A-ED725069EE10}"/>
              </a:ext>
            </a:extLst>
          </p:cNvPr>
          <p:cNvGrpSpPr/>
          <p:nvPr/>
        </p:nvGrpSpPr>
        <p:grpSpPr>
          <a:xfrm>
            <a:off x="-976386" y="5198067"/>
            <a:ext cx="4259607" cy="4605932"/>
            <a:chOff x="7951111" y="4778078"/>
            <a:chExt cx="4259607" cy="4605932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C17C5805-7C78-4488-874C-345298C36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52397">
              <a:off x="9488342" y="4866595"/>
              <a:ext cx="2722376" cy="3757789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0E666F12-E1BA-47B9-9217-E0C05BC5CC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38" b="47345"/>
            <a:stretch/>
          </p:blipFill>
          <p:spPr>
            <a:xfrm rot="16454897">
              <a:off x="7967201" y="6144693"/>
              <a:ext cx="2229784" cy="1498144"/>
            </a:xfrm>
            <a:prstGeom prst="rect">
              <a:avLst/>
            </a:prstGeom>
          </p:spPr>
        </p:pic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0C611BD6-4F17-4BF8-BCE1-B8BE40910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30200">
              <a:off x="9241061" y="5718501"/>
              <a:ext cx="2631713" cy="3665509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03605B7A-D9AE-4AF3-BF7B-3E8FB613D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433830">
              <a:off x="7562690" y="5166499"/>
              <a:ext cx="3622030" cy="2845187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0DB1BF2A-AADC-3B6D-1C76-D3A851916436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668545" y="1657952"/>
            <a:ext cx="5523455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062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8371" b="4322"/>
          <a:stretch/>
        </p:blipFill>
        <p:spPr>
          <a:xfrm>
            <a:off x="-130458" y="893"/>
            <a:ext cx="12320871" cy="68562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5CD68E-648B-4724-80E9-88674E4C06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5114" y="840004"/>
            <a:ext cx="7903424" cy="432895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909875C-67B4-4133-BDCD-80CAD350D736}"/>
              </a:ext>
            </a:extLst>
          </p:cNvPr>
          <p:cNvGrpSpPr/>
          <p:nvPr/>
        </p:nvGrpSpPr>
        <p:grpSpPr>
          <a:xfrm>
            <a:off x="-130457" y="-135477"/>
            <a:ext cx="2563251" cy="1625730"/>
            <a:chOff x="-213452" y="-612324"/>
            <a:chExt cx="3561591" cy="235990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DDAD02D-3BD2-435C-AEE8-560E51C951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792"/>
            <a:stretch/>
          </p:blipFill>
          <p:spPr>
            <a:xfrm rot="20851398">
              <a:off x="-213452" y="-612324"/>
              <a:ext cx="2448479" cy="225110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9C43E5B-A4F1-4F3C-A5F5-9EA95F226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5714" y="116060"/>
              <a:ext cx="2722425" cy="1631524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9" action="ppaction://hlinksldjump"/>
            <a:extLst>
              <a:ext uri="{FF2B5EF4-FFF2-40B4-BE49-F238E27FC236}">
                <a16:creationId xmlns:a16="http://schemas.microsoft.com/office/drawing/2014/main" id="{B3224159-34E8-4529-B537-07C9B6A1268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090" y="1246778"/>
            <a:ext cx="2037820" cy="62069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C9EF152-816C-4086-96E6-C75EF006E43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4"/>
          <a:stretch/>
        </p:blipFill>
        <p:spPr>
          <a:xfrm>
            <a:off x="2534337" y="-800099"/>
            <a:ext cx="7516447" cy="7524750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8407C785-964E-40E1-BD32-77F611D0FF87}"/>
              </a:ext>
            </a:extLst>
          </p:cNvPr>
          <p:cNvSpPr/>
          <p:nvPr/>
        </p:nvSpPr>
        <p:spPr>
          <a:xfrm>
            <a:off x="2890377" y="672068"/>
            <a:ext cx="660227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218804">
              <a:defRPr/>
            </a:pPr>
            <a:r>
              <a:rPr lang="en-US" sz="32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Về</a:t>
            </a:r>
            <a:r>
              <a:rPr lang="en-US" sz="3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200" b="1" u="sng" dirty="0" err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nhà</a:t>
            </a:r>
            <a:r>
              <a:rPr lang="en-US" sz="3200" b="1" u="sng" dirty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:</a:t>
            </a:r>
          </a:p>
          <a:p>
            <a:pPr lvl="0" algn="ctr" defTabSz="1218804">
              <a:defRPr/>
            </a:pPr>
            <a:r>
              <a:rPr lang="en-US" sz="32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S</a:t>
            </a:r>
            <a:r>
              <a:rPr lang="vi-VN" sz="32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ưu tầm tranh ảnh và thông tin về các dạng địa hình: núi, cao nguyên, đồi, </a:t>
            </a:r>
            <a:r>
              <a:rPr lang="en-US" sz="32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</a:t>
            </a:r>
            <a:r>
              <a:rPr lang="vi-VN" sz="32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ồng bằng.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8586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0.16927 0.00023 " pathEditMode="relative" rAng="0" ptsTypes="AA">
                                      <p:cBhvr>
                                        <p:cTn id="6" dur="3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7839"/>
            <a:ext cx="121920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5DC7696-FEEB-4E86-BBD3-F260C4D6B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18282"/>
            <a:ext cx="12895385" cy="6762149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3F8AD6B-3CFA-4BD8-8DBB-8566D277F3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7487" y="-297765"/>
            <a:ext cx="14161477" cy="6943649"/>
          </a:xfrm>
          <a:prstGeom prst="rect">
            <a:avLst/>
          </a:prstGeom>
        </p:spPr>
      </p:pic>
      <p:grpSp>
        <p:nvGrpSpPr>
          <p:cNvPr id="19" name="组合 18">
            <a:extLst>
              <a:ext uri="{FF2B5EF4-FFF2-40B4-BE49-F238E27FC236}">
                <a16:creationId xmlns:a16="http://schemas.microsoft.com/office/drawing/2014/main" id="{E4313517-275A-4294-96EA-460F2EB4337B}"/>
              </a:ext>
            </a:extLst>
          </p:cNvPr>
          <p:cNvGrpSpPr/>
          <p:nvPr/>
        </p:nvGrpSpPr>
        <p:grpSpPr>
          <a:xfrm>
            <a:off x="-1241771" y="2082131"/>
            <a:ext cx="4390245" cy="3728908"/>
            <a:chOff x="-1483102" y="834699"/>
            <a:chExt cx="4908113" cy="4168765"/>
          </a:xfrm>
        </p:grpSpPr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71214595-C650-4EBD-88C2-84C9A76A1E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483102" y="834699"/>
              <a:ext cx="3796649" cy="3651739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FF623C0F-F96F-4040-A266-B37CF10B9D9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8852" y="2075812"/>
              <a:ext cx="2506159" cy="2410626"/>
            </a:xfrm>
            <a:prstGeom prst="rect">
              <a:avLst/>
            </a:prstGeom>
          </p:spPr>
        </p:pic>
        <p:pic>
          <p:nvPicPr>
            <p:cNvPr id="18" name="图片 17">
              <a:extLst>
                <a:ext uri="{FF2B5EF4-FFF2-40B4-BE49-F238E27FC236}">
                  <a16:creationId xmlns:a16="http://schemas.microsoft.com/office/drawing/2014/main" id="{0EA0B81D-26A8-474D-A3C6-3CF608FBA01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567782" y="2582810"/>
              <a:ext cx="2519169" cy="2420654"/>
            </a:xfrm>
            <a:prstGeom prst="rect">
              <a:avLst/>
            </a:prstGeom>
          </p:spPr>
        </p:pic>
      </p:grp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8155263" y="2183988"/>
            <a:ext cx="4657549" cy="3767021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AED7F5CB-E1EC-4C3B-911C-24BD3A8F0292}"/>
              </a:ext>
            </a:extLst>
          </p:cNvPr>
          <p:cNvGrpSpPr/>
          <p:nvPr/>
        </p:nvGrpSpPr>
        <p:grpSpPr>
          <a:xfrm>
            <a:off x="-445477" y="4478950"/>
            <a:ext cx="13340862" cy="4046151"/>
            <a:chOff x="-445477" y="4058961"/>
            <a:chExt cx="13340862" cy="4046151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AAEF81C-AC9F-468B-9588-0BA17769E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45477" y="4058961"/>
              <a:ext cx="13340862" cy="4046151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71359E29-5E26-4E50-823B-4BBE5CF35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4722" y="4094082"/>
              <a:ext cx="12067278" cy="2023367"/>
            </a:xfrm>
            <a:prstGeom prst="rect">
              <a:avLst/>
            </a:prstGeom>
          </p:spPr>
        </p:pic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7E716888-6A9B-47DC-8F49-AEE398081F30}"/>
              </a:ext>
            </a:extLst>
          </p:cNvPr>
          <p:cNvGrpSpPr/>
          <p:nvPr/>
        </p:nvGrpSpPr>
        <p:grpSpPr>
          <a:xfrm>
            <a:off x="2977697" y="2760498"/>
            <a:ext cx="6271107" cy="4432851"/>
            <a:chOff x="2607267" y="2151100"/>
            <a:chExt cx="7115460" cy="5029698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C21B3637-1B5C-4104-AA03-AB88780D5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605" y="2151100"/>
              <a:ext cx="4244789" cy="4213229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F46A935C-9F62-4BC5-9229-C489C31AD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7267" y="2951362"/>
              <a:ext cx="7115460" cy="4229436"/>
            </a:xfrm>
            <a:prstGeom prst="rect">
              <a:avLst/>
            </a:prstGeom>
          </p:spPr>
        </p:pic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A8549EC3-AF91-472E-A32A-ED725069EE10}"/>
              </a:ext>
            </a:extLst>
          </p:cNvPr>
          <p:cNvGrpSpPr/>
          <p:nvPr/>
        </p:nvGrpSpPr>
        <p:grpSpPr>
          <a:xfrm>
            <a:off x="8333021" y="5198067"/>
            <a:ext cx="5162885" cy="4605932"/>
            <a:chOff x="8333021" y="4778078"/>
            <a:chExt cx="5162885" cy="4605932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C17C5805-7C78-4488-874C-345298C36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52397">
              <a:off x="9488342" y="4866595"/>
              <a:ext cx="2722376" cy="3757789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0E666F12-E1BA-47B9-9217-E0C05BC5CC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38" b="47345"/>
            <a:stretch/>
          </p:blipFill>
          <p:spPr>
            <a:xfrm rot="16454897">
              <a:off x="7967201" y="6144693"/>
              <a:ext cx="2229784" cy="1498144"/>
            </a:xfrm>
            <a:prstGeom prst="rect">
              <a:avLst/>
            </a:prstGeom>
          </p:spPr>
        </p:pic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0C611BD6-4F17-4BF8-BCE1-B8BE40910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30200">
              <a:off x="9241061" y="5718501"/>
              <a:ext cx="2631713" cy="3665509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03605B7A-D9AE-4AF3-BF7B-3E8FB613D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433830">
              <a:off x="10262298" y="5166499"/>
              <a:ext cx="3622030" cy="2845187"/>
            </a:xfrm>
            <a:prstGeom prst="rect">
              <a:avLst/>
            </a:prstGeom>
          </p:spPr>
        </p:pic>
      </p:grpSp>
      <p:grpSp>
        <p:nvGrpSpPr>
          <p:cNvPr id="54" name="组合 53">
            <a:extLst>
              <a:ext uri="{FF2B5EF4-FFF2-40B4-BE49-F238E27FC236}">
                <a16:creationId xmlns:a16="http://schemas.microsoft.com/office/drawing/2014/main" id="{59394E1A-1E68-4F1B-B2BA-A2EA459295FF}"/>
              </a:ext>
            </a:extLst>
          </p:cNvPr>
          <p:cNvGrpSpPr/>
          <p:nvPr/>
        </p:nvGrpSpPr>
        <p:grpSpPr>
          <a:xfrm>
            <a:off x="-1894909" y="5836498"/>
            <a:ext cx="4683737" cy="4065743"/>
            <a:chOff x="-1894909" y="5416509"/>
            <a:chExt cx="4683737" cy="4065743"/>
          </a:xfrm>
        </p:grpSpPr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D4A7F997-73D8-4E6D-8BE9-EEE5BEE350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830327">
              <a:off x="-1234424" y="5331572"/>
              <a:ext cx="3362767" cy="4683737"/>
            </a:xfrm>
            <a:prstGeom prst="rect">
              <a:avLst/>
            </a:prstGeom>
          </p:spPr>
        </p:pic>
        <p:pic>
          <p:nvPicPr>
            <p:cNvPr id="40" name="图片 39">
              <a:extLst>
                <a:ext uri="{FF2B5EF4-FFF2-40B4-BE49-F238E27FC236}">
                  <a16:creationId xmlns:a16="http://schemas.microsoft.com/office/drawing/2014/main" id="{2EA755F3-A86E-4C4E-9723-ED8685D39AC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549046">
              <a:off x="-1075999" y="5416509"/>
              <a:ext cx="2640514" cy="2074184"/>
            </a:xfrm>
            <a:prstGeom prst="rect">
              <a:avLst/>
            </a:prstGeom>
          </p:spPr>
        </p:pic>
        <p:pic>
          <p:nvPicPr>
            <p:cNvPr id="44" name="图片 43">
              <a:extLst>
                <a:ext uri="{FF2B5EF4-FFF2-40B4-BE49-F238E27FC236}">
                  <a16:creationId xmlns:a16="http://schemas.microsoft.com/office/drawing/2014/main" id="{1FBCD71D-3E11-4DA7-9A64-4D5E9302AB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920130">
              <a:off x="-215237" y="5724463"/>
              <a:ext cx="2722376" cy="3757789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365F9F7-7E23-D7AC-F22E-F244C86BEB0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737951" y="427678"/>
            <a:ext cx="6029467" cy="3115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699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1BA7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-13970" y="-24765"/>
            <a:ext cx="12205970" cy="6898640"/>
            <a:chOff x="-22" y="-39"/>
            <a:chExt cx="19222" cy="10864"/>
          </a:xfrm>
        </p:grpSpPr>
        <p:sp>
          <p:nvSpPr>
            <p:cNvPr id="149" name="矩形 148"/>
            <p:cNvSpPr/>
            <p:nvPr/>
          </p:nvSpPr>
          <p:spPr>
            <a:xfrm>
              <a:off x="-22" y="4631"/>
              <a:ext cx="19217" cy="6194"/>
            </a:xfrm>
            <a:prstGeom prst="rect">
              <a:avLst/>
            </a:prstGeom>
            <a:solidFill>
              <a:srgbClr val="55B2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45" name="组合 144"/>
            <p:cNvGrpSpPr/>
            <p:nvPr/>
          </p:nvGrpSpPr>
          <p:grpSpPr>
            <a:xfrm>
              <a:off x="1" y="-39"/>
              <a:ext cx="19199" cy="3584"/>
              <a:chOff x="1" y="0"/>
              <a:chExt cx="19199" cy="358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pic>
            <p:nvPicPr>
              <p:cNvPr id="146" name="图片 145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" y="0"/>
                <a:ext cx="9192" cy="3585"/>
              </a:xfrm>
              <a:prstGeom prst="rect">
                <a:avLst/>
              </a:prstGeom>
            </p:spPr>
          </p:pic>
          <p:pic>
            <p:nvPicPr>
              <p:cNvPr id="147" name="图片 146" descr="组 11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008" y="0"/>
                <a:ext cx="9192" cy="3585"/>
              </a:xfrm>
              <a:prstGeom prst="rect">
                <a:avLst/>
              </a:prstGeom>
            </p:spPr>
          </p:pic>
        </p:grpSp>
        <p:sp>
          <p:nvSpPr>
            <p:cNvPr id="6" name="圆角矩形 5"/>
            <p:cNvSpPr/>
            <p:nvPr/>
          </p:nvSpPr>
          <p:spPr>
            <a:xfrm>
              <a:off x="1135" y="1355"/>
              <a:ext cx="16931" cy="8891"/>
            </a:xfrm>
            <a:prstGeom prst="roundRect">
              <a:avLst/>
            </a:pr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5" name="圆角矩形 4"/>
            <p:cNvSpPr/>
            <p:nvPr/>
          </p:nvSpPr>
          <p:spPr>
            <a:xfrm>
              <a:off x="1135" y="1155"/>
              <a:ext cx="16931" cy="8891"/>
            </a:xfrm>
            <a:prstGeom prst="roundRect">
              <a:avLst/>
            </a:prstGeom>
            <a:solidFill>
              <a:schemeClr val="bg1"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sp>
          <p:nvSpPr>
            <p:cNvPr id="4" name="圆角矩形 3"/>
            <p:cNvSpPr/>
            <p:nvPr/>
          </p:nvSpPr>
          <p:spPr>
            <a:xfrm>
              <a:off x="1135" y="955"/>
              <a:ext cx="16931" cy="88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微软雅黑"/>
                <a:cs typeface="+mn-cs"/>
              </a:endParaRPr>
            </a:p>
          </p:txBody>
        </p:sp>
        <p:grpSp>
          <p:nvGrpSpPr>
            <p:cNvPr id="152" name="组合 151"/>
            <p:cNvGrpSpPr/>
            <p:nvPr/>
          </p:nvGrpSpPr>
          <p:grpSpPr>
            <a:xfrm>
              <a:off x="-5" y="0"/>
              <a:ext cx="19200" cy="10221"/>
              <a:chOff x="-5" y="0"/>
              <a:chExt cx="19200" cy="10221"/>
            </a:xfrm>
          </p:grpSpPr>
          <p:pic>
            <p:nvPicPr>
              <p:cNvPr id="150" name="图片 149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r="50009" b="52806"/>
              <a:stretch>
                <a:fillRect/>
              </a:stretch>
            </p:blipFill>
            <p:spPr>
              <a:xfrm flipH="1">
                <a:off x="15015" y="0"/>
                <a:ext cx="4180" cy="7604"/>
              </a:xfrm>
              <a:prstGeom prst="rect">
                <a:avLst/>
              </a:prstGeom>
            </p:spPr>
          </p:pic>
          <p:pic>
            <p:nvPicPr>
              <p:cNvPr id="151" name="图片 150" descr="矢量智能对象"/>
              <p:cNvPicPr>
                <a:picLocks noChangeAspect="1"/>
              </p:cNvPicPr>
              <p:nvPr/>
            </p:nvPicPr>
            <p:blipFill>
              <a:blip r:embed="rId4"/>
              <a:srcRect l="1252" t="4482" r="50009" b="52806"/>
              <a:stretch>
                <a:fillRect/>
              </a:stretch>
            </p:blipFill>
            <p:spPr>
              <a:xfrm>
                <a:off x="-5" y="5"/>
                <a:ext cx="6206" cy="10217"/>
              </a:xfrm>
              <a:prstGeom prst="rect">
                <a:avLst/>
              </a:prstGeom>
            </p:spPr>
          </p:pic>
        </p:grpSp>
      </p:grpSp>
      <p:sp>
        <p:nvSpPr>
          <p:cNvPr id="73" name="Title 1">
            <a:extLst>
              <a:ext uri="{FF2B5EF4-FFF2-40B4-BE49-F238E27FC236}">
                <a16:creationId xmlns:a16="http://schemas.microsoft.com/office/drawing/2014/main" id="{938BFFE2-A27E-4FFE-8AB3-C28C492A0591}"/>
              </a:ext>
            </a:extLst>
          </p:cNvPr>
          <p:cNvSpPr txBox="1">
            <a:spLocks/>
          </p:cNvSpPr>
          <p:nvPr/>
        </p:nvSpPr>
        <p:spPr>
          <a:xfrm>
            <a:off x="1380148" y="1085311"/>
            <a:ext cx="10129025" cy="120032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Hương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Thảo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ZALO: 0972.115.126</a:t>
            </a: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Link Facebook: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  <a:hlinkClick r:id="rId5"/>
              </a:rPr>
              <a:t>https://www.facebook.com/huongthaoGADT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35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(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Thầy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cô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copy link FB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dán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vào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duyệt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sẽ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nick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của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ạ,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hoặc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gõ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tìm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kiếm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trên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Facbook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với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tên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: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huongthaogadt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ACE3F410-1EB5-4D7C-ABC7-E5101F9BCEE4}"/>
              </a:ext>
            </a:extLst>
          </p:cNvPr>
          <p:cNvSpPr txBox="1"/>
          <p:nvPr/>
        </p:nvSpPr>
        <p:spPr>
          <a:xfrm>
            <a:off x="885825" y="2533869"/>
            <a:ext cx="105155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EM SOẠN GIÁO ÁN PPT 1 MÌNH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, KHÔNG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CÓ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LÀM CHUNG VỚI NGƯỜI NÀO CẢ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NHÓM GỬI BÀI QUA ZALO ĐỀU LÀ GIẢ MẠO.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STK giao dịch duy nhất của em: Techcombank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19030197359010 - 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</a:t>
            </a: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hủ tài khoản: Trần Thu Thảo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Các tài khoản các đều là giả mạo, trục lợi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Nick Hương Thảo giả mạo lập thì nhiều chứ số điện thoại Zalo và STK ngân hàng thì có 1 thôi ạ. Mong thầy cô sáng suốt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khi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lựa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chọn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địa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chỉ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soạn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chính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 </a:t>
            </a:r>
            <a:r>
              <a:rPr kumimoji="0" lang="en-US" sz="24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chủ</a:t>
            </a: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微软雅黑"/>
                <a:cs typeface="Times New Roman" panose="02020603050405020304" pitchFamily="18" charset="0"/>
              </a:rPr>
              <a:t>.</a:t>
            </a:r>
            <a:endParaRPr kumimoji="0" lang="vi-VN" sz="24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微软雅黑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3556975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7839"/>
            <a:ext cx="121920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5DC7696-FEEB-4E86-BBD3-F260C4D6B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97828"/>
            <a:ext cx="12895385" cy="714169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3F8AD6B-3CFA-4BD8-8DBB-8566D277F3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7487" y="-297765"/>
            <a:ext cx="14161477" cy="6943649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-1439789" y="2183988"/>
            <a:ext cx="4657549" cy="3767021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AED7F5CB-E1EC-4C3B-911C-24BD3A8F0292}"/>
              </a:ext>
            </a:extLst>
          </p:cNvPr>
          <p:cNvGrpSpPr/>
          <p:nvPr/>
        </p:nvGrpSpPr>
        <p:grpSpPr>
          <a:xfrm>
            <a:off x="-445477" y="4478950"/>
            <a:ext cx="13340862" cy="4046151"/>
            <a:chOff x="-445477" y="4058961"/>
            <a:chExt cx="13340862" cy="4046151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AAEF81C-AC9F-468B-9588-0BA17769E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45477" y="4058961"/>
              <a:ext cx="13340862" cy="4046151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71359E29-5E26-4E50-823B-4BBE5CF35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315" y="4545618"/>
              <a:ext cx="12067278" cy="2023367"/>
            </a:xfrm>
            <a:prstGeom prst="rect">
              <a:avLst/>
            </a:prstGeom>
          </p:spPr>
        </p:pic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7E716888-6A9B-47DC-8F49-AEE398081F30}"/>
              </a:ext>
            </a:extLst>
          </p:cNvPr>
          <p:cNvGrpSpPr/>
          <p:nvPr/>
        </p:nvGrpSpPr>
        <p:grpSpPr>
          <a:xfrm>
            <a:off x="803958" y="2792186"/>
            <a:ext cx="6271107" cy="4432851"/>
            <a:chOff x="2607267" y="2151100"/>
            <a:chExt cx="7115460" cy="5029698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C21B3637-1B5C-4104-AA03-AB88780D5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605" y="2151100"/>
              <a:ext cx="4244789" cy="4213229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F46A935C-9F62-4BC5-9229-C489C31AD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7267" y="2951362"/>
              <a:ext cx="7115460" cy="4229436"/>
            </a:xfrm>
            <a:prstGeom prst="rect">
              <a:avLst/>
            </a:prstGeom>
          </p:spPr>
        </p:pic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A8549EC3-AF91-472E-A32A-ED725069EE10}"/>
              </a:ext>
            </a:extLst>
          </p:cNvPr>
          <p:cNvGrpSpPr/>
          <p:nvPr/>
        </p:nvGrpSpPr>
        <p:grpSpPr>
          <a:xfrm>
            <a:off x="-976386" y="5198067"/>
            <a:ext cx="4259607" cy="4605932"/>
            <a:chOff x="7951111" y="4778078"/>
            <a:chExt cx="4259607" cy="4605932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C17C5805-7C78-4488-874C-345298C36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52397">
              <a:off x="9488342" y="4866595"/>
              <a:ext cx="2722376" cy="3757789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0E666F12-E1BA-47B9-9217-E0C05BC5CC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38" b="47345"/>
            <a:stretch/>
          </p:blipFill>
          <p:spPr>
            <a:xfrm rot="16454897">
              <a:off x="7967201" y="6144693"/>
              <a:ext cx="2229784" cy="1498144"/>
            </a:xfrm>
            <a:prstGeom prst="rect">
              <a:avLst/>
            </a:prstGeom>
          </p:spPr>
        </p:pic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0C611BD6-4F17-4BF8-BCE1-B8BE40910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30200">
              <a:off x="9241061" y="5718501"/>
              <a:ext cx="2631713" cy="3665509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03605B7A-D9AE-4AF3-BF7B-3E8FB613D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433830">
              <a:off x="7562690" y="5166499"/>
              <a:ext cx="3622030" cy="2845187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C34DDCC2-FFB6-FBEB-7CE7-0F688F55FE5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028452" y="1641386"/>
            <a:ext cx="5450296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320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ài hát hành tinh">
            <a:hlinkClick r:id="" action="ppaction://media"/>
            <a:extLst>
              <a:ext uri="{FF2B5EF4-FFF2-40B4-BE49-F238E27FC236}">
                <a16:creationId xmlns:a16="http://schemas.microsoft.com/office/drawing/2014/main" id="{B9E619DA-BD69-2B51-FBF3-A15C79DED0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7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001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BB34A4F3-2982-4EBC-A721-B09135484AA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1091" t="29953" r="18371" b="4322"/>
          <a:stretch/>
        </p:blipFill>
        <p:spPr>
          <a:xfrm>
            <a:off x="-130458" y="893"/>
            <a:ext cx="12320871" cy="68562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B5CD68E-648B-4724-80E9-88674E4C06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5114" y="840004"/>
            <a:ext cx="7903424" cy="4328956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1909875C-67B4-4133-BDCD-80CAD350D736}"/>
              </a:ext>
            </a:extLst>
          </p:cNvPr>
          <p:cNvGrpSpPr/>
          <p:nvPr/>
        </p:nvGrpSpPr>
        <p:grpSpPr>
          <a:xfrm>
            <a:off x="-130457" y="-135477"/>
            <a:ext cx="2563251" cy="1625730"/>
            <a:chOff x="-213452" y="-612324"/>
            <a:chExt cx="3561591" cy="2359908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8DDAD02D-3BD2-435C-AEE8-560E51C9512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4792"/>
            <a:stretch/>
          </p:blipFill>
          <p:spPr>
            <a:xfrm rot="20851398">
              <a:off x="-213452" y="-612324"/>
              <a:ext cx="2448479" cy="2251104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59C43E5B-A4F1-4F3C-A5F5-9EA95F226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25714" y="116060"/>
              <a:ext cx="2722425" cy="1631524"/>
            </a:xfrm>
            <a:prstGeom prst="rect">
              <a:avLst/>
            </a:prstGeom>
          </p:spPr>
        </p:pic>
      </p:grpSp>
      <p:pic>
        <p:nvPicPr>
          <p:cNvPr id="12" name="Picture 11">
            <a:hlinkClick r:id="rId9" action="ppaction://hlinksldjump"/>
            <a:extLst>
              <a:ext uri="{FF2B5EF4-FFF2-40B4-BE49-F238E27FC236}">
                <a16:creationId xmlns:a16="http://schemas.microsoft.com/office/drawing/2014/main" id="{B3224159-34E8-4529-B537-07C9B6A1268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090" y="1246778"/>
            <a:ext cx="2037820" cy="62069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C9EF152-816C-4086-96E6-C75EF006E43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424"/>
          <a:stretch/>
        </p:blipFill>
        <p:spPr>
          <a:xfrm>
            <a:off x="2534337" y="-308965"/>
            <a:ext cx="7516447" cy="7033615"/>
          </a:xfrm>
          <a:prstGeom prst="rect">
            <a:avLst/>
          </a:prstGeom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8407C785-964E-40E1-BD32-77F611D0FF87}"/>
              </a:ext>
            </a:extLst>
          </p:cNvPr>
          <p:cNvSpPr/>
          <p:nvPr/>
        </p:nvSpPr>
        <p:spPr>
          <a:xfrm>
            <a:off x="2947527" y="1443593"/>
            <a:ext cx="660227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1218804">
              <a:defRPr/>
            </a:pPr>
            <a:r>
              <a:rPr lang="vi-VN" sz="40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Hãy nói về quang cảnh thiên nhiên nơi em sống.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4BACC6">
                  <a:lumMod val="50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75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1.11111E-6 L 0.16927 0.00023 " pathEditMode="relative" rAng="0" ptsTypes="AA">
                                      <p:cBhvr>
                                        <p:cTn id="6" dur="3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64" y="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7839"/>
            <a:ext cx="12192000" cy="6858000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15DC7696-FEEB-4E86-BBD3-F260C4D6BE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97828"/>
            <a:ext cx="12895385" cy="7141696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3F8AD6B-3CFA-4BD8-8DBB-8566D277F3F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7487" y="-297765"/>
            <a:ext cx="14161477" cy="6943649"/>
          </a:xfrm>
          <a:prstGeom prst="rect">
            <a:avLst/>
          </a:prstGeom>
        </p:spPr>
      </p:pic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-1439789" y="2183988"/>
            <a:ext cx="4657549" cy="3767021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grpSp>
        <p:nvGrpSpPr>
          <p:cNvPr id="55" name="组合 54">
            <a:extLst>
              <a:ext uri="{FF2B5EF4-FFF2-40B4-BE49-F238E27FC236}">
                <a16:creationId xmlns:a16="http://schemas.microsoft.com/office/drawing/2014/main" id="{AED7F5CB-E1EC-4C3B-911C-24BD3A8F0292}"/>
              </a:ext>
            </a:extLst>
          </p:cNvPr>
          <p:cNvGrpSpPr/>
          <p:nvPr/>
        </p:nvGrpSpPr>
        <p:grpSpPr>
          <a:xfrm>
            <a:off x="-445477" y="4478950"/>
            <a:ext cx="13340862" cy="4046151"/>
            <a:chOff x="-445477" y="4058961"/>
            <a:chExt cx="13340862" cy="4046151"/>
          </a:xfrm>
        </p:grpSpPr>
        <p:pic>
          <p:nvPicPr>
            <p:cNvPr id="27" name="图片 26">
              <a:extLst>
                <a:ext uri="{FF2B5EF4-FFF2-40B4-BE49-F238E27FC236}">
                  <a16:creationId xmlns:a16="http://schemas.microsoft.com/office/drawing/2014/main" id="{6AAEF81C-AC9F-468B-9588-0BA17769EBC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45477" y="4058961"/>
              <a:ext cx="13340862" cy="4046151"/>
            </a:xfrm>
            <a:prstGeom prst="rect">
              <a:avLst/>
            </a:prstGeom>
          </p:spPr>
        </p:pic>
        <p:pic>
          <p:nvPicPr>
            <p:cNvPr id="29" name="图片 28">
              <a:extLst>
                <a:ext uri="{FF2B5EF4-FFF2-40B4-BE49-F238E27FC236}">
                  <a16:creationId xmlns:a16="http://schemas.microsoft.com/office/drawing/2014/main" id="{71359E29-5E26-4E50-823B-4BBE5CF358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1315" y="4545618"/>
              <a:ext cx="12067278" cy="2023367"/>
            </a:xfrm>
            <a:prstGeom prst="rect">
              <a:avLst/>
            </a:prstGeom>
          </p:spPr>
        </p:pic>
      </p:grpSp>
      <p:grpSp>
        <p:nvGrpSpPr>
          <p:cNvPr id="34" name="组合 33">
            <a:extLst>
              <a:ext uri="{FF2B5EF4-FFF2-40B4-BE49-F238E27FC236}">
                <a16:creationId xmlns:a16="http://schemas.microsoft.com/office/drawing/2014/main" id="{7E716888-6A9B-47DC-8F49-AEE398081F30}"/>
              </a:ext>
            </a:extLst>
          </p:cNvPr>
          <p:cNvGrpSpPr/>
          <p:nvPr/>
        </p:nvGrpSpPr>
        <p:grpSpPr>
          <a:xfrm>
            <a:off x="803958" y="2792186"/>
            <a:ext cx="6271107" cy="4432851"/>
            <a:chOff x="2607267" y="2151100"/>
            <a:chExt cx="7115460" cy="5029698"/>
          </a:xfrm>
        </p:grpSpPr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C21B3637-1B5C-4104-AA03-AB88780D542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73605" y="2151100"/>
              <a:ext cx="4244789" cy="4213229"/>
            </a:xfrm>
            <a:prstGeom prst="rect">
              <a:avLst/>
            </a:prstGeom>
          </p:spPr>
        </p:pic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F46A935C-9F62-4BC5-9229-C489C31ADE1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07267" y="2951362"/>
              <a:ext cx="7115460" cy="4229436"/>
            </a:xfrm>
            <a:prstGeom prst="rect">
              <a:avLst/>
            </a:prstGeom>
          </p:spPr>
        </p:pic>
      </p:grp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A8549EC3-AF91-472E-A32A-ED725069EE10}"/>
              </a:ext>
            </a:extLst>
          </p:cNvPr>
          <p:cNvGrpSpPr/>
          <p:nvPr/>
        </p:nvGrpSpPr>
        <p:grpSpPr>
          <a:xfrm>
            <a:off x="-976386" y="5198067"/>
            <a:ext cx="4259607" cy="4605932"/>
            <a:chOff x="7951111" y="4778078"/>
            <a:chExt cx="4259607" cy="4605932"/>
          </a:xfrm>
        </p:grpSpPr>
        <p:pic>
          <p:nvPicPr>
            <p:cNvPr id="36" name="图片 35">
              <a:extLst>
                <a:ext uri="{FF2B5EF4-FFF2-40B4-BE49-F238E27FC236}">
                  <a16:creationId xmlns:a16="http://schemas.microsoft.com/office/drawing/2014/main" id="{C17C5805-7C78-4488-874C-345298C36F56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952397">
              <a:off x="9488342" y="4866595"/>
              <a:ext cx="2722376" cy="3757789"/>
            </a:xfrm>
            <a:prstGeom prst="rect">
              <a:avLst/>
            </a:prstGeom>
          </p:spPr>
        </p:pic>
        <p:pic>
          <p:nvPicPr>
            <p:cNvPr id="43" name="图片 42">
              <a:extLst>
                <a:ext uri="{FF2B5EF4-FFF2-40B4-BE49-F238E27FC236}">
                  <a16:creationId xmlns:a16="http://schemas.microsoft.com/office/drawing/2014/main" id="{0E666F12-E1BA-47B9-9217-E0C05BC5CC4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8438" b="47345"/>
            <a:stretch/>
          </p:blipFill>
          <p:spPr>
            <a:xfrm rot="16454897">
              <a:off x="7967201" y="6144693"/>
              <a:ext cx="2229784" cy="1498144"/>
            </a:xfrm>
            <a:prstGeom prst="rect">
              <a:avLst/>
            </a:prstGeom>
          </p:spPr>
        </p:pic>
        <p:pic>
          <p:nvPicPr>
            <p:cNvPr id="41" name="图片 40">
              <a:extLst>
                <a:ext uri="{FF2B5EF4-FFF2-40B4-BE49-F238E27FC236}">
                  <a16:creationId xmlns:a16="http://schemas.microsoft.com/office/drawing/2014/main" id="{0C611BD6-4F17-4BF8-BCE1-B8BE40910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0430200">
              <a:off x="9241061" y="5718501"/>
              <a:ext cx="2631713" cy="3665509"/>
            </a:xfrm>
            <a:prstGeom prst="rect">
              <a:avLst/>
            </a:prstGeom>
          </p:spPr>
        </p:pic>
        <p:pic>
          <p:nvPicPr>
            <p:cNvPr id="42" name="图片 41">
              <a:extLst>
                <a:ext uri="{FF2B5EF4-FFF2-40B4-BE49-F238E27FC236}">
                  <a16:creationId xmlns:a16="http://schemas.microsoft.com/office/drawing/2014/main" id="{03605B7A-D9AE-4AF3-BF7B-3E8FB613D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433830">
              <a:off x="7562690" y="5166499"/>
              <a:ext cx="3622030" cy="2845187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855F508C-72BC-2DEA-D8D2-5E1D04DA801A}"/>
              </a:ext>
            </a:extLst>
          </p:cNvPr>
          <p:cNvSpPr txBox="1"/>
          <p:nvPr/>
        </p:nvSpPr>
        <p:spPr>
          <a:xfrm>
            <a:off x="6810375" y="2028825"/>
            <a:ext cx="55245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dirty="0">
                <a:solidFill>
                  <a:srgbClr val="FFFF00"/>
                </a:solidFill>
                <a:latin typeface="Coiny" panose="02000903060500060000" pitchFamily="2" charset="0"/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2006101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427"/>
            <a:ext cx="12192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BDAC603-6B91-462A-816E-CCA046695751}"/>
              </a:ext>
            </a:extLst>
          </p:cNvPr>
          <p:cNvGrpSpPr/>
          <p:nvPr/>
        </p:nvGrpSpPr>
        <p:grpSpPr>
          <a:xfrm>
            <a:off x="0" y="-1257062"/>
            <a:ext cx="12192000" cy="9566175"/>
            <a:chOff x="0" y="-1257062"/>
            <a:chExt cx="12192000" cy="882264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DC7696-FEEB-4E86-BBD3-F260C4D6B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"/>
            <a:stretch/>
          </p:blipFill>
          <p:spPr>
            <a:xfrm>
              <a:off x="0" y="-1046479"/>
              <a:ext cx="12192000" cy="71416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3F8AD6B-3CFA-4BD8-8DBB-8566D277F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r="10160"/>
            <a:stretch/>
          </p:blipFill>
          <p:spPr>
            <a:xfrm>
              <a:off x="0" y="-1257062"/>
              <a:ext cx="12191999" cy="8822641"/>
            </a:xfrm>
            <a:prstGeom prst="rect">
              <a:avLst/>
            </a:prstGeom>
          </p:spPr>
        </p:pic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FD4352A-76AA-44E1-8A41-7641E671B5B8}"/>
              </a:ext>
            </a:extLst>
          </p:cNvPr>
          <p:cNvSpPr/>
          <p:nvPr/>
        </p:nvSpPr>
        <p:spPr>
          <a:xfrm>
            <a:off x="288362" y="212913"/>
            <a:ext cx="11556177" cy="6416487"/>
          </a:xfrm>
          <a:prstGeom prst="roundRect">
            <a:avLst>
              <a:gd name="adj" fmla="val 8373"/>
            </a:avLst>
          </a:prstGeom>
          <a:solidFill>
            <a:schemeClr val="bg1"/>
          </a:solidFill>
          <a:ln w="66675">
            <a:solidFill>
              <a:srgbClr val="4BB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9511748" y="5327374"/>
            <a:ext cx="2660552" cy="1530626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grpSp>
        <p:nvGrpSpPr>
          <p:cNvPr id="5" name="组合 18">
            <a:extLst>
              <a:ext uri="{FF2B5EF4-FFF2-40B4-BE49-F238E27FC236}">
                <a16:creationId xmlns:a16="http://schemas.microsoft.com/office/drawing/2014/main" id="{E56AD06E-6989-F61A-BCDB-6FD9FEE37E98}"/>
              </a:ext>
            </a:extLst>
          </p:cNvPr>
          <p:cNvGrpSpPr/>
          <p:nvPr/>
        </p:nvGrpSpPr>
        <p:grpSpPr>
          <a:xfrm>
            <a:off x="984565" y="74713"/>
            <a:ext cx="10559606" cy="1325492"/>
            <a:chOff x="1317" y="3053"/>
            <a:chExt cx="29536" cy="5374"/>
          </a:xfrm>
        </p:grpSpPr>
        <p:grpSp>
          <p:nvGrpSpPr>
            <p:cNvPr id="7" name="组合 15">
              <a:extLst>
                <a:ext uri="{FF2B5EF4-FFF2-40B4-BE49-F238E27FC236}">
                  <a16:creationId xmlns:a16="http://schemas.microsoft.com/office/drawing/2014/main" id="{F9258DAD-E181-CFAE-519B-0E0926F901E5}"/>
                </a:ext>
              </a:extLst>
            </p:cNvPr>
            <p:cNvGrpSpPr/>
            <p:nvPr/>
          </p:nvGrpSpPr>
          <p:grpSpPr>
            <a:xfrm>
              <a:off x="1317" y="3053"/>
              <a:ext cx="29536" cy="5374"/>
              <a:chOff x="1020" y="2328"/>
              <a:chExt cx="19498" cy="11072"/>
            </a:xfrm>
          </p:grpSpPr>
          <p:sp>
            <p:nvSpPr>
              <p:cNvPr id="11" name="圆角矩形 14">
                <a:extLst>
                  <a:ext uri="{FF2B5EF4-FFF2-40B4-BE49-F238E27FC236}">
                    <a16:creationId xmlns:a16="http://schemas.microsoft.com/office/drawing/2014/main" id="{075895B9-974C-65F3-4ACF-5041D75863E2}"/>
                  </a:ext>
                </a:extLst>
              </p:cNvPr>
              <p:cNvSpPr/>
              <p:nvPr/>
            </p:nvSpPr>
            <p:spPr>
              <a:xfrm>
                <a:off x="1220" y="2481"/>
                <a:ext cx="19298" cy="10919"/>
              </a:xfrm>
              <a:prstGeom prst="roundRect">
                <a:avLst/>
              </a:prstGeom>
              <a:solidFill>
                <a:srgbClr val="03C40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3" name="圆角矩形 13">
                <a:extLst>
                  <a:ext uri="{FF2B5EF4-FFF2-40B4-BE49-F238E27FC236}">
                    <a16:creationId xmlns:a16="http://schemas.microsoft.com/office/drawing/2014/main" id="{BBC33515-15B7-23CF-A4CA-7250B889B695}"/>
                  </a:ext>
                </a:extLst>
              </p:cNvPr>
              <p:cNvSpPr/>
              <p:nvPr/>
            </p:nvSpPr>
            <p:spPr>
              <a:xfrm>
                <a:off x="1020" y="2328"/>
                <a:ext cx="19340" cy="10117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9" name="文本框 17">
              <a:extLst>
                <a:ext uri="{FF2B5EF4-FFF2-40B4-BE49-F238E27FC236}">
                  <a16:creationId xmlns:a16="http://schemas.microsoft.com/office/drawing/2014/main" id="{A6C53E73-ADDB-8A8A-0CA2-447210E0A662}"/>
                </a:ext>
              </a:extLst>
            </p:cNvPr>
            <p:cNvSpPr txBox="1"/>
            <p:nvPr/>
          </p:nvSpPr>
          <p:spPr>
            <a:xfrm>
              <a:off x="2837" y="3107"/>
              <a:ext cx="27697" cy="48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1</a:t>
              </a:r>
              <a:r>
                <a:rPr lang="en-US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. </a:t>
              </a:r>
              <a:r>
                <a:rPr lang="vi-VN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Đọc thông tin và quan sát quả địa cầu, em hãy:</a:t>
              </a:r>
            </a:p>
            <a:p>
              <a:pPr marL="342900" marR="0" lvl="0" indent="-3429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vi-VN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Chỉ đại dương và lục địa.</a:t>
              </a:r>
            </a:p>
            <a:p>
              <a:pPr marL="342900" marR="0" lvl="0" indent="-34290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vi-VN" sz="2400" b="1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Nhận xét diện tích của hai phần này.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79102618-9D6D-CF70-3EB4-54039196E52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43187" y="1423987"/>
            <a:ext cx="7713303" cy="51196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1454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427"/>
            <a:ext cx="12192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BDAC603-6B91-462A-816E-CCA046695751}"/>
              </a:ext>
            </a:extLst>
          </p:cNvPr>
          <p:cNvGrpSpPr/>
          <p:nvPr/>
        </p:nvGrpSpPr>
        <p:grpSpPr>
          <a:xfrm>
            <a:off x="0" y="-1257062"/>
            <a:ext cx="12192000" cy="9566175"/>
            <a:chOff x="0" y="-1257062"/>
            <a:chExt cx="12192000" cy="882264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DC7696-FEEB-4E86-BBD3-F260C4D6B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"/>
            <a:stretch/>
          </p:blipFill>
          <p:spPr>
            <a:xfrm>
              <a:off x="0" y="-1046479"/>
              <a:ext cx="12192000" cy="71416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3F8AD6B-3CFA-4BD8-8DBB-8566D277F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r="10160"/>
            <a:stretch/>
          </p:blipFill>
          <p:spPr>
            <a:xfrm>
              <a:off x="0" y="-1257062"/>
              <a:ext cx="12191999" cy="8822641"/>
            </a:xfrm>
            <a:prstGeom prst="rect">
              <a:avLst/>
            </a:prstGeom>
          </p:spPr>
        </p:pic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FD4352A-76AA-44E1-8A41-7641E671B5B8}"/>
              </a:ext>
            </a:extLst>
          </p:cNvPr>
          <p:cNvSpPr/>
          <p:nvPr/>
        </p:nvSpPr>
        <p:spPr>
          <a:xfrm>
            <a:off x="288362" y="212913"/>
            <a:ext cx="11556177" cy="6416487"/>
          </a:xfrm>
          <a:prstGeom prst="roundRect">
            <a:avLst>
              <a:gd name="adj" fmla="val 8373"/>
            </a:avLst>
          </a:prstGeom>
          <a:solidFill>
            <a:schemeClr val="bg1"/>
          </a:solidFill>
          <a:ln w="66675">
            <a:solidFill>
              <a:srgbClr val="4BB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9511748" y="5327374"/>
            <a:ext cx="2660552" cy="1530626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5414A2C0-9796-70C8-41F3-D990B92D23B8}"/>
              </a:ext>
            </a:extLst>
          </p:cNvPr>
          <p:cNvGrpSpPr/>
          <p:nvPr/>
        </p:nvGrpSpPr>
        <p:grpSpPr>
          <a:xfrm>
            <a:off x="424327" y="0"/>
            <a:ext cx="11126884" cy="1188945"/>
            <a:chOff x="674462" y="1335180"/>
            <a:chExt cx="11126884" cy="1405037"/>
          </a:xfrm>
        </p:grpSpPr>
        <p:grpSp>
          <p:nvGrpSpPr>
            <p:cNvPr id="5" name="组合 18">
              <a:extLst>
                <a:ext uri="{FF2B5EF4-FFF2-40B4-BE49-F238E27FC236}">
                  <a16:creationId xmlns:a16="http://schemas.microsoft.com/office/drawing/2014/main" id="{E56AD06E-6989-F61A-BCDB-6FD9FEE37E98}"/>
                </a:ext>
              </a:extLst>
            </p:cNvPr>
            <p:cNvGrpSpPr/>
            <p:nvPr/>
          </p:nvGrpSpPr>
          <p:grpSpPr>
            <a:xfrm>
              <a:off x="1241740" y="1588903"/>
              <a:ext cx="10559606" cy="1151314"/>
              <a:chOff x="1317" y="3053"/>
              <a:chExt cx="29536" cy="5374"/>
            </a:xfrm>
          </p:grpSpPr>
          <p:grpSp>
            <p:nvGrpSpPr>
              <p:cNvPr id="7" name="组合 15">
                <a:extLst>
                  <a:ext uri="{FF2B5EF4-FFF2-40B4-BE49-F238E27FC236}">
                    <a16:creationId xmlns:a16="http://schemas.microsoft.com/office/drawing/2014/main" id="{F9258DAD-E181-CFAE-519B-0E0926F901E5}"/>
                  </a:ext>
                </a:extLst>
              </p:cNvPr>
              <p:cNvGrpSpPr/>
              <p:nvPr/>
            </p:nvGrpSpPr>
            <p:grpSpPr>
              <a:xfrm>
                <a:off x="1317" y="3053"/>
                <a:ext cx="29536" cy="5374"/>
                <a:chOff x="1020" y="2328"/>
                <a:chExt cx="19498" cy="11072"/>
              </a:xfrm>
            </p:grpSpPr>
            <p:sp>
              <p:nvSpPr>
                <p:cNvPr id="11" name="圆角矩形 14">
                  <a:extLst>
                    <a:ext uri="{FF2B5EF4-FFF2-40B4-BE49-F238E27FC236}">
                      <a16:creationId xmlns:a16="http://schemas.microsoft.com/office/drawing/2014/main" id="{075895B9-974C-65F3-4ACF-5041D75863E2}"/>
                    </a:ext>
                  </a:extLst>
                </p:cNvPr>
                <p:cNvSpPr/>
                <p:nvPr/>
              </p:nvSpPr>
              <p:spPr>
                <a:xfrm>
                  <a:off x="1220" y="2481"/>
                  <a:ext cx="19298" cy="10919"/>
                </a:xfrm>
                <a:prstGeom prst="roundRect">
                  <a:avLst/>
                </a:prstGeom>
                <a:solidFill>
                  <a:srgbClr val="03C400"/>
                </a:solidFill>
                <a:ln w="25400" cmpd="sng">
                  <a:noFill/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微软雅黑" panose="020B0503020204020204" pitchFamily="34" charset="-122"/>
                    <a:cs typeface="+mn-cs"/>
                  </a:endParaRPr>
                </a:p>
              </p:txBody>
            </p:sp>
            <p:sp>
              <p:nvSpPr>
                <p:cNvPr id="13" name="圆角矩形 13">
                  <a:extLst>
                    <a:ext uri="{FF2B5EF4-FFF2-40B4-BE49-F238E27FC236}">
                      <a16:creationId xmlns:a16="http://schemas.microsoft.com/office/drawing/2014/main" id="{BBC33515-15B7-23CF-A4CA-7250B889B695}"/>
                    </a:ext>
                  </a:extLst>
                </p:cNvPr>
                <p:cNvSpPr/>
                <p:nvPr/>
              </p:nvSpPr>
              <p:spPr>
                <a:xfrm>
                  <a:off x="1020" y="2328"/>
                  <a:ext cx="19340" cy="10117"/>
                </a:xfrm>
                <a:prstGeom prst="roundRect">
                  <a:avLst/>
                </a:prstGeom>
                <a:solidFill>
                  <a:schemeClr val="bg1"/>
                </a:solidFill>
                <a:ln w="25400" cmpd="sng">
                  <a:solidFill>
                    <a:srgbClr val="5F7700"/>
                  </a:solidFill>
                  <a:prstDash val="dash"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5F77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微软雅黑" panose="020B0503020204020204" pitchFamily="34" charset="-122"/>
                    <a:cs typeface="+mn-cs"/>
                  </a:endParaRPr>
                </a:p>
              </p:txBody>
            </p:sp>
          </p:grpSp>
          <p:sp>
            <p:nvSpPr>
              <p:cNvPr id="9" name="文本框 17">
                <a:extLst>
                  <a:ext uri="{FF2B5EF4-FFF2-40B4-BE49-F238E27FC236}">
                    <a16:creationId xmlns:a16="http://schemas.microsoft.com/office/drawing/2014/main" id="{A6C53E73-ADDB-8A8A-0CA2-447210E0A662}"/>
                  </a:ext>
                </a:extLst>
              </p:cNvPr>
              <p:cNvSpPr txBox="1"/>
              <p:nvPr/>
            </p:nvSpPr>
            <p:spPr>
              <a:xfrm>
                <a:off x="2837" y="3107"/>
                <a:ext cx="27697" cy="33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just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vi-V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Đại dương chiếm phần lớn diện tích bề mặt Trái Đ</a:t>
                </a:r>
                <a:r>
                  <a:rPr kumimoji="0" lang="en-US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ấ</a:t>
                </a:r>
                <a:r>
                  <a:rPr kumimoji="0" lang="vi-V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t. Lục địa là phần đất liền </a:t>
                </a:r>
                <a:r>
                  <a:rPr lang="en-US" sz="2400" b="1" dirty="0" err="1">
                    <a:solidFill>
                      <a:prstClr val="black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rộ</a:t>
                </a:r>
                <a:r>
                  <a:rPr kumimoji="0" lang="vi-VN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ng lớn được bao bọc bởi đại dương.</a:t>
                </a:r>
                <a:endPara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6" name="图片 25" descr="卡通人物&#10;&#10;中度可信度描述已自动生成">
              <a:extLst>
                <a:ext uri="{FF2B5EF4-FFF2-40B4-BE49-F238E27FC236}">
                  <a16:creationId xmlns:a16="http://schemas.microsoft.com/office/drawing/2014/main" id="{B8DB2E92-BC00-A695-210B-75A8FEFE5B4C}"/>
                </a:ext>
              </a:extLst>
            </p:cNvPr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2" cstate="email"/>
            <a:stretch>
              <a:fillRect/>
            </a:stretch>
          </p:blipFill>
          <p:spPr>
            <a:xfrm rot="19945025">
              <a:off x="674462" y="1335180"/>
              <a:ext cx="1247817" cy="1247817"/>
            </a:xfrm>
            <a:prstGeom prst="rect">
              <a:avLst/>
            </a:prstGeom>
          </p:spPr>
        </p:pic>
      </p:grpSp>
      <p:pic>
        <p:nvPicPr>
          <p:cNvPr id="15" name="Đại dương">
            <a:hlinkClick r:id="" action="ppaction://media"/>
            <a:extLst>
              <a:ext uri="{FF2B5EF4-FFF2-40B4-BE49-F238E27FC236}">
                <a16:creationId xmlns:a16="http://schemas.microsoft.com/office/drawing/2014/main" id="{D94B51D7-C635-E226-7935-58110F5DA84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127250" y="1533525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179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75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9324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15"/>
                </p:tgtEl>
              </p:cMediaNode>
            </p:vide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09440072-03E5-4051-A2DA-5DA226B1BE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82427"/>
            <a:ext cx="12192000" cy="6858000"/>
          </a:xfrm>
          <a:prstGeom prst="rect">
            <a:avLst/>
          </a:prstGeom>
        </p:spPr>
      </p:pic>
      <p:grpSp>
        <p:nvGrpSpPr>
          <p:cNvPr id="4" name="组合 3">
            <a:extLst>
              <a:ext uri="{FF2B5EF4-FFF2-40B4-BE49-F238E27FC236}">
                <a16:creationId xmlns:a16="http://schemas.microsoft.com/office/drawing/2014/main" id="{FBDAC603-6B91-462A-816E-CCA046695751}"/>
              </a:ext>
            </a:extLst>
          </p:cNvPr>
          <p:cNvGrpSpPr/>
          <p:nvPr/>
        </p:nvGrpSpPr>
        <p:grpSpPr>
          <a:xfrm>
            <a:off x="0" y="-1257062"/>
            <a:ext cx="12192000" cy="9566175"/>
            <a:chOff x="0" y="-1257062"/>
            <a:chExt cx="12192000" cy="8822641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5DC7696-FEEB-4E86-BBD3-F260C4D6BE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"/>
            <a:stretch/>
          </p:blipFill>
          <p:spPr>
            <a:xfrm>
              <a:off x="0" y="-1046479"/>
              <a:ext cx="12192000" cy="7141696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E3F8AD6B-3CFA-4BD8-8DBB-8566D277F3F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36" r="10160"/>
            <a:stretch/>
          </p:blipFill>
          <p:spPr>
            <a:xfrm>
              <a:off x="0" y="-1257062"/>
              <a:ext cx="12191999" cy="8822641"/>
            </a:xfrm>
            <a:prstGeom prst="rect">
              <a:avLst/>
            </a:prstGeom>
          </p:spPr>
        </p:pic>
      </p:grp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CFD4352A-76AA-44E1-8A41-7641E671B5B8}"/>
              </a:ext>
            </a:extLst>
          </p:cNvPr>
          <p:cNvSpPr/>
          <p:nvPr/>
        </p:nvSpPr>
        <p:spPr>
          <a:xfrm>
            <a:off x="288362" y="212913"/>
            <a:ext cx="11556177" cy="6416487"/>
          </a:xfrm>
          <a:prstGeom prst="roundRect">
            <a:avLst>
              <a:gd name="adj" fmla="val 8373"/>
            </a:avLst>
          </a:prstGeom>
          <a:solidFill>
            <a:schemeClr val="bg1"/>
          </a:solidFill>
          <a:ln w="66675">
            <a:solidFill>
              <a:srgbClr val="4BB2A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mbria" panose="02040503050406030204" pitchFamily="18" charset="0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18CCBE9D-F4A4-4320-9A1F-138CBF29E53B}"/>
              </a:ext>
            </a:extLst>
          </p:cNvPr>
          <p:cNvGrpSpPr/>
          <p:nvPr/>
        </p:nvGrpSpPr>
        <p:grpSpPr>
          <a:xfrm>
            <a:off x="9511748" y="5327374"/>
            <a:ext cx="2660552" cy="1530626"/>
            <a:chOff x="-1799413" y="912505"/>
            <a:chExt cx="5212190" cy="4215614"/>
          </a:xfrm>
        </p:grpSpPr>
        <p:pic>
          <p:nvPicPr>
            <p:cNvPr id="23" name="图片 22">
              <a:extLst>
                <a:ext uri="{FF2B5EF4-FFF2-40B4-BE49-F238E27FC236}">
                  <a16:creationId xmlns:a16="http://schemas.microsoft.com/office/drawing/2014/main" id="{EC8B6C5D-8EA4-4261-9E7C-D80F16FE1AF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11778">
              <a:off x="-225634" y="912505"/>
              <a:ext cx="3638411" cy="3496127"/>
            </a:xfrm>
            <a:prstGeom prst="rect">
              <a:avLst/>
            </a:prstGeom>
          </p:spPr>
        </p:pic>
        <p:pic>
          <p:nvPicPr>
            <p:cNvPr id="21" name="图片 20">
              <a:extLst>
                <a:ext uri="{FF2B5EF4-FFF2-40B4-BE49-F238E27FC236}">
                  <a16:creationId xmlns:a16="http://schemas.microsoft.com/office/drawing/2014/main" id="{216CD9C7-D264-4475-A50D-DFE877339C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9413" y="2041630"/>
              <a:ext cx="3208968" cy="3086489"/>
            </a:xfrm>
            <a:prstGeom prst="rect">
              <a:avLst/>
            </a:prstGeom>
          </p:spPr>
        </p:pic>
        <p:pic>
          <p:nvPicPr>
            <p:cNvPr id="22" name="图片 21">
              <a:extLst>
                <a:ext uri="{FF2B5EF4-FFF2-40B4-BE49-F238E27FC236}">
                  <a16:creationId xmlns:a16="http://schemas.microsoft.com/office/drawing/2014/main" id="{F78D8EDB-9ABA-42A8-9B59-4149F2A9BC7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1924" y="2440968"/>
              <a:ext cx="2506159" cy="2410626"/>
            </a:xfrm>
            <a:prstGeom prst="rect">
              <a:avLst/>
            </a:prstGeom>
          </p:spPr>
        </p:pic>
      </p:grpSp>
      <p:grpSp>
        <p:nvGrpSpPr>
          <p:cNvPr id="5" name="组合 18">
            <a:extLst>
              <a:ext uri="{FF2B5EF4-FFF2-40B4-BE49-F238E27FC236}">
                <a16:creationId xmlns:a16="http://schemas.microsoft.com/office/drawing/2014/main" id="{E56AD06E-6989-F61A-BCDB-6FD9FEE37E98}"/>
              </a:ext>
            </a:extLst>
          </p:cNvPr>
          <p:cNvGrpSpPr/>
          <p:nvPr/>
        </p:nvGrpSpPr>
        <p:grpSpPr>
          <a:xfrm>
            <a:off x="708340" y="190499"/>
            <a:ext cx="10559606" cy="1076355"/>
            <a:chOff x="1317" y="3053"/>
            <a:chExt cx="29536" cy="5374"/>
          </a:xfrm>
        </p:grpSpPr>
        <p:grpSp>
          <p:nvGrpSpPr>
            <p:cNvPr id="7" name="组合 15">
              <a:extLst>
                <a:ext uri="{FF2B5EF4-FFF2-40B4-BE49-F238E27FC236}">
                  <a16:creationId xmlns:a16="http://schemas.microsoft.com/office/drawing/2014/main" id="{F9258DAD-E181-CFAE-519B-0E0926F901E5}"/>
                </a:ext>
              </a:extLst>
            </p:cNvPr>
            <p:cNvGrpSpPr/>
            <p:nvPr/>
          </p:nvGrpSpPr>
          <p:grpSpPr>
            <a:xfrm>
              <a:off x="1317" y="3053"/>
              <a:ext cx="29536" cy="5374"/>
              <a:chOff x="1020" y="2328"/>
              <a:chExt cx="19498" cy="11072"/>
            </a:xfrm>
          </p:grpSpPr>
          <p:sp>
            <p:nvSpPr>
              <p:cNvPr id="11" name="圆角矩形 14">
                <a:extLst>
                  <a:ext uri="{FF2B5EF4-FFF2-40B4-BE49-F238E27FC236}">
                    <a16:creationId xmlns:a16="http://schemas.microsoft.com/office/drawing/2014/main" id="{075895B9-974C-65F3-4ACF-5041D75863E2}"/>
                  </a:ext>
                </a:extLst>
              </p:cNvPr>
              <p:cNvSpPr/>
              <p:nvPr/>
            </p:nvSpPr>
            <p:spPr>
              <a:xfrm>
                <a:off x="1220" y="2481"/>
                <a:ext cx="19298" cy="10919"/>
              </a:xfrm>
              <a:prstGeom prst="roundRect">
                <a:avLst/>
              </a:prstGeom>
              <a:solidFill>
                <a:srgbClr val="03C400"/>
              </a:solidFill>
              <a:ln w="25400" cmpd="sng">
                <a:noFill/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3" name="圆角矩形 13">
                <a:extLst>
                  <a:ext uri="{FF2B5EF4-FFF2-40B4-BE49-F238E27FC236}">
                    <a16:creationId xmlns:a16="http://schemas.microsoft.com/office/drawing/2014/main" id="{BBC33515-15B7-23CF-A4CA-7250B889B695}"/>
                  </a:ext>
                </a:extLst>
              </p:cNvPr>
              <p:cNvSpPr/>
              <p:nvPr/>
            </p:nvSpPr>
            <p:spPr>
              <a:xfrm>
                <a:off x="1020" y="2328"/>
                <a:ext cx="19340" cy="10117"/>
              </a:xfrm>
              <a:prstGeom prst="roundRect">
                <a:avLst/>
              </a:prstGeom>
              <a:solidFill>
                <a:schemeClr val="bg1"/>
              </a:solidFill>
              <a:ln w="25400" cmpd="sng">
                <a:solidFill>
                  <a:srgbClr val="5F7700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5F7700"/>
                  </a:solidFill>
                  <a:effectLst/>
                  <a:uLnTx/>
                  <a:uFillTx/>
                  <a:latin typeface="Cambria" panose="02040503050406030204" pitchFamily="18" charset="0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sp>
          <p:nvSpPr>
            <p:cNvPr id="9" name="文本框 17">
              <a:extLst>
                <a:ext uri="{FF2B5EF4-FFF2-40B4-BE49-F238E27FC236}">
                  <a16:creationId xmlns:a16="http://schemas.microsoft.com/office/drawing/2014/main" id="{A6C53E73-ADDB-8A8A-0CA2-447210E0A662}"/>
                </a:ext>
              </a:extLst>
            </p:cNvPr>
            <p:cNvSpPr txBox="1"/>
            <p:nvPr/>
          </p:nvSpPr>
          <p:spPr>
            <a:xfrm>
              <a:off x="2213" y="3107"/>
              <a:ext cx="28321" cy="3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2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</a:t>
              </a:r>
              <a:r>
                <a:rPr kumimoji="0" lang="vi-VN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Quan sát lược đồ hình 2, em hãy tìm và nói tên các châu lục, đại dương.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A894134C-CD93-0A76-706B-8B07FDB83BD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1749" y="1519237"/>
            <a:ext cx="6484995" cy="46624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A06A8633-3FCF-DA9F-5BFC-EC007788DEF7}"/>
              </a:ext>
            </a:extLst>
          </p:cNvPr>
          <p:cNvGrpSpPr/>
          <p:nvPr/>
        </p:nvGrpSpPr>
        <p:grpSpPr>
          <a:xfrm>
            <a:off x="8348736" y="3686175"/>
            <a:ext cx="3693890" cy="3503751"/>
            <a:chOff x="-176139" y="0"/>
            <a:chExt cx="3693890" cy="3503751"/>
          </a:xfrm>
        </p:grpSpPr>
        <p:pic>
          <p:nvPicPr>
            <p:cNvPr id="14" name="Picture 3">
              <a:extLst>
                <a:ext uri="{FF2B5EF4-FFF2-40B4-BE49-F238E27FC236}">
                  <a16:creationId xmlns:a16="http://schemas.microsoft.com/office/drawing/2014/main" id="{693C2E18-9890-5B73-3116-E70F6685448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676020" y="0"/>
              <a:ext cx="2487804" cy="2545068"/>
            </a:xfrm>
            <a:prstGeom prst="rect">
              <a:avLst/>
            </a:prstGeom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D2E015AA-63AA-A073-64C3-AE20AA02D797}"/>
                </a:ext>
              </a:extLst>
            </p:cNvPr>
            <p:cNvGrpSpPr/>
            <p:nvPr/>
          </p:nvGrpSpPr>
          <p:grpSpPr>
            <a:xfrm>
              <a:off x="119223" y="1686225"/>
              <a:ext cx="3254913" cy="1817526"/>
              <a:chOff x="6533573" y="3124127"/>
              <a:chExt cx="3313941" cy="1931025"/>
            </a:xfrm>
          </p:grpSpPr>
          <p:pic>
            <p:nvPicPr>
              <p:cNvPr id="16" name="Graphic 15">
                <a:extLst>
                  <a:ext uri="{FF2B5EF4-FFF2-40B4-BE49-F238E27FC236}">
                    <a16:creationId xmlns:a16="http://schemas.microsoft.com/office/drawing/2014/main" id="{E286840E-B987-B086-3568-A06F856E62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p:blipFill>
            <p:spPr>
              <a:xfrm>
                <a:off x="6533573" y="3124127"/>
                <a:ext cx="3313941" cy="1345617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02861FC-6B05-83AB-9692-EFCFE6C815B2}"/>
                  </a:ext>
                </a:extLst>
              </p:cNvPr>
              <p:cNvSpPr txBox="1"/>
              <p:nvPr/>
            </p:nvSpPr>
            <p:spPr>
              <a:xfrm>
                <a:off x="6533573" y="4039489"/>
                <a:ext cx="331394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6000" dirty="0">
                  <a:solidFill>
                    <a:prstClr val="black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E34141D-C3C6-CA4D-8831-E3C78E63FF4C}"/>
                </a:ext>
              </a:extLst>
            </p:cNvPr>
            <p:cNvSpPr txBox="1"/>
            <p:nvPr/>
          </p:nvSpPr>
          <p:spPr>
            <a:xfrm>
              <a:off x="-176139" y="1640613"/>
              <a:ext cx="369389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</a:rPr>
                <a:t>Thảo</a:t>
              </a:r>
              <a:r>
                <a:rPr kumimoji="0" lang="en-US" sz="4000" b="1" i="0" u="none" strike="noStrike" kern="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</a:rPr>
                <a:t> </a:t>
              </a:r>
              <a:r>
                <a:rPr kumimoji="0" lang="en-US" sz="4000" b="1" i="0" u="none" strike="noStrike" kern="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</a:rPr>
                <a:t>luận</a:t>
              </a:r>
              <a:r>
                <a:rPr kumimoji="0" lang="en-US" sz="4000" b="1" i="0" u="none" strike="noStrike" kern="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</a:rPr>
                <a:t>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</a:rPr>
                <a:t>nhóm</a:t>
              </a:r>
              <a:r>
                <a:rPr kumimoji="0" lang="en-US" sz="4000" b="1" i="0" u="none" strike="noStrike" kern="0" cap="none" spc="0" normalizeH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</a:rPr>
                <a:t> </a:t>
              </a:r>
              <a:r>
                <a:rPr kumimoji="0" lang="en-US" sz="4000" b="1" i="0" u="none" strike="noStrike" kern="0" cap="none" spc="0" normalizeH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 panose="020F0502020204030204"/>
                </a:rPr>
                <a:t>đôi</a:t>
              </a:r>
              <a:endParaRPr kumimoji="0" 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241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ww.33ppt.com">
  <a:themeElements>
    <a:clrScheme name="自定义 18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B34C"/>
      </a:accent1>
      <a:accent2>
        <a:srgbClr val="FACE53"/>
      </a:accent2>
      <a:accent3>
        <a:srgbClr val="50B34C"/>
      </a:accent3>
      <a:accent4>
        <a:srgbClr val="FACE53"/>
      </a:accent4>
      <a:accent5>
        <a:srgbClr val="50B34C"/>
      </a:accent5>
      <a:accent6>
        <a:srgbClr val="FACE53"/>
      </a:accent6>
      <a:hlink>
        <a:srgbClr val="50B34C"/>
      </a:hlink>
      <a:folHlink>
        <a:srgbClr val="FACE5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555</Words>
  <Application>Microsoft Office PowerPoint</Application>
  <PresentationFormat>Widescreen</PresentationFormat>
  <Paragraphs>61</Paragraphs>
  <Slides>25</Slides>
  <Notes>24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25</vt:i4>
      </vt:variant>
    </vt:vector>
  </HeadingPairs>
  <TitlesOfParts>
    <vt:vector size="37" baseType="lpstr">
      <vt:lpstr>等线</vt:lpstr>
      <vt:lpstr>等线 Light</vt:lpstr>
      <vt:lpstr>Arial</vt:lpstr>
      <vt:lpstr>Calibri</vt:lpstr>
      <vt:lpstr>Calibri Light</vt:lpstr>
      <vt:lpstr>Cambria</vt:lpstr>
      <vt:lpstr>Coiny</vt:lpstr>
      <vt:lpstr>Times New Roman</vt:lpstr>
      <vt:lpstr>Wingdings</vt:lpstr>
      <vt:lpstr>Office 主题​​</vt:lpstr>
      <vt:lpstr>1_www.33ppt.com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34</cp:revision>
  <dcterms:created xsi:type="dcterms:W3CDTF">2023-01-25T02:46:23Z</dcterms:created>
  <dcterms:modified xsi:type="dcterms:W3CDTF">2023-02-04T14:37:28Z</dcterms:modified>
</cp:coreProperties>
</file>