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95" r:id="rId3"/>
    <p:sldMasterId id="2147483707" r:id="rId4"/>
  </p:sldMasterIdLst>
  <p:notesMasterIdLst>
    <p:notesMasterId r:id="rId27"/>
  </p:notesMasterIdLst>
  <p:sldIdLst>
    <p:sldId id="257" r:id="rId5"/>
    <p:sldId id="394" r:id="rId6"/>
    <p:sldId id="307" r:id="rId7"/>
    <p:sldId id="256" r:id="rId8"/>
    <p:sldId id="262" r:id="rId9"/>
    <p:sldId id="395" r:id="rId10"/>
    <p:sldId id="342" r:id="rId11"/>
    <p:sldId id="396" r:id="rId12"/>
    <p:sldId id="343" r:id="rId13"/>
    <p:sldId id="397" r:id="rId14"/>
    <p:sldId id="398" r:id="rId15"/>
    <p:sldId id="314" r:id="rId16"/>
    <p:sldId id="399" r:id="rId17"/>
    <p:sldId id="325" r:id="rId18"/>
    <p:sldId id="400" r:id="rId19"/>
    <p:sldId id="401" r:id="rId20"/>
    <p:sldId id="402" r:id="rId21"/>
    <p:sldId id="403" r:id="rId22"/>
    <p:sldId id="316" r:id="rId23"/>
    <p:sldId id="313" r:id="rId24"/>
    <p:sldId id="349" r:id="rId25"/>
    <p:sldId id="30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9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-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53A05-BCA3-4BB3-A32D-BB0FDD2E72B0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2757EB-C91B-4D72-94C9-5CBEF604D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004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0CD060-42C7-4B8C-B9BE-F0A7C93ACAB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0343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3113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0CD060-42C7-4B8C-B9BE-F0A7C93ACAB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9732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0330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01328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85695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0CD060-42C7-4B8C-B9BE-F0A7C93ACAB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3377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0CD060-42C7-4B8C-B9BE-F0A7C93ACAB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8977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372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0CD060-42C7-4B8C-B9BE-F0A7C93ACAB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9486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2323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611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71944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13231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427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BAC1C60-C1F3-4C9E-9909-47FE12E713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" r="1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29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00B1C9-3FA6-4955-AD3D-B1D9A11A4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C49F565-E2B2-4233-8367-AA75F04E26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BF40953-F414-4A4F-B5EC-B7FC840E6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44BC-017C-4DE8-B28D-233D2420E94A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2CD5C29-21C1-4882-83A2-CA2039A9C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52BBDB9-15EA-4D0D-AAAC-D5CB01358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45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70BBF70-FDBC-4D56-BEC7-BA4C83FAD7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F5917F8-9B8A-4C53-B307-14A9BBF932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4C7FFAF-6285-4767-A6E0-7043A609B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44BC-017C-4DE8-B28D-233D2420E94A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703AE16-9D12-499F-882C-CCDF58717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7119701-E59A-4A40-8308-0B2D1D3AA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453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B3C83E7-8300-41C9-B13A-295BFC149D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C4FCDB99-6341-43E2-930B-7B63837F37E9}"/>
              </a:ext>
            </a:extLst>
          </p:cNvPr>
          <p:cNvSpPr/>
          <p:nvPr userDrawn="1"/>
        </p:nvSpPr>
        <p:spPr>
          <a:xfrm>
            <a:off x="196312" y="222142"/>
            <a:ext cx="11799376" cy="63749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737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6C7BA-F0EE-481C-8414-4820286520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51A167-2CBB-414D-8046-E74008B05B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BF5E29-C536-45C0-91B7-AFBBF02063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15AB65-B826-40CA-AA7C-20FEFB585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EE79F-62A3-40E3-9AEE-C4903487C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69EF4C-3238-4F9B-A69F-AA746B8CA1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14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62026-03CA-42EC-811C-6E842E0E1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5E14F-03B7-4C3C-A6EF-21BDDA210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D8BF5-C4F1-4256-A698-63500CDDC8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CDB0CE-5751-4EEE-9703-990A112B6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0414BC-B7CC-467B-9F0E-8F5E3D782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70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85454-DD1C-4357-B6BE-39396C36A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7DB66-DDAC-42D0-8FE0-D1E92229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58C61-F232-4F12-A0CF-5017F9FD4D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3F3ABD-9CF1-41E9-8DD2-D7C23D6DF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B33BC6-16D5-4AED-A166-41E5708CF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87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B89A3-9E67-4B31-97E5-BF3636AE6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C60DA-5757-49C2-93DF-B70BE27346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AC01BB-EE7D-44E7-84EA-91CD79409E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345779-1B7C-4296-8140-AB85A04B05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08C5D4-2012-4863-B413-4632E7A48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CEB040-CBAC-40AC-8759-184D5ED82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59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107BA-4431-4C80-8BCE-1EACF9687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E31306-3E54-4A9F-8A06-8A3F2DF50D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8F5781-30EE-4EB5-9709-D471834575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CB3AD9-C0B6-4FCE-9409-9EF333504F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7D3042-22AE-4547-89D6-CE93B3A5E9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46962E-BBA6-45AF-875C-75A5A7923F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402E3D-96E2-4BC9-A5B6-52579AB7D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297B3F-C47A-44E3-BA72-9456DBC16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46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C656B-FFA6-4695-983B-427AF9B95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5C2F71-0DFF-4DF0-9149-7127749521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C4F4FB-FABE-4910-84FD-24291A6D9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58C898-EDF6-4A24-B095-66DA6C345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12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1CED77-BB16-4B75-A737-A4EEC6FAFF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0F014E-F7CE-4979-BB91-B3682D111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53DFC4-89DC-4696-87FA-8F5B19503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51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AC0B6F-D72B-4029-8C53-E10BE4ACA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23D5C8B-7781-4AF6-BDC8-65008FB5E7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6DD186F-B305-477E-B2E1-3216DC64B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44BC-017C-4DE8-B28D-233D2420E94A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776326F-33BC-48A6-B6B5-12A623A8C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3B53367-8DD8-472F-83D9-A439E7F61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461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BFA91-CBF9-4AE1-A60A-6113F79C4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B685A-1459-4E01-B87A-CEF77AB55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4FCF95-4369-4E2A-A291-52F918FC48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C86CC2-978C-4E19-AA6C-DEADA4BB52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79F12C-EFAE-47CC-8707-12D36D4EB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F0BB6A-DD91-4E3F-AABC-2D3ADCCAB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38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84F7C-AFC7-49E8-BEF7-3604F5B43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BB3D25-2F03-455F-A4FF-3AA47AC3A2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3339EC-EC9F-492F-85E3-3C0CA861D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A53127-8749-4CF2-B375-F5AE15CA5A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C5E5B4-4409-4699-BDFF-72C46E669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76D45-8501-4A94-8474-028CAD1E0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70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F903B-BA7B-44E5-88A8-987BB6EF4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8F2513-DBCB-46EA-A49D-0F611B0315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420F2A-9FB9-4226-8B91-47D8644278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EA8EC-EF64-498F-872C-60F7256FA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601DFE-85A4-4CFD-AD70-75EC70FB7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21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C9DA10-B528-4B1A-BC76-BB1E494B58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BD0E67-98C4-445A-A237-B0CC232AB0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33119A-3212-40C4-8708-DD6EC294A6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9B11E-2B5D-4F3C-BDB1-4F46E8469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6CA95-88A2-4023-B200-387B27A8F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42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176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514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863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378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022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51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DC6990-0392-4A08-9EA5-8A3D0E0FF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C0D7604-D4F6-4F81-ABC9-F736448D1B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8877AA9-3100-4980-8551-3BE4A555E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44BC-017C-4DE8-B28D-233D2420E94A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B23F75F-70BE-44E8-B41A-183E377CA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9411BD0-1ADA-4D36-BFD7-6E8A6EAAD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197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1373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156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170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930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E3333-75B2-4745-AF58-812DCE720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26C01C-D6AD-4768-9A62-AC5772020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4877-3B66-4C54-A28B-97C39AC2D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29427-8EFC-4B56-9706-F68E7ABF5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107B7-FECB-48E6-B3D9-E87865BCA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66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78F42-097B-416F-8946-30DDCEE11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1C547-E4BC-423F-AD8B-29D63A2A2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C94566-CDA4-4741-B964-6576CAC6B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5C0DB-9765-4A30-8E83-3ABFBAED1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AF23C-6EDE-43B4-B49B-DA449F0EC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12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03C35-4E0C-4994-8A80-FD7CDD51A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8C5F1-B2C4-44FB-9A3D-EC79E0FCE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ECF44-5EAA-4073-912F-289673BFD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FDC7E-23A7-4CFE-BA10-AC8231359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D79EE-629F-4DC1-905F-C74B59330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84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05928-898B-45B1-A7DA-3972F1F08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9798A-314F-4957-97C6-A5E211E153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F3C6BF-7E3F-43B5-A92B-8831CEB38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EF661-BA2D-4BF4-AB69-784F8ACA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4EF0E-3256-4E31-8B1F-889EE6BF6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B174D-886E-4312-A48D-132F9385D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15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EBD02-BAC7-4DD8-A4B7-95774C9E9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2AEC2-9F0D-4CDE-A50A-69C6E0E74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3F7EFF-F9A3-40EE-86C6-655E8D4D9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F1A951-F4D9-4C17-AFC7-E034211C2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38F376-0DF0-403F-8142-CA4A8FAA0A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582C31-A641-4725-999F-7E94BBF63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49091D-33C3-4D3B-ABB8-3AEEDE70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38F5F0-80C4-4386-80EE-D1AF6077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07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4D7B0-807A-47B4-81BC-E49C21B39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27401-68DA-4A4E-B91C-FDAC7AD1F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AA7212-36F2-4B5E-8F78-5B9B8003B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7EF3C-F38C-44FC-9151-E747A01EF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141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3D01F5-0C00-4095-84AF-751A9E76A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5B662EB-FEED-4BE4-B7C3-DAC073D9F6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C50132-C0B6-4495-81E0-54F4AE48A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8AC0524-B77D-4191-82E9-D19F74DC4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44BC-017C-4DE8-B28D-233D2420E94A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AB2276B-18F0-4779-8960-7128356B5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37DA1C8-A6C4-4AEB-BAE9-43D1D75CB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392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465C24-7A23-4259-86C5-8616EADDB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5AE87-9D38-4D78-8C8E-C7DBFF8E4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1D5D5D-EB57-463F-8B74-C578DFFC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61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F337C-9153-4184-AA44-7FD3192F4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79437-9AC3-40D3-8983-14F454E85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8B4F61-9881-4B40-AC7C-E93ADDFA8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F9D15D-8888-4032-A812-C6E80587F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3571E9-C45A-4FCC-8BC4-20601D73F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96BAE-FAEA-4EB9-9636-59D322EDF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35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C175C-C830-47F7-9AA9-5C876D88C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235759-141D-469F-9A1F-3E6CD3F7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0F29D7-969E-4248-8F51-433C03D4B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40237-12B0-4EC6-9BAE-D1D7AB43E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B2865-03B6-4860-8949-23A21F5A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85C6FE-BB3D-466A-B474-AA9A0FBDA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14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EB8BC-EFD0-4528-945F-A5F6FEB5C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E3B003-1B17-4E01-8776-3EFEBB1A4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273CF8-80E1-4017-B864-BC06C1360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8E2CD-F983-4360-9C8F-244C4659E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7DF1D-EE58-4A68-86A7-FC994F3FB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935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AE1EB0-E0E7-4A3D-BD57-28106C101F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E94DBC-B5B6-48A2-972C-2B4479D1D8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7C64C-6C71-4F0C-99F9-08B03E65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7E54B-C0BC-426A-B4D5-DEA7D03A5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F72D2-E0BC-4EAC-9A8C-0339621E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18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323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028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80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512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586BF9-245E-4056-9F87-C652E7F03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AD434BE-942B-4449-93CD-181342FC59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0AE8D8C-1DFD-482F-83CF-10DA94067A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BEB1167-72F4-4C82-BE3F-A775167CE1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8B4815C-4C1C-48D4-9CB9-7D2762C3EE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2DBE1DE-3E49-4021-9010-A25DB35E1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44BC-017C-4DE8-B28D-233D2420E94A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53D1819-E1C7-44C7-88B7-399E0048B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A42CAEE-4138-4789-B83D-D38743CAB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195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0E225C-1098-44B7-9DBF-C2BEC846D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2E3AA7-8F7C-46D5-B159-13552ED88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44BC-017C-4DE8-B28D-233D2420E94A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A584649-332C-4C31-A17F-A530E7530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6239643-6EE3-4160-ABF9-E398F28D7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066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47E0F90-C235-4234-940F-751F07793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44BC-017C-4DE8-B28D-233D2420E94A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2504622-9CC6-4592-9B74-16D81B71A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3D67F58-725F-444F-A30E-BEED51784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20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DF2ECE-9018-4E5C-8804-FB1871954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6D95685-FE2C-49A3-ACA6-D9407C533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672AB9-7BFD-48DE-A930-DE885C552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6F30AC1-84A5-48D0-A21C-FF06DB2F0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44BC-017C-4DE8-B28D-233D2420E94A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173CA2A-7AC1-430F-B7D9-252546860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F6BBBDA-4691-4C7D-A135-3F3BF9E49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094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AE8A91-914F-4D4A-AC33-E477162D4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524BF6C-95F5-4D5D-B8C9-24FDDE2F1C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65534DC-119A-48D6-B1AF-1F46CCF5AA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8124917-E651-4653-B014-28D9D3D2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44BC-017C-4DE8-B28D-233D2420E94A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0ED6130-DC10-4118-BB5F-5EE8DE3C4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87F2213-F337-443F-A647-16D60D57C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188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image" Target="../media/image1.jpg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4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4228E9D-00F6-4381-9A2E-6E72434A3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E934EF7-D8AB-4BE9-AA78-6CF65361C5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8762D1A-167F-467F-9D51-FCC5F36F88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A44BC-017C-4DE8-B28D-233D2420E94A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BC102A-D97F-417A-AF2E-F413A75A46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D9DB56-0A8D-402C-AA24-2ECA79DF40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FABCE21D-00A8-DA2D-2A14-E66F029B8BF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2075" y="209550"/>
            <a:ext cx="10287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937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CF163BE-2FC4-497B-9D6A-8F384193FA7D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A6F10BFB-0291-9DC6-FC74-96B8DAD458E6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2075" y="209550"/>
            <a:ext cx="10287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991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2DB2FE-E9BB-4592-ABF0-6D9A4DBDF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5362B9-A212-4636-930F-8E280C6B7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926F1-7C5D-4AEB-93C4-B41ACAC332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593A9-40E4-4715-BB88-DD783705E2B1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687F8-9398-47E0-92F0-116456CA55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C9736-C06A-4629-9229-24589F5128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053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1"/>
            <a:ext cx="3556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29" y="-298"/>
            <a:ext cx="12193057" cy="685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17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0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3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3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3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3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8.png"/><Relationship Id="rId5" Type="http://schemas.openxmlformats.org/officeDocument/2006/relationships/image" Target="../media/image24.emf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0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8.png"/><Relationship Id="rId4" Type="http://schemas.openxmlformats.org/officeDocument/2006/relationships/image" Target="../media/image2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0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8.png"/><Relationship Id="rId5" Type="http://schemas.openxmlformats.org/officeDocument/2006/relationships/image" Target="../media/image24.emf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539B7B3E-576B-4A12-9204-F5DB3D18F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9157"/>
            <a:ext cx="12192000" cy="538884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6BC07836-980B-46E5-A4B3-369F0C8BF4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1" t="34354" r="-1403" b="1526"/>
          <a:stretch/>
        </p:blipFill>
        <p:spPr>
          <a:xfrm>
            <a:off x="0" y="1419225"/>
            <a:ext cx="5413030" cy="48330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7CA0C95-2EE9-2D23-0383-DB840F51FF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6744" y="1524000"/>
            <a:ext cx="4307000" cy="8834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FE46493-68BE-12F5-E4C4-4081BC05A5C3}"/>
              </a:ext>
            </a:extLst>
          </p:cNvPr>
          <p:cNvSpPr txBox="1"/>
          <p:nvPr/>
        </p:nvSpPr>
        <p:spPr>
          <a:xfrm>
            <a:off x="3790123" y="915800"/>
            <a:ext cx="8401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srgbClr val="4472C4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srgbClr val="4472C4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srgbClr val="4472C4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srgbClr val="4472C4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….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srgbClr val="4472C4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srgbClr val="4472C4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….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srgbClr val="4472C4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srgbClr val="4472C4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….</a:t>
            </a:r>
            <a:endParaRPr kumimoji="0" lang="vi-VN" sz="3200" b="1" i="0" u="none" strike="noStrike" kern="1200" cap="none" spc="0" normalizeH="0" baseline="0" noProof="0" dirty="0">
              <a:ln w="0"/>
              <a:solidFill>
                <a:srgbClr val="4472C4">
                  <a:lumMod val="75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40671F-C213-24F3-013E-305B51B122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8096" y="1886998"/>
            <a:ext cx="7626757" cy="21886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1DABA7-8CCB-2120-0442-E463E2E7537B}"/>
              </a:ext>
            </a:extLst>
          </p:cNvPr>
          <p:cNvSpPr txBox="1"/>
          <p:nvPr/>
        </p:nvSpPr>
        <p:spPr>
          <a:xfrm>
            <a:off x="6810375" y="3392300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2)</a:t>
            </a:r>
            <a:endParaRPr kumimoji="0" lang="vi-VN" sz="3200" b="1" i="0" u="none" strike="noStrike" kern="1200" cap="none" spc="0" normalizeH="0" baseline="0" noProof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6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1569CA-16BC-AF49-525F-995F4BA0DC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870" b="247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5" name="nhacthang">
            <a:hlinkClick r:id="" action="ppaction://media"/>
            <a:extLst>
              <a:ext uri="{FF2B5EF4-FFF2-40B4-BE49-F238E27FC236}">
                <a16:creationId xmlns:a16="http://schemas.microsoft.com/office/drawing/2014/main" id="{B7F9C67C-D4E0-17BA-034F-D4C05B78C4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6341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C3E8152B-C7A7-4200-BCB1-4017F9E3C9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9157"/>
            <a:ext cx="12192000" cy="5388843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FE15AC75-4863-47CF-8C39-05BB325FBE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/>
          <a:stretch/>
        </p:blipFill>
        <p:spPr>
          <a:xfrm>
            <a:off x="101597" y="407172"/>
            <a:ext cx="5967567" cy="62629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CA379EB-1FB8-6F04-5D4E-5F457F667D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3131" y="2208934"/>
            <a:ext cx="6693988" cy="240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24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>
            <a:extLst>
              <a:ext uri="{FF2B5EF4-FFF2-40B4-BE49-F238E27FC236}">
                <a16:creationId xmlns:a16="http://schemas.microsoft.com/office/drawing/2014/main" id="{0B7A736B-7940-4E95-9C48-5CDCE0595560}"/>
              </a:ext>
            </a:extLst>
          </p:cNvPr>
          <p:cNvGrpSpPr/>
          <p:nvPr/>
        </p:nvGrpSpPr>
        <p:grpSpPr>
          <a:xfrm>
            <a:off x="755842" y="147913"/>
            <a:ext cx="10597957" cy="1179085"/>
            <a:chOff x="4417785" y="305012"/>
            <a:chExt cx="10597957" cy="1179085"/>
          </a:xfrm>
        </p:grpSpPr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B099F14C-59B4-4C65-BC09-01C96790B5BF}"/>
                </a:ext>
              </a:extLst>
            </p:cNvPr>
            <p:cNvSpPr txBox="1"/>
            <p:nvPr/>
          </p:nvSpPr>
          <p:spPr>
            <a:xfrm>
              <a:off x="5426359" y="529990"/>
              <a:ext cx="958938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1. Quan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sát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hình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3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và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chỉ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núi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đồi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cao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nguyên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đồng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bằng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sông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hồ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biển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字魂70号-灵悦黑体" panose="00000500000000000000" pitchFamily="2" charset="-122"/>
              </a:endParaRPr>
            </a:p>
          </p:txBody>
        </p:sp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F6FB8E0A-EE09-4C85-BB4C-ECE5C2EE00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49" t="451" r="38466" b="82560"/>
            <a:stretch/>
          </p:blipFill>
          <p:spPr>
            <a:xfrm>
              <a:off x="4417785" y="305012"/>
              <a:ext cx="941748" cy="973176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A58DE57-EF83-E67D-A958-07CAD06B7E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877" y="1743074"/>
            <a:ext cx="10933686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25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>
            <a:extLst>
              <a:ext uri="{FF2B5EF4-FFF2-40B4-BE49-F238E27FC236}">
                <a16:creationId xmlns:a16="http://schemas.microsoft.com/office/drawing/2014/main" id="{0B7A736B-7940-4E95-9C48-5CDCE0595560}"/>
              </a:ext>
            </a:extLst>
          </p:cNvPr>
          <p:cNvGrpSpPr/>
          <p:nvPr/>
        </p:nvGrpSpPr>
        <p:grpSpPr>
          <a:xfrm>
            <a:off x="755842" y="147913"/>
            <a:ext cx="10588432" cy="1448048"/>
            <a:chOff x="4417785" y="305012"/>
            <a:chExt cx="10588432" cy="1448048"/>
          </a:xfrm>
        </p:grpSpPr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B099F14C-59B4-4C65-BC09-01C96790B5BF}"/>
                </a:ext>
              </a:extLst>
            </p:cNvPr>
            <p:cNvSpPr txBox="1"/>
            <p:nvPr/>
          </p:nvSpPr>
          <p:spPr>
            <a:xfrm>
              <a:off x="5416834" y="368065"/>
              <a:ext cx="958938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Quan sát hình 3 và hình 4, em hãy mô tả núi, đồi, cao nguyên, đồng bằng dựa vào gợi ý: cao, dốc, tương đối tròn, thoải, thấp, thường nhọn, bằng phẳng.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字魂70号-灵悦黑体" panose="00000500000000000000" pitchFamily="2" charset="-122"/>
                <a:cs typeface="+mn-cs"/>
              </a:endParaRPr>
            </a:p>
          </p:txBody>
        </p:sp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F6FB8E0A-EE09-4C85-BB4C-ECE5C2EE00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49" t="451" r="38466" b="82560"/>
            <a:stretch/>
          </p:blipFill>
          <p:spPr>
            <a:xfrm>
              <a:off x="4417785" y="305012"/>
              <a:ext cx="941748" cy="973176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A58DE57-EF83-E67D-A958-07CAD06B7E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202" y="1619249"/>
            <a:ext cx="7034262" cy="26289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F3F5DB6-A003-4B72-F339-DC6E672002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6765" y="4067175"/>
            <a:ext cx="5300935" cy="26812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876593-D259-4AC8-0CDB-9EA64F193F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2675" y="4342437"/>
            <a:ext cx="3754534" cy="278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41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DB11EB0A-155D-49BF-9391-0A82078520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850" y="5154565"/>
            <a:ext cx="1373916" cy="1373916"/>
          </a:xfrm>
          <a:prstGeom prst="rect">
            <a:avLst/>
          </a:prstGeom>
        </p:spPr>
      </p:pic>
      <p:sp>
        <p:nvSpPr>
          <p:cNvPr id="3" name="Speech Bubble: Rectangle with Corners Rounded 4">
            <a:extLst>
              <a:ext uri="{FF2B5EF4-FFF2-40B4-BE49-F238E27FC236}">
                <a16:creationId xmlns:a16="http://schemas.microsoft.com/office/drawing/2014/main" id="{F4791474-F989-7E38-8342-C85C4BE1A9AA}"/>
              </a:ext>
            </a:extLst>
          </p:cNvPr>
          <p:cNvSpPr/>
          <p:nvPr/>
        </p:nvSpPr>
        <p:spPr>
          <a:xfrm flipH="1">
            <a:off x="6391274" y="1800224"/>
            <a:ext cx="5581648" cy="145435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rgbClr val="FFFF00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Núi: cao, thường nhọn, dốc.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E3C3F1-2A27-D6D7-1295-7878E4DB71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0136" y="251853"/>
            <a:ext cx="7010400" cy="9437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C1D072-2D85-5872-442E-7958808ABA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242" y="1847850"/>
            <a:ext cx="5724634" cy="2895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61626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DB11EB0A-155D-49BF-9391-0A82078520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850" y="5154565"/>
            <a:ext cx="1373916" cy="1373916"/>
          </a:xfrm>
          <a:prstGeom prst="rect">
            <a:avLst/>
          </a:prstGeom>
        </p:spPr>
      </p:pic>
      <p:sp>
        <p:nvSpPr>
          <p:cNvPr id="3" name="Speech Bubble: Rectangle with Corners Rounded 4">
            <a:extLst>
              <a:ext uri="{FF2B5EF4-FFF2-40B4-BE49-F238E27FC236}">
                <a16:creationId xmlns:a16="http://schemas.microsoft.com/office/drawing/2014/main" id="{F4791474-F989-7E38-8342-C85C4BE1A9AA}"/>
              </a:ext>
            </a:extLst>
          </p:cNvPr>
          <p:cNvSpPr/>
          <p:nvPr/>
        </p:nvSpPr>
        <p:spPr>
          <a:xfrm flipH="1">
            <a:off x="6391274" y="1800224"/>
            <a:ext cx="5581648" cy="145435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rgbClr val="FFFF00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Đồi: thấp, thoải, tương đối tròn.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E3C3F1-2A27-D6D7-1295-7878E4DB71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0136" y="251853"/>
            <a:ext cx="7010400" cy="9437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C1D072-2D85-5872-442E-7958808ABA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242" y="1847850"/>
            <a:ext cx="5724634" cy="2895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975116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DB11EB0A-155D-49BF-9391-0A82078520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850" y="5154565"/>
            <a:ext cx="1373916" cy="1373916"/>
          </a:xfrm>
          <a:prstGeom prst="rect">
            <a:avLst/>
          </a:prstGeom>
        </p:spPr>
      </p:pic>
      <p:sp>
        <p:nvSpPr>
          <p:cNvPr id="3" name="Speech Bubble: Rectangle with Corners Rounded 4">
            <a:extLst>
              <a:ext uri="{FF2B5EF4-FFF2-40B4-BE49-F238E27FC236}">
                <a16:creationId xmlns:a16="http://schemas.microsoft.com/office/drawing/2014/main" id="{F4791474-F989-7E38-8342-C85C4BE1A9AA}"/>
              </a:ext>
            </a:extLst>
          </p:cNvPr>
          <p:cNvSpPr/>
          <p:nvPr/>
        </p:nvSpPr>
        <p:spPr>
          <a:xfrm flipH="1">
            <a:off x="6391274" y="1800224"/>
            <a:ext cx="5581648" cy="145435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rgbClr val="FFFF00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 nguyên: bằng phẳng, dốc.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E3C3F1-2A27-D6D7-1295-7878E4DB71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0136" y="251853"/>
            <a:ext cx="7010400" cy="9437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C1D072-2D85-5872-442E-7958808ABA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242" y="1847850"/>
            <a:ext cx="5724634" cy="2895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2912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DB11EB0A-155D-49BF-9391-0A82078520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850" y="5154565"/>
            <a:ext cx="1373916" cy="1373916"/>
          </a:xfrm>
          <a:prstGeom prst="rect">
            <a:avLst/>
          </a:prstGeom>
        </p:spPr>
      </p:pic>
      <p:sp>
        <p:nvSpPr>
          <p:cNvPr id="3" name="Speech Bubble: Rectangle with Corners Rounded 4">
            <a:extLst>
              <a:ext uri="{FF2B5EF4-FFF2-40B4-BE49-F238E27FC236}">
                <a16:creationId xmlns:a16="http://schemas.microsoft.com/office/drawing/2014/main" id="{F4791474-F989-7E38-8342-C85C4BE1A9AA}"/>
              </a:ext>
            </a:extLst>
          </p:cNvPr>
          <p:cNvSpPr/>
          <p:nvPr/>
        </p:nvSpPr>
        <p:spPr>
          <a:xfrm flipH="1">
            <a:off x="6391274" y="1800224"/>
            <a:ext cx="5038726" cy="145435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rgbClr val="FFFF00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Đồng bằng: bằng phẳng.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E3C3F1-2A27-D6D7-1295-7878E4DB71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0136" y="251853"/>
            <a:ext cx="7010400" cy="9437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C1D072-2D85-5872-442E-7958808ABA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242" y="1847850"/>
            <a:ext cx="5724634" cy="2895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276219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C3E8152B-C7A7-4200-BCB1-4017F9E3C9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9157"/>
            <a:ext cx="12192000" cy="5388843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FE15AC75-4863-47CF-8C39-05BB325FBE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/>
          <a:stretch/>
        </p:blipFill>
        <p:spPr>
          <a:xfrm>
            <a:off x="101597" y="407172"/>
            <a:ext cx="5967567" cy="62629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83E44FE-B973-045F-F3EE-EEDDDB9DE9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4311" y="1543691"/>
            <a:ext cx="8175087" cy="407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283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>
            <a:extLst>
              <a:ext uri="{FF2B5EF4-FFF2-40B4-BE49-F238E27FC236}">
                <a16:creationId xmlns:a16="http://schemas.microsoft.com/office/drawing/2014/main" id="{99DD4CC0-7133-4108-99F5-F900C4761B92}"/>
              </a:ext>
            </a:extLst>
          </p:cNvPr>
          <p:cNvGrpSpPr/>
          <p:nvPr/>
        </p:nvGrpSpPr>
        <p:grpSpPr>
          <a:xfrm>
            <a:off x="841567" y="319363"/>
            <a:ext cx="9816907" cy="973176"/>
            <a:chOff x="1179285" y="305012"/>
            <a:chExt cx="9816907" cy="973176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19FEBE35-9BEF-48E0-824E-D1ED0D256521}"/>
                </a:ext>
              </a:extLst>
            </p:cNvPr>
            <p:cNvSpPr txBox="1"/>
            <p:nvPr/>
          </p:nvSpPr>
          <p:spPr>
            <a:xfrm>
              <a:off x="1337843" y="425215"/>
              <a:ext cx="965834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字魂70号-灵悦黑体" panose="00000500000000000000" pitchFamily="2" charset="-122"/>
                  <a:cs typeface="Calibri" panose="020F0502020204030204" pitchFamily="34" charset="0"/>
                </a:rPr>
                <a:t>1. </a:t>
              </a:r>
              <a:r>
                <a:rPr kumimoji="0" lang="en-US" altLang="zh-CN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字魂70号-灵悦黑体" panose="00000500000000000000" pitchFamily="2" charset="-122"/>
                  <a:cs typeface="Calibri" panose="020F0502020204030204" pitchFamily="34" charset="0"/>
                </a:rPr>
                <a:t>Hoàn</a:t>
              </a: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字魂70号-灵悦黑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字魂70号-灵悦黑体" panose="00000500000000000000" pitchFamily="2" charset="-122"/>
                  <a:cs typeface="Calibri" panose="020F0502020204030204" pitchFamily="34" charset="0"/>
                </a:rPr>
                <a:t>thành</a:t>
              </a: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字魂70号-灵悦黑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字魂70号-灵悦黑体" panose="00000500000000000000" pitchFamily="2" charset="-122"/>
                  <a:cs typeface="Calibri" panose="020F0502020204030204" pitchFamily="34" charset="0"/>
                </a:rPr>
                <a:t>các</a:t>
              </a: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字魂70号-灵悦黑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字魂70号-灵悦黑体" panose="00000500000000000000" pitchFamily="2" charset="-122"/>
                  <a:cs typeface="Calibri" panose="020F0502020204030204" pitchFamily="34" charset="0"/>
                </a:rPr>
                <a:t>bảng</a:t>
              </a: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字魂70号-灵悦黑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字魂70号-灵悦黑体" panose="00000500000000000000" pitchFamily="2" charset="-122"/>
                  <a:cs typeface="Calibri" panose="020F0502020204030204" pitchFamily="34" charset="0"/>
                </a:rPr>
                <a:t>theo</a:t>
              </a: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字魂70号-灵悦黑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字魂70号-灵悦黑体" panose="00000500000000000000" pitchFamily="2" charset="-122"/>
                  <a:cs typeface="Calibri" panose="020F0502020204030204" pitchFamily="34" charset="0"/>
                </a:rPr>
                <a:t>gợi</a:t>
              </a: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字魂70号-灵悦黑体" panose="00000500000000000000" pitchFamily="2" charset="-122"/>
                  <a:cs typeface="Calibri" panose="020F0502020204030204" pitchFamily="34" charset="0"/>
                </a:rPr>
                <a:t> ý </a:t>
              </a:r>
              <a:r>
                <a:rPr kumimoji="0" lang="en-US" altLang="zh-CN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字魂70号-灵悦黑体" panose="00000500000000000000" pitchFamily="2" charset="-122"/>
                  <a:cs typeface="Calibri" panose="020F0502020204030204" pitchFamily="34" charset="0"/>
                </a:rPr>
                <a:t>sau</a:t>
              </a: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字魂70号-灵悦黑体" panose="00000500000000000000" pitchFamily="2" charset="-122"/>
                  <a:cs typeface="Calibri" panose="020F0502020204030204" pitchFamily="34" charset="0"/>
                </a:rPr>
                <a:t>: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endParaRPr>
            </a:p>
          </p:txBody>
        </p:sp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A1BFA489-912C-4406-877F-0FE1C47564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49" t="451" r="38466" b="82560"/>
            <a:stretch/>
          </p:blipFill>
          <p:spPr>
            <a:xfrm>
              <a:off x="1179285" y="305012"/>
              <a:ext cx="941748" cy="973176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3C3AA22-206B-5E3E-877C-8A6151FD96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2549" y="1338262"/>
            <a:ext cx="10453409" cy="3290888"/>
          </a:xfrm>
          <a:prstGeom prst="rect">
            <a:avLst/>
          </a:prstGeom>
        </p:spPr>
      </p:pic>
      <p:grpSp>
        <p:nvGrpSpPr>
          <p:cNvPr id="4" name="组合 4">
            <a:extLst>
              <a:ext uri="{FF2B5EF4-FFF2-40B4-BE49-F238E27FC236}">
                <a16:creationId xmlns:a16="http://schemas.microsoft.com/office/drawing/2014/main" id="{CCFFC262-6081-DDFD-7944-2C74152612F1}"/>
              </a:ext>
            </a:extLst>
          </p:cNvPr>
          <p:cNvGrpSpPr/>
          <p:nvPr/>
        </p:nvGrpSpPr>
        <p:grpSpPr>
          <a:xfrm>
            <a:off x="2152644" y="4923934"/>
            <a:ext cx="9201156" cy="1356451"/>
            <a:chOff x="1205033" y="1947666"/>
            <a:chExt cx="4005142" cy="1140205"/>
          </a:xfrm>
          <a:solidFill>
            <a:srgbClr val="FFFF00"/>
          </a:solidFill>
        </p:grpSpPr>
        <p:sp>
          <p:nvSpPr>
            <p:cNvPr id="5" name="角丸四角形 13">
              <a:extLst>
                <a:ext uri="{FF2B5EF4-FFF2-40B4-BE49-F238E27FC236}">
                  <a16:creationId xmlns:a16="http://schemas.microsoft.com/office/drawing/2014/main" id="{E0A8FB8C-7833-4FFB-F328-999D39EA0067}"/>
                </a:ext>
              </a:extLst>
            </p:cNvPr>
            <p:cNvSpPr/>
            <p:nvPr/>
          </p:nvSpPr>
          <p:spPr>
            <a:xfrm>
              <a:off x="1205033" y="1947666"/>
              <a:ext cx="4005142" cy="1124995"/>
            </a:xfrm>
            <a:prstGeom prst="roundRect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70号-灵悦黑体" panose="00000500000000000000" pitchFamily="2" charset="-122"/>
                <a:ea typeface="思源黑体 CN Medium" panose="020B0600000000000000" pitchFamily="34" charset="-122"/>
                <a:cs typeface="+mn-cs"/>
              </a:endParaRPr>
            </a:p>
          </p:txBody>
        </p:sp>
        <p:sp>
          <p:nvSpPr>
            <p:cNvPr id="14" name="郑少PPT">
              <a:extLst>
                <a:ext uri="{FF2B5EF4-FFF2-40B4-BE49-F238E27FC236}">
                  <a16:creationId xmlns:a16="http://schemas.microsoft.com/office/drawing/2014/main" id="{821C55DC-EA66-3D17-69F7-AE94A271C9B2}"/>
                </a:ext>
              </a:extLst>
            </p:cNvPr>
            <p:cNvSpPr txBox="1"/>
            <p:nvPr/>
          </p:nvSpPr>
          <p:spPr>
            <a:xfrm>
              <a:off x="1279666" y="1956086"/>
              <a:ext cx="3909779" cy="11317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Lưu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ý: </a:t>
              </a:r>
              <a:r>
                <a:rPr kumimoji="0" lang="vi-VN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Quy ước độ cao so với mực nước biển: từ 0 đến 200 m là đồng bằng, từ 200m đến 500 m là đồi, trên 500 m là núi.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字魂70号-灵悦黑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340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1488F388-A8D8-46B7-8CBA-10CCF3EF7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64703"/>
            <a:ext cx="12230100" cy="4712348"/>
          </a:xfrm>
          <a:prstGeom prst="rect">
            <a:avLst/>
          </a:prstGeom>
        </p:spPr>
      </p:pic>
      <p:sp>
        <p:nvSpPr>
          <p:cNvPr id="4" name="任意多边形: 形状 40">
            <a:extLst>
              <a:ext uri="{FF2B5EF4-FFF2-40B4-BE49-F238E27FC236}">
                <a16:creationId xmlns:a16="http://schemas.microsoft.com/office/drawing/2014/main" id="{D7C664DE-BAE9-4FC2-AA85-D37E4ABA31E8}"/>
              </a:ext>
            </a:extLst>
          </p:cNvPr>
          <p:cNvSpPr/>
          <p:nvPr/>
        </p:nvSpPr>
        <p:spPr>
          <a:xfrm>
            <a:off x="136634" y="1745398"/>
            <a:ext cx="11876690" cy="4603094"/>
          </a:xfrm>
          <a:custGeom>
            <a:avLst/>
            <a:gdLst>
              <a:gd name="connsiteX0" fmla="*/ 430798 w 5817995"/>
              <a:gd name="connsiteY0" fmla="*/ 0 h 2153651"/>
              <a:gd name="connsiteX1" fmla="*/ 735418 w 5817995"/>
              <a:gd name="connsiteY1" fmla="*/ 126178 h 2153651"/>
              <a:gd name="connsiteX2" fmla="*/ 740573 w 5817995"/>
              <a:gd name="connsiteY2" fmla="*/ 132426 h 2153651"/>
              <a:gd name="connsiteX3" fmla="*/ 745728 w 5817995"/>
              <a:gd name="connsiteY3" fmla="*/ 126178 h 2153651"/>
              <a:gd name="connsiteX4" fmla="*/ 1050349 w 5817995"/>
              <a:gd name="connsiteY4" fmla="*/ 0 h 2153651"/>
              <a:gd name="connsiteX5" fmla="*/ 1354967 w 5817995"/>
              <a:gd name="connsiteY5" fmla="*/ 126178 h 2153651"/>
              <a:gd name="connsiteX6" fmla="*/ 1360123 w 5817995"/>
              <a:gd name="connsiteY6" fmla="*/ 132426 h 2153651"/>
              <a:gd name="connsiteX7" fmla="*/ 1365278 w 5817995"/>
              <a:gd name="connsiteY7" fmla="*/ 126178 h 2153651"/>
              <a:gd name="connsiteX8" fmla="*/ 1669898 w 5817995"/>
              <a:gd name="connsiteY8" fmla="*/ 0 h 2153651"/>
              <a:gd name="connsiteX9" fmla="*/ 1974518 w 5817995"/>
              <a:gd name="connsiteY9" fmla="*/ 126178 h 2153651"/>
              <a:gd name="connsiteX10" fmla="*/ 1979674 w 5817995"/>
              <a:gd name="connsiteY10" fmla="*/ 132426 h 2153651"/>
              <a:gd name="connsiteX11" fmla="*/ 1984828 w 5817995"/>
              <a:gd name="connsiteY11" fmla="*/ 126178 h 2153651"/>
              <a:gd name="connsiteX12" fmla="*/ 2289448 w 5817995"/>
              <a:gd name="connsiteY12" fmla="*/ 0 h 2153651"/>
              <a:gd name="connsiteX13" fmla="*/ 2594069 w 5817995"/>
              <a:gd name="connsiteY13" fmla="*/ 126178 h 2153651"/>
              <a:gd name="connsiteX14" fmla="*/ 2599224 w 5817995"/>
              <a:gd name="connsiteY14" fmla="*/ 132426 h 2153651"/>
              <a:gd name="connsiteX15" fmla="*/ 2604379 w 5817995"/>
              <a:gd name="connsiteY15" fmla="*/ 126178 h 2153651"/>
              <a:gd name="connsiteX16" fmla="*/ 2908999 w 5817995"/>
              <a:gd name="connsiteY16" fmla="*/ 0 h 2153651"/>
              <a:gd name="connsiteX17" fmla="*/ 3213619 w 5817995"/>
              <a:gd name="connsiteY17" fmla="*/ 126178 h 2153651"/>
              <a:gd name="connsiteX18" fmla="*/ 3218774 w 5817995"/>
              <a:gd name="connsiteY18" fmla="*/ 132426 h 2153651"/>
              <a:gd name="connsiteX19" fmla="*/ 3223929 w 5817995"/>
              <a:gd name="connsiteY19" fmla="*/ 126178 h 2153651"/>
              <a:gd name="connsiteX20" fmla="*/ 3528549 w 5817995"/>
              <a:gd name="connsiteY20" fmla="*/ 0 h 2153651"/>
              <a:gd name="connsiteX21" fmla="*/ 3833169 w 5817995"/>
              <a:gd name="connsiteY21" fmla="*/ 126178 h 2153651"/>
              <a:gd name="connsiteX22" fmla="*/ 3838324 w 5817995"/>
              <a:gd name="connsiteY22" fmla="*/ 132426 h 2153651"/>
              <a:gd name="connsiteX23" fmla="*/ 3843479 w 5817995"/>
              <a:gd name="connsiteY23" fmla="*/ 126178 h 2153651"/>
              <a:gd name="connsiteX24" fmla="*/ 4148099 w 5817995"/>
              <a:gd name="connsiteY24" fmla="*/ 0 h 2153651"/>
              <a:gd name="connsiteX25" fmla="*/ 4452719 w 5817995"/>
              <a:gd name="connsiteY25" fmla="*/ 126178 h 2153651"/>
              <a:gd name="connsiteX26" fmla="*/ 4457874 w 5817995"/>
              <a:gd name="connsiteY26" fmla="*/ 132425 h 2153651"/>
              <a:gd name="connsiteX27" fmla="*/ 4463028 w 5817995"/>
              <a:gd name="connsiteY27" fmla="*/ 126178 h 2153651"/>
              <a:gd name="connsiteX28" fmla="*/ 4767648 w 5817995"/>
              <a:gd name="connsiteY28" fmla="*/ 0 h 2153651"/>
              <a:gd name="connsiteX29" fmla="*/ 5041676 w 5817995"/>
              <a:gd name="connsiteY29" fmla="*/ 98374 h 2153651"/>
              <a:gd name="connsiteX30" fmla="*/ 5077033 w 5817995"/>
              <a:gd name="connsiteY30" fmla="*/ 132897 h 2153651"/>
              <a:gd name="connsiteX31" fmla="*/ 5082577 w 5817995"/>
              <a:gd name="connsiteY31" fmla="*/ 126178 h 2153651"/>
              <a:gd name="connsiteX32" fmla="*/ 5387197 w 5817995"/>
              <a:gd name="connsiteY32" fmla="*/ 0 h 2153651"/>
              <a:gd name="connsiteX33" fmla="*/ 5817995 w 5817995"/>
              <a:gd name="connsiteY33" fmla="*/ 430799 h 2153651"/>
              <a:gd name="connsiteX34" fmla="*/ 5691817 w 5817995"/>
              <a:gd name="connsiteY34" fmla="*/ 735420 h 2153651"/>
              <a:gd name="connsiteX35" fmla="*/ 5669526 w 5817995"/>
              <a:gd name="connsiteY35" fmla="*/ 753812 h 2153651"/>
              <a:gd name="connsiteX36" fmla="*/ 5691817 w 5817995"/>
              <a:gd name="connsiteY36" fmla="*/ 772204 h 2153651"/>
              <a:gd name="connsiteX37" fmla="*/ 5817995 w 5817995"/>
              <a:gd name="connsiteY37" fmla="*/ 1076825 h 2153651"/>
              <a:gd name="connsiteX38" fmla="*/ 5691817 w 5817995"/>
              <a:gd name="connsiteY38" fmla="*/ 1381446 h 2153651"/>
              <a:gd name="connsiteX39" fmla="*/ 5669526 w 5817995"/>
              <a:gd name="connsiteY39" fmla="*/ 1399839 h 2153651"/>
              <a:gd name="connsiteX40" fmla="*/ 5691817 w 5817995"/>
              <a:gd name="connsiteY40" fmla="*/ 1418231 h 2153651"/>
              <a:gd name="connsiteX41" fmla="*/ 5817995 w 5817995"/>
              <a:gd name="connsiteY41" fmla="*/ 1722852 h 2153651"/>
              <a:gd name="connsiteX42" fmla="*/ 5387197 w 5817995"/>
              <a:gd name="connsiteY42" fmla="*/ 2153651 h 2153651"/>
              <a:gd name="connsiteX43" fmla="*/ 5082577 w 5817995"/>
              <a:gd name="connsiteY43" fmla="*/ 2027473 h 2153651"/>
              <a:gd name="connsiteX44" fmla="*/ 5077420 w 5817995"/>
              <a:gd name="connsiteY44" fmla="*/ 2021223 h 2153651"/>
              <a:gd name="connsiteX45" fmla="*/ 5072263 w 5817995"/>
              <a:gd name="connsiteY45" fmla="*/ 2027473 h 2153651"/>
              <a:gd name="connsiteX46" fmla="*/ 4767643 w 5817995"/>
              <a:gd name="connsiteY46" fmla="*/ 2153651 h 2153651"/>
              <a:gd name="connsiteX47" fmla="*/ 4463023 w 5817995"/>
              <a:gd name="connsiteY47" fmla="*/ 2027473 h 2153651"/>
              <a:gd name="connsiteX48" fmla="*/ 4457869 w 5817995"/>
              <a:gd name="connsiteY48" fmla="*/ 2021226 h 2153651"/>
              <a:gd name="connsiteX49" fmla="*/ 4452714 w 5817995"/>
              <a:gd name="connsiteY49" fmla="*/ 2027473 h 2153651"/>
              <a:gd name="connsiteX50" fmla="*/ 4148094 w 5817995"/>
              <a:gd name="connsiteY50" fmla="*/ 2153651 h 2153651"/>
              <a:gd name="connsiteX51" fmla="*/ 3843474 w 5817995"/>
              <a:gd name="connsiteY51" fmla="*/ 2027473 h 2153651"/>
              <a:gd name="connsiteX52" fmla="*/ 3838319 w 5817995"/>
              <a:gd name="connsiteY52" fmla="*/ 2021225 h 2153651"/>
              <a:gd name="connsiteX53" fmla="*/ 3833164 w 5817995"/>
              <a:gd name="connsiteY53" fmla="*/ 2027473 h 2153651"/>
              <a:gd name="connsiteX54" fmla="*/ 3528544 w 5817995"/>
              <a:gd name="connsiteY54" fmla="*/ 2153651 h 2153651"/>
              <a:gd name="connsiteX55" fmla="*/ 3223924 w 5817995"/>
              <a:gd name="connsiteY55" fmla="*/ 2027473 h 2153651"/>
              <a:gd name="connsiteX56" fmla="*/ 3218770 w 5817995"/>
              <a:gd name="connsiteY56" fmla="*/ 2021226 h 2153651"/>
              <a:gd name="connsiteX57" fmla="*/ 3213615 w 5817995"/>
              <a:gd name="connsiteY57" fmla="*/ 2027473 h 2153651"/>
              <a:gd name="connsiteX58" fmla="*/ 2908995 w 5817995"/>
              <a:gd name="connsiteY58" fmla="*/ 2153651 h 2153651"/>
              <a:gd name="connsiteX59" fmla="*/ 2604375 w 5817995"/>
              <a:gd name="connsiteY59" fmla="*/ 2027473 h 2153651"/>
              <a:gd name="connsiteX60" fmla="*/ 2599221 w 5817995"/>
              <a:gd name="connsiteY60" fmla="*/ 2021225 h 2153651"/>
              <a:gd name="connsiteX61" fmla="*/ 2594065 w 5817995"/>
              <a:gd name="connsiteY61" fmla="*/ 2027473 h 2153651"/>
              <a:gd name="connsiteX62" fmla="*/ 2289445 w 5817995"/>
              <a:gd name="connsiteY62" fmla="*/ 2153651 h 2153651"/>
              <a:gd name="connsiteX63" fmla="*/ 1984825 w 5817995"/>
              <a:gd name="connsiteY63" fmla="*/ 2027473 h 2153651"/>
              <a:gd name="connsiteX64" fmla="*/ 1979671 w 5817995"/>
              <a:gd name="connsiteY64" fmla="*/ 2021226 h 2153651"/>
              <a:gd name="connsiteX65" fmla="*/ 1974516 w 5817995"/>
              <a:gd name="connsiteY65" fmla="*/ 2027473 h 2153651"/>
              <a:gd name="connsiteX66" fmla="*/ 1669896 w 5817995"/>
              <a:gd name="connsiteY66" fmla="*/ 2153651 h 2153651"/>
              <a:gd name="connsiteX67" fmla="*/ 1365276 w 5817995"/>
              <a:gd name="connsiteY67" fmla="*/ 2027473 h 2153651"/>
              <a:gd name="connsiteX68" fmla="*/ 1360121 w 5817995"/>
              <a:gd name="connsiteY68" fmla="*/ 2021225 h 2153651"/>
              <a:gd name="connsiteX69" fmla="*/ 1354966 w 5817995"/>
              <a:gd name="connsiteY69" fmla="*/ 2027473 h 2153651"/>
              <a:gd name="connsiteX70" fmla="*/ 1050347 w 5817995"/>
              <a:gd name="connsiteY70" fmla="*/ 2153651 h 2153651"/>
              <a:gd name="connsiteX71" fmla="*/ 745727 w 5817995"/>
              <a:gd name="connsiteY71" fmla="*/ 2027473 h 2153651"/>
              <a:gd name="connsiteX72" fmla="*/ 740573 w 5817995"/>
              <a:gd name="connsiteY72" fmla="*/ 2021226 h 2153651"/>
              <a:gd name="connsiteX73" fmla="*/ 735419 w 5817995"/>
              <a:gd name="connsiteY73" fmla="*/ 2027473 h 2153651"/>
              <a:gd name="connsiteX74" fmla="*/ 430798 w 5817995"/>
              <a:gd name="connsiteY74" fmla="*/ 2153651 h 2153651"/>
              <a:gd name="connsiteX75" fmla="*/ 0 w 5817995"/>
              <a:gd name="connsiteY75" fmla="*/ 1722852 h 2153651"/>
              <a:gd name="connsiteX76" fmla="*/ 126178 w 5817995"/>
              <a:gd name="connsiteY76" fmla="*/ 1418231 h 2153651"/>
              <a:gd name="connsiteX77" fmla="*/ 148470 w 5817995"/>
              <a:gd name="connsiteY77" fmla="*/ 1399839 h 2153651"/>
              <a:gd name="connsiteX78" fmla="*/ 126178 w 5817995"/>
              <a:gd name="connsiteY78" fmla="*/ 1381446 h 2153651"/>
              <a:gd name="connsiteX79" fmla="*/ 0 w 5817995"/>
              <a:gd name="connsiteY79" fmla="*/ 1076825 h 2153651"/>
              <a:gd name="connsiteX80" fmla="*/ 126178 w 5817995"/>
              <a:gd name="connsiteY80" fmla="*/ 772204 h 2153651"/>
              <a:gd name="connsiteX81" fmla="*/ 148470 w 5817995"/>
              <a:gd name="connsiteY81" fmla="*/ 753812 h 2153651"/>
              <a:gd name="connsiteX82" fmla="*/ 126178 w 5817995"/>
              <a:gd name="connsiteY82" fmla="*/ 735420 h 2153651"/>
              <a:gd name="connsiteX83" fmla="*/ 0 w 5817995"/>
              <a:gd name="connsiteY83" fmla="*/ 430799 h 2153651"/>
              <a:gd name="connsiteX84" fmla="*/ 430798 w 5817995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5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9" y="0"/>
                </a:cubicBezTo>
                <a:cubicBezTo>
                  <a:pt x="1169309" y="0"/>
                  <a:pt x="1277008" y="48219"/>
                  <a:pt x="1354967" y="126178"/>
                </a:cubicBezTo>
                <a:lnTo>
                  <a:pt x="1360123" y="132426"/>
                </a:lnTo>
                <a:lnTo>
                  <a:pt x="1365278" y="126178"/>
                </a:lnTo>
                <a:cubicBezTo>
                  <a:pt x="1443237" y="48219"/>
                  <a:pt x="1550937" y="0"/>
                  <a:pt x="1669898" y="0"/>
                </a:cubicBezTo>
                <a:cubicBezTo>
                  <a:pt x="1788860" y="0"/>
                  <a:pt x="1896559" y="48219"/>
                  <a:pt x="1974518" y="126178"/>
                </a:cubicBezTo>
                <a:lnTo>
                  <a:pt x="1979674" y="132426"/>
                </a:lnTo>
                <a:lnTo>
                  <a:pt x="1984828" y="126178"/>
                </a:lnTo>
                <a:cubicBezTo>
                  <a:pt x="2062787" y="48219"/>
                  <a:pt x="2170487" y="0"/>
                  <a:pt x="2289448" y="0"/>
                </a:cubicBezTo>
                <a:cubicBezTo>
                  <a:pt x="2408410" y="0"/>
                  <a:pt x="2516109" y="48219"/>
                  <a:pt x="2594069" y="126178"/>
                </a:cubicBezTo>
                <a:lnTo>
                  <a:pt x="2599224" y="132426"/>
                </a:lnTo>
                <a:lnTo>
                  <a:pt x="2604379" y="126178"/>
                </a:lnTo>
                <a:cubicBezTo>
                  <a:pt x="2682338" y="48219"/>
                  <a:pt x="2790038" y="0"/>
                  <a:pt x="2908999" y="0"/>
                </a:cubicBezTo>
                <a:cubicBezTo>
                  <a:pt x="3027961" y="0"/>
                  <a:pt x="3135660" y="48219"/>
                  <a:pt x="3213619" y="126178"/>
                </a:cubicBezTo>
                <a:lnTo>
                  <a:pt x="3218774" y="132426"/>
                </a:lnTo>
                <a:lnTo>
                  <a:pt x="3223929" y="126178"/>
                </a:lnTo>
                <a:cubicBezTo>
                  <a:pt x="3301888" y="48219"/>
                  <a:pt x="3409588" y="0"/>
                  <a:pt x="3528549" y="0"/>
                </a:cubicBezTo>
                <a:cubicBezTo>
                  <a:pt x="3647511" y="0"/>
                  <a:pt x="3755210" y="48219"/>
                  <a:pt x="3833169" y="126178"/>
                </a:cubicBezTo>
                <a:lnTo>
                  <a:pt x="3838324" y="132426"/>
                </a:lnTo>
                <a:lnTo>
                  <a:pt x="3843479" y="126178"/>
                </a:lnTo>
                <a:cubicBezTo>
                  <a:pt x="3921438" y="48219"/>
                  <a:pt x="4029138" y="0"/>
                  <a:pt x="4148099" y="0"/>
                </a:cubicBezTo>
                <a:cubicBezTo>
                  <a:pt x="4267061" y="0"/>
                  <a:pt x="4374760" y="48219"/>
                  <a:pt x="4452719" y="126178"/>
                </a:cubicBezTo>
                <a:lnTo>
                  <a:pt x="4457874" y="132425"/>
                </a:lnTo>
                <a:lnTo>
                  <a:pt x="4463028" y="126178"/>
                </a:lnTo>
                <a:cubicBezTo>
                  <a:pt x="4540987" y="48219"/>
                  <a:pt x="4648687" y="0"/>
                  <a:pt x="4767648" y="0"/>
                </a:cubicBezTo>
                <a:cubicBezTo>
                  <a:pt x="4871740" y="0"/>
                  <a:pt x="4967208" y="36918"/>
                  <a:pt x="5041676" y="98374"/>
                </a:cubicBezTo>
                <a:lnTo>
                  <a:pt x="5077033" y="132897"/>
                </a:lnTo>
                <a:lnTo>
                  <a:pt x="5082577" y="126178"/>
                </a:lnTo>
                <a:cubicBezTo>
                  <a:pt x="5160536" y="48219"/>
                  <a:pt x="5268236" y="0"/>
                  <a:pt x="5387197" y="0"/>
                </a:cubicBezTo>
                <a:cubicBezTo>
                  <a:pt x="5625120" y="0"/>
                  <a:pt x="5817995" y="192875"/>
                  <a:pt x="5817995" y="430799"/>
                </a:cubicBezTo>
                <a:cubicBezTo>
                  <a:pt x="5817995" y="549761"/>
                  <a:pt x="5769776" y="657461"/>
                  <a:pt x="5691817" y="735420"/>
                </a:cubicBezTo>
                <a:lnTo>
                  <a:pt x="5669526" y="753812"/>
                </a:lnTo>
                <a:lnTo>
                  <a:pt x="5691817" y="772204"/>
                </a:lnTo>
                <a:cubicBezTo>
                  <a:pt x="5769776" y="850163"/>
                  <a:pt x="5817995" y="957863"/>
                  <a:pt x="5817995" y="1076825"/>
                </a:cubicBezTo>
                <a:cubicBezTo>
                  <a:pt x="5817995" y="1195787"/>
                  <a:pt x="5769776" y="1303487"/>
                  <a:pt x="5691817" y="1381446"/>
                </a:cubicBezTo>
                <a:lnTo>
                  <a:pt x="5669526" y="1399839"/>
                </a:lnTo>
                <a:lnTo>
                  <a:pt x="5691817" y="1418231"/>
                </a:lnTo>
                <a:cubicBezTo>
                  <a:pt x="5769776" y="1496190"/>
                  <a:pt x="5817995" y="1603890"/>
                  <a:pt x="5817995" y="1722852"/>
                </a:cubicBezTo>
                <a:cubicBezTo>
                  <a:pt x="5817995" y="1960776"/>
                  <a:pt x="5625120" y="2153651"/>
                  <a:pt x="5387197" y="2153651"/>
                </a:cubicBezTo>
                <a:cubicBezTo>
                  <a:pt x="5268236" y="2153651"/>
                  <a:pt x="5160536" y="2105432"/>
                  <a:pt x="5082577" y="2027473"/>
                </a:cubicBezTo>
                <a:lnTo>
                  <a:pt x="5077420" y="2021223"/>
                </a:lnTo>
                <a:lnTo>
                  <a:pt x="5072263" y="2027473"/>
                </a:lnTo>
                <a:cubicBezTo>
                  <a:pt x="4994304" y="2105432"/>
                  <a:pt x="4886605" y="2153651"/>
                  <a:pt x="4767643" y="2153651"/>
                </a:cubicBezTo>
                <a:cubicBezTo>
                  <a:pt x="4648682" y="2153651"/>
                  <a:pt x="4540982" y="2105432"/>
                  <a:pt x="4463023" y="2027473"/>
                </a:cubicBezTo>
                <a:lnTo>
                  <a:pt x="4457869" y="2021226"/>
                </a:lnTo>
                <a:lnTo>
                  <a:pt x="4452714" y="2027473"/>
                </a:lnTo>
                <a:cubicBezTo>
                  <a:pt x="4374755" y="2105432"/>
                  <a:pt x="4267056" y="2153651"/>
                  <a:pt x="4148094" y="2153651"/>
                </a:cubicBezTo>
                <a:cubicBezTo>
                  <a:pt x="4029133" y="2153651"/>
                  <a:pt x="3921433" y="2105432"/>
                  <a:pt x="3843474" y="2027473"/>
                </a:cubicBezTo>
                <a:lnTo>
                  <a:pt x="3838319" y="2021225"/>
                </a:lnTo>
                <a:lnTo>
                  <a:pt x="3833164" y="2027473"/>
                </a:lnTo>
                <a:cubicBezTo>
                  <a:pt x="3755205" y="2105432"/>
                  <a:pt x="3647506" y="2153651"/>
                  <a:pt x="3528544" y="2153651"/>
                </a:cubicBezTo>
                <a:cubicBezTo>
                  <a:pt x="3409583" y="2153651"/>
                  <a:pt x="3301883" y="2105432"/>
                  <a:pt x="3223924" y="2027473"/>
                </a:cubicBezTo>
                <a:lnTo>
                  <a:pt x="3218770" y="2021226"/>
                </a:lnTo>
                <a:lnTo>
                  <a:pt x="3213615" y="2027473"/>
                </a:lnTo>
                <a:cubicBezTo>
                  <a:pt x="3135656" y="2105432"/>
                  <a:pt x="3027957" y="2153651"/>
                  <a:pt x="2908995" y="2153651"/>
                </a:cubicBezTo>
                <a:cubicBezTo>
                  <a:pt x="2790034" y="2153651"/>
                  <a:pt x="2682334" y="2105432"/>
                  <a:pt x="2604375" y="2027473"/>
                </a:cubicBezTo>
                <a:lnTo>
                  <a:pt x="2599221" y="2021225"/>
                </a:lnTo>
                <a:lnTo>
                  <a:pt x="2594065" y="2027473"/>
                </a:lnTo>
                <a:cubicBezTo>
                  <a:pt x="2516106" y="2105432"/>
                  <a:pt x="2408407" y="2153651"/>
                  <a:pt x="2289445" y="2153651"/>
                </a:cubicBezTo>
                <a:cubicBezTo>
                  <a:pt x="2170484" y="2153651"/>
                  <a:pt x="2062784" y="2105432"/>
                  <a:pt x="1984825" y="2027473"/>
                </a:cubicBezTo>
                <a:lnTo>
                  <a:pt x="1979671" y="2021226"/>
                </a:lnTo>
                <a:lnTo>
                  <a:pt x="1974516" y="2027473"/>
                </a:lnTo>
                <a:cubicBezTo>
                  <a:pt x="1896557" y="2105432"/>
                  <a:pt x="1788858" y="2153651"/>
                  <a:pt x="1669896" y="2153651"/>
                </a:cubicBezTo>
                <a:cubicBezTo>
                  <a:pt x="1550935" y="2153651"/>
                  <a:pt x="1443235" y="2105432"/>
                  <a:pt x="1365276" y="2027473"/>
                </a:cubicBezTo>
                <a:lnTo>
                  <a:pt x="1360121" y="2021225"/>
                </a:lnTo>
                <a:lnTo>
                  <a:pt x="1354966" y="2027473"/>
                </a:lnTo>
                <a:cubicBezTo>
                  <a:pt x="1277007" y="2105432"/>
                  <a:pt x="1169308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70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>
              <a:alpha val="67000"/>
            </a:scheme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Arial" panose="020B0604020202020204" pitchFamily="34" charset="0"/>
              <a:ea typeface="思源黑体 CN Bold" panose="020B08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65867E-ECD3-4CA3-BE91-8008CB65B531}"/>
              </a:ext>
            </a:extLst>
          </p:cNvPr>
          <p:cNvSpPr txBox="1"/>
          <p:nvPr/>
        </p:nvSpPr>
        <p:spPr>
          <a:xfrm>
            <a:off x="1349608" y="2272516"/>
            <a:ext cx="10257514" cy="1951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spcAft>
                <a:spcPts val="1000"/>
              </a:spcAft>
              <a:defRPr/>
            </a:pPr>
            <a:r>
              <a:rPr lang="vi-VN" sz="2800" dirty="0">
                <a:solidFill>
                  <a:prstClr val="black"/>
                </a:solidFill>
                <a:cs typeface="Arial" panose="020B0604020202020204" pitchFamily="34" charset="0"/>
              </a:rPr>
              <a:t>Nêu được một số dạng địa hình của Trái Đất qua hình ảnh (videp clip):  núi, dồi, cao nguyên, đồng bằng, sông, hồ, biển, đại dương..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2ED6C0-85F1-4470-AD37-79E33EECB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507" y="2427258"/>
            <a:ext cx="764626" cy="7271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76056D-A698-4BDE-A01C-6695C18CED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240" y="337601"/>
            <a:ext cx="7655246" cy="120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02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E7045B17-75BD-BC81-AC0A-38D31C7B14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3443908"/>
              </p:ext>
            </p:extLst>
          </p:nvPr>
        </p:nvGraphicFramePr>
        <p:xfrm>
          <a:off x="438150" y="605364"/>
          <a:ext cx="6343650" cy="280458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09775">
                  <a:extLst>
                    <a:ext uri="{9D8B030D-6E8A-4147-A177-3AD203B41FA5}">
                      <a16:colId xmlns:a16="http://schemas.microsoft.com/office/drawing/2014/main" val="2601984338"/>
                    </a:ext>
                  </a:extLst>
                </a:gridCol>
                <a:gridCol w="2219325">
                  <a:extLst>
                    <a:ext uri="{9D8B030D-6E8A-4147-A177-3AD203B41FA5}">
                      <a16:colId xmlns:a16="http://schemas.microsoft.com/office/drawing/2014/main" val="3168082455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1799189046"/>
                    </a:ext>
                  </a:extLst>
                </a:gridCol>
              </a:tblGrid>
              <a:tr h="765036">
                <a:tc>
                  <a:txBody>
                    <a:bodyPr/>
                    <a:lstStyle/>
                    <a:p>
                      <a:endParaRPr lang="en-US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Núi</a:t>
                      </a:r>
                      <a:endParaRPr lang="en-US" sz="36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Đồi</a:t>
                      </a:r>
                      <a:endParaRPr lang="en-US" sz="36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535187"/>
                  </a:ext>
                </a:extLst>
              </a:tr>
              <a:tr h="700200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Điểm</a:t>
                      </a:r>
                      <a:r>
                        <a:rPr lang="en-US" sz="2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giống</a:t>
                      </a:r>
                      <a:endParaRPr lang="en-US" sz="20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163317"/>
                  </a:ext>
                </a:extLst>
              </a:tr>
              <a:tr h="1339350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Điểm</a:t>
                      </a:r>
                      <a:r>
                        <a:rPr lang="en-US" sz="2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khác</a:t>
                      </a:r>
                      <a:endParaRPr lang="en-US" sz="20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Độ</a:t>
                      </a:r>
                      <a:r>
                        <a:rPr lang="en-US" sz="20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000" b="1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cao</a:t>
                      </a:r>
                      <a:endParaRPr lang="en-US" sz="20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Đỉnh</a:t>
                      </a:r>
                      <a:endParaRPr lang="en-US" sz="20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Sườn</a:t>
                      </a:r>
                      <a:endParaRPr lang="en-US" sz="20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64799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194E7C3-9404-A5E1-6C92-8200592B7BEC}"/>
              </a:ext>
            </a:extLst>
          </p:cNvPr>
          <p:cNvSpPr txBox="1"/>
          <p:nvPr/>
        </p:nvSpPr>
        <p:spPr>
          <a:xfrm>
            <a:off x="3648074" y="1428750"/>
            <a:ext cx="2047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Đều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nhô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cao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CDE378-B269-D9A3-999F-EB54E337BD28}"/>
              </a:ext>
            </a:extLst>
          </p:cNvPr>
          <p:cNvSpPr txBox="1"/>
          <p:nvPr/>
        </p:nvSpPr>
        <p:spPr>
          <a:xfrm>
            <a:off x="2486024" y="2343150"/>
            <a:ext cx="2047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Trên</a:t>
            </a:r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500 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07B12E-CFCD-C04C-28D1-52146C83A8CC}"/>
              </a:ext>
            </a:extLst>
          </p:cNvPr>
          <p:cNvSpPr txBox="1"/>
          <p:nvPr/>
        </p:nvSpPr>
        <p:spPr>
          <a:xfrm>
            <a:off x="2476499" y="2695575"/>
            <a:ext cx="2047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Nhọn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1ED3F1-CA13-2B95-B1E1-DCDD199F2037}"/>
              </a:ext>
            </a:extLst>
          </p:cNvPr>
          <p:cNvSpPr txBox="1"/>
          <p:nvPr/>
        </p:nvSpPr>
        <p:spPr>
          <a:xfrm>
            <a:off x="2476499" y="2990850"/>
            <a:ext cx="2047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Dốc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059D84-86E2-BE23-C347-A0FC16E62BC5}"/>
              </a:ext>
            </a:extLst>
          </p:cNvPr>
          <p:cNvSpPr txBox="1"/>
          <p:nvPr/>
        </p:nvSpPr>
        <p:spPr>
          <a:xfrm>
            <a:off x="4705349" y="2314575"/>
            <a:ext cx="2047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200 - 500 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1CEF57-0EA2-1B98-81D9-72BBF8657E7B}"/>
              </a:ext>
            </a:extLst>
          </p:cNvPr>
          <p:cNvSpPr txBox="1"/>
          <p:nvPr/>
        </p:nvSpPr>
        <p:spPr>
          <a:xfrm>
            <a:off x="4705349" y="2638425"/>
            <a:ext cx="2047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Tròn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C54667-F0E5-241D-1D12-0BDFD229F02C}"/>
              </a:ext>
            </a:extLst>
          </p:cNvPr>
          <p:cNvSpPr txBox="1"/>
          <p:nvPr/>
        </p:nvSpPr>
        <p:spPr>
          <a:xfrm>
            <a:off x="4733924" y="2990850"/>
            <a:ext cx="2047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Thoải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24" name="Table 2">
            <a:extLst>
              <a:ext uri="{FF2B5EF4-FFF2-40B4-BE49-F238E27FC236}">
                <a16:creationId xmlns:a16="http://schemas.microsoft.com/office/drawing/2014/main" id="{CFDA3DC4-D4ED-61D3-B5DE-5AA7E7DE65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937818"/>
              </p:ext>
            </p:extLst>
          </p:nvPr>
        </p:nvGraphicFramePr>
        <p:xfrm>
          <a:off x="4962525" y="3634314"/>
          <a:ext cx="6343650" cy="280458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09775">
                  <a:extLst>
                    <a:ext uri="{9D8B030D-6E8A-4147-A177-3AD203B41FA5}">
                      <a16:colId xmlns:a16="http://schemas.microsoft.com/office/drawing/2014/main" val="2601984338"/>
                    </a:ext>
                  </a:extLst>
                </a:gridCol>
                <a:gridCol w="2219325">
                  <a:extLst>
                    <a:ext uri="{9D8B030D-6E8A-4147-A177-3AD203B41FA5}">
                      <a16:colId xmlns:a16="http://schemas.microsoft.com/office/drawing/2014/main" val="3168082455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1799189046"/>
                    </a:ext>
                  </a:extLst>
                </a:gridCol>
              </a:tblGrid>
              <a:tr h="765036">
                <a:tc>
                  <a:txBody>
                    <a:bodyPr/>
                    <a:lstStyle/>
                    <a:p>
                      <a:endParaRPr lang="en-US" sz="24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Cao </a:t>
                      </a:r>
                      <a:r>
                        <a:rPr lang="en-US" sz="24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nguyên</a:t>
                      </a:r>
                      <a:endParaRPr lang="en-US" sz="24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Đồng</a:t>
                      </a:r>
                      <a:r>
                        <a:rPr lang="en-US" sz="2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bằng</a:t>
                      </a:r>
                      <a:endParaRPr lang="en-US" sz="24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535187"/>
                  </a:ext>
                </a:extLst>
              </a:tr>
              <a:tr h="700200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Điểm</a:t>
                      </a:r>
                      <a:r>
                        <a:rPr lang="en-US" sz="24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400" b="1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giống</a:t>
                      </a:r>
                      <a:endParaRPr lang="en-US" sz="24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sz="24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163317"/>
                  </a:ext>
                </a:extLst>
              </a:tr>
              <a:tr h="1339350">
                <a:tc>
                  <a:txBody>
                    <a:bodyPr/>
                    <a:lstStyle/>
                    <a:p>
                      <a:endParaRPr lang="en-US" sz="24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r>
                        <a:rPr lang="en-US" sz="2400" b="1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Điểm</a:t>
                      </a:r>
                      <a:r>
                        <a:rPr lang="en-US" sz="24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400" b="1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khác</a:t>
                      </a:r>
                      <a:endParaRPr lang="en-US" sz="24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647993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BDAE9368-1EE4-DC5E-C469-8B3E1DE39282}"/>
              </a:ext>
            </a:extLst>
          </p:cNvPr>
          <p:cNvSpPr txBox="1"/>
          <p:nvPr/>
        </p:nvSpPr>
        <p:spPr>
          <a:xfrm>
            <a:off x="8105774" y="4552950"/>
            <a:ext cx="2552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Đều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phẳng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CF7B3F-15D4-C175-1FEC-16E0A02C7F08}"/>
              </a:ext>
            </a:extLst>
          </p:cNvPr>
          <p:cNvSpPr txBox="1"/>
          <p:nvPr/>
        </p:nvSpPr>
        <p:spPr>
          <a:xfrm>
            <a:off x="7038974" y="5457825"/>
            <a:ext cx="2047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Cao</a:t>
            </a:r>
          </a:p>
          <a:p>
            <a:pPr algn="ctr"/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trên</a:t>
            </a:r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500 m)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BA838DD-988B-2921-42AC-E2A367DBBEB2}"/>
              </a:ext>
            </a:extLst>
          </p:cNvPr>
          <p:cNvSpPr txBox="1"/>
          <p:nvPr/>
        </p:nvSpPr>
        <p:spPr>
          <a:xfrm>
            <a:off x="9210674" y="5400675"/>
            <a:ext cx="2047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Thấp</a:t>
            </a:r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0 -200m)</a:t>
            </a:r>
          </a:p>
        </p:txBody>
      </p:sp>
    </p:spTree>
    <p:extLst>
      <p:ext uri="{BB962C8B-B14F-4D97-AF65-F5344CB8AC3E}">
        <p14:creationId xmlns:p14="http://schemas.microsoft.com/office/powerpoint/2010/main" val="403921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10" grpId="0"/>
      <p:bldP spid="14" grpId="0"/>
      <p:bldP spid="15" grpId="0"/>
      <p:bldP spid="16" grpId="0"/>
      <p:bldP spid="25" grpId="0"/>
      <p:bldP spid="26" grpId="0"/>
      <p:bldP spid="2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9" y="3967245"/>
            <a:ext cx="12192000" cy="289075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024" y="0"/>
            <a:ext cx="3724275" cy="183832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447" y="157163"/>
            <a:ext cx="800100" cy="762000"/>
          </a:xfrm>
          <a:prstGeom prst="rect">
            <a:avLst/>
          </a:prstGeom>
        </p:spPr>
      </p:pic>
      <p:pic>
        <p:nvPicPr>
          <p:cNvPr id="12" name="Picture 11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6229B0B9-7494-4568-B2FB-A6B5D9F8D2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712" y="1641718"/>
            <a:ext cx="4386785" cy="4041327"/>
          </a:xfrm>
          <a:prstGeom prst="rect">
            <a:avLst/>
          </a:prstGeom>
        </p:spPr>
      </p:pic>
      <p:pic>
        <p:nvPicPr>
          <p:cNvPr id="9" name="图片 34">
            <a:extLst>
              <a:ext uri="{FF2B5EF4-FFF2-40B4-BE49-F238E27FC236}">
                <a16:creationId xmlns:a16="http://schemas.microsoft.com/office/drawing/2014/main" id="{CA247C5B-2169-4A55-99DD-13DB3D33E1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56" y="2326165"/>
            <a:ext cx="956633" cy="956633"/>
          </a:xfrm>
          <a:prstGeom prst="rect">
            <a:avLst/>
          </a:prstGeom>
        </p:spPr>
      </p:pic>
      <p:pic>
        <p:nvPicPr>
          <p:cNvPr id="10" name="图片 34">
            <a:extLst>
              <a:ext uri="{FF2B5EF4-FFF2-40B4-BE49-F238E27FC236}">
                <a16:creationId xmlns:a16="http://schemas.microsoft.com/office/drawing/2014/main" id="{79389E43-2D01-407D-8657-05E55A614E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6" y="4201430"/>
            <a:ext cx="956633" cy="95663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752A876-6E53-48C2-9785-23B9C19E5491}"/>
              </a:ext>
            </a:extLst>
          </p:cNvPr>
          <p:cNvSpPr txBox="1"/>
          <p:nvPr/>
        </p:nvSpPr>
        <p:spPr>
          <a:xfrm>
            <a:off x="1380288" y="2421023"/>
            <a:ext cx="632543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377"/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Xem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lại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bài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và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học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ghi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nhớ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B2FB28-8C6E-472A-AB0A-200F87D3424E}"/>
              </a:ext>
            </a:extLst>
          </p:cNvPr>
          <p:cNvSpPr txBox="1"/>
          <p:nvPr/>
        </p:nvSpPr>
        <p:spPr>
          <a:xfrm>
            <a:off x="1380288" y="4306765"/>
            <a:ext cx="66564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377"/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Chuẩn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bị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: </a:t>
            </a:r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Bài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tiếp</a:t>
            </a:r>
            <a:r>
              <a:rPr lang="en-US" sz="4800" dirty="0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theo</a:t>
            </a:r>
            <a:endParaRPr lang="en-US" sz="4800" dirty="0">
              <a:solidFill>
                <a:srgbClr val="C00000"/>
              </a:solidFill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A5C263-9B1D-1A2B-EE08-D429F78345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6142" y="1209242"/>
            <a:ext cx="3834716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8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539B7B3E-576B-4A12-9204-F5DB3D18F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9157"/>
            <a:ext cx="12192000" cy="538884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6BC07836-980B-46E5-A4B3-369F0C8BF4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1" t="34354" r="-1403" b="1526"/>
          <a:stretch/>
        </p:blipFill>
        <p:spPr>
          <a:xfrm>
            <a:off x="0" y="605711"/>
            <a:ext cx="6324166" cy="5646577"/>
          </a:xfrm>
          <a:prstGeom prst="rect">
            <a:avLst/>
          </a:prstGeom>
        </p:spPr>
      </p:pic>
      <p:pic>
        <p:nvPicPr>
          <p:cNvPr id="2" name="Content Placeholder 7">
            <a:extLst>
              <a:ext uri="{FF2B5EF4-FFF2-40B4-BE49-F238E27FC236}">
                <a16:creationId xmlns:a16="http://schemas.microsoft.com/office/drawing/2014/main" id="{52DA4710-19B5-1F32-DCCF-CC65A0D02BB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13070" y="1672908"/>
            <a:ext cx="6309360" cy="282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1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C3E8152B-C7A7-4200-BCB1-4017F9E3C9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9157"/>
            <a:ext cx="12192000" cy="5388843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FE15AC75-4863-47CF-8C39-05BB325FBE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/>
          <a:stretch/>
        </p:blipFill>
        <p:spPr>
          <a:xfrm>
            <a:off x="101597" y="407172"/>
            <a:ext cx="5967567" cy="62629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4DCC4BE-8753-3B1B-C189-169FD85954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2341" y="1793256"/>
            <a:ext cx="7334124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00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90499"/>
            <a:ext cx="12202003" cy="87146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593E1B-5FC0-44F6-9131-81F89692E7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6" y="887276"/>
            <a:ext cx="3853732" cy="53020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301D85-EE01-4ABC-A0A4-A0ECC6332D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3" y="592853"/>
            <a:ext cx="7086667" cy="2332377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25" y="3166728"/>
            <a:ext cx="1960807" cy="7431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57" y="4094105"/>
            <a:ext cx="1395087" cy="9562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58" y="4829350"/>
            <a:ext cx="1960807" cy="58739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11" y="4094105"/>
            <a:ext cx="1395087" cy="95620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14" y="4829350"/>
            <a:ext cx="1960807" cy="58739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38" y="5060983"/>
            <a:ext cx="1395087" cy="95620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441" y="5796229"/>
            <a:ext cx="1960807" cy="587393"/>
          </a:xfrm>
          <a:prstGeom prst="rect">
            <a:avLst/>
          </a:prstGeom>
        </p:spPr>
      </p:pic>
      <p:pic>
        <p:nvPicPr>
          <p:cNvPr id="2" name="Nhac nen">
            <a:hlinkClick r:id="" action="ppaction://media"/>
            <a:extLst>
              <a:ext uri="{FF2B5EF4-FFF2-40B4-BE49-F238E27FC236}">
                <a16:creationId xmlns:a16="http://schemas.microsoft.com/office/drawing/2014/main" id="{C23B07A0-9676-4F48-8D2E-FD04E7F8BFD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751" end="29864.3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67006" y="5269929"/>
            <a:ext cx="487363" cy="48736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55" y="5035509"/>
            <a:ext cx="1395087" cy="95620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58" y="5770754"/>
            <a:ext cx="1960807" cy="587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3F3338-918A-4A02-A719-5D95465F4A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851908"/>
            <a:ext cx="12192000" cy="60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814130-806D-4A96-9B87-64A3AD07FB4B}"/>
              </a:ext>
            </a:extLst>
          </p:cNvPr>
          <p:cNvSpPr txBox="1"/>
          <p:nvPr/>
        </p:nvSpPr>
        <p:spPr>
          <a:xfrm>
            <a:off x="-1561292" y="4753713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b="1" dirty="0" err="1">
                <a:solidFill>
                  <a:prstClr val="black"/>
                </a:solidFill>
                <a:latin typeface="Calibri" panose="020F0502020204030204"/>
              </a:rPr>
              <a:t>Nhạc</a:t>
            </a:r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alibri" panose="020F0502020204030204"/>
              </a:rPr>
              <a:t>nền</a:t>
            </a:r>
            <a:endParaRPr lang="en-US" b="1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6541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4634" numSld="999">
                <p:cTn id="5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18663EBB-8687-406B-BD63-04D94CFFF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85190"/>
            <a:ext cx="12202003" cy="8714601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DA4475E-149A-4F41-8C70-3D0078930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6" y="1298329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B2FD2F9-215A-4CF1-B8A2-FDBAAC8A71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6" y="493889"/>
            <a:ext cx="627889" cy="62788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463" y="2837267"/>
            <a:ext cx="3106652" cy="388756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 flipH="1">
            <a:off x="271632" y="2837267"/>
            <a:ext cx="7343197" cy="2744468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914377"/>
              <a:endParaRPr lang="en-US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 defTabSz="914377"/>
              <a:r>
                <a:rPr lang="vi-VN" sz="4000" b="1" dirty="0">
                  <a:solidFill>
                    <a:srgbClr val="ED7D31">
                      <a:lumMod val="75000"/>
                    </a:srgb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Bề mặt Trái Đất </a:t>
              </a:r>
              <a:r>
                <a:rPr lang="en-US" sz="4000" b="1" dirty="0" err="1">
                  <a:solidFill>
                    <a:srgbClr val="ED7D31">
                      <a:lumMod val="75000"/>
                    </a:srgb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được</a:t>
              </a:r>
              <a:r>
                <a:rPr lang="vi-VN" sz="4000" b="1" dirty="0">
                  <a:solidFill>
                    <a:srgbClr val="ED7D31">
                      <a:lumMod val="75000"/>
                    </a:srgb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chia thành 6 châu lục và 4 đại dương.</a:t>
              </a:r>
              <a:endParaRPr lang="en-US" sz="4000" b="1" dirty="0">
                <a:solidFill>
                  <a:srgbClr val="ED7D31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3" y="159047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6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Bề mặt Trái Đất được chia thành mấy châu lục và mấy đại dương?</a:t>
                </a:r>
                <a:endParaRPr lang="en-US" sz="36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3"/>
              <a:ext cx="909211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377"/>
              <a:r>
                <a:rPr lang="en-US" sz="420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01</a:t>
              </a:r>
              <a:endParaRPr lang="en-US" sz="4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441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1569CA-16BC-AF49-525F-995F4BA0DC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870" b="247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5" name="nhacthang">
            <a:hlinkClick r:id="" action="ppaction://media"/>
            <a:extLst>
              <a:ext uri="{FF2B5EF4-FFF2-40B4-BE49-F238E27FC236}">
                <a16:creationId xmlns:a16="http://schemas.microsoft.com/office/drawing/2014/main" id="{B7F9C67C-D4E0-17BA-034F-D4C05B78C4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875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6341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18663EBB-8687-406B-BD63-04D94CFFF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85190"/>
            <a:ext cx="12202003" cy="871460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463" y="2837267"/>
            <a:ext cx="3106652" cy="388756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 flipH="1">
            <a:off x="271632" y="2837267"/>
            <a:ext cx="7343197" cy="2744468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914377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 defTabSz="914377"/>
              <a:r>
                <a:rPr lang="vi-VN" sz="3733" b="1" dirty="0">
                  <a:solidFill>
                    <a:srgbClr val="ED7D31">
                      <a:lumMod val="75000"/>
                    </a:srgb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Tên 6 châu lục là châu Á, châu Âu, châu Phi, châu Mĩ, châu Đại Dương, châu Nam Cực.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3" y="159047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44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Kể tên các châu lục trên trái đất?</a:t>
                </a:r>
                <a:endParaRPr lang="en-US" sz="44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3"/>
              <a:ext cx="909211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377"/>
              <a:r>
                <a:rPr lang="en-US" sz="4200">
                  <a:solidFill>
                    <a:prstClr val="white"/>
                  </a:solidFill>
                  <a:latin typeface="iCiel Cadena" panose="02000503000000020004" pitchFamily="50" charset="0"/>
                </a:rPr>
                <a:t>02</a:t>
              </a:r>
              <a:endParaRPr lang="en-US" sz="4200" dirty="0">
                <a:solidFill>
                  <a:prstClr val="white"/>
                </a:solidFill>
                <a:latin typeface="iCiel Cadena" panose="02000503000000020004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214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1569CA-16BC-AF49-525F-995F4BA0DC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870" b="247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5" name="nhacthang">
            <a:hlinkClick r:id="" action="ppaction://media"/>
            <a:extLst>
              <a:ext uri="{FF2B5EF4-FFF2-40B4-BE49-F238E27FC236}">
                <a16:creationId xmlns:a16="http://schemas.microsoft.com/office/drawing/2014/main" id="{B7F9C67C-D4E0-17BA-034F-D4C05B78C4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786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6341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18663EBB-8687-406B-BD63-04D94CFFF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85190"/>
            <a:ext cx="12202003" cy="8714601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DA4475E-149A-4F41-8C70-3D0078930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6" y="1298329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B2FD2F9-215A-4CF1-B8A2-FDBAAC8A71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6" y="493889"/>
            <a:ext cx="627889" cy="62788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463" y="2837267"/>
            <a:ext cx="3106652" cy="388756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 flipH="1">
            <a:off x="333374" y="2837267"/>
            <a:ext cx="7281454" cy="2744468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914377"/>
              <a:endParaRPr lang="en-US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9" y="2492017"/>
              <a:ext cx="3966487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 defTabSz="914377"/>
              <a:r>
                <a:rPr lang="vi-VN" sz="3733" b="1" dirty="0">
                  <a:solidFill>
                    <a:srgbClr val="ED7D31">
                      <a:lumMod val="75000"/>
                    </a:srgb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Tên 4 đại dương là Bắc Băng Dương, Thái Bình Dương, Đạo Tây Dương, Ấn độ Dương.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3" y="159047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60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Kể tên các đại dương?</a:t>
                </a:r>
                <a:endParaRPr lang="en-US" sz="60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3"/>
              <a:ext cx="909211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377"/>
              <a:r>
                <a:rPr lang="en-US" sz="420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03</a:t>
              </a:r>
              <a:endParaRPr lang="en-US" sz="4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219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371</Words>
  <Application>Microsoft Office PowerPoint</Application>
  <PresentationFormat>Widescreen</PresentationFormat>
  <Paragraphs>62</Paragraphs>
  <Slides>22</Slides>
  <Notes>15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等线</vt:lpstr>
      <vt:lpstr>等线 Light</vt:lpstr>
      <vt:lpstr>微软雅黑</vt:lpstr>
      <vt:lpstr>字魂70号-灵悦黑体</vt:lpstr>
      <vt:lpstr>Arial</vt:lpstr>
      <vt:lpstr>Calibri</vt:lpstr>
      <vt:lpstr>Calibri Light</vt:lpstr>
      <vt:lpstr>Cambria</vt:lpstr>
      <vt:lpstr>iCiel Cadena</vt:lpstr>
      <vt:lpstr>Tahoma</vt:lpstr>
      <vt:lpstr>Office 主题​​</vt:lpstr>
      <vt:lpstr>Custom Design</vt:lpstr>
      <vt:lpstr>Office Theme</vt:lpstr>
      <vt:lpstr>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29</cp:revision>
  <dcterms:created xsi:type="dcterms:W3CDTF">2023-01-25T04:22:08Z</dcterms:created>
  <dcterms:modified xsi:type="dcterms:W3CDTF">2023-02-04T14:38:29Z</dcterms:modified>
</cp:coreProperties>
</file>