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5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6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7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8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9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10.xml" ContentType="application/vnd.openxmlformats-officedocument.theme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11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78" r:id="rId3"/>
    <p:sldMasterId id="2147483692" r:id="rId4"/>
    <p:sldMasterId id="2147483697" r:id="rId5"/>
    <p:sldMasterId id="2147483709" r:id="rId6"/>
    <p:sldMasterId id="2147483721" r:id="rId7"/>
    <p:sldMasterId id="2147483733" r:id="rId8"/>
    <p:sldMasterId id="2147483746" r:id="rId9"/>
    <p:sldMasterId id="2147483760" r:id="rId10"/>
    <p:sldMasterId id="2147483773" r:id="rId11"/>
    <p:sldMasterId id="2147483786" r:id="rId12"/>
  </p:sldMasterIdLst>
  <p:notesMasterIdLst>
    <p:notesMasterId r:id="rId49"/>
  </p:notesMasterIdLst>
  <p:sldIdLst>
    <p:sldId id="257" r:id="rId13"/>
    <p:sldId id="258" r:id="rId14"/>
    <p:sldId id="425" r:id="rId15"/>
    <p:sldId id="2007577128" r:id="rId16"/>
    <p:sldId id="497" r:id="rId17"/>
    <p:sldId id="2007577119" r:id="rId18"/>
    <p:sldId id="2007577120" r:id="rId19"/>
    <p:sldId id="259" r:id="rId20"/>
    <p:sldId id="2007577129" r:id="rId21"/>
    <p:sldId id="265" r:id="rId22"/>
    <p:sldId id="2007577095" r:id="rId23"/>
    <p:sldId id="278" r:id="rId24"/>
    <p:sldId id="2007577092" r:id="rId25"/>
    <p:sldId id="2007577126" r:id="rId26"/>
    <p:sldId id="2007577127" r:id="rId27"/>
    <p:sldId id="2007577115" r:id="rId28"/>
    <p:sldId id="2007577117" r:id="rId29"/>
    <p:sldId id="2007577130" r:id="rId30"/>
    <p:sldId id="2896" r:id="rId31"/>
    <p:sldId id="2886" r:id="rId32"/>
    <p:sldId id="2007577123" r:id="rId33"/>
    <p:sldId id="2007577150" r:id="rId34"/>
    <p:sldId id="2007577153" r:id="rId35"/>
    <p:sldId id="2007577124" r:id="rId36"/>
    <p:sldId id="264" r:id="rId37"/>
    <p:sldId id="2007577152" r:id="rId38"/>
    <p:sldId id="2901" r:id="rId39"/>
    <p:sldId id="2007577154" r:id="rId40"/>
    <p:sldId id="2007577155" r:id="rId41"/>
    <p:sldId id="2007577156" r:id="rId42"/>
    <p:sldId id="2898" r:id="rId43"/>
    <p:sldId id="2899" r:id="rId44"/>
    <p:sldId id="2007577125" r:id="rId45"/>
    <p:sldId id="2897" r:id="rId46"/>
    <p:sldId id="2895" r:id="rId47"/>
    <p:sldId id="341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C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2" d="100"/>
          <a:sy n="72" d="100"/>
        </p:scale>
        <p:origin x="9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slide" Target="slides/slide2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slide" Target="slides/slide30.xml"/><Relationship Id="rId47" Type="http://schemas.openxmlformats.org/officeDocument/2006/relationships/slide" Target="slides/slide35.xml"/><Relationship Id="rId50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46" Type="http://schemas.openxmlformats.org/officeDocument/2006/relationships/slide" Target="slides/slide3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41" Type="http://schemas.openxmlformats.org/officeDocument/2006/relationships/slide" Target="slides/slide2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slide" Target="slides/slide28.xml"/><Relationship Id="rId45" Type="http://schemas.openxmlformats.org/officeDocument/2006/relationships/slide" Target="slides/slide33.xml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49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4" Type="http://schemas.openxmlformats.org/officeDocument/2006/relationships/slide" Target="slides/slide32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slide" Target="slides/slide31.xml"/><Relationship Id="rId48" Type="http://schemas.openxmlformats.org/officeDocument/2006/relationships/slide" Target="slides/slide36.xml"/><Relationship Id="rId8" Type="http://schemas.openxmlformats.org/officeDocument/2006/relationships/slideMaster" Target="slideMasters/slideMaster8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CF9061-A35D-46B7-B637-3BD8E32F4EBD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EC5B1B-5542-44F1-9EC5-FEF3A0AEF3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678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C4C689-0797-4A8F-B2C6-5687E1566F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tranthao121004@gmail.com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EC5B1B-5542-44F1-9EC5-FEF3A0AEF354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3605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幻灯片图像占位符 26625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123" name="文本占位符 26626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 eaLnBrk="1" hangingPunct="1"/>
            <a:endParaRPr dirty="0"/>
          </a:p>
        </p:txBody>
      </p:sp>
      <p:sp>
        <p:nvSpPr>
          <p:cNvPr id="5124" name="灯片编号占位符 1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0692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tranthao121004@gmail.com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EC5B1B-5542-44F1-9EC5-FEF3A0AEF35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3931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tranthao121004@gmail.com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EC5B1B-5542-44F1-9EC5-FEF3A0AEF354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1214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tranthao121004@gmail.com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EC5B1B-5542-44F1-9EC5-FEF3A0AEF354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1033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7107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/>
          </p:cNvSpPr>
          <p:nvPr>
            <p:ph type="body" idx="1"/>
          </p:nvPr>
        </p:nvSpPr>
        <p:spPr>
          <a:ln/>
        </p:spPr>
        <p:txBody>
          <a:bodyPr wrap="square" lIns="91440" tIns="45720" rIns="91440" bIns="45720" anchor="t" anchorCtr="0"/>
          <a:lstStyle/>
          <a:p>
            <a:pPr lvl="0" eaLnBrk="1" hangingPunct="1"/>
            <a:endParaRPr lang="zh-CN" altLang="zh-CN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98208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68658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7528E3-22CE-4E57-92DE-D1C0E0B3AB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32712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5A2170-5E6D-4B0E-A217-036286DF3F0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4068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tranthao121004@gmail.com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50DC96-BAE7-4D90-BC42-33A0CA1BD3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49958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Bản quyền thuộc về: FB Hương Thảo https://www.facebook.com/huongthaoGADT/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Bản quyền thuộc về: FB Hương Thảo https://www.facebook.com/huongthaoGADT/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69738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tranthao121004@gmail.com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EC5B1B-5542-44F1-9EC5-FEF3A0AEF35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479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tranthao121004@gmail.com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EC5B1B-5542-44F1-9EC5-FEF3A0AEF354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4985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tranthao121004@gmail.com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EC5B1B-5542-44F1-9EC5-FEF3A0AEF354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0169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tranthao121004@gmail.com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EC5B1B-5542-44F1-9EC5-FEF3A0AEF354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5140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9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086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279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681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553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563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3249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775" y="2130128"/>
            <a:ext cx="10362450" cy="1470638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397" y="3885702"/>
            <a:ext cx="8535207" cy="175327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330876" indent="0" algn="ctr">
              <a:buNone/>
              <a:defRPr/>
            </a:lvl2pPr>
            <a:lvl3pPr marL="661751" indent="0" algn="ctr">
              <a:buNone/>
              <a:defRPr/>
            </a:lvl3pPr>
            <a:lvl4pPr marL="992627" indent="0" algn="ctr">
              <a:buNone/>
              <a:defRPr/>
            </a:lvl4pPr>
            <a:lvl5pPr marL="1323503" indent="0" algn="ctr">
              <a:buNone/>
              <a:defRPr/>
            </a:lvl5pPr>
            <a:lvl6pPr marL="1654378" indent="0" algn="ctr">
              <a:buNone/>
              <a:defRPr/>
            </a:lvl6pPr>
            <a:lvl7pPr marL="1985254" indent="0" algn="ctr">
              <a:buNone/>
              <a:defRPr/>
            </a:lvl7pPr>
            <a:lvl8pPr marL="2316129" indent="0" algn="ctr">
              <a:buNone/>
              <a:defRPr/>
            </a:lvl8pPr>
            <a:lvl9pPr marL="2647005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1262655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081" y="274596"/>
            <a:ext cx="10973838" cy="1143191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081" y="1600468"/>
            <a:ext cx="10973838" cy="452565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74244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225" y="4407319"/>
            <a:ext cx="10363603" cy="1361490"/>
          </a:xfrm>
          <a:prstGeom prst="rect">
            <a:avLst/>
          </a:prstGeom>
        </p:spPr>
        <p:txBody>
          <a:bodyPr anchor="t"/>
          <a:lstStyle>
            <a:lvl1pPr algn="l">
              <a:defRPr sz="2895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225" y="2906808"/>
            <a:ext cx="10363603" cy="150051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447"/>
            </a:lvl1pPr>
            <a:lvl2pPr marL="330876" indent="0">
              <a:buNone/>
              <a:defRPr sz="1303"/>
            </a:lvl2pPr>
            <a:lvl3pPr marL="661751" indent="0">
              <a:buNone/>
              <a:defRPr sz="1158"/>
            </a:lvl3pPr>
            <a:lvl4pPr marL="992627" indent="0">
              <a:buNone/>
              <a:defRPr sz="1013"/>
            </a:lvl4pPr>
            <a:lvl5pPr marL="1323503" indent="0">
              <a:buNone/>
              <a:defRPr sz="1013"/>
            </a:lvl5pPr>
            <a:lvl6pPr marL="1654378" indent="0">
              <a:buNone/>
              <a:defRPr sz="1013"/>
            </a:lvl6pPr>
            <a:lvl7pPr marL="1985254" indent="0">
              <a:buNone/>
              <a:defRPr sz="1013"/>
            </a:lvl7pPr>
            <a:lvl8pPr marL="2316129" indent="0">
              <a:buNone/>
              <a:defRPr sz="1013"/>
            </a:lvl8pPr>
            <a:lvl9pPr marL="2647005" indent="0">
              <a:buNone/>
              <a:defRPr sz="1013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591930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081" y="274596"/>
            <a:ext cx="10973838" cy="1143191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081" y="1600468"/>
            <a:ext cx="5430971" cy="4525659"/>
          </a:xfrm>
          <a:prstGeom prst="rect">
            <a:avLst/>
          </a:prstGeom>
        </p:spPr>
        <p:txBody>
          <a:bodyPr/>
          <a:lstStyle>
            <a:lvl1pPr>
              <a:defRPr sz="2026"/>
            </a:lvl1pPr>
            <a:lvl2pPr>
              <a:defRPr sz="1737"/>
            </a:lvl2pPr>
            <a:lvl3pPr>
              <a:defRPr sz="1447"/>
            </a:lvl3pPr>
            <a:lvl4pPr>
              <a:defRPr sz="1303"/>
            </a:lvl4pPr>
            <a:lvl5pPr>
              <a:defRPr sz="1303"/>
            </a:lvl5pPr>
            <a:lvl6pPr>
              <a:defRPr sz="1303"/>
            </a:lvl6pPr>
            <a:lvl7pPr>
              <a:defRPr sz="1303"/>
            </a:lvl7pPr>
            <a:lvl8pPr>
              <a:defRPr sz="1303"/>
            </a:lvl8pPr>
            <a:lvl9pPr>
              <a:defRPr sz="130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50794" y="1600468"/>
            <a:ext cx="5432125" cy="4525659"/>
          </a:xfrm>
          <a:prstGeom prst="rect">
            <a:avLst/>
          </a:prstGeom>
        </p:spPr>
        <p:txBody>
          <a:bodyPr/>
          <a:lstStyle>
            <a:lvl1pPr>
              <a:defRPr sz="2026"/>
            </a:lvl1pPr>
            <a:lvl2pPr>
              <a:defRPr sz="1737"/>
            </a:lvl2pPr>
            <a:lvl3pPr>
              <a:defRPr sz="1447"/>
            </a:lvl3pPr>
            <a:lvl4pPr>
              <a:defRPr sz="1303"/>
            </a:lvl4pPr>
            <a:lvl5pPr>
              <a:defRPr sz="1303"/>
            </a:lvl5pPr>
            <a:lvl6pPr>
              <a:defRPr sz="1303"/>
            </a:lvl6pPr>
            <a:lvl7pPr>
              <a:defRPr sz="1303"/>
            </a:lvl7pPr>
            <a:lvl8pPr>
              <a:defRPr sz="1303"/>
            </a:lvl8pPr>
            <a:lvl9pPr>
              <a:defRPr sz="130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559058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081" y="274596"/>
            <a:ext cx="10973838" cy="114319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081" y="1534979"/>
            <a:ext cx="5387136" cy="63995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737" b="1"/>
            </a:lvl1pPr>
            <a:lvl2pPr marL="330876" indent="0">
              <a:buNone/>
              <a:defRPr sz="1447" b="1"/>
            </a:lvl2pPr>
            <a:lvl3pPr marL="661751" indent="0">
              <a:buNone/>
              <a:defRPr sz="1303" b="1"/>
            </a:lvl3pPr>
            <a:lvl4pPr marL="992627" indent="0">
              <a:buNone/>
              <a:defRPr sz="1158" b="1"/>
            </a:lvl4pPr>
            <a:lvl5pPr marL="1323503" indent="0">
              <a:buNone/>
              <a:defRPr sz="1158" b="1"/>
            </a:lvl5pPr>
            <a:lvl6pPr marL="1654378" indent="0">
              <a:buNone/>
              <a:defRPr sz="1158" b="1"/>
            </a:lvl6pPr>
            <a:lvl7pPr marL="1985254" indent="0">
              <a:buNone/>
              <a:defRPr sz="1158" b="1"/>
            </a:lvl7pPr>
            <a:lvl8pPr marL="2316129" indent="0">
              <a:buNone/>
              <a:defRPr sz="1158" b="1"/>
            </a:lvl8pPr>
            <a:lvl9pPr marL="2647005" indent="0">
              <a:buNone/>
              <a:defRPr sz="1158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081" y="2174936"/>
            <a:ext cx="5387136" cy="3951191"/>
          </a:xfrm>
          <a:prstGeom prst="rect">
            <a:avLst/>
          </a:prstGeom>
        </p:spPr>
        <p:txBody>
          <a:bodyPr/>
          <a:lstStyle>
            <a:lvl1pPr>
              <a:defRPr sz="1737"/>
            </a:lvl1pPr>
            <a:lvl2pPr>
              <a:defRPr sz="1447"/>
            </a:lvl2pPr>
            <a:lvl3pPr>
              <a:defRPr sz="1303"/>
            </a:lvl3pPr>
            <a:lvl4pPr>
              <a:defRPr sz="1158"/>
            </a:lvl4pPr>
            <a:lvl5pPr>
              <a:defRPr sz="1158"/>
            </a:lvl5pPr>
            <a:lvl6pPr>
              <a:defRPr sz="1158"/>
            </a:lvl6pPr>
            <a:lvl7pPr>
              <a:defRPr sz="1158"/>
            </a:lvl7pPr>
            <a:lvl8pPr>
              <a:defRPr sz="1158"/>
            </a:lvl8pPr>
            <a:lvl9pPr>
              <a:defRPr sz="1158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476" y="1534979"/>
            <a:ext cx="5389443" cy="63995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737" b="1"/>
            </a:lvl1pPr>
            <a:lvl2pPr marL="330876" indent="0">
              <a:buNone/>
              <a:defRPr sz="1447" b="1"/>
            </a:lvl2pPr>
            <a:lvl3pPr marL="661751" indent="0">
              <a:buNone/>
              <a:defRPr sz="1303" b="1"/>
            </a:lvl3pPr>
            <a:lvl4pPr marL="992627" indent="0">
              <a:buNone/>
              <a:defRPr sz="1158" b="1"/>
            </a:lvl4pPr>
            <a:lvl5pPr marL="1323503" indent="0">
              <a:buNone/>
              <a:defRPr sz="1158" b="1"/>
            </a:lvl5pPr>
            <a:lvl6pPr marL="1654378" indent="0">
              <a:buNone/>
              <a:defRPr sz="1158" b="1"/>
            </a:lvl6pPr>
            <a:lvl7pPr marL="1985254" indent="0">
              <a:buNone/>
              <a:defRPr sz="1158" b="1"/>
            </a:lvl7pPr>
            <a:lvl8pPr marL="2316129" indent="0">
              <a:buNone/>
              <a:defRPr sz="1158" b="1"/>
            </a:lvl8pPr>
            <a:lvl9pPr marL="2647005" indent="0">
              <a:buNone/>
              <a:defRPr sz="1158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476" y="2174936"/>
            <a:ext cx="5389443" cy="3951191"/>
          </a:xfrm>
          <a:prstGeom prst="rect">
            <a:avLst/>
          </a:prstGeom>
        </p:spPr>
        <p:txBody>
          <a:bodyPr/>
          <a:lstStyle>
            <a:lvl1pPr>
              <a:defRPr sz="1737"/>
            </a:lvl1pPr>
            <a:lvl2pPr>
              <a:defRPr sz="1447"/>
            </a:lvl2pPr>
            <a:lvl3pPr>
              <a:defRPr sz="1303"/>
            </a:lvl3pPr>
            <a:lvl4pPr>
              <a:defRPr sz="1158"/>
            </a:lvl4pPr>
            <a:lvl5pPr>
              <a:defRPr sz="1158"/>
            </a:lvl5pPr>
            <a:lvl6pPr>
              <a:defRPr sz="1158"/>
            </a:lvl6pPr>
            <a:lvl7pPr>
              <a:defRPr sz="1158"/>
            </a:lvl7pPr>
            <a:lvl8pPr>
              <a:defRPr sz="1158"/>
            </a:lvl8pPr>
            <a:lvl9pPr>
              <a:defRPr sz="1158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4225039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081" y="274596"/>
            <a:ext cx="10973838" cy="1143191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742337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797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5438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081" y="273447"/>
            <a:ext cx="4012090" cy="1161575"/>
          </a:xfrm>
          <a:prstGeom prst="rect">
            <a:avLst/>
          </a:prstGeom>
        </p:spPr>
        <p:txBody>
          <a:bodyPr anchor="b"/>
          <a:lstStyle>
            <a:lvl1pPr algn="l">
              <a:defRPr sz="144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519" y="273447"/>
            <a:ext cx="6816400" cy="5852681"/>
          </a:xfrm>
          <a:prstGeom prst="rect">
            <a:avLst/>
          </a:prstGeom>
        </p:spPr>
        <p:txBody>
          <a:bodyPr/>
          <a:lstStyle>
            <a:lvl1pPr>
              <a:defRPr sz="2316"/>
            </a:lvl1pPr>
            <a:lvl2pPr>
              <a:defRPr sz="2026"/>
            </a:lvl2pPr>
            <a:lvl3pPr>
              <a:defRPr sz="1737"/>
            </a:lvl3pPr>
            <a:lvl4pPr>
              <a:defRPr sz="1447"/>
            </a:lvl4pPr>
            <a:lvl5pPr>
              <a:defRPr sz="1447"/>
            </a:lvl5pPr>
            <a:lvl6pPr>
              <a:defRPr sz="1447"/>
            </a:lvl6pPr>
            <a:lvl7pPr>
              <a:defRPr sz="1447"/>
            </a:lvl7pPr>
            <a:lvl8pPr>
              <a:defRPr sz="1447"/>
            </a:lvl8pPr>
            <a:lvl9pPr>
              <a:defRPr sz="1447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081" y="1435021"/>
            <a:ext cx="4012090" cy="469110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13"/>
            </a:lvl1pPr>
            <a:lvl2pPr marL="330876" indent="0">
              <a:buNone/>
              <a:defRPr sz="868"/>
            </a:lvl2pPr>
            <a:lvl3pPr marL="661751" indent="0">
              <a:buNone/>
              <a:defRPr sz="724"/>
            </a:lvl3pPr>
            <a:lvl4pPr marL="992627" indent="0">
              <a:buNone/>
              <a:defRPr sz="651"/>
            </a:lvl4pPr>
            <a:lvl5pPr marL="1323503" indent="0">
              <a:buNone/>
              <a:defRPr sz="651"/>
            </a:lvl5pPr>
            <a:lvl6pPr marL="1654378" indent="0">
              <a:buNone/>
              <a:defRPr sz="651"/>
            </a:lvl6pPr>
            <a:lvl7pPr marL="1985254" indent="0">
              <a:buNone/>
              <a:defRPr sz="651"/>
            </a:lvl7pPr>
            <a:lvl8pPr marL="2316129" indent="0">
              <a:buNone/>
              <a:defRPr sz="651"/>
            </a:lvl8pPr>
            <a:lvl9pPr marL="2647005" indent="0">
              <a:buNone/>
              <a:defRPr sz="65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308918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0181" y="4800256"/>
            <a:ext cx="7314739" cy="567574"/>
          </a:xfrm>
          <a:prstGeom prst="rect">
            <a:avLst/>
          </a:prstGeom>
        </p:spPr>
        <p:txBody>
          <a:bodyPr anchor="b"/>
          <a:lstStyle>
            <a:lvl1pPr algn="l">
              <a:defRPr sz="144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0181" y="612384"/>
            <a:ext cx="7314739" cy="41154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316"/>
            </a:lvl1pPr>
            <a:lvl2pPr marL="330876" indent="0">
              <a:buNone/>
              <a:defRPr sz="2026"/>
            </a:lvl2pPr>
            <a:lvl3pPr marL="661751" indent="0">
              <a:buNone/>
              <a:defRPr sz="1737"/>
            </a:lvl3pPr>
            <a:lvl4pPr marL="992627" indent="0">
              <a:buNone/>
              <a:defRPr sz="1447"/>
            </a:lvl4pPr>
            <a:lvl5pPr marL="1323503" indent="0">
              <a:buNone/>
              <a:defRPr sz="1447"/>
            </a:lvl5pPr>
            <a:lvl6pPr marL="1654378" indent="0">
              <a:buNone/>
              <a:defRPr sz="1447"/>
            </a:lvl6pPr>
            <a:lvl7pPr marL="1985254" indent="0">
              <a:buNone/>
              <a:defRPr sz="1447"/>
            </a:lvl7pPr>
            <a:lvl8pPr marL="2316129" indent="0">
              <a:buNone/>
              <a:defRPr sz="1447"/>
            </a:lvl8pPr>
            <a:lvl9pPr marL="2647005" indent="0">
              <a:buNone/>
              <a:defRPr sz="1447"/>
            </a:lvl9pPr>
          </a:lstStyle>
          <a:p>
            <a:pPr marL="0" marR="0" lvl="0" indent="0" algn="l" defTabSz="108591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316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0181" y="5367830"/>
            <a:ext cx="7314739" cy="8042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13"/>
            </a:lvl1pPr>
            <a:lvl2pPr marL="330876" indent="0">
              <a:buNone/>
              <a:defRPr sz="868"/>
            </a:lvl2pPr>
            <a:lvl3pPr marL="661751" indent="0">
              <a:buNone/>
              <a:defRPr sz="724"/>
            </a:lvl3pPr>
            <a:lvl4pPr marL="992627" indent="0">
              <a:buNone/>
              <a:defRPr sz="651"/>
            </a:lvl4pPr>
            <a:lvl5pPr marL="1323503" indent="0">
              <a:buNone/>
              <a:defRPr sz="651"/>
            </a:lvl5pPr>
            <a:lvl6pPr marL="1654378" indent="0">
              <a:buNone/>
              <a:defRPr sz="651"/>
            </a:lvl6pPr>
            <a:lvl7pPr marL="1985254" indent="0">
              <a:buNone/>
              <a:defRPr sz="651"/>
            </a:lvl7pPr>
            <a:lvl8pPr marL="2316129" indent="0">
              <a:buNone/>
              <a:defRPr sz="651"/>
            </a:lvl8pPr>
            <a:lvl9pPr marL="2647005" indent="0">
              <a:buNone/>
              <a:defRPr sz="65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12488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081" y="274596"/>
            <a:ext cx="10973838" cy="1143191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081" y="1600468"/>
            <a:ext cx="10973838" cy="452565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21474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748" y="274597"/>
            <a:ext cx="2743171" cy="5851531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081" y="274597"/>
            <a:ext cx="8119925" cy="585153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959496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标题，一项大型内容和两项小型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081" y="274596"/>
            <a:ext cx="10973838" cy="1143191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081" y="1600468"/>
            <a:ext cx="5430971" cy="452565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6150794" y="1600469"/>
            <a:ext cx="5432125" cy="22071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6150794" y="3917873"/>
            <a:ext cx="5432125" cy="220825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503234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pPr/>
              <a:t>2022/4/13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7101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pPr/>
              <a:t>2022/4/13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8844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pPr/>
              <a:t>2022/4/13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724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6"/>
            <a:ext cx="10515599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6"/>
            <a:ext cx="10515599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1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1"/>
            <a:ext cx="12192003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id="{C14C9137-2D10-424B-A009-7AC8617014CB}"/>
              </a:ext>
            </a:extLst>
          </p:cNvPr>
          <p:cNvSpPr/>
          <p:nvPr userDrawn="1"/>
        </p:nvSpPr>
        <p:spPr>
          <a:xfrm>
            <a:off x="10059220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id="{9716026E-F2E9-43B9-ACD3-D607B1334955}"/>
              </a:ext>
            </a:extLst>
          </p:cNvPr>
          <p:cNvSpPr/>
          <p:nvPr userDrawn="1"/>
        </p:nvSpPr>
        <p:spPr>
          <a:xfrm>
            <a:off x="1538273" y="1186047"/>
            <a:ext cx="9398018" cy="4774401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5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id="{05E1C943-43C2-45EC-9F62-0A38D90A0B7F}"/>
              </a:ext>
            </a:extLst>
          </p:cNvPr>
          <p:cNvSpPr/>
          <p:nvPr userDrawn="1"/>
        </p:nvSpPr>
        <p:spPr>
          <a:xfrm>
            <a:off x="867967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 rot="8100000">
            <a:off x="1457380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id="{6047DAB5-B329-4A18-A0D9-69C5C3BD7D3C}"/>
              </a:ext>
            </a:extLst>
          </p:cNvPr>
          <p:cNvSpPr/>
          <p:nvPr userDrawn="1"/>
        </p:nvSpPr>
        <p:spPr>
          <a:xfrm>
            <a:off x="193569" y="344265"/>
            <a:ext cx="947231" cy="947232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 rot="2700000">
            <a:off x="10352337" y="4602420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1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id="{EA6C425B-7238-4DD9-B228-6700E4407813}"/>
              </a:ext>
            </a:extLst>
          </p:cNvPr>
          <p:cNvSpPr/>
          <p:nvPr userDrawn="1"/>
        </p:nvSpPr>
        <p:spPr>
          <a:xfrm>
            <a:off x="11539853" y="750715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id="{4EC2650B-0F3B-447D-83AA-A966A9988A02}"/>
              </a:ext>
            </a:extLst>
          </p:cNvPr>
          <p:cNvSpPr/>
          <p:nvPr userDrawn="1"/>
        </p:nvSpPr>
        <p:spPr>
          <a:xfrm>
            <a:off x="254898" y="6059219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id="{481AEDB8-B1A6-4129-BC93-70B0544013BB}"/>
              </a:ext>
            </a:extLst>
          </p:cNvPr>
          <p:cNvSpPr/>
          <p:nvPr userDrawn="1"/>
        </p:nvSpPr>
        <p:spPr>
          <a:xfrm>
            <a:off x="689352" y="4237644"/>
            <a:ext cx="359357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id="{A0BC39FD-4813-49FA-9DA6-0CF2EBE8656C}"/>
              </a:ext>
            </a:extLst>
          </p:cNvPr>
          <p:cNvGrpSpPr/>
          <p:nvPr userDrawn="1"/>
        </p:nvGrpSpPr>
        <p:grpSpPr>
          <a:xfrm>
            <a:off x="2843213" y="5216310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799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799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id="{3B8CAB01-2B7D-4D0B-9578-C612F98A27B9}"/>
              </a:ext>
            </a:extLst>
          </p:cNvPr>
          <p:cNvSpPr/>
          <p:nvPr userDrawn="1"/>
        </p:nvSpPr>
        <p:spPr>
          <a:xfrm>
            <a:off x="4064370" y="5437765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id="{0C186285-9E91-4691-86D3-E46A74193EC4}"/>
              </a:ext>
            </a:extLst>
          </p:cNvPr>
          <p:cNvSpPr/>
          <p:nvPr userDrawn="1"/>
        </p:nvSpPr>
        <p:spPr>
          <a:xfrm>
            <a:off x="4764458" y="5437765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id="{A2705D01-A040-4E4A-883D-4BD5C29C021A}"/>
              </a:ext>
            </a:extLst>
          </p:cNvPr>
          <p:cNvSpPr/>
          <p:nvPr userDrawn="1"/>
        </p:nvSpPr>
        <p:spPr>
          <a:xfrm>
            <a:off x="8536359" y="5437765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id="{9EEF6288-0955-47AE-970F-1BDC347335AB}"/>
              </a:ext>
            </a:extLst>
          </p:cNvPr>
          <p:cNvSpPr/>
          <p:nvPr userDrawn="1"/>
        </p:nvSpPr>
        <p:spPr>
          <a:xfrm>
            <a:off x="1864527" y="304123"/>
            <a:ext cx="359137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id="{88A16611-3149-4D32-ADB6-394BBDB68EAE}"/>
              </a:ext>
            </a:extLst>
          </p:cNvPr>
          <p:cNvSpPr/>
          <p:nvPr userDrawn="1"/>
        </p:nvSpPr>
        <p:spPr>
          <a:xfrm>
            <a:off x="10059219" y="483691"/>
            <a:ext cx="359137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7784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iới thiệ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ủ đề">
            <a:extLst>
              <a:ext uri="{FF2B5EF4-FFF2-40B4-BE49-F238E27FC236}">
                <a16:creationId xmlns:a16="http://schemas.microsoft.com/office/drawing/2014/main" id="{78007B22-33A5-4E09-B943-5AFB5A8CEF4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24445" y="999515"/>
            <a:ext cx="8367561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4800" b="1" smtClean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verta Std CY Bold" panose="00000800000000000000" pitchFamily="50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/>
            <a:r>
              <a:rPr lang="en-US"/>
              <a:t>CHỦ ĐỀ</a:t>
            </a:r>
          </a:p>
        </p:txBody>
      </p:sp>
      <p:sp>
        <p:nvSpPr>
          <p:cNvPr id="6" name="Bài học">
            <a:extLst>
              <a:ext uri="{FF2B5EF4-FFF2-40B4-BE49-F238E27FC236}">
                <a16:creationId xmlns:a16="http://schemas.microsoft.com/office/drawing/2014/main" id="{E1F1D32A-0D6D-45C8-9A6E-055A426D12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58784" y="2207151"/>
            <a:ext cx="7533216" cy="60342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indent="0">
              <a:buFontTx/>
              <a:buNone/>
              <a:defRPr lang="en-US" sz="5600" b="1" baseline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Quicksand Medium" pitchFamily="2" charset="0"/>
                <a:ea typeface="Arial-Rounded" panose="020B0500000000000000" pitchFamily="34" charset="0"/>
                <a:cs typeface="Arial-SGK-TV" pitchFamily="2" charset="0"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Bài</a:t>
            </a:r>
          </a:p>
        </p:txBody>
      </p:sp>
      <p:sp>
        <p:nvSpPr>
          <p:cNvPr id="3" name="Hình">
            <a:extLst>
              <a:ext uri="{FF2B5EF4-FFF2-40B4-BE49-F238E27FC236}">
                <a16:creationId xmlns:a16="http://schemas.microsoft.com/office/drawing/2014/main" id="{029A8592-CE8C-4050-B1DF-491E7652F22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2517922"/>
            <a:ext cx="3962400" cy="43400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hình ảnh</a:t>
            </a:r>
          </a:p>
        </p:txBody>
      </p:sp>
    </p:spTree>
    <p:extLst>
      <p:ext uri="{BB962C8B-B14F-4D97-AF65-F5344CB8AC3E}">
        <p14:creationId xmlns:p14="http://schemas.microsoft.com/office/powerpoint/2010/main" val="2292076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500"/>
                        <p:tgtEl>
                          <p:spTgt spid="5"/>
                        </p:tgtEl>
                      </p:cBhvr>
                    </p:animEffect>
                    <p:anim calcmode="lin" valueType="num">
                      <p:cBhvr>
                        <p:cTn dur="15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5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ếng Việt 2">
            <a:extLst>
              <a:ext uri="{FF2B5EF4-FFF2-40B4-BE49-F238E27FC236}">
                <a16:creationId xmlns:a16="http://schemas.microsoft.com/office/drawing/2014/main" id="{61E65416-D1DB-4D68-AF54-BC73B7C65757}"/>
              </a:ext>
            </a:extLst>
          </p:cNvPr>
          <p:cNvSpPr txBox="1"/>
          <p:nvPr userDrawn="1"/>
        </p:nvSpPr>
        <p:spPr>
          <a:xfrm>
            <a:off x="144946" y="100842"/>
            <a:ext cx="1705129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867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1982249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ội dung bài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ếng Việt 2">
            <a:extLst>
              <a:ext uri="{FF2B5EF4-FFF2-40B4-BE49-F238E27FC236}">
                <a16:creationId xmlns:a16="http://schemas.microsoft.com/office/drawing/2014/main" id="{0E378DA4-B0E7-4F30-8358-FD934FF292EF}"/>
              </a:ext>
            </a:extLst>
          </p:cNvPr>
          <p:cNvSpPr txBox="1"/>
          <p:nvPr userDrawn="1"/>
        </p:nvSpPr>
        <p:spPr>
          <a:xfrm>
            <a:off x="144946" y="100842"/>
            <a:ext cx="1705129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867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1860569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ội dung bài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ếng Việt 2">
            <a:extLst>
              <a:ext uri="{FF2B5EF4-FFF2-40B4-BE49-F238E27FC236}">
                <a16:creationId xmlns:a16="http://schemas.microsoft.com/office/drawing/2014/main" id="{1D975FD2-A7F8-45CA-9E52-4B928F94C528}"/>
              </a:ext>
            </a:extLst>
          </p:cNvPr>
          <p:cNvSpPr txBox="1"/>
          <p:nvPr userDrawn="1"/>
        </p:nvSpPr>
        <p:spPr>
          <a:xfrm>
            <a:off x="144946" y="100842"/>
            <a:ext cx="1705129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867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1017805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ết thúc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8113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6"/>
            <a:ext cx="10515599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6"/>
            <a:ext cx="10515599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1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1"/>
            <a:ext cx="12192003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id="{C14C9137-2D10-424B-A009-7AC8617014CB}"/>
              </a:ext>
            </a:extLst>
          </p:cNvPr>
          <p:cNvSpPr/>
          <p:nvPr userDrawn="1"/>
        </p:nvSpPr>
        <p:spPr>
          <a:xfrm>
            <a:off x="10059220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id="{9716026E-F2E9-43B9-ACD3-D607B1334955}"/>
              </a:ext>
            </a:extLst>
          </p:cNvPr>
          <p:cNvSpPr/>
          <p:nvPr userDrawn="1"/>
        </p:nvSpPr>
        <p:spPr>
          <a:xfrm>
            <a:off x="1538273" y="1186047"/>
            <a:ext cx="9398018" cy="4774401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5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id="{05E1C943-43C2-45EC-9F62-0A38D90A0B7F}"/>
              </a:ext>
            </a:extLst>
          </p:cNvPr>
          <p:cNvSpPr/>
          <p:nvPr userDrawn="1"/>
        </p:nvSpPr>
        <p:spPr>
          <a:xfrm>
            <a:off x="867967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 rot="8100000">
            <a:off x="1457380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id="{6047DAB5-B329-4A18-A0D9-69C5C3BD7D3C}"/>
              </a:ext>
            </a:extLst>
          </p:cNvPr>
          <p:cNvSpPr/>
          <p:nvPr userDrawn="1"/>
        </p:nvSpPr>
        <p:spPr>
          <a:xfrm>
            <a:off x="193569" y="344265"/>
            <a:ext cx="947231" cy="947232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 rot="2700000">
            <a:off x="10352337" y="4602420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1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id="{EA6C425B-7238-4DD9-B228-6700E4407813}"/>
              </a:ext>
            </a:extLst>
          </p:cNvPr>
          <p:cNvSpPr/>
          <p:nvPr userDrawn="1"/>
        </p:nvSpPr>
        <p:spPr>
          <a:xfrm>
            <a:off x="11539853" y="750715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id="{4EC2650B-0F3B-447D-83AA-A966A9988A02}"/>
              </a:ext>
            </a:extLst>
          </p:cNvPr>
          <p:cNvSpPr/>
          <p:nvPr userDrawn="1"/>
        </p:nvSpPr>
        <p:spPr>
          <a:xfrm>
            <a:off x="254898" y="6059219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id="{481AEDB8-B1A6-4129-BC93-70B0544013BB}"/>
              </a:ext>
            </a:extLst>
          </p:cNvPr>
          <p:cNvSpPr/>
          <p:nvPr userDrawn="1"/>
        </p:nvSpPr>
        <p:spPr>
          <a:xfrm>
            <a:off x="689352" y="4237644"/>
            <a:ext cx="359357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id="{A0BC39FD-4813-49FA-9DA6-0CF2EBE8656C}"/>
              </a:ext>
            </a:extLst>
          </p:cNvPr>
          <p:cNvGrpSpPr/>
          <p:nvPr userDrawn="1"/>
        </p:nvGrpSpPr>
        <p:grpSpPr>
          <a:xfrm>
            <a:off x="2843213" y="5216310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799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799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id="{3B8CAB01-2B7D-4D0B-9578-C612F98A27B9}"/>
              </a:ext>
            </a:extLst>
          </p:cNvPr>
          <p:cNvSpPr/>
          <p:nvPr userDrawn="1"/>
        </p:nvSpPr>
        <p:spPr>
          <a:xfrm>
            <a:off x="4064370" y="5437765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id="{0C186285-9E91-4691-86D3-E46A74193EC4}"/>
              </a:ext>
            </a:extLst>
          </p:cNvPr>
          <p:cNvSpPr/>
          <p:nvPr userDrawn="1"/>
        </p:nvSpPr>
        <p:spPr>
          <a:xfrm>
            <a:off x="4764458" y="5437765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id="{A2705D01-A040-4E4A-883D-4BD5C29C021A}"/>
              </a:ext>
            </a:extLst>
          </p:cNvPr>
          <p:cNvSpPr/>
          <p:nvPr userDrawn="1"/>
        </p:nvSpPr>
        <p:spPr>
          <a:xfrm>
            <a:off x="8536359" y="5437765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id="{9EEF6288-0955-47AE-970F-1BDC347335AB}"/>
              </a:ext>
            </a:extLst>
          </p:cNvPr>
          <p:cNvSpPr/>
          <p:nvPr userDrawn="1"/>
        </p:nvSpPr>
        <p:spPr>
          <a:xfrm>
            <a:off x="1864527" y="304123"/>
            <a:ext cx="359137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id="{88A16611-3149-4D32-ADB6-394BBDB68EAE}"/>
              </a:ext>
            </a:extLst>
          </p:cNvPr>
          <p:cNvSpPr/>
          <p:nvPr userDrawn="1"/>
        </p:nvSpPr>
        <p:spPr>
          <a:xfrm>
            <a:off x="10059219" y="483691"/>
            <a:ext cx="359137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4469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392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593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718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697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801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442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590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382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688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673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838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770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5067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462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401802-2CD5-4D2C-B861-B6597225E212}"/>
              </a:ext>
            </a:extLst>
          </p:cNvPr>
          <p:cNvSpPr txBox="1"/>
          <p:nvPr userDrawn="1"/>
        </p:nvSpPr>
        <p:spPr>
          <a:xfrm>
            <a:off x="1244010" y="6502009"/>
            <a:ext cx="3710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tranthao1211004@gmail.com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502103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0232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0E191392-46B3-4988-B725-C457EAD2BD85}" type="datetimeFigureOut">
              <a:rPr lang="en-US"/>
              <a:pPr>
                <a:defRPr/>
              </a:pPr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15DE37A7-131E-4749-AAF7-688385F4FE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759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B4E1BB7-1AEA-4241-A1A4-B3E9CE44291D}" type="datetimeFigureOut">
              <a:rPr lang="en-US"/>
              <a:pPr>
                <a:defRPr/>
              </a:pPr>
              <a:t>4/13/2022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F9FDBEA-6FCD-439E-9496-7EE16FD102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443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4988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2022/4/13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75027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2022/4/13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6869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2022/4/13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08877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2022/4/13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8296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2022/4/13</a:t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86592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808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2022/4/13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48310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2022/4/13</a:t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52758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2022/4/13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6157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2022/4/13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48080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2022/4/13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74485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2022/4/13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376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2022/4/13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29095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2022/4/13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40702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2022/4/13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10061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2022/4/13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91168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523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2022/4/13</a:t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17898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2022/4/13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30432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2022/4/13</a:t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7857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2022/4/13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02919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2022/4/13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88058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2022/4/13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5441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2022/4/13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50886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49608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8939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10426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886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91503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0729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40082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2917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31470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4673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527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2070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2022/4/13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7209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2022/4/13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3484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216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2022/4/13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5018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2022/4/13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5703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2022/4/13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1516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2022/4/13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4559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2022/4/13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2567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2022/4/13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6852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2022/4/13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0531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2022/4/13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97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2022/4/13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7645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2722F30-70BE-4597-A895-59AEB4C92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6FEE731-1190-4992-B751-DB49E6C1D1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2FD284B-B6B1-48C0-8F32-41776A48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pPr/>
              <a:t>2022/4/13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2B0B980-E977-472A-8868-0AC1864A1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43110A-A836-4098-93F2-E5780AD26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E64915A-A193-411A-A123-3E4512421B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888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1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pPr/>
              <a:t>2022/4/13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570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C4ADCB6-9944-487D-9339-D429E54F5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30CC48A-4DB0-4747-87C6-E3CD40A6A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B2325A1-5419-4E2B-9422-B4F96BE32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pPr/>
              <a:t>2022/4/13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45C473B-7264-4ACF-B508-9761DA127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5E3F195-0716-4886-9A07-BFC1B0CD1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1142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4D0605-B108-46D7-8369-6571864D1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612184A-C5D1-4BC3-AEB2-F4095F6ED6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DC8794A-BBDE-4DD3-84CE-2B9CE10FD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EBFD6E4-B295-43C9-AC11-8D2495366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pPr/>
              <a:t>2022/4/13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4026BDD-5B50-41BE-834C-03AB1437D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F5A523A-D7AA-4E6B-9B52-4758EF8D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9158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910AE6-1F57-4A31-9008-4D642F755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B168356-DBF6-4A4D-91C7-182CC85A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88A8EBA-0DAD-42EA-99C2-D23C5D714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524EC4D-F1E5-42BF-AFD6-2E141A5BDB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88FE428-6272-4BC6-8559-9529B37B8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5287C14-A4B0-4F1B-8E5A-89FD29364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pPr/>
              <a:t>2022/4/13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352E029-3449-4023-9BA3-A4E0A6450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4F19327-B133-498A-A50A-1F9E48926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8371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FEF83B-0EA5-44BA-9824-F0CD83C6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5276493-8949-47D2-A31E-3697CEF2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pPr/>
              <a:t>2022/4/13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069DD12-9FA1-45D2-B798-8B1996D6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972593E-3FD8-4528-9339-AF8B4BCDA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8470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07E2CB0-1E5C-4D6D-8111-447F5484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pPr/>
              <a:t>2022/4/13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CD0671E-0D48-4AD2-B6F8-A60BEC6A6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A83C7DF-BD4D-4BD1-A6E5-33605320F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4043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4FA292-E5C1-4436-8CB5-FF9B52353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76F139C-6E8C-48D5-9B1D-F837030F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76395EF-8A55-4F9D-9A62-6326B2CB4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67B5ECA-415D-4C02-B62A-EEE0C0B32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pPr/>
              <a:t>2022/4/13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B24AC3-FF5A-4D6A-B3E3-E0E8DB81B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86ECFD3-2BFB-4F9D-A971-22CBC6F39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416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1359480-BF99-455B-8924-27B75A842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87CA4AF-F2C7-48AF-BDEB-57BD3FC394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E2D3FEF-98B1-46F2-AD44-1B510962D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F8C2AF9-1C3B-4D55-97BD-2BB1383D6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pPr/>
              <a:t>2022/4/13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44BE4BD-6DB2-4DF4-981D-42B25252C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CE029D5-AEBD-4748-A5C9-0D123DDD8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4205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4988ED7-2FAC-4121-96E5-A1EA6984F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17EA459-805A-404B-BAE6-CC8ABD2A0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91E2DCD-6EF3-47CA-939F-0E285CE5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pPr/>
              <a:t>2022/4/13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4265381-C04B-4041-BE83-838879FF6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F0E4938-3DA9-4A01-BE41-ED1A6BC9E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7808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6A4BD1E-BF89-43F2-8863-4388E88DA7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6059926-E9D8-4839-90D7-677D8533B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4942A72-9BD4-4F4F-9B99-39C3A0CE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pPr/>
              <a:t>2022/4/13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E7E3195-430C-4F02-B143-7B4DB1CAD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C027511-DB12-4B6E-A7F3-400C42BF8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6630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098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4821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3275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065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356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371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343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643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876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80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444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slideLayout" Target="../slideLayouts/slideLayout103.xml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1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06.xml"/><Relationship Id="rId7" Type="http://schemas.openxmlformats.org/officeDocument/2006/relationships/slideLayout" Target="../slideLayouts/slideLayout110.xml"/><Relationship Id="rId12" Type="http://schemas.openxmlformats.org/officeDocument/2006/relationships/slideLayout" Target="../slideLayouts/slideLayout115.xml"/><Relationship Id="rId2" Type="http://schemas.openxmlformats.org/officeDocument/2006/relationships/slideLayout" Target="../slideLayouts/slideLayout105.xml"/><Relationship Id="rId1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9.xml"/><Relationship Id="rId11" Type="http://schemas.openxmlformats.org/officeDocument/2006/relationships/slideLayout" Target="../slideLayouts/slideLayout114.xml"/><Relationship Id="rId5" Type="http://schemas.openxmlformats.org/officeDocument/2006/relationships/slideLayout" Target="../slideLayouts/slideLayout108.xml"/><Relationship Id="rId10" Type="http://schemas.openxmlformats.org/officeDocument/2006/relationships/slideLayout" Target="../slideLayouts/slideLayout113.xml"/><Relationship Id="rId4" Type="http://schemas.openxmlformats.org/officeDocument/2006/relationships/slideLayout" Target="../slideLayouts/slideLayout107.xml"/><Relationship Id="rId9" Type="http://schemas.openxmlformats.org/officeDocument/2006/relationships/slideLayout" Target="../slideLayouts/slideLayout112.xml"/><Relationship Id="rId14" Type="http://schemas.openxmlformats.org/officeDocument/2006/relationships/image" Target="../media/image16.png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8.xml"/><Relationship Id="rId2" Type="http://schemas.openxmlformats.org/officeDocument/2006/relationships/slideLayout" Target="../slideLayouts/slideLayout117.xml"/><Relationship Id="rId1" Type="http://schemas.openxmlformats.org/officeDocument/2006/relationships/slideLayout" Target="../slideLayouts/slideLayout116.xml"/><Relationship Id="rId5" Type="http://schemas.openxmlformats.org/officeDocument/2006/relationships/theme" Target="../theme/theme12.xml"/><Relationship Id="rId4" Type="http://schemas.openxmlformats.org/officeDocument/2006/relationships/slideLayout" Target="../slideLayouts/slideLayout11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3.jpe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3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image" Target="../media/image14.jpeg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image" Target="../media/image15.jpeg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5C661-2F9E-4D47-AA12-CA27E6F2246B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FEAEA-29A9-4D5C-8B29-01AA654CAA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819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84960B-8EB7-408F-BA3A-97CC01F7057A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40538-FB07-437F-BCC9-C1C5DAD1B6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300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-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128430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  <p:sldLayoutId id="2147483785" r:id="rId12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ctr" defTabSz="1085915" rtl="0" eaLnBrk="0" fontAlgn="base" hangingPunct="0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+mj-lt"/>
          <a:ea typeface="+mj-ea"/>
          <a:cs typeface="+mj-cs"/>
        </a:defRPr>
      </a:lvl1pPr>
      <a:lvl2pPr algn="ctr" defTabSz="1085915" rtl="0" eaLnBrk="0" fontAlgn="base" hangingPunct="0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ctr" defTabSz="1085915" rtl="0" eaLnBrk="0" fontAlgn="base" hangingPunct="0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ctr" defTabSz="1085915" rtl="0" eaLnBrk="0" fontAlgn="base" hangingPunct="0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ctr" defTabSz="1085915" rtl="0" eaLnBrk="0" fontAlgn="base" hangingPunct="0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330876" algn="ctr" defTabSz="1085915" rtl="0" fontAlgn="base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661751" algn="ctr" defTabSz="1085915" rtl="0" fontAlgn="base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992627" algn="ctr" defTabSz="1085915" rtl="0" fontAlgn="base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323503" algn="ctr" defTabSz="1085915" rtl="0" fontAlgn="base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406701" indent="-406701" algn="l" defTabSz="1085915" rtl="0" eaLnBrk="0" fontAlgn="base" hangingPunct="0">
        <a:spcBef>
          <a:spcPct val="20000"/>
        </a:spcBef>
        <a:spcAft>
          <a:spcPct val="0"/>
        </a:spcAft>
        <a:buChar char="•"/>
        <a:defRPr sz="3763">
          <a:solidFill>
            <a:schemeClr val="tx1"/>
          </a:solidFill>
          <a:latin typeface="+mn-lt"/>
          <a:ea typeface="+mn-ea"/>
          <a:cs typeface="+mn-cs"/>
        </a:defRPr>
      </a:lvl1pPr>
      <a:lvl2pPr marL="882335" indent="-340067" algn="l" defTabSz="1085915" rtl="0" eaLnBrk="0" fontAlgn="base" hangingPunct="0">
        <a:spcBef>
          <a:spcPct val="20000"/>
        </a:spcBef>
        <a:spcAft>
          <a:spcPct val="0"/>
        </a:spcAft>
        <a:buChar char="–"/>
        <a:defRPr sz="3329">
          <a:solidFill>
            <a:schemeClr val="tx1"/>
          </a:solidFill>
          <a:latin typeface="+mn-lt"/>
          <a:ea typeface="+mn-ea"/>
        </a:defRPr>
      </a:lvl2pPr>
      <a:lvl3pPr marL="1357050" indent="-271134" algn="l" defTabSz="1085915" rtl="0" eaLnBrk="0" fontAlgn="base" hangingPunct="0">
        <a:spcBef>
          <a:spcPct val="20000"/>
        </a:spcBef>
        <a:spcAft>
          <a:spcPct val="0"/>
        </a:spcAft>
        <a:buChar char="•"/>
        <a:defRPr sz="2822">
          <a:solidFill>
            <a:schemeClr val="tx1"/>
          </a:solidFill>
          <a:latin typeface="+mn-lt"/>
          <a:ea typeface="+mn-ea"/>
        </a:defRPr>
      </a:lvl3pPr>
      <a:lvl4pPr marL="1900237" indent="-272513" algn="l" defTabSz="1085915" rtl="0" eaLnBrk="0" fontAlgn="base" hangingPunct="0">
        <a:spcBef>
          <a:spcPct val="20000"/>
        </a:spcBef>
        <a:spcAft>
          <a:spcPct val="0"/>
        </a:spcAft>
        <a:buChar char="–"/>
        <a:defRPr sz="2388">
          <a:solidFill>
            <a:schemeClr val="tx1"/>
          </a:solidFill>
          <a:latin typeface="+mn-lt"/>
          <a:ea typeface="+mn-ea"/>
        </a:defRPr>
      </a:lvl4pPr>
      <a:lvl5pPr marL="2442506" indent="-271134" algn="l" defTabSz="1085915" rtl="0" eaLnBrk="0" fontAlgn="base" hangingPunct="0">
        <a:spcBef>
          <a:spcPct val="20000"/>
        </a:spcBef>
        <a:spcAft>
          <a:spcPct val="0"/>
        </a:spcAft>
        <a:buChar char="»"/>
        <a:defRPr sz="2388">
          <a:solidFill>
            <a:schemeClr val="tx1"/>
          </a:solidFill>
          <a:latin typeface="+mn-lt"/>
          <a:ea typeface="+mn-ea"/>
        </a:defRPr>
      </a:lvl5pPr>
      <a:lvl6pPr marL="2773381" indent="-271134" algn="l" defTabSz="1085915" rtl="0" fontAlgn="base">
        <a:spcBef>
          <a:spcPct val="20000"/>
        </a:spcBef>
        <a:spcAft>
          <a:spcPct val="0"/>
        </a:spcAft>
        <a:buChar char="»"/>
        <a:defRPr sz="2388">
          <a:solidFill>
            <a:schemeClr val="tx1"/>
          </a:solidFill>
          <a:latin typeface="+mn-lt"/>
          <a:ea typeface="+mn-ea"/>
        </a:defRPr>
      </a:lvl6pPr>
      <a:lvl7pPr marL="3104257" indent="-271134" algn="l" defTabSz="1085915" rtl="0" fontAlgn="base">
        <a:spcBef>
          <a:spcPct val="20000"/>
        </a:spcBef>
        <a:spcAft>
          <a:spcPct val="0"/>
        </a:spcAft>
        <a:buChar char="»"/>
        <a:defRPr sz="2388">
          <a:solidFill>
            <a:schemeClr val="tx1"/>
          </a:solidFill>
          <a:latin typeface="+mn-lt"/>
          <a:ea typeface="+mn-ea"/>
        </a:defRPr>
      </a:lvl7pPr>
      <a:lvl8pPr marL="3435133" indent="-271134" algn="l" defTabSz="1085915" rtl="0" fontAlgn="base">
        <a:spcBef>
          <a:spcPct val="20000"/>
        </a:spcBef>
        <a:spcAft>
          <a:spcPct val="0"/>
        </a:spcAft>
        <a:buChar char="»"/>
        <a:defRPr sz="2388">
          <a:solidFill>
            <a:schemeClr val="tx1"/>
          </a:solidFill>
          <a:latin typeface="+mn-lt"/>
          <a:ea typeface="+mn-ea"/>
        </a:defRPr>
      </a:lvl8pPr>
      <a:lvl9pPr marL="3766008" indent="-271134" algn="l" defTabSz="1085915" rtl="0" fontAlgn="base">
        <a:spcBef>
          <a:spcPct val="20000"/>
        </a:spcBef>
        <a:spcAft>
          <a:spcPct val="0"/>
        </a:spcAft>
        <a:buChar char="»"/>
        <a:defRPr sz="2388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1pPr>
      <a:lvl2pPr marL="330876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2pPr>
      <a:lvl3pPr marL="661751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3pPr>
      <a:lvl4pPr marL="992627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4pPr>
      <a:lvl5pPr marL="1323503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5pPr>
      <a:lvl6pPr marL="1654378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6pPr>
      <a:lvl7pPr marL="1985254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7pPr>
      <a:lvl8pPr marL="2316129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8pPr>
      <a:lvl9pPr marL="2647005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pPr/>
              <a:t>2022/4/13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7165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0147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745" r:id="rId6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976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4369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3BE2C917-C185-4529-B658-720C4C5476D1}" type="datetimeFigureOut">
              <a:rPr lang="zh-CN" altLang="en-US" smtClean="0"/>
              <a:pPr/>
              <a:t>2022/4/13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0346E4-A210-4C2A-B899-1318E67B4576}"/>
              </a:ext>
            </a:extLst>
          </p:cNvPr>
          <p:cNvSpPr txBox="1"/>
          <p:nvPr userDrawn="1"/>
        </p:nvSpPr>
        <p:spPr>
          <a:xfrm>
            <a:off x="8973879" y="6503396"/>
            <a:ext cx="3710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tranthao1211004@gmail.com</a:t>
            </a:r>
          </a:p>
        </p:txBody>
      </p:sp>
    </p:spTree>
    <p:extLst>
      <p:ext uri="{BB962C8B-B14F-4D97-AF65-F5344CB8AC3E}">
        <p14:creationId xmlns:p14="http://schemas.microsoft.com/office/powerpoint/2010/main" val="3530227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3BE2C917-C185-4529-B658-720C4C5476D1}" type="datetimeFigureOut">
              <a:rPr lang="zh-CN" altLang="en-US" smtClean="0"/>
              <a:pPr/>
              <a:t>2022/4/13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2359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00+ Hình nền Slide đẹp 202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2828729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457200" indent="-4572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4FA68B-851B-4497-92DD-AD9676CFD6C7}" type="datetimeFigureOut">
              <a:rPr lang="zh-CN" altLang="en-US" smtClean="0"/>
              <a:pPr/>
              <a:t>2022/4/13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059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id="{57DF5B34-9C77-45C5-85E9-3A015F81C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A83B889-F396-45DA-B161-724BF9F2F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24E844D-DE4F-4FAF-BFDE-BA985070E1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05ECC-05DB-4A25-8E6A-E61FCA6F5619}" type="datetimeFigureOut">
              <a:rPr lang="zh-CN" altLang="en-US" smtClean="0"/>
              <a:pPr/>
              <a:t>2022/4/13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C921ED0-E56D-4194-9FFA-E75DFB455F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4ACCD2A-BB2D-4007-B138-721B1B1A3C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56C03-FDBE-437B-B3E2-8C9625E28270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86C911A-9196-4F09-87BE-8803B4E812A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id="{2E8FB4BF-33B8-43C6-9F82-8C279FED7E46}"/>
              </a:ext>
            </a:extLst>
          </p:cNvPr>
          <p:cNvSpPr/>
          <p:nvPr userDrawn="1"/>
        </p:nvSpPr>
        <p:spPr>
          <a:xfrm>
            <a:off x="435426" y="551544"/>
            <a:ext cx="11306629" cy="5775778"/>
          </a:xfrm>
          <a:prstGeom prst="roundRect">
            <a:avLst>
              <a:gd name="adj" fmla="val 93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5102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  <p:sldLayoutId id="2147483759" r:id="rId13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6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8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0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6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gif"/><Relationship Id="rId1" Type="http://schemas.openxmlformats.org/officeDocument/2006/relationships/slideLayout" Target="../slideLayouts/slideLayout8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93.xml"/><Relationship Id="rId4" Type="http://schemas.openxmlformats.org/officeDocument/2006/relationships/image" Target="../media/image7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9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5.xml"/><Relationship Id="rId4" Type="http://schemas.openxmlformats.org/officeDocument/2006/relationships/image" Target="../media/image7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6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8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8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8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8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gif"/><Relationship Id="rId1" Type="http://schemas.openxmlformats.org/officeDocument/2006/relationships/slideLayout" Target="../slideLayouts/slideLayout8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8.xml"/><Relationship Id="rId5" Type="http://schemas.openxmlformats.org/officeDocument/2006/relationships/image" Target="../media/image82.jpeg"/><Relationship Id="rId4" Type="http://schemas.openxmlformats.org/officeDocument/2006/relationships/image" Target="../media/image81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8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4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4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3" name="1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4" name="19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5" name="55"/>
          <p:cNvPicPr>
            <a:picLocks noChangeAspect="1"/>
          </p:cNvPicPr>
          <p:nvPr/>
        </p:nvPicPr>
        <p:blipFill rotWithShape="1">
          <a:blip r:embed="rId6" cstate="screen"/>
          <a:srcRect/>
          <a:stretch>
            <a:fillRect/>
          </a:stretch>
        </p:blipFill>
        <p:spPr>
          <a:xfrm>
            <a:off x="923993" y="-250353"/>
            <a:ext cx="9803219" cy="3679353"/>
          </a:xfrm>
          <a:prstGeom prst="rect">
            <a:avLst/>
          </a:prstGeom>
        </p:spPr>
      </p:pic>
      <p:grpSp>
        <p:nvGrpSpPr>
          <p:cNvPr id="7" name="57"/>
          <p:cNvGrpSpPr/>
          <p:nvPr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8" name="Group 4"/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5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6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7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9" name="Group 4"/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0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1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2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3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</p:grpSp>
      <p:pic>
        <p:nvPicPr>
          <p:cNvPr id="19" name="69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716709" y="998683"/>
            <a:ext cx="8217785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Tự</a:t>
            </a:r>
            <a:r>
              <a:rPr kumimoji="0" lang="en-US" altLang="zh-CN" sz="4800" b="1" i="1" u="none" strike="noStrike" kern="0" cap="none" spc="0" normalizeH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nhiên</a:t>
            </a:r>
            <a:r>
              <a:rPr kumimoji="0" lang="en-US" altLang="zh-CN" sz="4800" b="1" i="1" u="none" strike="noStrike" kern="0" cap="none" spc="0" normalizeH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Xã</a:t>
            </a:r>
            <a:r>
              <a:rPr kumimoji="0" lang="en-US" altLang="zh-CN" sz="4800" b="1" i="1" u="none" strike="noStrike" kern="0" cap="none" spc="0" normalizeH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hội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4" name="Picture 9" descr="E:\0000000我图PPT\00001PNG素材\儿童卡通\tr.png">
            <a:extLst>
              <a:ext uri="{FF2B5EF4-FFF2-40B4-BE49-F238E27FC236}">
                <a16:creationId xmlns:a16="http://schemas.microsoft.com/office/drawing/2014/main" id="{ACA0DB5F-4724-4F2B-B654-4FC1D4BD7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/>
          <a:srcRect l="626" t="832" r="626" b="1028"/>
          <a:stretch>
            <a:fillRect/>
          </a:stretch>
        </p:blipFill>
        <p:spPr>
          <a:xfrm>
            <a:off x="0" y="0"/>
            <a:ext cx="12219444" cy="685799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77B56EB-4AF3-45A9-8600-F74891981F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9769" y="1271809"/>
            <a:ext cx="4746994" cy="390281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6E5751F-2F71-4BB6-AB15-989941A212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3591" y="1271809"/>
            <a:ext cx="4672809" cy="361961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35F3AA7-994D-4EAA-A1FA-3AA1F149010E}"/>
              </a:ext>
            </a:extLst>
          </p:cNvPr>
          <p:cNvSpPr txBox="1"/>
          <p:nvPr/>
        </p:nvSpPr>
        <p:spPr>
          <a:xfrm>
            <a:off x="2786501" y="5174621"/>
            <a:ext cx="2960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chemeClr val="accent5"/>
                </a:solidFill>
              </a:rPr>
              <a:t>Mùa</a:t>
            </a:r>
            <a:r>
              <a:rPr lang="en-US" sz="3200" dirty="0">
                <a:solidFill>
                  <a:schemeClr val="accent5"/>
                </a:solidFill>
              </a:rPr>
              <a:t> Thu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417A487-5DFA-4C49-92F8-F0A3DA19E1F7}"/>
              </a:ext>
            </a:extLst>
          </p:cNvPr>
          <p:cNvSpPr txBox="1"/>
          <p:nvPr/>
        </p:nvSpPr>
        <p:spPr>
          <a:xfrm>
            <a:off x="7691730" y="5174621"/>
            <a:ext cx="2960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chemeClr val="accent5"/>
                </a:solidFill>
              </a:rPr>
              <a:t>Mùa</a:t>
            </a:r>
            <a:r>
              <a:rPr lang="en-US" sz="3200" dirty="0">
                <a:solidFill>
                  <a:schemeClr val="accent5"/>
                </a:solidFill>
              </a:rPr>
              <a:t> </a:t>
            </a:r>
            <a:r>
              <a:rPr lang="en-US" sz="3200" dirty="0" err="1">
                <a:solidFill>
                  <a:schemeClr val="accent5"/>
                </a:solidFill>
              </a:rPr>
              <a:t>Đông</a:t>
            </a:r>
            <a:endParaRPr lang="en-US" sz="3200" dirty="0">
              <a:solidFill>
                <a:schemeClr val="accent5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/>
          <a:srcRect l="626" t="832" r="626" b="1028"/>
          <a:stretch>
            <a:fillRect/>
          </a:stretch>
        </p:blipFill>
        <p:spPr>
          <a:xfrm>
            <a:off x="0" y="0"/>
            <a:ext cx="12219444" cy="6857999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4104693" y="1073314"/>
            <a:ext cx="6897252" cy="5221161"/>
            <a:chOff x="4186989" y="457201"/>
            <a:chExt cx="6737685" cy="5751094"/>
          </a:xfrm>
        </p:grpSpPr>
        <p:sp>
          <p:nvSpPr>
            <p:cNvPr id="11" name="圆角矩形 10"/>
            <p:cNvSpPr/>
            <p:nvPr/>
          </p:nvSpPr>
          <p:spPr>
            <a:xfrm>
              <a:off x="4186989" y="457201"/>
              <a:ext cx="6737685" cy="5751094"/>
            </a:xfrm>
            <a:prstGeom prst="rect">
              <a:avLst/>
            </a:prstGeom>
            <a:solidFill>
              <a:srgbClr val="A4EC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13" name="矩形: 圆角 12"/>
            <p:cNvSpPr/>
            <p:nvPr/>
          </p:nvSpPr>
          <p:spPr>
            <a:xfrm>
              <a:off x="4403188" y="675249"/>
              <a:ext cx="6296016" cy="5324576"/>
            </a:xfrm>
            <a:prstGeom prst="rect">
              <a:avLst/>
            </a:prstGeom>
            <a:noFill/>
            <a:ln w="28575">
              <a:solidFill>
                <a:srgbClr val="74C3C6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endParaRPr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244" y="4355476"/>
            <a:ext cx="2907639" cy="232434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A974F08-8EF9-48A4-8789-0B62DC20AC34}"/>
              </a:ext>
            </a:extLst>
          </p:cNvPr>
          <p:cNvSpPr txBox="1"/>
          <p:nvPr/>
        </p:nvSpPr>
        <p:spPr>
          <a:xfrm>
            <a:off x="3078806" y="178181"/>
            <a:ext cx="67197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2. </a:t>
            </a:r>
            <a:r>
              <a:rPr lang="en-US" sz="3200" dirty="0" err="1"/>
              <a:t>Hoàn</a:t>
            </a:r>
            <a:r>
              <a:rPr lang="en-US" sz="3200" dirty="0"/>
              <a:t> </a:t>
            </a:r>
            <a:r>
              <a:rPr lang="en-US" sz="3200" dirty="0" err="1"/>
              <a:t>thành</a:t>
            </a:r>
            <a:r>
              <a:rPr lang="en-US" sz="3200" dirty="0"/>
              <a:t> </a:t>
            </a:r>
            <a:r>
              <a:rPr lang="en-US" sz="3200" dirty="0" err="1"/>
              <a:t>bảng</a:t>
            </a:r>
            <a:r>
              <a:rPr lang="en-US" sz="3200" dirty="0"/>
              <a:t> </a:t>
            </a:r>
            <a:r>
              <a:rPr lang="en-US" sz="3200" dirty="0" err="1"/>
              <a:t>theo</a:t>
            </a:r>
            <a:r>
              <a:rPr lang="en-US" sz="3200" dirty="0"/>
              <a:t> </a:t>
            </a:r>
            <a:r>
              <a:rPr lang="en-US" sz="3200" dirty="0" err="1"/>
              <a:t>các</a:t>
            </a:r>
            <a:r>
              <a:rPr lang="en-US" sz="3200" dirty="0"/>
              <a:t> </a:t>
            </a:r>
            <a:r>
              <a:rPr lang="en-US" sz="3200" dirty="0" err="1"/>
              <a:t>gợi</a:t>
            </a:r>
            <a:r>
              <a:rPr lang="en-US" sz="3200" dirty="0"/>
              <a:t> ý </a:t>
            </a:r>
            <a:r>
              <a:rPr lang="en-US" sz="3200" dirty="0" err="1"/>
              <a:t>sau</a:t>
            </a:r>
            <a:r>
              <a:rPr lang="en-US" sz="3200" dirty="0"/>
              <a:t>: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BE74C7B5-995E-4122-AF11-BF163983DE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9845355"/>
              </p:ext>
            </p:extLst>
          </p:nvPr>
        </p:nvGraphicFramePr>
        <p:xfrm>
          <a:off x="4450483" y="1447776"/>
          <a:ext cx="6196179" cy="45015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2415">
                  <a:extLst>
                    <a:ext uri="{9D8B030D-6E8A-4147-A177-3AD203B41FA5}">
                      <a16:colId xmlns:a16="http://schemas.microsoft.com/office/drawing/2014/main" val="2763670345"/>
                    </a:ext>
                  </a:extLst>
                </a:gridCol>
                <a:gridCol w="4403764">
                  <a:extLst>
                    <a:ext uri="{9D8B030D-6E8A-4147-A177-3AD203B41FA5}">
                      <a16:colId xmlns:a16="http://schemas.microsoft.com/office/drawing/2014/main" val="3178153765"/>
                    </a:ext>
                  </a:extLst>
                </a:gridCol>
              </a:tblGrid>
              <a:tr h="890423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/>
                        <a:t>Mùa</a:t>
                      </a:r>
                      <a:endParaRPr lang="en-US" sz="3600" dirty="0"/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/>
                        <a:t>Đặc</a:t>
                      </a:r>
                      <a:r>
                        <a:rPr lang="en-US" sz="3600" dirty="0"/>
                        <a:t> </a:t>
                      </a:r>
                      <a:r>
                        <a:rPr lang="en-US" sz="3600" dirty="0" err="1"/>
                        <a:t>điểm</a:t>
                      </a:r>
                      <a:endParaRPr lang="en-US" sz="3600" dirty="0"/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6507358"/>
                  </a:ext>
                </a:extLst>
              </a:tr>
              <a:tr h="902791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/>
                        <a:t>Xuân</a:t>
                      </a:r>
                      <a:endParaRPr lang="en-US" sz="3600" dirty="0"/>
                    </a:p>
                  </a:txBody>
                  <a:tcPr anchor="ctr">
                    <a:solidFill>
                      <a:srgbClr val="43CE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0107917"/>
                  </a:ext>
                </a:extLst>
              </a:tr>
              <a:tr h="902791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/>
                        <a:t>Hè</a:t>
                      </a:r>
                      <a:endParaRPr lang="en-US" sz="3600" dirty="0"/>
                    </a:p>
                  </a:txBody>
                  <a:tcPr anchor="ctr">
                    <a:solidFill>
                      <a:srgbClr val="43CE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83249"/>
                  </a:ext>
                </a:extLst>
              </a:tr>
              <a:tr h="902791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Thu</a:t>
                      </a:r>
                    </a:p>
                  </a:txBody>
                  <a:tcPr anchor="ctr">
                    <a:solidFill>
                      <a:srgbClr val="43CE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8402385"/>
                  </a:ext>
                </a:extLst>
              </a:tr>
              <a:tr h="902791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/>
                        <a:t>Đông</a:t>
                      </a:r>
                      <a:endParaRPr lang="en-US" sz="3600" dirty="0"/>
                    </a:p>
                  </a:txBody>
                  <a:tcPr anchor="ctr">
                    <a:solidFill>
                      <a:srgbClr val="43CE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6817174"/>
                  </a:ext>
                </a:extLst>
              </a:tr>
            </a:tbl>
          </a:graphicData>
        </a:graphic>
      </p:graphicFrame>
      <p:pic>
        <p:nvPicPr>
          <p:cNvPr id="12" name="图片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6002" y="727818"/>
            <a:ext cx="1570875" cy="15708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A8A0E04-22A3-49E2-B0B2-0D2ED8E1AD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675" y="1825622"/>
            <a:ext cx="3770018" cy="27074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9A8A4B2-1898-40C8-AE28-D31700B3B2EF}"/>
              </a:ext>
            </a:extLst>
          </p:cNvPr>
          <p:cNvSpPr/>
          <p:nvPr/>
        </p:nvSpPr>
        <p:spPr>
          <a:xfrm>
            <a:off x="6241312" y="2349795"/>
            <a:ext cx="4405350" cy="8612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70C0"/>
                </a:solidFill>
              </a:rPr>
              <a:t>Ấm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áp</a:t>
            </a:r>
            <a:r>
              <a:rPr lang="en-US" sz="3200" dirty="0">
                <a:solidFill>
                  <a:srgbClr val="0070C0"/>
                </a:solidFill>
              </a:rPr>
              <a:t>, </a:t>
            </a:r>
            <a:r>
              <a:rPr lang="en-US" sz="3200" dirty="0" err="1">
                <a:solidFill>
                  <a:srgbClr val="0070C0"/>
                </a:solidFill>
              </a:rPr>
              <a:t>hoa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đua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nở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FCDD016-7E0E-4FB5-9383-00038A26517D}"/>
              </a:ext>
            </a:extLst>
          </p:cNvPr>
          <p:cNvSpPr/>
          <p:nvPr/>
        </p:nvSpPr>
        <p:spPr>
          <a:xfrm>
            <a:off x="6241312" y="3258881"/>
            <a:ext cx="4405350" cy="8612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70C0"/>
                </a:solidFill>
              </a:rPr>
              <a:t>Nóng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nực</a:t>
            </a:r>
            <a:r>
              <a:rPr lang="en-US" sz="3200" dirty="0">
                <a:solidFill>
                  <a:srgbClr val="0070C0"/>
                </a:solidFill>
              </a:rPr>
              <a:t>, </a:t>
            </a:r>
            <a:r>
              <a:rPr lang="en-US" sz="3200" dirty="0" err="1">
                <a:solidFill>
                  <a:srgbClr val="0070C0"/>
                </a:solidFill>
              </a:rPr>
              <a:t>cây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xanh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tốt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10F7FDD-BD3C-4A0A-837B-D143C200847C}"/>
              </a:ext>
            </a:extLst>
          </p:cNvPr>
          <p:cNvSpPr/>
          <p:nvPr/>
        </p:nvSpPr>
        <p:spPr>
          <a:xfrm>
            <a:off x="6241312" y="4166768"/>
            <a:ext cx="4405350" cy="8612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70C0"/>
                </a:solidFill>
              </a:rPr>
              <a:t>Mát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mẻ</a:t>
            </a:r>
            <a:r>
              <a:rPr lang="en-US" sz="3200" dirty="0">
                <a:solidFill>
                  <a:srgbClr val="0070C0"/>
                </a:solidFill>
              </a:rPr>
              <a:t>, </a:t>
            </a:r>
            <a:r>
              <a:rPr lang="en-US" sz="3200" dirty="0" err="1">
                <a:solidFill>
                  <a:srgbClr val="0070C0"/>
                </a:solidFill>
              </a:rPr>
              <a:t>cây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rụng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lá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F1B4BF0-B089-4FA9-8C73-CD32DD348547}"/>
              </a:ext>
            </a:extLst>
          </p:cNvPr>
          <p:cNvSpPr/>
          <p:nvPr/>
        </p:nvSpPr>
        <p:spPr>
          <a:xfrm>
            <a:off x="6249138" y="5079108"/>
            <a:ext cx="4405350" cy="8612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70C0"/>
                </a:solidFill>
              </a:rPr>
              <a:t>Giá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rét</a:t>
            </a:r>
            <a:r>
              <a:rPr lang="en-US" sz="3200" dirty="0">
                <a:solidFill>
                  <a:srgbClr val="0070C0"/>
                </a:solidFill>
              </a:rPr>
              <a:t>, </a:t>
            </a:r>
            <a:r>
              <a:rPr lang="en-US" sz="3200" dirty="0" err="1">
                <a:solidFill>
                  <a:srgbClr val="0070C0"/>
                </a:solidFill>
              </a:rPr>
              <a:t>cây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trơ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trụi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lá</a:t>
            </a:r>
            <a:endParaRPr lang="en-US" sz="32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/>
          <a:srcRect l="626" t="832" r="626" b="1028"/>
          <a:stretch>
            <a:fillRect/>
          </a:stretch>
        </p:blipFill>
        <p:spPr>
          <a:xfrm>
            <a:off x="0" y="1"/>
            <a:ext cx="12219444" cy="68579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E4998B3-854F-4B8B-A3D5-F4414D6E13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3081" y="2015755"/>
            <a:ext cx="4569290" cy="35769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D85BA06-4504-4D69-A33B-2CEB961A6A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9836" y="2015755"/>
            <a:ext cx="4440375" cy="35769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D898BFC-EDD2-470A-B0FC-A9FFAC46B690}"/>
              </a:ext>
            </a:extLst>
          </p:cNvPr>
          <p:cNvSpPr txBox="1"/>
          <p:nvPr/>
        </p:nvSpPr>
        <p:spPr>
          <a:xfrm>
            <a:off x="1900237" y="701748"/>
            <a:ext cx="87437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3. Quan </a:t>
            </a:r>
            <a:r>
              <a:rPr lang="en-US" sz="2800" dirty="0" err="1"/>
              <a:t>sát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dưới</a:t>
            </a:r>
            <a:r>
              <a:rPr lang="en-US" sz="2800" dirty="0"/>
              <a:t> </a:t>
            </a:r>
            <a:r>
              <a:rPr lang="en-US" sz="2800" dirty="0" err="1"/>
              <a:t>đây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cho</a:t>
            </a:r>
            <a:r>
              <a:rPr lang="en-US" sz="2800" dirty="0"/>
              <a:t> </a:t>
            </a:r>
            <a:r>
              <a:rPr lang="en-US" sz="2800" dirty="0" err="1"/>
              <a:t>biết</a:t>
            </a:r>
            <a:r>
              <a:rPr lang="en-US" sz="2800" dirty="0"/>
              <a:t> </a:t>
            </a:r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nào</a:t>
            </a:r>
            <a:r>
              <a:rPr lang="en-US" sz="2800" dirty="0"/>
              <a:t> </a:t>
            </a:r>
            <a:r>
              <a:rPr lang="en-US" sz="2800" dirty="0" err="1"/>
              <a:t>thể</a:t>
            </a:r>
            <a:r>
              <a:rPr lang="en-US" sz="2800" dirty="0"/>
              <a:t> </a:t>
            </a:r>
            <a:r>
              <a:rPr lang="en-US" sz="2800" dirty="0" err="1"/>
              <a:t>hiện</a:t>
            </a:r>
            <a:r>
              <a:rPr lang="en-US" sz="2800" dirty="0"/>
              <a:t> </a:t>
            </a:r>
            <a:r>
              <a:rPr lang="en-US" sz="2800" dirty="0" err="1"/>
              <a:t>mùa</a:t>
            </a:r>
            <a:r>
              <a:rPr lang="en-US" sz="2800" dirty="0"/>
              <a:t> </a:t>
            </a:r>
            <a:r>
              <a:rPr lang="en-US" sz="2800" dirty="0" err="1"/>
              <a:t>mưa</a:t>
            </a:r>
            <a:r>
              <a:rPr lang="en-US" sz="2800" dirty="0"/>
              <a:t>, </a:t>
            </a:r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nào</a:t>
            </a:r>
            <a:r>
              <a:rPr lang="en-US" sz="2800" dirty="0"/>
              <a:t> </a:t>
            </a:r>
            <a:r>
              <a:rPr lang="en-US" sz="2800" dirty="0" err="1"/>
              <a:t>thể</a:t>
            </a:r>
            <a:r>
              <a:rPr lang="en-US" sz="2800" dirty="0"/>
              <a:t> </a:t>
            </a:r>
            <a:r>
              <a:rPr lang="en-US" sz="2800" dirty="0" err="1"/>
              <a:t>hiện</a:t>
            </a:r>
            <a:r>
              <a:rPr lang="en-US" sz="2800" dirty="0"/>
              <a:t> </a:t>
            </a:r>
            <a:r>
              <a:rPr lang="en-US" sz="2800" dirty="0" err="1"/>
              <a:t>mùa</a:t>
            </a:r>
            <a:r>
              <a:rPr lang="en-US" sz="2800" dirty="0"/>
              <a:t> </a:t>
            </a:r>
            <a:r>
              <a:rPr lang="en-US" sz="2800" dirty="0" err="1"/>
              <a:t>khô</a:t>
            </a:r>
            <a:r>
              <a:rPr lang="en-US" sz="2800" dirty="0"/>
              <a:t>. </a:t>
            </a:r>
            <a:r>
              <a:rPr lang="en-US" sz="2800" dirty="0" err="1"/>
              <a:t>Vì</a:t>
            </a:r>
            <a:r>
              <a:rPr lang="en-US" sz="2800" dirty="0"/>
              <a:t> </a:t>
            </a:r>
            <a:r>
              <a:rPr lang="en-US" sz="2800" dirty="0" err="1"/>
              <a:t>sao</a:t>
            </a:r>
            <a:r>
              <a:rPr lang="en-US" sz="2800" dirty="0"/>
              <a:t> </a:t>
            </a: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biết</a:t>
            </a:r>
            <a:r>
              <a:rPr lang="en-US" sz="2800" dirty="0"/>
              <a:t>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9" name="图片 11268" descr="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3200" y="239184"/>
            <a:ext cx="6682317" cy="661881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70" name="图片 11269" descr="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200" y="1092200"/>
            <a:ext cx="5048251" cy="246803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71" name="文本框 11270"/>
          <p:cNvSpPr txBox="1"/>
          <p:nvPr/>
        </p:nvSpPr>
        <p:spPr>
          <a:xfrm>
            <a:off x="5791200" y="3532717"/>
            <a:ext cx="5791200" cy="990326"/>
          </a:xfrm>
          <a:prstGeom prst="rect">
            <a:avLst/>
          </a:prstGeom>
          <a:noFill/>
          <a:ln w="9525">
            <a:noFill/>
          </a:ln>
        </p:spPr>
        <p:txBody>
          <a:bodyPr lIns="66349" tIns="33174" rIns="66349" bIns="33174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Thảo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luận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nhóm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2052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1" grpId="0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3E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9102" y="1260526"/>
            <a:ext cx="8839200" cy="813112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177" y="165021"/>
            <a:ext cx="837560" cy="1149417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DC73D4B-4873-4D95-B955-9353CF9FCBD2}"/>
              </a:ext>
            </a:extLst>
          </p:cNvPr>
          <p:cNvSpPr/>
          <p:nvPr/>
        </p:nvSpPr>
        <p:spPr>
          <a:xfrm>
            <a:off x="3285948" y="3429000"/>
            <a:ext cx="5998685" cy="339049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Đại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diện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nhóm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trình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bày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trước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lớp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/>
          <a:srcRect l="626" t="832" r="626" b="1028"/>
          <a:stretch>
            <a:fillRect/>
          </a:stretch>
        </p:blipFill>
        <p:spPr>
          <a:xfrm>
            <a:off x="0" y="1"/>
            <a:ext cx="12219444" cy="68579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E4998B3-854F-4B8B-A3D5-F4414D6E13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9628" y="577247"/>
            <a:ext cx="4569290" cy="35769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D85BA06-4504-4D69-A33B-2CEB961A6A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918" y="711063"/>
            <a:ext cx="4440375" cy="35769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圆角矩形 10">
            <a:extLst>
              <a:ext uri="{FF2B5EF4-FFF2-40B4-BE49-F238E27FC236}">
                <a16:creationId xmlns:a16="http://schemas.microsoft.com/office/drawing/2014/main" id="{074D9BBA-420F-46A6-BD6A-C7864A676AE2}"/>
              </a:ext>
            </a:extLst>
          </p:cNvPr>
          <p:cNvSpPr/>
          <p:nvPr/>
        </p:nvSpPr>
        <p:spPr>
          <a:xfrm>
            <a:off x="2151881" y="4154216"/>
            <a:ext cx="3604784" cy="1370022"/>
          </a:xfrm>
          <a:prstGeom prst="roundRect">
            <a:avLst/>
          </a:prstGeom>
          <a:solidFill>
            <a:srgbClr val="A4E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  <a:sym typeface="+mn-lt"/>
              </a:rPr>
              <a:t>Mùa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  <a:sym typeface="+mn-lt"/>
              </a:rPr>
              <a:t>mưa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9" name="圆角矩形 10">
            <a:extLst>
              <a:ext uri="{FF2B5EF4-FFF2-40B4-BE49-F238E27FC236}">
                <a16:creationId xmlns:a16="http://schemas.microsoft.com/office/drawing/2014/main" id="{03929B7A-39E9-4793-8DAB-2F97177CBC6F}"/>
              </a:ext>
            </a:extLst>
          </p:cNvPr>
          <p:cNvSpPr/>
          <p:nvPr/>
        </p:nvSpPr>
        <p:spPr>
          <a:xfrm>
            <a:off x="7053395" y="4154216"/>
            <a:ext cx="3604784" cy="1370022"/>
          </a:xfrm>
          <a:prstGeom prst="roundRect">
            <a:avLst/>
          </a:prstGeom>
          <a:solidFill>
            <a:srgbClr val="A4E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  <a:sym typeface="+mn-lt"/>
              </a:rPr>
              <a:t>Mùa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  <a:sym typeface="+mn-lt"/>
              </a:rPr>
              <a:t>khô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07512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/>
          <a:srcRect l="626" t="832" r="626" b="1028"/>
          <a:stretch>
            <a:fillRect/>
          </a:stretch>
        </p:blipFill>
        <p:spPr>
          <a:xfrm>
            <a:off x="0" y="0"/>
            <a:ext cx="12219444" cy="6857999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4164548" y="1775636"/>
            <a:ext cx="6973107" cy="3306725"/>
            <a:chOff x="4078889" y="514287"/>
            <a:chExt cx="6973107" cy="5751094"/>
          </a:xfrm>
        </p:grpSpPr>
        <p:sp>
          <p:nvSpPr>
            <p:cNvPr id="11" name="圆角矩形 10"/>
            <p:cNvSpPr/>
            <p:nvPr/>
          </p:nvSpPr>
          <p:spPr>
            <a:xfrm>
              <a:off x="4078889" y="514287"/>
              <a:ext cx="6973107" cy="5751094"/>
            </a:xfrm>
            <a:prstGeom prst="roundRect">
              <a:avLst/>
            </a:prstGeom>
            <a:solidFill>
              <a:srgbClr val="A4EC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  <a:sym typeface="+mn-lt"/>
                </a:rPr>
                <a:t>Nơi</a:t>
              </a: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kumimoji="0" lang="en-US" altLang="zh-CN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  <a:sym typeface="+mn-lt"/>
                </a:rPr>
                <a:t>em</a:t>
              </a: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kumimoji="0" lang="en-US" altLang="zh-CN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  <a:sym typeface="+mn-lt"/>
                </a:rPr>
                <a:t>đang</a:t>
              </a: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kumimoji="0" lang="en-US" altLang="zh-CN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  <a:sym typeface="+mn-lt"/>
                </a:rPr>
                <a:t>sống</a:t>
              </a: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kumimoji="0" lang="en-US" altLang="zh-CN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  <a:sym typeface="+mn-lt"/>
                </a:rPr>
                <a:t>có</a:t>
              </a: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kumimoji="0" lang="en-US" altLang="zh-CN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  <a:sym typeface="+mn-lt"/>
                </a:rPr>
                <a:t>các</a:t>
              </a: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kumimoji="0" lang="en-US" altLang="zh-CN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  <a:sym typeface="+mn-lt"/>
                </a:rPr>
                <a:t>mùa</a:t>
              </a: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kumimoji="0" lang="en-US" altLang="zh-CN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  <a:sym typeface="+mn-lt"/>
                </a:rPr>
                <a:t>nào</a:t>
              </a:r>
              <a:r>
                <a:rPr lang="en-US" altLang="zh-CN" sz="3600" dirty="0">
                  <a:solidFill>
                    <a:srgbClr val="0070C0"/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  <a:sym typeface="+mn-lt"/>
                </a:rPr>
                <a:t>? </a:t>
              </a:r>
              <a:r>
                <a:rPr lang="en-US" altLang="zh-CN" sz="3600" dirty="0" err="1">
                  <a:solidFill>
                    <a:srgbClr val="0070C0"/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  <a:sym typeface="+mn-lt"/>
                </a:rPr>
                <a:t>Nêu</a:t>
              </a:r>
              <a:r>
                <a:rPr lang="en-US" altLang="zh-CN" sz="3600" dirty="0">
                  <a:solidFill>
                    <a:srgbClr val="0070C0"/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lang="en-US" altLang="zh-CN" sz="3600" dirty="0" err="1">
                  <a:solidFill>
                    <a:srgbClr val="0070C0"/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  <a:sym typeface="+mn-lt"/>
                </a:rPr>
                <a:t>đặc</a:t>
              </a:r>
              <a:r>
                <a:rPr lang="en-US" altLang="zh-CN" sz="3600" dirty="0">
                  <a:solidFill>
                    <a:srgbClr val="0070C0"/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lang="en-US" altLang="zh-CN" sz="3600" dirty="0" err="1">
                  <a:solidFill>
                    <a:srgbClr val="0070C0"/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  <a:sym typeface="+mn-lt"/>
                </a:rPr>
                <a:t>điểm</a:t>
              </a:r>
              <a:r>
                <a:rPr lang="en-US" altLang="zh-CN" sz="3600" dirty="0">
                  <a:solidFill>
                    <a:srgbClr val="0070C0"/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lang="en-US" altLang="zh-CN" sz="3600" dirty="0" err="1">
                  <a:solidFill>
                    <a:srgbClr val="0070C0"/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  <a:sym typeface="+mn-lt"/>
                </a:rPr>
                <a:t>thời</a:t>
              </a:r>
              <a:r>
                <a:rPr lang="en-US" altLang="zh-CN" sz="3600" dirty="0">
                  <a:solidFill>
                    <a:srgbClr val="0070C0"/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lang="en-US" altLang="zh-CN" sz="3600" dirty="0" err="1">
                  <a:solidFill>
                    <a:srgbClr val="0070C0"/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  <a:sym typeface="+mn-lt"/>
                </a:rPr>
                <a:t>tiết</a:t>
              </a:r>
              <a:r>
                <a:rPr lang="en-US" altLang="zh-CN" sz="3600" dirty="0">
                  <a:solidFill>
                    <a:srgbClr val="0070C0"/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lang="en-US" altLang="zh-CN" sz="3600" dirty="0" err="1">
                  <a:solidFill>
                    <a:srgbClr val="0070C0"/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  <a:sym typeface="+mn-lt"/>
                </a:rPr>
                <a:t>của</a:t>
              </a:r>
              <a:r>
                <a:rPr lang="en-US" altLang="zh-CN" sz="3600" dirty="0">
                  <a:solidFill>
                    <a:srgbClr val="0070C0"/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lang="en-US" altLang="zh-CN" sz="3600" dirty="0" err="1">
                  <a:solidFill>
                    <a:srgbClr val="0070C0"/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  <a:sym typeface="+mn-lt"/>
                </a:rPr>
                <a:t>từng</a:t>
              </a:r>
              <a:r>
                <a:rPr lang="en-US" altLang="zh-CN" sz="3600" dirty="0">
                  <a:solidFill>
                    <a:srgbClr val="0070C0"/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lang="en-US" altLang="zh-CN" sz="3600" dirty="0" err="1">
                  <a:solidFill>
                    <a:srgbClr val="0070C0"/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  <a:sym typeface="+mn-lt"/>
                </a:rPr>
                <a:t>mùa</a:t>
              </a:r>
              <a:r>
                <a:rPr lang="en-US" altLang="zh-CN" sz="3600" dirty="0">
                  <a:solidFill>
                    <a:srgbClr val="0070C0"/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lang="en-US" altLang="zh-CN" sz="3600" dirty="0" err="1">
                  <a:solidFill>
                    <a:srgbClr val="0070C0"/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  <a:sym typeface="+mn-lt"/>
                </a:rPr>
                <a:t>đó</a:t>
              </a:r>
              <a:r>
                <a:rPr lang="en-US" altLang="zh-CN" sz="3600" dirty="0">
                  <a:solidFill>
                    <a:srgbClr val="0070C0"/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  <a:sym typeface="+mn-lt"/>
                </a:rPr>
                <a:t>.</a:t>
              </a:r>
              <a:endPara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13" name="矩形: 圆角 12"/>
            <p:cNvSpPr/>
            <p:nvPr/>
          </p:nvSpPr>
          <p:spPr>
            <a:xfrm>
              <a:off x="4403188" y="675249"/>
              <a:ext cx="6296016" cy="5324576"/>
            </a:xfrm>
            <a:prstGeom prst="roundRect">
              <a:avLst/>
            </a:prstGeom>
            <a:noFill/>
            <a:ln w="28575">
              <a:solidFill>
                <a:srgbClr val="74C3C6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endParaRPr>
            </a:p>
          </p:txBody>
        </p:sp>
      </p:grpSp>
      <p:pic>
        <p:nvPicPr>
          <p:cNvPr id="12" name="图片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6507" y="1098895"/>
            <a:ext cx="2016187" cy="2016187"/>
          </a:xfrm>
          <a:prstGeom prst="rect">
            <a:avLst/>
          </a:prstGeom>
        </p:spPr>
      </p:pic>
      <p:pic>
        <p:nvPicPr>
          <p:cNvPr id="9" name="图片 22">
            <a:extLst>
              <a:ext uri="{FF2B5EF4-FFF2-40B4-BE49-F238E27FC236}">
                <a16:creationId xmlns:a16="http://schemas.microsoft.com/office/drawing/2014/main" id="{3A1A751D-7D16-4BD3-8629-962A6963F11A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689" y="2106988"/>
            <a:ext cx="3578860" cy="3941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A237789-E649-4C4A-B6A6-79F760E833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16823" y="2428874"/>
            <a:ext cx="847725" cy="1000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76407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/>
          <a:srcRect l="626" t="832" r="626" b="1028"/>
          <a:stretch>
            <a:fillRect/>
          </a:stretch>
        </p:blipFill>
        <p:spPr>
          <a:xfrm>
            <a:off x="-27444" y="1"/>
            <a:ext cx="12219444" cy="68579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50CC21-9A7B-494E-9363-8801197A0E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0911" y="978195"/>
            <a:ext cx="9306694" cy="3584169"/>
          </a:xfrm>
          <a:prstGeom prst="rect">
            <a:avLst/>
          </a:prstGeom>
        </p:spPr>
      </p:pic>
      <p:pic>
        <p:nvPicPr>
          <p:cNvPr id="8" name="图片 2">
            <a:extLst>
              <a:ext uri="{FF2B5EF4-FFF2-40B4-BE49-F238E27FC236}">
                <a16:creationId xmlns:a16="http://schemas.microsoft.com/office/drawing/2014/main" id="{58A34553-53E1-45AF-AE89-8A2BFB0A4A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4906" y="3429000"/>
            <a:ext cx="3320926" cy="3338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584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>
            <a:extLst>
              <a:ext uri="{FF2B5EF4-FFF2-40B4-BE49-F238E27FC236}">
                <a16:creationId xmlns:a16="http://schemas.microsoft.com/office/drawing/2014/main" id="{F2913105-D98A-46DE-99B0-FB43124EAF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81874" y="1375759"/>
            <a:ext cx="3429358" cy="4853802"/>
          </a:xfrm>
          <a:prstGeom prst="rect">
            <a:avLst/>
          </a:prstGeom>
        </p:spPr>
      </p:pic>
      <p:sp>
        <p:nvSpPr>
          <p:cNvPr id="2" name="Cloud 1">
            <a:extLst>
              <a:ext uri="{FF2B5EF4-FFF2-40B4-BE49-F238E27FC236}">
                <a16:creationId xmlns:a16="http://schemas.microsoft.com/office/drawing/2014/main" id="{0170D20E-AAE0-4C2C-A9BB-A5BD0CBC375E}"/>
              </a:ext>
            </a:extLst>
          </p:cNvPr>
          <p:cNvSpPr/>
          <p:nvPr/>
        </p:nvSpPr>
        <p:spPr>
          <a:xfrm rot="219724">
            <a:off x="4568179" y="1221544"/>
            <a:ext cx="6008783" cy="4661425"/>
          </a:xfrm>
          <a:custGeom>
            <a:avLst/>
            <a:gdLst>
              <a:gd name="connsiteX0" fmla="*/ 542459 w 6008783"/>
              <a:gd name="connsiteY0" fmla="*/ 1550571 h 4661425"/>
              <a:gd name="connsiteX1" fmla="*/ 782115 w 6008783"/>
              <a:gd name="connsiteY1" fmla="*/ 745288 h 4661425"/>
              <a:gd name="connsiteX2" fmla="*/ 1947986 w 6008783"/>
              <a:gd name="connsiteY2" fmla="*/ 561313 h 4661425"/>
              <a:gd name="connsiteX3" fmla="*/ 3123454 w 6008783"/>
              <a:gd name="connsiteY3" fmla="*/ 370324 h 4661425"/>
              <a:gd name="connsiteX4" fmla="*/ 3581485 w 6008783"/>
              <a:gd name="connsiteY4" fmla="*/ 21580 h 4661425"/>
              <a:gd name="connsiteX5" fmla="*/ 4149537 w 6008783"/>
              <a:gd name="connsiteY5" fmla="*/ 267708 h 4661425"/>
              <a:gd name="connsiteX6" fmla="*/ 4932626 w 6008783"/>
              <a:gd name="connsiteY6" fmla="*/ 74453 h 4661425"/>
              <a:gd name="connsiteX7" fmla="*/ 5329734 w 6008783"/>
              <a:gd name="connsiteY7" fmla="*/ 601669 h 4661425"/>
              <a:gd name="connsiteX8" fmla="*/ 5839368 w 6008783"/>
              <a:gd name="connsiteY8" fmla="*/ 1113346 h 4661425"/>
              <a:gd name="connsiteX9" fmla="*/ 5816557 w 6008783"/>
              <a:gd name="connsiteY9" fmla="*/ 1668185 h 4661425"/>
              <a:gd name="connsiteX10" fmla="*/ 5983190 w 6008783"/>
              <a:gd name="connsiteY10" fmla="*/ 2516522 h 4661425"/>
              <a:gd name="connsiteX11" fmla="*/ 5202604 w 6008783"/>
              <a:gd name="connsiteY11" fmla="*/ 3259112 h 4661425"/>
              <a:gd name="connsiteX12" fmla="*/ 4923168 w 6008783"/>
              <a:gd name="connsiteY12" fmla="*/ 3895419 h 4661425"/>
              <a:gd name="connsiteX13" fmla="*/ 3971777 w 6008783"/>
              <a:gd name="connsiteY13" fmla="*/ 3972462 h 4661425"/>
              <a:gd name="connsiteX14" fmla="*/ 3291895 w 6008783"/>
              <a:gd name="connsiteY14" fmla="*/ 4651282 h 4661425"/>
              <a:gd name="connsiteX15" fmla="*/ 2292239 w 6008783"/>
              <a:gd name="connsiteY15" fmla="*/ 4236933 h 4661425"/>
              <a:gd name="connsiteX16" fmla="*/ 807291 w 6008783"/>
              <a:gd name="connsiteY16" fmla="*/ 3827547 h 4661425"/>
              <a:gd name="connsiteX17" fmla="*/ 154392 w 6008783"/>
              <a:gd name="connsiteY17" fmla="*/ 3371979 h 4661425"/>
              <a:gd name="connsiteX18" fmla="*/ 293901 w 6008783"/>
              <a:gd name="connsiteY18" fmla="*/ 2757038 h 4661425"/>
              <a:gd name="connsiteX19" fmla="*/ -696 w 6008783"/>
              <a:gd name="connsiteY19" fmla="*/ 2126127 h 4661425"/>
              <a:gd name="connsiteX20" fmla="*/ 537313 w 6008783"/>
              <a:gd name="connsiteY20" fmla="*/ 1565353 h 4661425"/>
              <a:gd name="connsiteX21" fmla="*/ 542459 w 6008783"/>
              <a:gd name="connsiteY21" fmla="*/ 1550571 h 4661425"/>
              <a:gd name="connsiteX0" fmla="*/ 652759 w 6008783"/>
              <a:gd name="connsiteY0" fmla="*/ 2824586 h 4661425"/>
              <a:gd name="connsiteX1" fmla="*/ 300439 w 6008783"/>
              <a:gd name="connsiteY1" fmla="*/ 2738587 h 4661425"/>
              <a:gd name="connsiteX2" fmla="*/ 963630 w 6008783"/>
              <a:gd name="connsiteY2" fmla="*/ 3765719 h 4661425"/>
              <a:gd name="connsiteX3" fmla="*/ 809516 w 6008783"/>
              <a:gd name="connsiteY3" fmla="*/ 3806830 h 4661425"/>
              <a:gd name="connsiteX4" fmla="*/ 2291961 w 6008783"/>
              <a:gd name="connsiteY4" fmla="*/ 4217942 h 4661425"/>
              <a:gd name="connsiteX5" fmla="*/ 2199047 w 6008783"/>
              <a:gd name="connsiteY5" fmla="*/ 4030190 h 4661425"/>
              <a:gd name="connsiteX6" fmla="*/ 4009610 w 6008783"/>
              <a:gd name="connsiteY6" fmla="*/ 3749749 h 4661425"/>
              <a:gd name="connsiteX7" fmla="*/ 3972473 w 6008783"/>
              <a:gd name="connsiteY7" fmla="*/ 3955737 h 4661425"/>
              <a:gd name="connsiteX8" fmla="*/ 4747077 w 6008783"/>
              <a:gd name="connsiteY8" fmla="*/ 2476813 h 4661425"/>
              <a:gd name="connsiteX9" fmla="*/ 5199266 w 6008783"/>
              <a:gd name="connsiteY9" fmla="*/ 3246811 h 4661425"/>
              <a:gd name="connsiteX10" fmla="*/ 5813775 w 6008783"/>
              <a:gd name="connsiteY10" fmla="*/ 1656748 h 4661425"/>
              <a:gd name="connsiteX11" fmla="*/ 5612370 w 6008783"/>
              <a:gd name="connsiteY11" fmla="*/ 1945497 h 4661425"/>
              <a:gd name="connsiteX12" fmla="*/ 5330569 w 6008783"/>
              <a:gd name="connsiteY12" fmla="*/ 585483 h 4661425"/>
              <a:gd name="connsiteX13" fmla="*/ 5341140 w 6008783"/>
              <a:gd name="connsiteY13" fmla="*/ 721873 h 4661425"/>
              <a:gd name="connsiteX14" fmla="*/ 4044522 w 6008783"/>
              <a:gd name="connsiteY14" fmla="*/ 426434 h 4661425"/>
              <a:gd name="connsiteX15" fmla="*/ 4147729 w 6008783"/>
              <a:gd name="connsiteY15" fmla="*/ 252493 h 4661425"/>
              <a:gd name="connsiteX16" fmla="*/ 3079640 w 6008783"/>
              <a:gd name="connsiteY16" fmla="*/ 509303 h 4661425"/>
              <a:gd name="connsiteX17" fmla="*/ 3129574 w 6008783"/>
              <a:gd name="connsiteY17" fmla="*/ 359318 h 4661425"/>
              <a:gd name="connsiteX18" fmla="*/ 1947290 w 6008783"/>
              <a:gd name="connsiteY18" fmla="*/ 560234 h 4661425"/>
              <a:gd name="connsiteX19" fmla="*/ 2128110 w 6008783"/>
              <a:gd name="connsiteY19" fmla="*/ 705687 h 4661425"/>
              <a:gd name="connsiteX20" fmla="*/ 574033 w 6008783"/>
              <a:gd name="connsiteY20" fmla="*/ 1703686 h 4661425"/>
              <a:gd name="connsiteX21" fmla="*/ 542459 w 6008783"/>
              <a:gd name="connsiteY21" fmla="*/ 1550571 h 466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008783" h="4661425" fill="none" extrusionOk="0">
                <a:moveTo>
                  <a:pt x="542459" y="1550571"/>
                </a:moveTo>
                <a:cubicBezTo>
                  <a:pt x="489159" y="1279034"/>
                  <a:pt x="604742" y="976033"/>
                  <a:pt x="782115" y="745288"/>
                </a:cubicBezTo>
                <a:cubicBezTo>
                  <a:pt x="1004667" y="337888"/>
                  <a:pt x="1567268" y="452712"/>
                  <a:pt x="1947986" y="561313"/>
                </a:cubicBezTo>
                <a:cubicBezTo>
                  <a:pt x="2145112" y="232606"/>
                  <a:pt x="2733806" y="120310"/>
                  <a:pt x="3123454" y="370324"/>
                </a:cubicBezTo>
                <a:cubicBezTo>
                  <a:pt x="3212136" y="219451"/>
                  <a:pt x="3416202" y="22870"/>
                  <a:pt x="3581485" y="21580"/>
                </a:cubicBezTo>
                <a:cubicBezTo>
                  <a:pt x="3821546" y="-25642"/>
                  <a:pt x="3974964" y="107274"/>
                  <a:pt x="4149537" y="267708"/>
                </a:cubicBezTo>
                <a:cubicBezTo>
                  <a:pt x="4317694" y="59007"/>
                  <a:pt x="4677518" y="-43256"/>
                  <a:pt x="4932626" y="74453"/>
                </a:cubicBezTo>
                <a:cubicBezTo>
                  <a:pt x="5136501" y="195854"/>
                  <a:pt x="5253545" y="360434"/>
                  <a:pt x="5329734" y="601669"/>
                </a:cubicBezTo>
                <a:cubicBezTo>
                  <a:pt x="5589524" y="671597"/>
                  <a:pt x="5756127" y="849356"/>
                  <a:pt x="5839368" y="1113346"/>
                </a:cubicBezTo>
                <a:cubicBezTo>
                  <a:pt x="5892569" y="1288541"/>
                  <a:pt x="5917344" y="1473328"/>
                  <a:pt x="5816557" y="1668185"/>
                </a:cubicBezTo>
                <a:cubicBezTo>
                  <a:pt x="5951062" y="1900521"/>
                  <a:pt x="6016225" y="2181738"/>
                  <a:pt x="5983190" y="2516522"/>
                </a:cubicBezTo>
                <a:cubicBezTo>
                  <a:pt x="5908929" y="2964341"/>
                  <a:pt x="5541634" y="3209272"/>
                  <a:pt x="5202604" y="3259112"/>
                </a:cubicBezTo>
                <a:cubicBezTo>
                  <a:pt x="5162558" y="3491915"/>
                  <a:pt x="5082952" y="3730138"/>
                  <a:pt x="4923168" y="3895419"/>
                </a:cubicBezTo>
                <a:cubicBezTo>
                  <a:pt x="4691653" y="4128524"/>
                  <a:pt x="4260817" y="4142557"/>
                  <a:pt x="3971777" y="3972462"/>
                </a:cubicBezTo>
                <a:cubicBezTo>
                  <a:pt x="3879065" y="4270839"/>
                  <a:pt x="3633741" y="4654609"/>
                  <a:pt x="3291895" y="4651282"/>
                </a:cubicBezTo>
                <a:cubicBezTo>
                  <a:pt x="2948409" y="4764804"/>
                  <a:pt x="2622679" y="4550892"/>
                  <a:pt x="2292239" y="4236933"/>
                </a:cubicBezTo>
                <a:cubicBezTo>
                  <a:pt x="1852100" y="4460147"/>
                  <a:pt x="1208901" y="4228443"/>
                  <a:pt x="807291" y="3827547"/>
                </a:cubicBezTo>
                <a:cubicBezTo>
                  <a:pt x="511831" y="3836777"/>
                  <a:pt x="264661" y="3689013"/>
                  <a:pt x="154392" y="3371979"/>
                </a:cubicBezTo>
                <a:cubicBezTo>
                  <a:pt x="155007" y="3133559"/>
                  <a:pt x="193126" y="2890716"/>
                  <a:pt x="293901" y="2757038"/>
                </a:cubicBezTo>
                <a:cubicBezTo>
                  <a:pt x="106146" y="2675562"/>
                  <a:pt x="29960" y="2418304"/>
                  <a:pt x="-696" y="2126127"/>
                </a:cubicBezTo>
                <a:cubicBezTo>
                  <a:pt x="-9260" y="1877435"/>
                  <a:pt x="234614" y="1542993"/>
                  <a:pt x="537313" y="1565353"/>
                </a:cubicBezTo>
                <a:cubicBezTo>
                  <a:pt x="538505" y="1560824"/>
                  <a:pt x="540944" y="1556484"/>
                  <a:pt x="542459" y="1550571"/>
                </a:cubicBezTo>
                <a:close/>
              </a:path>
              <a:path w="6008783" h="4661425" fill="none" extrusionOk="0">
                <a:moveTo>
                  <a:pt x="652759" y="2824586"/>
                </a:moveTo>
                <a:cubicBezTo>
                  <a:pt x="529459" y="2838665"/>
                  <a:pt x="396227" y="2812484"/>
                  <a:pt x="300439" y="2738587"/>
                </a:cubicBezTo>
                <a:moveTo>
                  <a:pt x="963630" y="3765719"/>
                </a:moveTo>
                <a:cubicBezTo>
                  <a:pt x="903504" y="3791418"/>
                  <a:pt x="865345" y="3813238"/>
                  <a:pt x="809516" y="3806830"/>
                </a:cubicBezTo>
                <a:moveTo>
                  <a:pt x="2291961" y="4217942"/>
                </a:moveTo>
                <a:cubicBezTo>
                  <a:pt x="2253791" y="4151468"/>
                  <a:pt x="2230787" y="4090019"/>
                  <a:pt x="2199047" y="4030190"/>
                </a:cubicBezTo>
                <a:moveTo>
                  <a:pt x="4009610" y="3749749"/>
                </a:moveTo>
                <a:cubicBezTo>
                  <a:pt x="4006745" y="3817810"/>
                  <a:pt x="3989739" y="3879418"/>
                  <a:pt x="3972473" y="3955737"/>
                </a:cubicBezTo>
                <a:moveTo>
                  <a:pt x="4747077" y="2476813"/>
                </a:moveTo>
                <a:cubicBezTo>
                  <a:pt x="5025629" y="2603496"/>
                  <a:pt x="5207908" y="2954693"/>
                  <a:pt x="5199266" y="3246811"/>
                </a:cubicBezTo>
                <a:moveTo>
                  <a:pt x="5813775" y="1656748"/>
                </a:moveTo>
                <a:cubicBezTo>
                  <a:pt x="5762440" y="1756298"/>
                  <a:pt x="5696614" y="1852543"/>
                  <a:pt x="5612370" y="1945497"/>
                </a:cubicBezTo>
                <a:moveTo>
                  <a:pt x="5330569" y="585483"/>
                </a:moveTo>
                <a:cubicBezTo>
                  <a:pt x="5335752" y="624608"/>
                  <a:pt x="5333874" y="667129"/>
                  <a:pt x="5341140" y="721873"/>
                </a:cubicBezTo>
                <a:moveTo>
                  <a:pt x="4044522" y="426434"/>
                </a:moveTo>
                <a:cubicBezTo>
                  <a:pt x="4072102" y="362121"/>
                  <a:pt x="4097569" y="302236"/>
                  <a:pt x="4147729" y="252493"/>
                </a:cubicBezTo>
                <a:moveTo>
                  <a:pt x="3079640" y="509303"/>
                </a:moveTo>
                <a:cubicBezTo>
                  <a:pt x="3100939" y="455521"/>
                  <a:pt x="3095394" y="409994"/>
                  <a:pt x="3129574" y="359318"/>
                </a:cubicBezTo>
                <a:moveTo>
                  <a:pt x="1947290" y="560234"/>
                </a:moveTo>
                <a:cubicBezTo>
                  <a:pt x="2023331" y="587428"/>
                  <a:pt x="2075373" y="647929"/>
                  <a:pt x="2128110" y="705687"/>
                </a:cubicBezTo>
                <a:moveTo>
                  <a:pt x="574033" y="1703686"/>
                </a:moveTo>
                <a:cubicBezTo>
                  <a:pt x="562489" y="1658778"/>
                  <a:pt x="543813" y="1608213"/>
                  <a:pt x="542459" y="1550571"/>
                </a:cubicBezTo>
              </a:path>
              <a:path w="6008783" h="4661425" stroke="0" extrusionOk="0">
                <a:moveTo>
                  <a:pt x="542459" y="1550571"/>
                </a:moveTo>
                <a:cubicBezTo>
                  <a:pt x="503364" y="1271815"/>
                  <a:pt x="636612" y="905983"/>
                  <a:pt x="782115" y="745288"/>
                </a:cubicBezTo>
                <a:cubicBezTo>
                  <a:pt x="1155158" y="454866"/>
                  <a:pt x="1582373" y="313018"/>
                  <a:pt x="1947986" y="561313"/>
                </a:cubicBezTo>
                <a:cubicBezTo>
                  <a:pt x="2213877" y="129993"/>
                  <a:pt x="2678908" y="5284"/>
                  <a:pt x="3123454" y="370324"/>
                </a:cubicBezTo>
                <a:cubicBezTo>
                  <a:pt x="3236841" y="200719"/>
                  <a:pt x="3386027" y="45063"/>
                  <a:pt x="3581485" y="21580"/>
                </a:cubicBezTo>
                <a:cubicBezTo>
                  <a:pt x="3802301" y="-19394"/>
                  <a:pt x="4027739" y="110661"/>
                  <a:pt x="4149537" y="267708"/>
                </a:cubicBezTo>
                <a:cubicBezTo>
                  <a:pt x="4368571" y="108252"/>
                  <a:pt x="4621136" y="-97998"/>
                  <a:pt x="4932626" y="74453"/>
                </a:cubicBezTo>
                <a:cubicBezTo>
                  <a:pt x="5134891" y="176546"/>
                  <a:pt x="5267249" y="368345"/>
                  <a:pt x="5329734" y="601669"/>
                </a:cubicBezTo>
                <a:cubicBezTo>
                  <a:pt x="5562321" y="709694"/>
                  <a:pt x="5785176" y="868595"/>
                  <a:pt x="5839368" y="1113346"/>
                </a:cubicBezTo>
                <a:cubicBezTo>
                  <a:pt x="5886528" y="1293086"/>
                  <a:pt x="5892442" y="1510453"/>
                  <a:pt x="5816557" y="1668185"/>
                </a:cubicBezTo>
                <a:cubicBezTo>
                  <a:pt x="5994988" y="1896793"/>
                  <a:pt x="6023213" y="2173455"/>
                  <a:pt x="5983190" y="2516522"/>
                </a:cubicBezTo>
                <a:cubicBezTo>
                  <a:pt x="5967754" y="2945443"/>
                  <a:pt x="5561829" y="3147878"/>
                  <a:pt x="5202604" y="3259112"/>
                </a:cubicBezTo>
                <a:cubicBezTo>
                  <a:pt x="5194592" y="3507575"/>
                  <a:pt x="5132727" y="3785344"/>
                  <a:pt x="4923168" y="3895419"/>
                </a:cubicBezTo>
                <a:cubicBezTo>
                  <a:pt x="4603706" y="4184964"/>
                  <a:pt x="4200576" y="4135818"/>
                  <a:pt x="3971777" y="3972462"/>
                </a:cubicBezTo>
                <a:cubicBezTo>
                  <a:pt x="3826015" y="4223629"/>
                  <a:pt x="3602810" y="4584476"/>
                  <a:pt x="3291895" y="4651282"/>
                </a:cubicBezTo>
                <a:cubicBezTo>
                  <a:pt x="2839357" y="4761774"/>
                  <a:pt x="2503140" y="4502262"/>
                  <a:pt x="2292239" y="4236933"/>
                </a:cubicBezTo>
                <a:cubicBezTo>
                  <a:pt x="1898681" y="4559225"/>
                  <a:pt x="1131383" y="4456800"/>
                  <a:pt x="807291" y="3827547"/>
                </a:cubicBezTo>
                <a:cubicBezTo>
                  <a:pt x="504925" y="3875085"/>
                  <a:pt x="226028" y="3592959"/>
                  <a:pt x="154392" y="3371979"/>
                </a:cubicBezTo>
                <a:cubicBezTo>
                  <a:pt x="87519" y="3184872"/>
                  <a:pt x="183917" y="2939100"/>
                  <a:pt x="293901" y="2757038"/>
                </a:cubicBezTo>
                <a:cubicBezTo>
                  <a:pt x="120103" y="2664843"/>
                  <a:pt x="-13846" y="2357805"/>
                  <a:pt x="-696" y="2126127"/>
                </a:cubicBezTo>
                <a:cubicBezTo>
                  <a:pt x="-21751" y="1778337"/>
                  <a:pt x="200075" y="1586705"/>
                  <a:pt x="537313" y="1565353"/>
                </a:cubicBezTo>
                <a:cubicBezTo>
                  <a:pt x="539037" y="1561095"/>
                  <a:pt x="541445" y="1554801"/>
                  <a:pt x="542459" y="1550571"/>
                </a:cubicBezTo>
                <a:close/>
              </a:path>
              <a:path w="6008783" h="4661425" fill="none" stroke="0" extrusionOk="0">
                <a:moveTo>
                  <a:pt x="652759" y="2824586"/>
                </a:moveTo>
                <a:cubicBezTo>
                  <a:pt x="511307" y="2823638"/>
                  <a:pt x="405985" y="2808375"/>
                  <a:pt x="300439" y="2738587"/>
                </a:cubicBezTo>
                <a:moveTo>
                  <a:pt x="963630" y="3765719"/>
                </a:moveTo>
                <a:cubicBezTo>
                  <a:pt x="910983" y="3781763"/>
                  <a:pt x="864036" y="3792570"/>
                  <a:pt x="809516" y="3806830"/>
                </a:cubicBezTo>
                <a:moveTo>
                  <a:pt x="2291961" y="4217942"/>
                </a:moveTo>
                <a:cubicBezTo>
                  <a:pt x="2265089" y="4159227"/>
                  <a:pt x="2221815" y="4103844"/>
                  <a:pt x="2199047" y="4030190"/>
                </a:cubicBezTo>
                <a:moveTo>
                  <a:pt x="4009610" y="3749749"/>
                </a:moveTo>
                <a:cubicBezTo>
                  <a:pt x="4015141" y="3833853"/>
                  <a:pt x="3994481" y="3906207"/>
                  <a:pt x="3972473" y="3955737"/>
                </a:cubicBezTo>
                <a:moveTo>
                  <a:pt x="4747077" y="2476813"/>
                </a:moveTo>
                <a:cubicBezTo>
                  <a:pt x="5040544" y="2552652"/>
                  <a:pt x="5227974" y="2977574"/>
                  <a:pt x="5199266" y="3246811"/>
                </a:cubicBezTo>
                <a:moveTo>
                  <a:pt x="5813775" y="1656748"/>
                </a:moveTo>
                <a:cubicBezTo>
                  <a:pt x="5745651" y="1771084"/>
                  <a:pt x="5677722" y="1886548"/>
                  <a:pt x="5612370" y="1945497"/>
                </a:cubicBezTo>
                <a:moveTo>
                  <a:pt x="5330569" y="585483"/>
                </a:moveTo>
                <a:cubicBezTo>
                  <a:pt x="5330268" y="623821"/>
                  <a:pt x="5348931" y="681645"/>
                  <a:pt x="5341140" y="721873"/>
                </a:cubicBezTo>
                <a:moveTo>
                  <a:pt x="4044522" y="426434"/>
                </a:moveTo>
                <a:cubicBezTo>
                  <a:pt x="4053990" y="372571"/>
                  <a:pt x="4108355" y="285196"/>
                  <a:pt x="4147729" y="252493"/>
                </a:cubicBezTo>
                <a:moveTo>
                  <a:pt x="3079640" y="509303"/>
                </a:moveTo>
                <a:cubicBezTo>
                  <a:pt x="3077929" y="454364"/>
                  <a:pt x="3120507" y="407772"/>
                  <a:pt x="3129574" y="359318"/>
                </a:cubicBezTo>
                <a:moveTo>
                  <a:pt x="1947290" y="560234"/>
                </a:moveTo>
                <a:cubicBezTo>
                  <a:pt x="2017941" y="599678"/>
                  <a:pt x="2087594" y="659659"/>
                  <a:pt x="2128110" y="705687"/>
                </a:cubicBezTo>
                <a:moveTo>
                  <a:pt x="574033" y="1703686"/>
                </a:moveTo>
                <a:cubicBezTo>
                  <a:pt x="561296" y="1645930"/>
                  <a:pt x="555132" y="1594082"/>
                  <a:pt x="542459" y="1550571"/>
                </a:cubicBezTo>
              </a:path>
            </a:pathLst>
          </a:custGeom>
          <a:solidFill>
            <a:schemeClr val="accent6">
              <a:alpha val="50000"/>
            </a:schemeClr>
          </a:solidFill>
          <a:ln w="12700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050119024">
                  <a:prstGeom prst="cloud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F28DD7-2077-4CB0-8A48-7F1DF2792AEF}"/>
              </a:ext>
            </a:extLst>
          </p:cNvPr>
          <p:cNvSpPr txBox="1"/>
          <p:nvPr/>
        </p:nvSpPr>
        <p:spPr>
          <a:xfrm>
            <a:off x="5224905" y="2274838"/>
            <a:ext cx="49117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cs typeface="+mn-cs"/>
              </a:rPr>
              <a:t>KHỞI ĐỘNG</a:t>
            </a:r>
            <a:endParaRPr kumimoji="0" lang="en-US" sz="7200" b="1" i="0" u="none" strike="noStrike" kern="1200" cap="none" spc="0" normalizeH="0" baseline="0" noProof="0" dirty="0">
              <a:ln w="22225">
                <a:solidFill>
                  <a:srgbClr val="00B050"/>
                </a:solidFill>
                <a:prstDash val="solid"/>
              </a:ln>
              <a:solidFill>
                <a:srgbClr val="00B05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6665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rời Nắng Trời Mưa - Nhạc Thiếu Nhi Có Lời">
            <a:hlinkClick r:id="" action="ppaction://media"/>
            <a:extLst>
              <a:ext uri="{FF2B5EF4-FFF2-40B4-BE49-F238E27FC236}">
                <a16:creationId xmlns:a16="http://schemas.microsoft.com/office/drawing/2014/main" id="{F09C19C4-7FB4-4789-A915-9670E43D4DD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955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6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7"/>
          <p:cNvSpPr>
            <a:spLocks noChangeArrowheads="1"/>
          </p:cNvSpPr>
          <p:nvPr/>
        </p:nvSpPr>
        <p:spPr bwMode="auto">
          <a:xfrm>
            <a:off x="2578533" y="2471048"/>
            <a:ext cx="7334250" cy="1915903"/>
          </a:xfrm>
          <a:prstGeom prst="rect">
            <a:avLst/>
          </a:prstGeom>
          <a:noFill/>
          <a:ln>
            <a:noFill/>
          </a:ln>
        </p:spPr>
        <p:txBody>
          <a:bodyPr lIns="68573" tIns="34287" rIns="68573" bIns="34287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9pPr>
          </a:lstStyle>
          <a:p>
            <a:pPr marL="0" marR="0" lvl="0" indent="0" algn="ctr" defTabSz="91433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Bài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 28: </a:t>
            </a: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Các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 </a:t>
            </a:r>
            <a:r>
              <a:rPr kumimoji="0" lang="en-US" altLang="zh-CN" sz="6000" b="1" i="0" u="none" strike="noStrike" kern="1200" cap="none" spc="0" normalizeH="0" noProof="0" dirty="0" err="1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mùa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 </a:t>
            </a:r>
            <a:r>
              <a:rPr kumimoji="0" lang="en-US" altLang="zh-CN" sz="6000" b="1" i="0" u="none" strike="noStrike" kern="1200" cap="none" spc="0" normalizeH="0" noProof="0" dirty="0" err="1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trong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 </a:t>
            </a:r>
            <a:r>
              <a:rPr kumimoji="0" lang="en-US" altLang="zh-CN" sz="6000" b="1" i="0" u="none" strike="noStrike" kern="1200" cap="none" spc="0" normalizeH="0" noProof="0" dirty="0" err="1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năm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 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75000"/>
                </a:srgbClr>
              </a:solidFill>
              <a:effectLst>
                <a:glow rad="127000">
                  <a:prstClr val="white"/>
                </a:glow>
              </a:effectLst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Calibri" pitchFamily="34" charset="0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8393" y="1274371"/>
            <a:ext cx="2809251" cy="4782237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47" y="3369292"/>
            <a:ext cx="2036252" cy="3488708"/>
          </a:xfrm>
          <a:prstGeom prst="rect">
            <a:avLst/>
          </a:prstGeom>
        </p:spPr>
      </p:pic>
      <p:pic>
        <p:nvPicPr>
          <p:cNvPr id="2" name="中央人民广播电台少年广播合唱团 - 六一国际儿童节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7308273" y="-1948972"/>
            <a:ext cx="609600" cy="609600"/>
          </a:xfrm>
          <a:prstGeom prst="rect">
            <a:avLst/>
          </a:prstGeom>
        </p:spPr>
      </p:pic>
      <p:sp>
        <p:nvSpPr>
          <p:cNvPr id="3" name="Cloud 2">
            <a:extLst>
              <a:ext uri="{FF2B5EF4-FFF2-40B4-BE49-F238E27FC236}">
                <a16:creationId xmlns:a16="http://schemas.microsoft.com/office/drawing/2014/main" id="{BA89188E-3F93-418D-AF2E-29E64A21F7FC}"/>
              </a:ext>
            </a:extLst>
          </p:cNvPr>
          <p:cNvSpPr/>
          <p:nvPr/>
        </p:nvSpPr>
        <p:spPr>
          <a:xfrm>
            <a:off x="259413" y="391868"/>
            <a:ext cx="2319120" cy="1105786"/>
          </a:xfrm>
          <a:prstGeom prst="cloud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Cloud 7">
            <a:extLst>
              <a:ext uri="{FF2B5EF4-FFF2-40B4-BE49-F238E27FC236}">
                <a16:creationId xmlns:a16="http://schemas.microsoft.com/office/drawing/2014/main" id="{FAF951A8-2BB8-4EAE-8520-36CFF6F2195B}"/>
              </a:ext>
            </a:extLst>
          </p:cNvPr>
          <p:cNvSpPr/>
          <p:nvPr/>
        </p:nvSpPr>
        <p:spPr>
          <a:xfrm>
            <a:off x="1652869" y="931899"/>
            <a:ext cx="2319120" cy="1105786"/>
          </a:xfrm>
          <a:prstGeom prst="cloud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Cloud 8">
            <a:extLst>
              <a:ext uri="{FF2B5EF4-FFF2-40B4-BE49-F238E27FC236}">
                <a16:creationId xmlns:a16="http://schemas.microsoft.com/office/drawing/2014/main" id="{DD3452AC-AF31-4E99-B655-4E6F06B9CCBC}"/>
              </a:ext>
            </a:extLst>
          </p:cNvPr>
          <p:cNvSpPr/>
          <p:nvPr/>
        </p:nvSpPr>
        <p:spPr>
          <a:xfrm>
            <a:off x="26108" y="1351687"/>
            <a:ext cx="2036252" cy="843487"/>
          </a:xfrm>
          <a:prstGeom prst="cloud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59F7D8-5B2B-4706-B3D6-4A8D5667711F}"/>
              </a:ext>
            </a:extLst>
          </p:cNvPr>
          <p:cNvSpPr txBox="1"/>
          <p:nvPr/>
        </p:nvSpPr>
        <p:spPr>
          <a:xfrm>
            <a:off x="2757167" y="277163"/>
            <a:ext cx="73342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n>
                  <a:solidFill>
                    <a:schemeClr val="bg1"/>
                  </a:solidFill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Chủ</a:t>
            </a:r>
            <a:r>
              <a:rPr lang="en-US" sz="4400" b="1" dirty="0">
                <a:ln>
                  <a:solidFill>
                    <a:schemeClr val="bg1"/>
                  </a:solidFill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err="1">
                <a:ln>
                  <a:solidFill>
                    <a:schemeClr val="bg1"/>
                  </a:solidFill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đề</a:t>
            </a:r>
            <a:r>
              <a:rPr lang="en-US" sz="4400" b="1" dirty="0">
                <a:ln>
                  <a:solidFill>
                    <a:schemeClr val="bg1"/>
                  </a:solidFill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6: </a:t>
            </a:r>
            <a:r>
              <a:rPr lang="en-US" sz="4400" b="1" dirty="0" err="1">
                <a:ln>
                  <a:solidFill>
                    <a:schemeClr val="bg1"/>
                  </a:solidFill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Trái</a:t>
            </a:r>
            <a:r>
              <a:rPr lang="en-US" sz="4400" b="1" dirty="0">
                <a:ln>
                  <a:solidFill>
                    <a:schemeClr val="bg1"/>
                  </a:solidFill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err="1">
                <a:ln>
                  <a:solidFill>
                    <a:schemeClr val="bg1"/>
                  </a:solidFill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đất</a:t>
            </a:r>
            <a:r>
              <a:rPr lang="en-US" sz="4400" b="1" dirty="0">
                <a:ln>
                  <a:solidFill>
                    <a:schemeClr val="bg1"/>
                  </a:solidFill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err="1">
                <a:ln>
                  <a:solidFill>
                    <a:schemeClr val="bg1"/>
                  </a:solidFill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và</a:t>
            </a:r>
            <a:r>
              <a:rPr lang="en-US" sz="4400" b="1" dirty="0">
                <a:ln>
                  <a:solidFill>
                    <a:schemeClr val="bg1"/>
                  </a:solidFill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err="1">
                <a:ln>
                  <a:solidFill>
                    <a:schemeClr val="bg1"/>
                  </a:solidFill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bầu</a:t>
            </a:r>
            <a:r>
              <a:rPr lang="en-US" sz="4400" b="1" dirty="0">
                <a:ln>
                  <a:solidFill>
                    <a:schemeClr val="bg1"/>
                  </a:solidFill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err="1">
                <a:ln>
                  <a:solidFill>
                    <a:schemeClr val="bg1"/>
                  </a:solidFill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trời</a:t>
            </a:r>
            <a:endParaRPr lang="en-US" sz="4400" b="1" dirty="0">
              <a:ln>
                <a:solidFill>
                  <a:schemeClr val="bg1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89739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9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70D20E-AAE0-4C2C-A9BB-A5BD0CBC375E}"/>
              </a:ext>
            </a:extLst>
          </p:cNvPr>
          <p:cNvSpPr/>
          <p:nvPr/>
        </p:nvSpPr>
        <p:spPr>
          <a:xfrm rot="219724">
            <a:off x="1955608" y="1098287"/>
            <a:ext cx="6008783" cy="4661425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45A5AC-FE6A-401D-BA97-ADB216B5DE3C}"/>
              </a:ext>
            </a:extLst>
          </p:cNvPr>
          <p:cNvSpPr/>
          <p:nvPr/>
        </p:nvSpPr>
        <p:spPr>
          <a:xfrm rot="2471267">
            <a:off x="6509281" y="1418426"/>
            <a:ext cx="2211022" cy="4953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A1F0C35-EC40-47AC-B2C3-34A92A19C798}"/>
              </a:ext>
            </a:extLst>
          </p:cNvPr>
          <p:cNvSpPr/>
          <p:nvPr/>
        </p:nvSpPr>
        <p:spPr>
          <a:xfrm rot="20410169">
            <a:off x="1494476" y="1004851"/>
            <a:ext cx="239750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3550D0-0447-45CD-ADC3-2C08F2B74980}"/>
              </a:ext>
            </a:extLst>
          </p:cNvPr>
          <p:cNvSpPr txBox="1"/>
          <p:nvPr/>
        </p:nvSpPr>
        <p:spPr>
          <a:xfrm>
            <a:off x="3087194" y="2028615"/>
            <a:ext cx="374561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  <p:pic>
        <p:nvPicPr>
          <p:cNvPr id="7" name="Picture 6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478031F1-F543-4DDC-83AB-1738409F5E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7516" y="1892129"/>
            <a:ext cx="1712935" cy="5709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64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13CFC20-C6D7-4DBD-8962-EDB747D7DA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5757" y="617519"/>
            <a:ext cx="885825" cy="10572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3913D0B-7516-40A2-83C8-9C96FE06C9C5}"/>
              </a:ext>
            </a:extLst>
          </p:cNvPr>
          <p:cNvSpPr txBox="1"/>
          <p:nvPr/>
        </p:nvSpPr>
        <p:spPr>
          <a:xfrm>
            <a:off x="2122967" y="720687"/>
            <a:ext cx="80488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Quan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sát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hình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sau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nói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cách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mặc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trang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phục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phù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hợp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với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từng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mùa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và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lợi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ích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việc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làm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đó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CF271CD-BB10-4E16-8019-B0D98CC32B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975" y="1852528"/>
            <a:ext cx="2835387" cy="246678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FA8625C-DAFE-423C-9B58-6C1695BC26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2562" y="3839777"/>
            <a:ext cx="2950243" cy="215594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49364D2-B799-4DD1-89BD-50ED49EEDD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1878" y="2134627"/>
            <a:ext cx="2545038" cy="215594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843B632-01D0-4D77-B611-880CDB3CE9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57396" y="3625039"/>
            <a:ext cx="3028836" cy="237068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AF9EA12-5A78-42E6-BC2F-FD1093C275B6}"/>
              </a:ext>
            </a:extLst>
          </p:cNvPr>
          <p:cNvSpPr txBox="1"/>
          <p:nvPr/>
        </p:nvSpPr>
        <p:spPr>
          <a:xfrm>
            <a:off x="818707" y="4582633"/>
            <a:ext cx="1818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Mùa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Xuân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A52FB6A-18E8-4D5C-8EB7-DFE5730F963E}"/>
              </a:ext>
            </a:extLst>
          </p:cNvPr>
          <p:cNvSpPr txBox="1"/>
          <p:nvPr/>
        </p:nvSpPr>
        <p:spPr>
          <a:xfrm>
            <a:off x="4110044" y="3237406"/>
            <a:ext cx="1818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Mùa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Hè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ED2E5D9-87FF-49D7-BF2D-D54F78C22772}"/>
              </a:ext>
            </a:extLst>
          </p:cNvPr>
          <p:cNvSpPr txBox="1"/>
          <p:nvPr/>
        </p:nvSpPr>
        <p:spPr>
          <a:xfrm>
            <a:off x="6718435" y="4358319"/>
            <a:ext cx="1818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Mùa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 Thu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58AF02C-5389-44B0-AF30-344386F34A49}"/>
              </a:ext>
            </a:extLst>
          </p:cNvPr>
          <p:cNvSpPr txBox="1"/>
          <p:nvPr/>
        </p:nvSpPr>
        <p:spPr>
          <a:xfrm>
            <a:off x="9658431" y="3051135"/>
            <a:ext cx="1818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Mùa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Đông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583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151" t="16074" r="11519" b="15079"/>
          <a:stretch/>
        </p:blipFill>
        <p:spPr>
          <a:xfrm>
            <a:off x="6909189" y="1243791"/>
            <a:ext cx="4981673" cy="474181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199074" y="2459504"/>
            <a:ext cx="414671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Thảo</a:t>
            </a:r>
            <a:r>
              <a:rPr kumimoji="0" lang="en-US" sz="60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luận</a:t>
            </a:r>
            <a:r>
              <a:rPr kumimoji="0" lang="en-US" sz="60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nhóm</a:t>
            </a:r>
            <a:r>
              <a:rPr kumimoji="0" lang="en-US" sz="60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2</a:t>
            </a:r>
          </a:p>
        </p:txBody>
      </p:sp>
      <p:pic>
        <p:nvPicPr>
          <p:cNvPr id="7" name="Picture 2" descr="Muốn có kỹ năng làm việc nhóm hiệu quả, đừng bỏ qua bài viết này!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8458"/>
            <a:ext cx="7056966" cy="411248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3424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13CFC20-C6D7-4DBD-8962-EDB747D7DA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5757" y="617519"/>
            <a:ext cx="885825" cy="10572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CF271CD-BB10-4E16-8019-B0D98CC32B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975" y="1852528"/>
            <a:ext cx="2835387" cy="246678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FA8625C-DAFE-423C-9B58-6C1695BC26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2562" y="3839777"/>
            <a:ext cx="2950243" cy="215594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49364D2-B799-4DD1-89BD-50ED49EEDD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1878" y="2134627"/>
            <a:ext cx="2545038" cy="215594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843B632-01D0-4D77-B611-880CDB3CE9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57396" y="3625039"/>
            <a:ext cx="3028836" cy="237068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AF9EA12-5A78-42E6-BC2F-FD1093C275B6}"/>
              </a:ext>
            </a:extLst>
          </p:cNvPr>
          <p:cNvSpPr txBox="1"/>
          <p:nvPr/>
        </p:nvSpPr>
        <p:spPr>
          <a:xfrm>
            <a:off x="818707" y="4582633"/>
            <a:ext cx="21252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Mùa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Xuân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mặc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quần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áo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dài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tay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A52FB6A-18E8-4D5C-8EB7-DFE5730F963E}"/>
              </a:ext>
            </a:extLst>
          </p:cNvPr>
          <p:cNvSpPr txBox="1"/>
          <p:nvPr/>
        </p:nvSpPr>
        <p:spPr>
          <a:xfrm>
            <a:off x="3542915" y="2593607"/>
            <a:ext cx="226896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Mùa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Hè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nón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g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nực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mặc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quần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áo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mát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mẻ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ED2E5D9-87FF-49D7-BF2D-D54F78C22772}"/>
              </a:ext>
            </a:extLst>
          </p:cNvPr>
          <p:cNvSpPr txBox="1"/>
          <p:nvPr/>
        </p:nvSpPr>
        <p:spPr>
          <a:xfrm>
            <a:off x="6434255" y="4358319"/>
            <a:ext cx="210234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Mùa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 Thu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trời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 se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lạnh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mặc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áo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thu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dài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tay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58AF02C-5389-44B0-AF30-344386F34A49}"/>
              </a:ext>
            </a:extLst>
          </p:cNvPr>
          <p:cNvSpPr txBox="1"/>
          <p:nvPr/>
        </p:nvSpPr>
        <p:spPr>
          <a:xfrm>
            <a:off x="9307490" y="2618223"/>
            <a:ext cx="236353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Mùa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Đông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trời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lạnh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mặc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áo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cs typeface="+mn-cs"/>
              </a:rPr>
              <a:t>ấm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1196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68B2361-DA71-4EA7-8E52-497D232AE3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542" y="850605"/>
            <a:ext cx="771525" cy="9334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1A30C36-1DA2-483E-85F7-4609B8B5E0AC}"/>
              </a:ext>
            </a:extLst>
          </p:cNvPr>
          <p:cNvSpPr txBox="1"/>
          <p:nvPr/>
        </p:nvSpPr>
        <p:spPr>
          <a:xfrm>
            <a:off x="1517780" y="1055720"/>
            <a:ext cx="99236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Nhận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xét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việc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lựa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chọn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trang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phục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trong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mỗi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hình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sau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051966-2513-48FB-B4BC-EF6EBF9DFF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5616" y="1804712"/>
            <a:ext cx="5308023" cy="4397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333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47" y="5782596"/>
            <a:ext cx="12143107" cy="107540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5" name="Picture 5" descr="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1683" y="-101102"/>
            <a:ext cx="8022228" cy="686144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9" name="Text Box 9"/>
          <p:cNvSpPr txBox="1"/>
          <p:nvPr/>
        </p:nvSpPr>
        <p:spPr>
          <a:xfrm>
            <a:off x="3599173" y="1778918"/>
            <a:ext cx="4600691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108591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Thảo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luận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nhóm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 4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02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02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02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9" grpId="0" build="allAtOnce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3E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9102" y="1260526"/>
            <a:ext cx="8839200" cy="813112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177" y="165021"/>
            <a:ext cx="837560" cy="1149417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DC73D4B-4873-4D95-B955-9353CF9FCBD2}"/>
              </a:ext>
            </a:extLst>
          </p:cNvPr>
          <p:cNvSpPr/>
          <p:nvPr/>
        </p:nvSpPr>
        <p:spPr>
          <a:xfrm>
            <a:off x="3285948" y="3429000"/>
            <a:ext cx="5998685" cy="339049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Đại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diện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nhóm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trình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bày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trước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lớp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895EFE73-4FE9-4000-AF2D-C15FF847DD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508" y="283804"/>
            <a:ext cx="614199" cy="614199"/>
          </a:xfrm>
          <a:prstGeom prst="rect">
            <a:avLst/>
          </a:prstGeom>
        </p:spPr>
      </p:pic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713BAE6A-01FD-4B98-87B3-A98CE93D8F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838" y="283804"/>
            <a:ext cx="614199" cy="614199"/>
          </a:xfrm>
          <a:prstGeom prst="rect">
            <a:avLst/>
          </a:prstGeom>
        </p:spPr>
      </p:pic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5E18538A-4F25-4F35-B112-C6B2FD9939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168" y="283804"/>
            <a:ext cx="614199" cy="614199"/>
          </a:xfrm>
          <a:prstGeom prst="rect">
            <a:avLst/>
          </a:prstGeom>
        </p:spPr>
      </p:pic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459C17E8-4803-4877-86C7-72F6C8829D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498" y="283804"/>
            <a:ext cx="614199" cy="614199"/>
          </a:xfrm>
          <a:prstGeom prst="rect">
            <a:avLst/>
          </a:prstGeom>
        </p:spPr>
      </p:pic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49016FE6-8E9F-426C-979F-4BFCD84495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828" y="283804"/>
            <a:ext cx="614199" cy="614199"/>
          </a:xfrm>
          <a:prstGeom prst="rect">
            <a:avLst/>
          </a:prstGeom>
        </p:spPr>
      </p:pic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EA522F28-9813-459A-AC94-1EAB3C1C31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158" y="283804"/>
            <a:ext cx="614199" cy="614199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FE64F19B-8F87-47EE-81DA-AFDF463DDE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88" y="283804"/>
            <a:ext cx="614199" cy="614199"/>
          </a:xfrm>
          <a:prstGeom prst="rect">
            <a:avLst/>
          </a:prstGeom>
        </p:spPr>
      </p:pic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A0713397-33B9-4CFE-849F-E14167CBE1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1818" y="283804"/>
            <a:ext cx="614199" cy="614199"/>
          </a:xfrm>
          <a:prstGeom prst="rect">
            <a:avLst/>
          </a:prstGeom>
        </p:spPr>
      </p:pic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96DBD243-BE86-421B-87B2-3151600573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148" y="283804"/>
            <a:ext cx="614199" cy="614199"/>
          </a:xfrm>
          <a:prstGeom prst="rect">
            <a:avLst/>
          </a:prstGeom>
        </p:spPr>
      </p:pic>
      <p:pic>
        <p:nvPicPr>
          <p:cNvPr id="14" name="Picture 13" descr="Icon&#10;&#10;Description automatically generated">
            <a:extLst>
              <a:ext uri="{FF2B5EF4-FFF2-40B4-BE49-F238E27FC236}">
                <a16:creationId xmlns:a16="http://schemas.microsoft.com/office/drawing/2014/main" id="{3E7CD36D-F70F-4283-AD9F-75C31006EE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4478" y="283804"/>
            <a:ext cx="614199" cy="61419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DC2408D-753C-499C-A44C-0C9C12878F0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9883" b="49354"/>
          <a:stretch/>
        </p:blipFill>
        <p:spPr>
          <a:xfrm>
            <a:off x="1021467" y="1422232"/>
            <a:ext cx="4793763" cy="4013536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6B5ADFD-4854-4875-B6AA-9371E4EFCD5D}"/>
              </a:ext>
            </a:extLst>
          </p:cNvPr>
          <p:cNvSpPr/>
          <p:nvPr/>
        </p:nvSpPr>
        <p:spPr>
          <a:xfrm>
            <a:off x="6000007" y="3662917"/>
            <a:ext cx="4875628" cy="111110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noFill/>
            <a:prstDash val="lg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nữ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mặc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quần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áo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phông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phanh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phù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hợp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F8DBEE11-3DC2-4FF8-9D11-7FF1B7C2E70B}"/>
              </a:ext>
            </a:extLst>
          </p:cNvPr>
          <p:cNvSpPr/>
          <p:nvPr/>
        </p:nvSpPr>
        <p:spPr>
          <a:xfrm>
            <a:off x="6000007" y="2083982"/>
            <a:ext cx="4875628" cy="111110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noFill/>
            <a:prstDash val="lg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Mùa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đông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103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895EFE73-4FE9-4000-AF2D-C15FF847DD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508" y="283804"/>
            <a:ext cx="614199" cy="614199"/>
          </a:xfrm>
          <a:prstGeom prst="rect">
            <a:avLst/>
          </a:prstGeom>
        </p:spPr>
      </p:pic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713BAE6A-01FD-4B98-87B3-A98CE93D8F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838" y="283804"/>
            <a:ext cx="614199" cy="614199"/>
          </a:xfrm>
          <a:prstGeom prst="rect">
            <a:avLst/>
          </a:prstGeom>
        </p:spPr>
      </p:pic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5E18538A-4F25-4F35-B112-C6B2FD9939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168" y="283804"/>
            <a:ext cx="614199" cy="614199"/>
          </a:xfrm>
          <a:prstGeom prst="rect">
            <a:avLst/>
          </a:prstGeom>
        </p:spPr>
      </p:pic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459C17E8-4803-4877-86C7-72F6C8829D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498" y="283804"/>
            <a:ext cx="614199" cy="614199"/>
          </a:xfrm>
          <a:prstGeom prst="rect">
            <a:avLst/>
          </a:prstGeom>
        </p:spPr>
      </p:pic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49016FE6-8E9F-426C-979F-4BFCD84495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828" y="283804"/>
            <a:ext cx="614199" cy="614199"/>
          </a:xfrm>
          <a:prstGeom prst="rect">
            <a:avLst/>
          </a:prstGeom>
        </p:spPr>
      </p:pic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EA522F28-9813-459A-AC94-1EAB3C1C31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158" y="283804"/>
            <a:ext cx="614199" cy="614199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FE64F19B-8F87-47EE-81DA-AFDF463DDE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88" y="283804"/>
            <a:ext cx="614199" cy="614199"/>
          </a:xfrm>
          <a:prstGeom prst="rect">
            <a:avLst/>
          </a:prstGeom>
        </p:spPr>
      </p:pic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A0713397-33B9-4CFE-849F-E14167CBE1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1818" y="283804"/>
            <a:ext cx="614199" cy="614199"/>
          </a:xfrm>
          <a:prstGeom prst="rect">
            <a:avLst/>
          </a:prstGeom>
        </p:spPr>
      </p:pic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96DBD243-BE86-421B-87B2-3151600573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148" y="283804"/>
            <a:ext cx="614199" cy="614199"/>
          </a:xfrm>
          <a:prstGeom prst="rect">
            <a:avLst/>
          </a:prstGeom>
        </p:spPr>
      </p:pic>
      <p:pic>
        <p:nvPicPr>
          <p:cNvPr id="14" name="Picture 13" descr="Icon&#10;&#10;Description automatically generated">
            <a:extLst>
              <a:ext uri="{FF2B5EF4-FFF2-40B4-BE49-F238E27FC236}">
                <a16:creationId xmlns:a16="http://schemas.microsoft.com/office/drawing/2014/main" id="{3E7CD36D-F70F-4283-AD9F-75C31006EE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4478" y="283804"/>
            <a:ext cx="614199" cy="61419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DC2408D-753C-499C-A44C-0C9C12878F0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493" t="-480" r="1390" b="49834"/>
          <a:stretch/>
        </p:blipFill>
        <p:spPr>
          <a:xfrm>
            <a:off x="889323" y="1420838"/>
            <a:ext cx="4797093" cy="4016324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6B5ADFD-4854-4875-B6AA-9371E4EFCD5D}"/>
              </a:ext>
            </a:extLst>
          </p:cNvPr>
          <p:cNvSpPr/>
          <p:nvPr/>
        </p:nvSpPr>
        <p:spPr>
          <a:xfrm>
            <a:off x="5975900" y="3519378"/>
            <a:ext cx="4875628" cy="131843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noFill/>
            <a:prstDash val="lg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nam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trong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hình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mặc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trang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phục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phù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hợp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với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thời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tiết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D653C62-BF5B-467B-93AA-8B4A439FC03C}"/>
              </a:ext>
            </a:extLst>
          </p:cNvPr>
          <p:cNvSpPr/>
          <p:nvPr/>
        </p:nvSpPr>
        <p:spPr>
          <a:xfrm>
            <a:off x="5978742" y="2052085"/>
            <a:ext cx="4875628" cy="111110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noFill/>
            <a:prstDash val="lg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Mùa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Thu</a:t>
            </a:r>
          </a:p>
        </p:txBody>
      </p:sp>
    </p:spTree>
    <p:extLst>
      <p:ext uri="{BB962C8B-B14F-4D97-AF65-F5344CB8AC3E}">
        <p14:creationId xmlns:p14="http://schemas.microsoft.com/office/powerpoint/2010/main" val="4136551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895EFE73-4FE9-4000-AF2D-C15FF847DD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508" y="283804"/>
            <a:ext cx="614199" cy="614199"/>
          </a:xfrm>
          <a:prstGeom prst="rect">
            <a:avLst/>
          </a:prstGeom>
        </p:spPr>
      </p:pic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713BAE6A-01FD-4B98-87B3-A98CE93D8F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838" y="283804"/>
            <a:ext cx="614199" cy="614199"/>
          </a:xfrm>
          <a:prstGeom prst="rect">
            <a:avLst/>
          </a:prstGeom>
        </p:spPr>
      </p:pic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5E18538A-4F25-4F35-B112-C6B2FD9939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168" y="283804"/>
            <a:ext cx="614199" cy="614199"/>
          </a:xfrm>
          <a:prstGeom prst="rect">
            <a:avLst/>
          </a:prstGeom>
        </p:spPr>
      </p:pic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459C17E8-4803-4877-86C7-72F6C8829D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498" y="283804"/>
            <a:ext cx="614199" cy="614199"/>
          </a:xfrm>
          <a:prstGeom prst="rect">
            <a:avLst/>
          </a:prstGeom>
        </p:spPr>
      </p:pic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49016FE6-8E9F-426C-979F-4BFCD84495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828" y="283804"/>
            <a:ext cx="614199" cy="614199"/>
          </a:xfrm>
          <a:prstGeom prst="rect">
            <a:avLst/>
          </a:prstGeom>
        </p:spPr>
      </p:pic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EA522F28-9813-459A-AC94-1EAB3C1C31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158" y="283804"/>
            <a:ext cx="614199" cy="614199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FE64F19B-8F87-47EE-81DA-AFDF463DDE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88" y="283804"/>
            <a:ext cx="614199" cy="614199"/>
          </a:xfrm>
          <a:prstGeom prst="rect">
            <a:avLst/>
          </a:prstGeom>
        </p:spPr>
      </p:pic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A0713397-33B9-4CFE-849F-E14167CBE1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1818" y="283804"/>
            <a:ext cx="614199" cy="614199"/>
          </a:xfrm>
          <a:prstGeom prst="rect">
            <a:avLst/>
          </a:prstGeom>
        </p:spPr>
      </p:pic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96DBD243-BE86-421B-87B2-3151600573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148" y="283804"/>
            <a:ext cx="614199" cy="614199"/>
          </a:xfrm>
          <a:prstGeom prst="rect">
            <a:avLst/>
          </a:prstGeom>
        </p:spPr>
      </p:pic>
      <p:pic>
        <p:nvPicPr>
          <p:cNvPr id="14" name="Picture 13" descr="Icon&#10;&#10;Description automatically generated">
            <a:extLst>
              <a:ext uri="{FF2B5EF4-FFF2-40B4-BE49-F238E27FC236}">
                <a16:creationId xmlns:a16="http://schemas.microsoft.com/office/drawing/2014/main" id="{3E7CD36D-F70F-4283-AD9F-75C31006EE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4478" y="283804"/>
            <a:ext cx="614199" cy="61419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DC2408D-753C-499C-A44C-0C9C12878F0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37" t="50761" r="51506" b="638"/>
          <a:stretch/>
        </p:blipFill>
        <p:spPr>
          <a:xfrm>
            <a:off x="1232215" y="1725256"/>
            <a:ext cx="4198603" cy="3686715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6B5ADFD-4854-4875-B6AA-9371E4EFCD5D}"/>
              </a:ext>
            </a:extLst>
          </p:cNvPr>
          <p:cNvSpPr/>
          <p:nvPr/>
        </p:nvSpPr>
        <p:spPr>
          <a:xfrm>
            <a:off x="5883049" y="3690257"/>
            <a:ext cx="4875628" cy="12852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noFill/>
            <a:prstDash val="lg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nam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trong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hình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đã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mang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áo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mưa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trong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mùa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mưa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F7B0EF5-17E3-44D3-B314-EE9DF0738B8A}"/>
              </a:ext>
            </a:extLst>
          </p:cNvPr>
          <p:cNvSpPr/>
          <p:nvPr/>
        </p:nvSpPr>
        <p:spPr>
          <a:xfrm>
            <a:off x="5883049" y="2035628"/>
            <a:ext cx="4875628" cy="128527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noFill/>
            <a:prstDash val="lg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Mùa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mưa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0983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kgr 2">
            <a:extLst>
              <a:ext uri="{FF2B5EF4-FFF2-40B4-BE49-F238E27FC236}">
                <a16:creationId xmlns:a16="http://schemas.microsoft.com/office/drawing/2014/main" id="{A6891109-3BEE-4379-BBA4-773EFE69BA2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:a16="http://schemas.microsoft.com/office/drawing/2014/main" id="{2CFB906B-C86E-4F7B-8561-CCFA1F145B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737705"/>
            <a:ext cx="12191999" cy="3967171"/>
          </a:xfrm>
          <a:prstGeom prst="rect">
            <a:avLst/>
          </a:prstGeom>
        </p:spPr>
      </p:pic>
      <p:pic>
        <p:nvPicPr>
          <p:cNvPr id="23" name="Mây 3">
            <a:extLst>
              <a:ext uri="{FF2B5EF4-FFF2-40B4-BE49-F238E27FC236}">
                <a16:creationId xmlns:a16="http://schemas.microsoft.com/office/drawing/2014/main" id="{AE93FE02-DB59-4C79-9595-BDB21391818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27" name="Mặt trời">
            <a:extLst>
              <a:ext uri="{FF2B5EF4-FFF2-40B4-BE49-F238E27FC236}">
                <a16:creationId xmlns:a16="http://schemas.microsoft.com/office/drawing/2014/main" id="{6636E5CD-B3A7-4E53-948D-E3AEF61E335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8" name="Bảng">
            <a:extLst>
              <a:ext uri="{FF2B5EF4-FFF2-40B4-BE49-F238E27FC236}">
                <a16:creationId xmlns:a16="http://schemas.microsoft.com/office/drawing/2014/main" id="{B01E563B-2B5B-42EE-8427-356BDB4C79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2" y="1308292"/>
            <a:ext cx="7924136" cy="4570649"/>
          </a:xfrm>
          <a:prstGeom prst="rect">
            <a:avLst/>
          </a:prstGeom>
        </p:spPr>
      </p:pic>
      <p:pic>
        <p:nvPicPr>
          <p:cNvPr id="5" name="bkgr 1">
            <a:extLst>
              <a:ext uri="{FF2B5EF4-FFF2-40B4-BE49-F238E27FC236}">
                <a16:creationId xmlns:a16="http://schemas.microsoft.com/office/drawing/2014/main" id="{EE608529-74D9-400B-8DBC-8AA55BF44F4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1" name="bóng bay 1">
            <a:extLst>
              <a:ext uri="{FF2B5EF4-FFF2-40B4-BE49-F238E27FC236}">
                <a16:creationId xmlns:a16="http://schemas.microsoft.com/office/drawing/2014/main" id="{7A93F8E8-0282-4159-B1C7-00A9F2E978C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3" name="bóng bay 2">
            <a:extLst>
              <a:ext uri="{FF2B5EF4-FFF2-40B4-BE49-F238E27FC236}">
                <a16:creationId xmlns:a16="http://schemas.microsoft.com/office/drawing/2014/main" id="{22C5EFB3-49C0-4658-A0CA-CD0E4F34678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5" name="bóng bay 3">
            <a:extLst>
              <a:ext uri="{FF2B5EF4-FFF2-40B4-BE49-F238E27FC236}">
                <a16:creationId xmlns:a16="http://schemas.microsoft.com/office/drawing/2014/main" id="{BBB5CE74-F31D-4B7D-BF2E-90F5B2E105D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:a16="http://schemas.microsoft.com/office/drawing/2014/main" id="{D89CA989-BC85-4D67-8058-6CFC5AEDBA4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21" name="Mây 1">
            <a:extLst>
              <a:ext uri="{FF2B5EF4-FFF2-40B4-BE49-F238E27FC236}">
                <a16:creationId xmlns:a16="http://schemas.microsoft.com/office/drawing/2014/main" id="{7D6F8ED2-3AEC-4783-9D72-751F5781114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:a16="http://schemas.microsoft.com/office/drawing/2014/main" id="{52AF4C38-29F5-4402-B531-270D2EBA04A4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5" name="Mây 4">
            <a:extLst>
              <a:ext uri="{FF2B5EF4-FFF2-40B4-BE49-F238E27FC236}">
                <a16:creationId xmlns:a16="http://schemas.microsoft.com/office/drawing/2014/main" id="{440933B4-60B6-471D-9839-79BAFAC76CB0}"/>
              </a:ext>
            </a:extLst>
          </p:cNvPr>
          <p:cNvPicPr>
            <a:picLocks noChangeAspect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28" name="Luyện đọc từ khó">
            <a:extLst>
              <a:ext uri="{FF2B5EF4-FFF2-40B4-BE49-F238E27FC236}">
                <a16:creationId xmlns:a16="http://schemas.microsoft.com/office/drawing/2014/main" id="{E14D4A15-BAA0-4C95-832F-EBC1362431C4}"/>
              </a:ext>
            </a:extLst>
          </p:cNvPr>
          <p:cNvSpPr txBox="1"/>
          <p:nvPr/>
        </p:nvSpPr>
        <p:spPr>
          <a:xfrm>
            <a:off x="4605046" y="2491193"/>
            <a:ext cx="2981907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iCiel Cucho" pitchFamily="50" charset="0"/>
              </a:rPr>
              <a:t>TIẾT 1</a:t>
            </a:r>
          </a:p>
        </p:txBody>
      </p:sp>
    </p:spTree>
    <p:extLst>
      <p:ext uri="{BB962C8B-B14F-4D97-AF65-F5344CB8AC3E}">
        <p14:creationId xmlns:p14="http://schemas.microsoft.com/office/powerpoint/2010/main" val="2395059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5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895EFE73-4FE9-4000-AF2D-C15FF847DD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508" y="283804"/>
            <a:ext cx="614199" cy="614199"/>
          </a:xfrm>
          <a:prstGeom prst="rect">
            <a:avLst/>
          </a:prstGeom>
        </p:spPr>
      </p:pic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713BAE6A-01FD-4B98-87B3-A98CE93D8F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838" y="283804"/>
            <a:ext cx="614199" cy="614199"/>
          </a:xfrm>
          <a:prstGeom prst="rect">
            <a:avLst/>
          </a:prstGeom>
        </p:spPr>
      </p:pic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5E18538A-4F25-4F35-B112-C6B2FD9939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168" y="283804"/>
            <a:ext cx="614199" cy="614199"/>
          </a:xfrm>
          <a:prstGeom prst="rect">
            <a:avLst/>
          </a:prstGeom>
        </p:spPr>
      </p:pic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459C17E8-4803-4877-86C7-72F6C8829D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498" y="283804"/>
            <a:ext cx="614199" cy="614199"/>
          </a:xfrm>
          <a:prstGeom prst="rect">
            <a:avLst/>
          </a:prstGeom>
        </p:spPr>
      </p:pic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49016FE6-8E9F-426C-979F-4BFCD84495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828" y="283804"/>
            <a:ext cx="614199" cy="614199"/>
          </a:xfrm>
          <a:prstGeom prst="rect">
            <a:avLst/>
          </a:prstGeom>
        </p:spPr>
      </p:pic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EA522F28-9813-459A-AC94-1EAB3C1C31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158" y="283804"/>
            <a:ext cx="614199" cy="614199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FE64F19B-8F87-47EE-81DA-AFDF463DDE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88" y="283804"/>
            <a:ext cx="614199" cy="614199"/>
          </a:xfrm>
          <a:prstGeom prst="rect">
            <a:avLst/>
          </a:prstGeom>
        </p:spPr>
      </p:pic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A0713397-33B9-4CFE-849F-E14167CBE1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1818" y="283804"/>
            <a:ext cx="614199" cy="614199"/>
          </a:xfrm>
          <a:prstGeom prst="rect">
            <a:avLst/>
          </a:prstGeom>
        </p:spPr>
      </p:pic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96DBD243-BE86-421B-87B2-3151600573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148" y="283804"/>
            <a:ext cx="614199" cy="614199"/>
          </a:xfrm>
          <a:prstGeom prst="rect">
            <a:avLst/>
          </a:prstGeom>
        </p:spPr>
      </p:pic>
      <p:pic>
        <p:nvPicPr>
          <p:cNvPr id="14" name="Picture 13" descr="Icon&#10;&#10;Description automatically generated">
            <a:extLst>
              <a:ext uri="{FF2B5EF4-FFF2-40B4-BE49-F238E27FC236}">
                <a16:creationId xmlns:a16="http://schemas.microsoft.com/office/drawing/2014/main" id="{3E7CD36D-F70F-4283-AD9F-75C31006EE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4478" y="283804"/>
            <a:ext cx="614199" cy="61419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DC2408D-753C-499C-A44C-0C9C12878F0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889" t="50341" r="3254" b="777"/>
          <a:stretch/>
        </p:blipFill>
        <p:spPr>
          <a:xfrm>
            <a:off x="1232215" y="1725256"/>
            <a:ext cx="4198603" cy="3707981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6B5ADFD-4854-4875-B6AA-9371E4EFCD5D}"/>
              </a:ext>
            </a:extLst>
          </p:cNvPr>
          <p:cNvSpPr/>
          <p:nvPr/>
        </p:nvSpPr>
        <p:spPr>
          <a:xfrm>
            <a:off x="5883049" y="3217612"/>
            <a:ext cx="4875628" cy="206271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noFill/>
            <a:prstDash val="lg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nữ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mặc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đồ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và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mang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mũ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chống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nắng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nam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gì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để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che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nắng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rất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dễ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bị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say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nắng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948A366-0F85-462B-BAF7-F5C821922047}"/>
              </a:ext>
            </a:extLst>
          </p:cNvPr>
          <p:cNvSpPr/>
          <p:nvPr/>
        </p:nvSpPr>
        <p:spPr>
          <a:xfrm>
            <a:off x="5883049" y="1888798"/>
            <a:ext cx="4875628" cy="108300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noFill/>
            <a:prstDash val="lg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Mùa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khô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7534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70D20E-AAE0-4C2C-A9BB-A5BD0CBC375E}"/>
              </a:ext>
            </a:extLst>
          </p:cNvPr>
          <p:cNvSpPr/>
          <p:nvPr/>
        </p:nvSpPr>
        <p:spPr>
          <a:xfrm rot="219724">
            <a:off x="5219804" y="1098288"/>
            <a:ext cx="6008783" cy="4661425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45A5AC-FE6A-401D-BA97-ADB216B5DE3C}"/>
              </a:ext>
            </a:extLst>
          </p:cNvPr>
          <p:cNvSpPr/>
          <p:nvPr/>
        </p:nvSpPr>
        <p:spPr>
          <a:xfrm rot="2471267">
            <a:off x="9773477" y="1418427"/>
            <a:ext cx="2211022" cy="4953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A1F0C35-EC40-47AC-B2C3-34A92A19C798}"/>
              </a:ext>
            </a:extLst>
          </p:cNvPr>
          <p:cNvSpPr/>
          <p:nvPr/>
        </p:nvSpPr>
        <p:spPr>
          <a:xfrm rot="20410169">
            <a:off x="4758672" y="1004852"/>
            <a:ext cx="239750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3550D0-0447-45CD-ADC3-2C08F2B74980}"/>
              </a:ext>
            </a:extLst>
          </p:cNvPr>
          <p:cNvSpPr txBox="1"/>
          <p:nvPr/>
        </p:nvSpPr>
        <p:spPr>
          <a:xfrm>
            <a:off x="6096000" y="1923530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THỰC HÀNH</a:t>
            </a:r>
          </a:p>
        </p:txBody>
      </p:sp>
      <p:pic>
        <p:nvPicPr>
          <p:cNvPr id="7" name="Picture 6" descr="A close-up of a map&#10;&#10;Description automatically generated with low confidence">
            <a:extLst>
              <a:ext uri="{FF2B5EF4-FFF2-40B4-BE49-F238E27FC236}">
                <a16:creationId xmlns:a16="http://schemas.microsoft.com/office/drawing/2014/main" id="{3A9D7C48-EAD5-4D96-99B3-D7C53C7AD7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957" y="1091781"/>
            <a:ext cx="1481296" cy="4904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767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EB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33DD7DC-D2C3-4FF6-8739-7464646D2F10}"/>
              </a:ext>
            </a:extLst>
          </p:cNvPr>
          <p:cNvSpPr/>
          <p:nvPr/>
        </p:nvSpPr>
        <p:spPr>
          <a:xfrm>
            <a:off x="185057" y="250371"/>
            <a:ext cx="11778343" cy="6433458"/>
          </a:xfrm>
          <a:custGeom>
            <a:avLst/>
            <a:gdLst>
              <a:gd name="connsiteX0" fmla="*/ 0 w 11778343"/>
              <a:gd name="connsiteY0" fmla="*/ 279984 h 6433458"/>
              <a:gd name="connsiteX1" fmla="*/ 279984 w 11778343"/>
              <a:gd name="connsiteY1" fmla="*/ 0 h 6433458"/>
              <a:gd name="connsiteX2" fmla="*/ 982609 w 11778343"/>
              <a:gd name="connsiteY2" fmla="*/ 0 h 6433458"/>
              <a:gd name="connsiteX3" fmla="*/ 1348682 w 11778343"/>
              <a:gd name="connsiteY3" fmla="*/ 0 h 6433458"/>
              <a:gd name="connsiteX4" fmla="*/ 1714755 w 11778343"/>
              <a:gd name="connsiteY4" fmla="*/ 0 h 6433458"/>
              <a:gd name="connsiteX5" fmla="*/ 2305196 w 11778343"/>
              <a:gd name="connsiteY5" fmla="*/ 0 h 6433458"/>
              <a:gd name="connsiteX6" fmla="*/ 2895637 w 11778343"/>
              <a:gd name="connsiteY6" fmla="*/ 0 h 6433458"/>
              <a:gd name="connsiteX7" fmla="*/ 3373894 w 11778343"/>
              <a:gd name="connsiteY7" fmla="*/ 0 h 6433458"/>
              <a:gd name="connsiteX8" fmla="*/ 4188702 w 11778343"/>
              <a:gd name="connsiteY8" fmla="*/ 0 h 6433458"/>
              <a:gd name="connsiteX9" fmla="*/ 4554775 w 11778343"/>
              <a:gd name="connsiteY9" fmla="*/ 0 h 6433458"/>
              <a:gd name="connsiteX10" fmla="*/ 5369584 w 11778343"/>
              <a:gd name="connsiteY10" fmla="*/ 0 h 6433458"/>
              <a:gd name="connsiteX11" fmla="*/ 5735657 w 11778343"/>
              <a:gd name="connsiteY11" fmla="*/ 0 h 6433458"/>
              <a:gd name="connsiteX12" fmla="*/ 6438281 w 11778343"/>
              <a:gd name="connsiteY12" fmla="*/ 0 h 6433458"/>
              <a:gd name="connsiteX13" fmla="*/ 7253090 w 11778343"/>
              <a:gd name="connsiteY13" fmla="*/ 0 h 6433458"/>
              <a:gd name="connsiteX14" fmla="*/ 7506979 w 11778343"/>
              <a:gd name="connsiteY14" fmla="*/ 0 h 6433458"/>
              <a:gd name="connsiteX15" fmla="*/ 8321788 w 11778343"/>
              <a:gd name="connsiteY15" fmla="*/ 0 h 6433458"/>
              <a:gd name="connsiteX16" fmla="*/ 9136596 w 11778343"/>
              <a:gd name="connsiteY16" fmla="*/ 0 h 6433458"/>
              <a:gd name="connsiteX17" fmla="*/ 9390485 w 11778343"/>
              <a:gd name="connsiteY17" fmla="*/ 0 h 6433458"/>
              <a:gd name="connsiteX18" fmla="*/ 9980926 w 11778343"/>
              <a:gd name="connsiteY18" fmla="*/ 0 h 6433458"/>
              <a:gd name="connsiteX19" fmla="*/ 10459183 w 11778343"/>
              <a:gd name="connsiteY19" fmla="*/ 0 h 6433458"/>
              <a:gd name="connsiteX20" fmla="*/ 10937440 w 11778343"/>
              <a:gd name="connsiteY20" fmla="*/ 0 h 6433458"/>
              <a:gd name="connsiteX21" fmla="*/ 11498359 w 11778343"/>
              <a:gd name="connsiteY21" fmla="*/ 0 h 6433458"/>
              <a:gd name="connsiteX22" fmla="*/ 11778343 w 11778343"/>
              <a:gd name="connsiteY22" fmla="*/ 279984 h 6433458"/>
              <a:gd name="connsiteX23" fmla="*/ 11778343 w 11778343"/>
              <a:gd name="connsiteY23" fmla="*/ 691128 h 6433458"/>
              <a:gd name="connsiteX24" fmla="*/ 11778343 w 11778343"/>
              <a:gd name="connsiteY24" fmla="*/ 1102273 h 6433458"/>
              <a:gd name="connsiteX25" fmla="*/ 11778343 w 11778343"/>
              <a:gd name="connsiteY25" fmla="*/ 1572152 h 6433458"/>
              <a:gd name="connsiteX26" fmla="*/ 11778343 w 11778343"/>
              <a:gd name="connsiteY26" fmla="*/ 2159501 h 6433458"/>
              <a:gd name="connsiteX27" fmla="*/ 11778343 w 11778343"/>
              <a:gd name="connsiteY27" fmla="*/ 2805585 h 6433458"/>
              <a:gd name="connsiteX28" fmla="*/ 11778343 w 11778343"/>
              <a:gd name="connsiteY28" fmla="*/ 3334199 h 6433458"/>
              <a:gd name="connsiteX29" fmla="*/ 11778343 w 11778343"/>
              <a:gd name="connsiteY29" fmla="*/ 3804078 h 6433458"/>
              <a:gd name="connsiteX30" fmla="*/ 11778343 w 11778343"/>
              <a:gd name="connsiteY30" fmla="*/ 4273957 h 6433458"/>
              <a:gd name="connsiteX31" fmla="*/ 11778343 w 11778343"/>
              <a:gd name="connsiteY31" fmla="*/ 4920041 h 6433458"/>
              <a:gd name="connsiteX32" fmla="*/ 11778343 w 11778343"/>
              <a:gd name="connsiteY32" fmla="*/ 5331185 h 6433458"/>
              <a:gd name="connsiteX33" fmla="*/ 11778343 w 11778343"/>
              <a:gd name="connsiteY33" fmla="*/ 6153474 h 6433458"/>
              <a:gd name="connsiteX34" fmla="*/ 11498359 w 11778343"/>
              <a:gd name="connsiteY34" fmla="*/ 6433458 h 6433458"/>
              <a:gd name="connsiteX35" fmla="*/ 11020102 w 11778343"/>
              <a:gd name="connsiteY35" fmla="*/ 6433458 h 6433458"/>
              <a:gd name="connsiteX36" fmla="*/ 10766212 w 11778343"/>
              <a:gd name="connsiteY36" fmla="*/ 6433458 h 6433458"/>
              <a:gd name="connsiteX37" fmla="*/ 10512323 w 11778343"/>
              <a:gd name="connsiteY37" fmla="*/ 6433458 h 6433458"/>
              <a:gd name="connsiteX38" fmla="*/ 10034066 w 11778343"/>
              <a:gd name="connsiteY38" fmla="*/ 6433458 h 6433458"/>
              <a:gd name="connsiteX39" fmla="*/ 9443625 w 11778343"/>
              <a:gd name="connsiteY39" fmla="*/ 6433458 h 6433458"/>
              <a:gd name="connsiteX40" fmla="*/ 8741001 w 11778343"/>
              <a:gd name="connsiteY40" fmla="*/ 6433458 h 6433458"/>
              <a:gd name="connsiteX41" fmla="*/ 8038376 w 11778343"/>
              <a:gd name="connsiteY41" fmla="*/ 6433458 h 6433458"/>
              <a:gd name="connsiteX42" fmla="*/ 7223568 w 11778343"/>
              <a:gd name="connsiteY42" fmla="*/ 6433458 h 6433458"/>
              <a:gd name="connsiteX43" fmla="*/ 6633127 w 11778343"/>
              <a:gd name="connsiteY43" fmla="*/ 6433458 h 6433458"/>
              <a:gd name="connsiteX44" fmla="*/ 6379237 w 11778343"/>
              <a:gd name="connsiteY44" fmla="*/ 6433458 h 6433458"/>
              <a:gd name="connsiteX45" fmla="*/ 5564429 w 11778343"/>
              <a:gd name="connsiteY45" fmla="*/ 6433458 h 6433458"/>
              <a:gd name="connsiteX46" fmla="*/ 4973988 w 11778343"/>
              <a:gd name="connsiteY46" fmla="*/ 6433458 h 6433458"/>
              <a:gd name="connsiteX47" fmla="*/ 4383547 w 11778343"/>
              <a:gd name="connsiteY47" fmla="*/ 6433458 h 6433458"/>
              <a:gd name="connsiteX48" fmla="*/ 4017474 w 11778343"/>
              <a:gd name="connsiteY48" fmla="*/ 6433458 h 6433458"/>
              <a:gd name="connsiteX49" fmla="*/ 3202666 w 11778343"/>
              <a:gd name="connsiteY49" fmla="*/ 6433458 h 6433458"/>
              <a:gd name="connsiteX50" fmla="*/ 2836593 w 11778343"/>
              <a:gd name="connsiteY50" fmla="*/ 6433458 h 6433458"/>
              <a:gd name="connsiteX51" fmla="*/ 2021784 w 11778343"/>
              <a:gd name="connsiteY51" fmla="*/ 6433458 h 6433458"/>
              <a:gd name="connsiteX52" fmla="*/ 1767895 w 11778343"/>
              <a:gd name="connsiteY52" fmla="*/ 6433458 h 6433458"/>
              <a:gd name="connsiteX53" fmla="*/ 1065270 w 11778343"/>
              <a:gd name="connsiteY53" fmla="*/ 6433458 h 6433458"/>
              <a:gd name="connsiteX54" fmla="*/ 279984 w 11778343"/>
              <a:gd name="connsiteY54" fmla="*/ 6433458 h 6433458"/>
              <a:gd name="connsiteX55" fmla="*/ 0 w 11778343"/>
              <a:gd name="connsiteY55" fmla="*/ 6153474 h 6433458"/>
              <a:gd name="connsiteX56" fmla="*/ 0 w 11778343"/>
              <a:gd name="connsiteY56" fmla="*/ 5624860 h 6433458"/>
              <a:gd name="connsiteX57" fmla="*/ 0 w 11778343"/>
              <a:gd name="connsiteY57" fmla="*/ 5154981 h 6433458"/>
              <a:gd name="connsiteX58" fmla="*/ 0 w 11778343"/>
              <a:gd name="connsiteY58" fmla="*/ 4626367 h 6433458"/>
              <a:gd name="connsiteX59" fmla="*/ 0 w 11778343"/>
              <a:gd name="connsiteY59" fmla="*/ 3921548 h 6433458"/>
              <a:gd name="connsiteX60" fmla="*/ 0 w 11778343"/>
              <a:gd name="connsiteY60" fmla="*/ 3275464 h 6433458"/>
              <a:gd name="connsiteX61" fmla="*/ 0 w 11778343"/>
              <a:gd name="connsiteY61" fmla="*/ 2864320 h 6433458"/>
              <a:gd name="connsiteX62" fmla="*/ 0 w 11778343"/>
              <a:gd name="connsiteY62" fmla="*/ 2453175 h 6433458"/>
              <a:gd name="connsiteX63" fmla="*/ 0 w 11778343"/>
              <a:gd name="connsiteY63" fmla="*/ 1748356 h 6433458"/>
              <a:gd name="connsiteX64" fmla="*/ 0 w 11778343"/>
              <a:gd name="connsiteY64" fmla="*/ 1337212 h 6433458"/>
              <a:gd name="connsiteX65" fmla="*/ 0 w 11778343"/>
              <a:gd name="connsiteY65" fmla="*/ 926068 h 6433458"/>
              <a:gd name="connsiteX66" fmla="*/ 0 w 11778343"/>
              <a:gd name="connsiteY66" fmla="*/ 279984 h 6433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78343" h="6433458" fill="none" extrusionOk="0">
                <a:moveTo>
                  <a:pt x="0" y="279984"/>
                </a:moveTo>
                <a:cubicBezTo>
                  <a:pt x="21190" y="128617"/>
                  <a:pt x="140996" y="24001"/>
                  <a:pt x="279984" y="0"/>
                </a:cubicBezTo>
                <a:cubicBezTo>
                  <a:pt x="554036" y="-28563"/>
                  <a:pt x="774647" y="83163"/>
                  <a:pt x="982609" y="0"/>
                </a:cubicBezTo>
                <a:cubicBezTo>
                  <a:pt x="1190571" y="-83163"/>
                  <a:pt x="1203135" y="23422"/>
                  <a:pt x="1348682" y="0"/>
                </a:cubicBezTo>
                <a:cubicBezTo>
                  <a:pt x="1494229" y="-23422"/>
                  <a:pt x="1574999" y="5601"/>
                  <a:pt x="1714755" y="0"/>
                </a:cubicBezTo>
                <a:cubicBezTo>
                  <a:pt x="1854511" y="-5601"/>
                  <a:pt x="2018033" y="68698"/>
                  <a:pt x="2305196" y="0"/>
                </a:cubicBezTo>
                <a:cubicBezTo>
                  <a:pt x="2592359" y="-68698"/>
                  <a:pt x="2600670" y="27591"/>
                  <a:pt x="2895637" y="0"/>
                </a:cubicBezTo>
                <a:cubicBezTo>
                  <a:pt x="3190604" y="-27591"/>
                  <a:pt x="3233859" y="11057"/>
                  <a:pt x="3373894" y="0"/>
                </a:cubicBezTo>
                <a:cubicBezTo>
                  <a:pt x="3513929" y="-11057"/>
                  <a:pt x="3966264" y="38340"/>
                  <a:pt x="4188702" y="0"/>
                </a:cubicBezTo>
                <a:cubicBezTo>
                  <a:pt x="4411140" y="-38340"/>
                  <a:pt x="4374978" y="35992"/>
                  <a:pt x="4554775" y="0"/>
                </a:cubicBezTo>
                <a:cubicBezTo>
                  <a:pt x="4734572" y="-35992"/>
                  <a:pt x="5095722" y="66501"/>
                  <a:pt x="5369584" y="0"/>
                </a:cubicBezTo>
                <a:cubicBezTo>
                  <a:pt x="5643446" y="-66501"/>
                  <a:pt x="5554066" y="32020"/>
                  <a:pt x="5735657" y="0"/>
                </a:cubicBezTo>
                <a:cubicBezTo>
                  <a:pt x="5917248" y="-32020"/>
                  <a:pt x="6100120" y="80429"/>
                  <a:pt x="6438281" y="0"/>
                </a:cubicBezTo>
                <a:cubicBezTo>
                  <a:pt x="6776442" y="-80429"/>
                  <a:pt x="6953680" y="15140"/>
                  <a:pt x="7253090" y="0"/>
                </a:cubicBezTo>
                <a:cubicBezTo>
                  <a:pt x="7552500" y="-15140"/>
                  <a:pt x="7419078" y="20503"/>
                  <a:pt x="7506979" y="0"/>
                </a:cubicBezTo>
                <a:cubicBezTo>
                  <a:pt x="7594880" y="-20503"/>
                  <a:pt x="7982649" y="94056"/>
                  <a:pt x="8321788" y="0"/>
                </a:cubicBezTo>
                <a:cubicBezTo>
                  <a:pt x="8660927" y="-94056"/>
                  <a:pt x="8916334" y="50595"/>
                  <a:pt x="9136596" y="0"/>
                </a:cubicBezTo>
                <a:cubicBezTo>
                  <a:pt x="9356858" y="-50595"/>
                  <a:pt x="9264001" y="3445"/>
                  <a:pt x="9390485" y="0"/>
                </a:cubicBezTo>
                <a:cubicBezTo>
                  <a:pt x="9516969" y="-3445"/>
                  <a:pt x="9758527" y="67601"/>
                  <a:pt x="9980926" y="0"/>
                </a:cubicBezTo>
                <a:cubicBezTo>
                  <a:pt x="10203325" y="-67601"/>
                  <a:pt x="10224488" y="9348"/>
                  <a:pt x="10459183" y="0"/>
                </a:cubicBezTo>
                <a:cubicBezTo>
                  <a:pt x="10693878" y="-9348"/>
                  <a:pt x="10755354" y="55280"/>
                  <a:pt x="10937440" y="0"/>
                </a:cubicBezTo>
                <a:cubicBezTo>
                  <a:pt x="11119526" y="-55280"/>
                  <a:pt x="11346691" y="64588"/>
                  <a:pt x="11498359" y="0"/>
                </a:cubicBezTo>
                <a:cubicBezTo>
                  <a:pt x="11670337" y="5965"/>
                  <a:pt x="11769208" y="133161"/>
                  <a:pt x="11778343" y="279984"/>
                </a:cubicBezTo>
                <a:cubicBezTo>
                  <a:pt x="11779121" y="396019"/>
                  <a:pt x="11769742" y="498688"/>
                  <a:pt x="11778343" y="691128"/>
                </a:cubicBezTo>
                <a:cubicBezTo>
                  <a:pt x="11786944" y="883568"/>
                  <a:pt x="11760227" y="906307"/>
                  <a:pt x="11778343" y="1102273"/>
                </a:cubicBezTo>
                <a:cubicBezTo>
                  <a:pt x="11796459" y="1298240"/>
                  <a:pt x="11738883" y="1415968"/>
                  <a:pt x="11778343" y="1572152"/>
                </a:cubicBezTo>
                <a:cubicBezTo>
                  <a:pt x="11817803" y="1728336"/>
                  <a:pt x="11734944" y="1996352"/>
                  <a:pt x="11778343" y="2159501"/>
                </a:cubicBezTo>
                <a:cubicBezTo>
                  <a:pt x="11821742" y="2322650"/>
                  <a:pt x="11703037" y="2654009"/>
                  <a:pt x="11778343" y="2805585"/>
                </a:cubicBezTo>
                <a:cubicBezTo>
                  <a:pt x="11853649" y="2957161"/>
                  <a:pt x="11735620" y="3142983"/>
                  <a:pt x="11778343" y="3334199"/>
                </a:cubicBezTo>
                <a:cubicBezTo>
                  <a:pt x="11821066" y="3525415"/>
                  <a:pt x="11761337" y="3692361"/>
                  <a:pt x="11778343" y="3804078"/>
                </a:cubicBezTo>
                <a:cubicBezTo>
                  <a:pt x="11795349" y="3915795"/>
                  <a:pt x="11759614" y="4136438"/>
                  <a:pt x="11778343" y="4273957"/>
                </a:cubicBezTo>
                <a:cubicBezTo>
                  <a:pt x="11797072" y="4411476"/>
                  <a:pt x="11719086" y="4633474"/>
                  <a:pt x="11778343" y="4920041"/>
                </a:cubicBezTo>
                <a:cubicBezTo>
                  <a:pt x="11837600" y="5206608"/>
                  <a:pt x="11742752" y="5173090"/>
                  <a:pt x="11778343" y="5331185"/>
                </a:cubicBezTo>
                <a:cubicBezTo>
                  <a:pt x="11813934" y="5489280"/>
                  <a:pt x="11710197" y="5791879"/>
                  <a:pt x="11778343" y="6153474"/>
                </a:cubicBezTo>
                <a:cubicBezTo>
                  <a:pt x="11790473" y="6286255"/>
                  <a:pt x="11675844" y="6438716"/>
                  <a:pt x="11498359" y="6433458"/>
                </a:cubicBezTo>
                <a:cubicBezTo>
                  <a:pt x="11287451" y="6466652"/>
                  <a:pt x="11223285" y="6416347"/>
                  <a:pt x="11020102" y="6433458"/>
                </a:cubicBezTo>
                <a:cubicBezTo>
                  <a:pt x="10816919" y="6450569"/>
                  <a:pt x="10821913" y="6411083"/>
                  <a:pt x="10766212" y="6433458"/>
                </a:cubicBezTo>
                <a:cubicBezTo>
                  <a:pt x="10710511" y="6455833"/>
                  <a:pt x="10627551" y="6415822"/>
                  <a:pt x="10512323" y="6433458"/>
                </a:cubicBezTo>
                <a:cubicBezTo>
                  <a:pt x="10397095" y="6451094"/>
                  <a:pt x="10146883" y="6428091"/>
                  <a:pt x="10034066" y="6433458"/>
                </a:cubicBezTo>
                <a:cubicBezTo>
                  <a:pt x="9921249" y="6438825"/>
                  <a:pt x="9674210" y="6399072"/>
                  <a:pt x="9443625" y="6433458"/>
                </a:cubicBezTo>
                <a:cubicBezTo>
                  <a:pt x="9213040" y="6467844"/>
                  <a:pt x="9070106" y="6409779"/>
                  <a:pt x="8741001" y="6433458"/>
                </a:cubicBezTo>
                <a:cubicBezTo>
                  <a:pt x="8411896" y="6457137"/>
                  <a:pt x="8218708" y="6379644"/>
                  <a:pt x="8038376" y="6433458"/>
                </a:cubicBezTo>
                <a:cubicBezTo>
                  <a:pt x="7858045" y="6487272"/>
                  <a:pt x="7580983" y="6392873"/>
                  <a:pt x="7223568" y="6433458"/>
                </a:cubicBezTo>
                <a:cubicBezTo>
                  <a:pt x="6866153" y="6474043"/>
                  <a:pt x="6915695" y="6399709"/>
                  <a:pt x="6633127" y="6433458"/>
                </a:cubicBezTo>
                <a:cubicBezTo>
                  <a:pt x="6350559" y="6467207"/>
                  <a:pt x="6468758" y="6407321"/>
                  <a:pt x="6379237" y="6433458"/>
                </a:cubicBezTo>
                <a:cubicBezTo>
                  <a:pt x="6289716" y="6459595"/>
                  <a:pt x="5767619" y="6411921"/>
                  <a:pt x="5564429" y="6433458"/>
                </a:cubicBezTo>
                <a:cubicBezTo>
                  <a:pt x="5361239" y="6454995"/>
                  <a:pt x="5161213" y="6400335"/>
                  <a:pt x="4973988" y="6433458"/>
                </a:cubicBezTo>
                <a:cubicBezTo>
                  <a:pt x="4786763" y="6466581"/>
                  <a:pt x="4615543" y="6376959"/>
                  <a:pt x="4383547" y="6433458"/>
                </a:cubicBezTo>
                <a:cubicBezTo>
                  <a:pt x="4151551" y="6489957"/>
                  <a:pt x="4128799" y="6422897"/>
                  <a:pt x="4017474" y="6433458"/>
                </a:cubicBezTo>
                <a:cubicBezTo>
                  <a:pt x="3906149" y="6444019"/>
                  <a:pt x="3603836" y="6392809"/>
                  <a:pt x="3202666" y="6433458"/>
                </a:cubicBezTo>
                <a:cubicBezTo>
                  <a:pt x="2801496" y="6474107"/>
                  <a:pt x="2954718" y="6415637"/>
                  <a:pt x="2836593" y="6433458"/>
                </a:cubicBezTo>
                <a:cubicBezTo>
                  <a:pt x="2718468" y="6451279"/>
                  <a:pt x="2206536" y="6336595"/>
                  <a:pt x="2021784" y="6433458"/>
                </a:cubicBezTo>
                <a:cubicBezTo>
                  <a:pt x="1837032" y="6530321"/>
                  <a:pt x="1830054" y="6404353"/>
                  <a:pt x="1767895" y="6433458"/>
                </a:cubicBezTo>
                <a:cubicBezTo>
                  <a:pt x="1705736" y="6462563"/>
                  <a:pt x="1239926" y="6428706"/>
                  <a:pt x="1065270" y="6433458"/>
                </a:cubicBezTo>
                <a:cubicBezTo>
                  <a:pt x="890615" y="6438210"/>
                  <a:pt x="580316" y="6357087"/>
                  <a:pt x="279984" y="6433458"/>
                </a:cubicBezTo>
                <a:cubicBezTo>
                  <a:pt x="157837" y="6415394"/>
                  <a:pt x="2006" y="6336790"/>
                  <a:pt x="0" y="6153474"/>
                </a:cubicBezTo>
                <a:cubicBezTo>
                  <a:pt x="-10426" y="6011053"/>
                  <a:pt x="20936" y="5742189"/>
                  <a:pt x="0" y="5624860"/>
                </a:cubicBezTo>
                <a:cubicBezTo>
                  <a:pt x="-20936" y="5507531"/>
                  <a:pt x="40012" y="5387872"/>
                  <a:pt x="0" y="5154981"/>
                </a:cubicBezTo>
                <a:cubicBezTo>
                  <a:pt x="-40012" y="4922090"/>
                  <a:pt x="3153" y="4838403"/>
                  <a:pt x="0" y="4626367"/>
                </a:cubicBezTo>
                <a:cubicBezTo>
                  <a:pt x="-3153" y="4414331"/>
                  <a:pt x="70114" y="4218008"/>
                  <a:pt x="0" y="3921548"/>
                </a:cubicBezTo>
                <a:cubicBezTo>
                  <a:pt x="-70114" y="3625088"/>
                  <a:pt x="53091" y="3439661"/>
                  <a:pt x="0" y="3275464"/>
                </a:cubicBezTo>
                <a:cubicBezTo>
                  <a:pt x="-53091" y="3111267"/>
                  <a:pt x="9386" y="2977967"/>
                  <a:pt x="0" y="2864320"/>
                </a:cubicBezTo>
                <a:cubicBezTo>
                  <a:pt x="-9386" y="2750673"/>
                  <a:pt x="34582" y="2637750"/>
                  <a:pt x="0" y="2453175"/>
                </a:cubicBezTo>
                <a:cubicBezTo>
                  <a:pt x="-34582" y="2268600"/>
                  <a:pt x="80279" y="1905787"/>
                  <a:pt x="0" y="1748356"/>
                </a:cubicBezTo>
                <a:cubicBezTo>
                  <a:pt x="-80279" y="1590925"/>
                  <a:pt x="13725" y="1454804"/>
                  <a:pt x="0" y="1337212"/>
                </a:cubicBezTo>
                <a:cubicBezTo>
                  <a:pt x="-13725" y="1219620"/>
                  <a:pt x="36363" y="1033562"/>
                  <a:pt x="0" y="926068"/>
                </a:cubicBezTo>
                <a:cubicBezTo>
                  <a:pt x="-36363" y="818574"/>
                  <a:pt x="4419" y="450361"/>
                  <a:pt x="0" y="279984"/>
                </a:cubicBezTo>
                <a:close/>
              </a:path>
              <a:path w="11778343" h="6433458" stroke="0" extrusionOk="0">
                <a:moveTo>
                  <a:pt x="0" y="279984"/>
                </a:moveTo>
                <a:cubicBezTo>
                  <a:pt x="-16796" y="114993"/>
                  <a:pt x="109062" y="6114"/>
                  <a:pt x="279984" y="0"/>
                </a:cubicBezTo>
                <a:cubicBezTo>
                  <a:pt x="650193" y="-60797"/>
                  <a:pt x="809298" y="54896"/>
                  <a:pt x="1094792" y="0"/>
                </a:cubicBezTo>
                <a:cubicBezTo>
                  <a:pt x="1380286" y="-54896"/>
                  <a:pt x="1459017" y="4780"/>
                  <a:pt x="1573049" y="0"/>
                </a:cubicBezTo>
                <a:cubicBezTo>
                  <a:pt x="1687081" y="-4780"/>
                  <a:pt x="1793049" y="36818"/>
                  <a:pt x="1939123" y="0"/>
                </a:cubicBezTo>
                <a:cubicBezTo>
                  <a:pt x="2085197" y="-36818"/>
                  <a:pt x="2478178" y="21138"/>
                  <a:pt x="2641747" y="0"/>
                </a:cubicBezTo>
                <a:cubicBezTo>
                  <a:pt x="2805316" y="-21138"/>
                  <a:pt x="2908914" y="34344"/>
                  <a:pt x="3120004" y="0"/>
                </a:cubicBezTo>
                <a:cubicBezTo>
                  <a:pt x="3331094" y="-34344"/>
                  <a:pt x="3588651" y="78494"/>
                  <a:pt x="3934812" y="0"/>
                </a:cubicBezTo>
                <a:cubicBezTo>
                  <a:pt x="4280973" y="-78494"/>
                  <a:pt x="4166015" y="12962"/>
                  <a:pt x="4300886" y="0"/>
                </a:cubicBezTo>
                <a:cubicBezTo>
                  <a:pt x="4435757" y="-12962"/>
                  <a:pt x="4741132" y="43151"/>
                  <a:pt x="5115694" y="0"/>
                </a:cubicBezTo>
                <a:cubicBezTo>
                  <a:pt x="5490256" y="-43151"/>
                  <a:pt x="5258036" y="3544"/>
                  <a:pt x="5369584" y="0"/>
                </a:cubicBezTo>
                <a:cubicBezTo>
                  <a:pt x="5481132" y="-3544"/>
                  <a:pt x="5796603" y="21499"/>
                  <a:pt x="5960024" y="0"/>
                </a:cubicBezTo>
                <a:cubicBezTo>
                  <a:pt x="6123445" y="-21499"/>
                  <a:pt x="6298038" y="69176"/>
                  <a:pt x="6550465" y="0"/>
                </a:cubicBezTo>
                <a:cubicBezTo>
                  <a:pt x="6802892" y="-69176"/>
                  <a:pt x="6820091" y="16301"/>
                  <a:pt x="7028722" y="0"/>
                </a:cubicBezTo>
                <a:cubicBezTo>
                  <a:pt x="7237353" y="-16301"/>
                  <a:pt x="7643119" y="47570"/>
                  <a:pt x="7843531" y="0"/>
                </a:cubicBezTo>
                <a:cubicBezTo>
                  <a:pt x="8043943" y="-47570"/>
                  <a:pt x="8291313" y="64525"/>
                  <a:pt x="8658339" y="0"/>
                </a:cubicBezTo>
                <a:cubicBezTo>
                  <a:pt x="9025365" y="-64525"/>
                  <a:pt x="8862916" y="27926"/>
                  <a:pt x="9024412" y="0"/>
                </a:cubicBezTo>
                <a:cubicBezTo>
                  <a:pt x="9185908" y="-27926"/>
                  <a:pt x="9399690" y="57232"/>
                  <a:pt x="9614853" y="0"/>
                </a:cubicBezTo>
                <a:cubicBezTo>
                  <a:pt x="9830016" y="-57232"/>
                  <a:pt x="10060936" y="94882"/>
                  <a:pt x="10429661" y="0"/>
                </a:cubicBezTo>
                <a:cubicBezTo>
                  <a:pt x="10798386" y="-94882"/>
                  <a:pt x="11010248" y="104685"/>
                  <a:pt x="11498359" y="0"/>
                </a:cubicBezTo>
                <a:cubicBezTo>
                  <a:pt x="11634784" y="32553"/>
                  <a:pt x="11807100" y="146721"/>
                  <a:pt x="11778343" y="279984"/>
                </a:cubicBezTo>
                <a:cubicBezTo>
                  <a:pt x="11791526" y="379483"/>
                  <a:pt x="11756735" y="609427"/>
                  <a:pt x="11778343" y="749863"/>
                </a:cubicBezTo>
                <a:cubicBezTo>
                  <a:pt x="11799951" y="890299"/>
                  <a:pt x="11774494" y="1211594"/>
                  <a:pt x="11778343" y="1337212"/>
                </a:cubicBezTo>
                <a:cubicBezTo>
                  <a:pt x="11782192" y="1462830"/>
                  <a:pt x="11740843" y="1574282"/>
                  <a:pt x="11778343" y="1807091"/>
                </a:cubicBezTo>
                <a:cubicBezTo>
                  <a:pt x="11815843" y="2039900"/>
                  <a:pt x="11727746" y="2218547"/>
                  <a:pt x="11778343" y="2394440"/>
                </a:cubicBezTo>
                <a:cubicBezTo>
                  <a:pt x="11828940" y="2570333"/>
                  <a:pt x="11734301" y="2634622"/>
                  <a:pt x="11778343" y="2805585"/>
                </a:cubicBezTo>
                <a:cubicBezTo>
                  <a:pt x="11822385" y="2976549"/>
                  <a:pt x="11747560" y="3112357"/>
                  <a:pt x="11778343" y="3216729"/>
                </a:cubicBezTo>
                <a:cubicBezTo>
                  <a:pt x="11809126" y="3321101"/>
                  <a:pt x="11755215" y="3565581"/>
                  <a:pt x="11778343" y="3804078"/>
                </a:cubicBezTo>
                <a:cubicBezTo>
                  <a:pt x="11801471" y="4042575"/>
                  <a:pt x="11751304" y="4105755"/>
                  <a:pt x="11778343" y="4273957"/>
                </a:cubicBezTo>
                <a:cubicBezTo>
                  <a:pt x="11805382" y="4442159"/>
                  <a:pt x="11762727" y="4715935"/>
                  <a:pt x="11778343" y="4920041"/>
                </a:cubicBezTo>
                <a:cubicBezTo>
                  <a:pt x="11793959" y="5124147"/>
                  <a:pt x="11774689" y="5167065"/>
                  <a:pt x="11778343" y="5389920"/>
                </a:cubicBezTo>
                <a:cubicBezTo>
                  <a:pt x="11781997" y="5612775"/>
                  <a:pt x="11732384" y="5891770"/>
                  <a:pt x="11778343" y="6153474"/>
                </a:cubicBezTo>
                <a:cubicBezTo>
                  <a:pt x="11772470" y="6314050"/>
                  <a:pt x="11644567" y="6451483"/>
                  <a:pt x="11498359" y="6433458"/>
                </a:cubicBezTo>
                <a:cubicBezTo>
                  <a:pt x="11189448" y="6515747"/>
                  <a:pt x="11014535" y="6351515"/>
                  <a:pt x="10795734" y="6433458"/>
                </a:cubicBezTo>
                <a:cubicBezTo>
                  <a:pt x="10576934" y="6515401"/>
                  <a:pt x="10600554" y="6419304"/>
                  <a:pt x="10541845" y="6433458"/>
                </a:cubicBezTo>
                <a:cubicBezTo>
                  <a:pt x="10483136" y="6447612"/>
                  <a:pt x="10320368" y="6420047"/>
                  <a:pt x="10175772" y="6433458"/>
                </a:cubicBezTo>
                <a:cubicBezTo>
                  <a:pt x="10031176" y="6446869"/>
                  <a:pt x="9699647" y="6349852"/>
                  <a:pt x="9473147" y="6433458"/>
                </a:cubicBezTo>
                <a:cubicBezTo>
                  <a:pt x="9246648" y="6517064"/>
                  <a:pt x="9277510" y="6390017"/>
                  <a:pt x="9107074" y="6433458"/>
                </a:cubicBezTo>
                <a:cubicBezTo>
                  <a:pt x="8936638" y="6476899"/>
                  <a:pt x="8964868" y="6415295"/>
                  <a:pt x="8853184" y="6433458"/>
                </a:cubicBezTo>
                <a:cubicBezTo>
                  <a:pt x="8741500" y="6451621"/>
                  <a:pt x="8598754" y="6433209"/>
                  <a:pt x="8487111" y="6433458"/>
                </a:cubicBezTo>
                <a:cubicBezTo>
                  <a:pt x="8375468" y="6433707"/>
                  <a:pt x="8130895" y="6401275"/>
                  <a:pt x="8008854" y="6433458"/>
                </a:cubicBezTo>
                <a:cubicBezTo>
                  <a:pt x="7886813" y="6465641"/>
                  <a:pt x="7636877" y="6381285"/>
                  <a:pt x="7418413" y="6433458"/>
                </a:cubicBezTo>
                <a:cubicBezTo>
                  <a:pt x="7199949" y="6485631"/>
                  <a:pt x="7222506" y="6414136"/>
                  <a:pt x="7052340" y="6433458"/>
                </a:cubicBezTo>
                <a:cubicBezTo>
                  <a:pt x="6882174" y="6452780"/>
                  <a:pt x="6539366" y="6345503"/>
                  <a:pt x="6237532" y="6433458"/>
                </a:cubicBezTo>
                <a:cubicBezTo>
                  <a:pt x="5935698" y="6521413"/>
                  <a:pt x="5938608" y="6389630"/>
                  <a:pt x="5647091" y="6433458"/>
                </a:cubicBezTo>
                <a:cubicBezTo>
                  <a:pt x="5355574" y="6477286"/>
                  <a:pt x="5081987" y="6401035"/>
                  <a:pt x="4832282" y="6433458"/>
                </a:cubicBezTo>
                <a:cubicBezTo>
                  <a:pt x="4582577" y="6465881"/>
                  <a:pt x="4455698" y="6362625"/>
                  <a:pt x="4129658" y="6433458"/>
                </a:cubicBezTo>
                <a:cubicBezTo>
                  <a:pt x="3803618" y="6504291"/>
                  <a:pt x="3754053" y="6396065"/>
                  <a:pt x="3651401" y="6433458"/>
                </a:cubicBezTo>
                <a:cubicBezTo>
                  <a:pt x="3548749" y="6470851"/>
                  <a:pt x="3163944" y="6393193"/>
                  <a:pt x="2948776" y="6433458"/>
                </a:cubicBezTo>
                <a:cubicBezTo>
                  <a:pt x="2733608" y="6473723"/>
                  <a:pt x="2738000" y="6396571"/>
                  <a:pt x="2582703" y="6433458"/>
                </a:cubicBezTo>
                <a:cubicBezTo>
                  <a:pt x="2427406" y="6470345"/>
                  <a:pt x="2192944" y="6363897"/>
                  <a:pt x="1992262" y="6433458"/>
                </a:cubicBezTo>
                <a:cubicBezTo>
                  <a:pt x="1791580" y="6503019"/>
                  <a:pt x="1848421" y="6417097"/>
                  <a:pt x="1738373" y="6433458"/>
                </a:cubicBezTo>
                <a:cubicBezTo>
                  <a:pt x="1628325" y="6449819"/>
                  <a:pt x="1248485" y="6351085"/>
                  <a:pt x="923564" y="6433458"/>
                </a:cubicBezTo>
                <a:cubicBezTo>
                  <a:pt x="598643" y="6515831"/>
                  <a:pt x="459232" y="6378949"/>
                  <a:pt x="279984" y="6433458"/>
                </a:cubicBezTo>
                <a:cubicBezTo>
                  <a:pt x="126804" y="6427840"/>
                  <a:pt x="6955" y="6281982"/>
                  <a:pt x="0" y="6153474"/>
                </a:cubicBezTo>
                <a:cubicBezTo>
                  <a:pt x="-8431" y="5895354"/>
                  <a:pt x="56376" y="5696208"/>
                  <a:pt x="0" y="5566125"/>
                </a:cubicBezTo>
                <a:cubicBezTo>
                  <a:pt x="-56376" y="5436042"/>
                  <a:pt x="37389" y="5110504"/>
                  <a:pt x="0" y="4978776"/>
                </a:cubicBezTo>
                <a:cubicBezTo>
                  <a:pt x="-37389" y="4847048"/>
                  <a:pt x="58329" y="4470954"/>
                  <a:pt x="0" y="4332692"/>
                </a:cubicBezTo>
                <a:cubicBezTo>
                  <a:pt x="-58329" y="4194430"/>
                  <a:pt x="35303" y="3878752"/>
                  <a:pt x="0" y="3627873"/>
                </a:cubicBezTo>
                <a:cubicBezTo>
                  <a:pt x="-35303" y="3376994"/>
                  <a:pt x="24563" y="3113973"/>
                  <a:pt x="0" y="2981789"/>
                </a:cubicBezTo>
                <a:cubicBezTo>
                  <a:pt x="-24563" y="2849605"/>
                  <a:pt x="35118" y="2507958"/>
                  <a:pt x="0" y="2276971"/>
                </a:cubicBezTo>
                <a:cubicBezTo>
                  <a:pt x="-35118" y="2045984"/>
                  <a:pt x="36653" y="1945750"/>
                  <a:pt x="0" y="1630887"/>
                </a:cubicBezTo>
                <a:cubicBezTo>
                  <a:pt x="-36653" y="1316024"/>
                  <a:pt x="18160" y="1272963"/>
                  <a:pt x="0" y="1161008"/>
                </a:cubicBezTo>
                <a:cubicBezTo>
                  <a:pt x="-18160" y="1049053"/>
                  <a:pt x="41712" y="579548"/>
                  <a:pt x="0" y="279984"/>
                </a:cubicBezTo>
                <a:close/>
              </a:path>
            </a:pathLst>
          </a:custGeom>
          <a:solidFill>
            <a:schemeClr val="bg1"/>
          </a:solidFill>
          <a:ln cmpd="dbl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4352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6" name="Picture 5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FDC8FDCB-3534-4D91-98E6-032F3542C7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46157"/>
            <a:ext cx="1461471" cy="1461471"/>
          </a:xfrm>
          <a:prstGeom prst="rect">
            <a:avLst/>
          </a:prstGeom>
        </p:spPr>
      </p:pic>
      <p:pic>
        <p:nvPicPr>
          <p:cNvPr id="10" name="Picture 9" descr="Logo, icon&#10;&#10;Description automatically generated">
            <a:extLst>
              <a:ext uri="{FF2B5EF4-FFF2-40B4-BE49-F238E27FC236}">
                <a16:creationId xmlns:a16="http://schemas.microsoft.com/office/drawing/2014/main" id="{6952537A-2AA5-4DAF-A905-AB7421A943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1719" y="3602788"/>
            <a:ext cx="3086738" cy="3086738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8DB392C-6C4B-47A3-8F9D-45A8077707E0}"/>
              </a:ext>
            </a:extLst>
          </p:cNvPr>
          <p:cNvSpPr/>
          <p:nvPr/>
        </p:nvSpPr>
        <p:spPr>
          <a:xfrm>
            <a:off x="2424223" y="1881963"/>
            <a:ext cx="6294474" cy="326419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B05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160E058-F189-42C7-88AD-5B468D69F4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3456" y="2143899"/>
            <a:ext cx="762000" cy="8477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5540C53-EE20-4E25-89FF-9C2C56CFB800}"/>
              </a:ext>
            </a:extLst>
          </p:cNvPr>
          <p:cNvSpPr txBox="1"/>
          <p:nvPr/>
        </p:nvSpPr>
        <p:spPr>
          <a:xfrm>
            <a:off x="3753924" y="2274838"/>
            <a:ext cx="458871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Vào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mùa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đông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,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em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sẽ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chuẩn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bị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quần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áo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và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đồ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dùng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đi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học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như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thế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nào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16076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>
            <a:extLst>
              <a:ext uri="{FF2B5EF4-FFF2-40B4-BE49-F238E27FC236}">
                <a16:creationId xmlns:a16="http://schemas.microsoft.com/office/drawing/2014/main" id="{E192D54B-8E05-4B60-95A2-B2DBB18B1D2F}"/>
              </a:ext>
            </a:extLst>
          </p:cNvPr>
          <p:cNvSpPr/>
          <p:nvPr/>
        </p:nvSpPr>
        <p:spPr>
          <a:xfrm>
            <a:off x="3149433" y="1594884"/>
            <a:ext cx="7145059" cy="3562931"/>
          </a:xfrm>
          <a:prstGeom prst="cloud">
            <a:avLst/>
          </a:prstGeom>
          <a:ln w="19050">
            <a:solidFill>
              <a:srgbClr val="00B0F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+mn-cs"/>
              </a:rPr>
              <a:t>Mỗi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+mn-cs"/>
              </a:rPr>
              <a:t>mùa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+mn-cs"/>
              </a:rPr>
              <a:t>có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+mn-cs"/>
              </a:rPr>
              <a:t>đặc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+mn-cs"/>
              </a:rPr>
              <a:t>điểm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+mn-cs"/>
              </a:rPr>
              <a:t>khác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+mn-cs"/>
              </a:rPr>
              <a:t>nhau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+mn-cs"/>
              </a:rPr>
              <a:t>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+mn-cs"/>
              </a:rPr>
              <a:t>Cần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+mn-cs"/>
              </a:rPr>
              <a:t>lựa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+mn-cs"/>
              </a:rPr>
              <a:t>chọn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+mn-cs"/>
              </a:rPr>
              <a:t>trang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+mn-cs"/>
              </a:rPr>
              <a:t>phục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+mn-cs"/>
              </a:rPr>
              <a:t>phù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+mn-cs"/>
              </a:rPr>
              <a:t>hợp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+mn-cs"/>
              </a:rPr>
              <a:t>theo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+mn-cs"/>
              </a:rPr>
              <a:t>mùa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+mn-cs"/>
              </a:rPr>
              <a:t>để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+mn-cs"/>
              </a:rPr>
              <a:t>cơ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+mn-cs"/>
              </a:rPr>
              <a:t>thể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+mn-cs"/>
              </a:rPr>
              <a:t>khỏe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+mn-cs"/>
              </a:rPr>
              <a:t>mạnh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+mn-cs"/>
              </a:rPr>
              <a:t>.</a:t>
            </a:r>
          </a:p>
        </p:txBody>
      </p:sp>
      <p:sp>
        <p:nvSpPr>
          <p:cNvPr id="15" name="Sun 14">
            <a:extLst>
              <a:ext uri="{FF2B5EF4-FFF2-40B4-BE49-F238E27FC236}">
                <a16:creationId xmlns:a16="http://schemas.microsoft.com/office/drawing/2014/main" id="{AE3521C5-AAF5-448E-9FDD-9C1425F84BEA}"/>
              </a:ext>
            </a:extLst>
          </p:cNvPr>
          <p:cNvSpPr/>
          <p:nvPr/>
        </p:nvSpPr>
        <p:spPr>
          <a:xfrm>
            <a:off x="1966359" y="2052084"/>
            <a:ext cx="2366148" cy="2383216"/>
          </a:xfrm>
          <a:prstGeom prst="sun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8441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B69F06-D052-4E7C-9BF1-397EA90A5B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8574" y="1701209"/>
            <a:ext cx="8561893" cy="4591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606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4F8E5F2-4792-4415-B6B7-F49CEAC375A5}"/>
              </a:ext>
            </a:extLst>
          </p:cNvPr>
          <p:cNvSpPr txBox="1"/>
          <p:nvPr/>
        </p:nvSpPr>
        <p:spPr>
          <a:xfrm>
            <a:off x="2462829" y="1431697"/>
            <a:ext cx="6968575" cy="108061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 CỐ KIẾN THỨC</a:t>
            </a:r>
            <a:endParaRPr kumimoji="0" lang="vi-VN" sz="8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74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8" y="166200"/>
            <a:ext cx="74559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Hẹn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gặp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lại</a:t>
            </a:r>
            <a:endParaRPr kumimoji="0" lang="en-US" sz="6000" b="1" i="0" u="none" strike="noStrike" kern="1200" cap="none" spc="0" normalizeH="0" baseline="0" noProof="0" dirty="0">
              <a:ln w="10160">
                <a:solidFill>
                  <a:srgbClr val="4472C4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highlight>
                <a:srgbClr val="800080"/>
              </a:highligh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: Rounded Corners 4"/>
          <p:cNvSpPr/>
          <p:nvPr/>
        </p:nvSpPr>
        <p:spPr>
          <a:xfrm>
            <a:off x="8523768" y="5761451"/>
            <a:ext cx="3668232" cy="93034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tranthao121004@gmail.com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 Tư ngày 13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4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3637141" y="5448140"/>
            <a:ext cx="39057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Tự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nhiên</a:t>
            </a:r>
            <a:r>
              <a:rPr lang="en-US" altLang="zh-CN" sz="3200" b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- </a:t>
            </a:r>
            <a:r>
              <a:rPr lang="en-US" altLang="zh-CN" sz="3200" b="1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Xã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hội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2931747" y="6059852"/>
            <a:ext cx="6996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28: </a:t>
            </a:r>
            <a:r>
              <a:rPr lang="en-US" altLang="zh-CN" sz="3200" b="1" dirty="0" err="1">
                <a:solidFill>
                  <a:srgbClr val="FF0000"/>
                </a:solidFill>
                <a:latin typeface="HP001 4 hàng" pitchFamily="34" charset="0"/>
                <a:ea typeface="方正卡通简体" panose="03000509000000000000" pitchFamily="65" charset="-122"/>
                <a:cs typeface="Times New Roman" pitchFamily="18" charset="0"/>
              </a:rPr>
              <a:t>Các</a:t>
            </a:r>
            <a:r>
              <a:rPr lang="en-US" altLang="zh-CN" sz="3200" b="1" dirty="0">
                <a:solidFill>
                  <a:srgbClr val="FF0000"/>
                </a:solidFill>
                <a:latin typeface="HP001 4 hàng" pitchFamily="34" charset="0"/>
                <a:ea typeface="方正卡通简体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001 4 hàng" pitchFamily="34" charset="0"/>
                <a:ea typeface="方正卡通简体" panose="03000509000000000000" pitchFamily="65" charset="-122"/>
                <a:cs typeface="Times New Roman" pitchFamily="18" charset="0"/>
              </a:rPr>
              <a:t>mùa</a:t>
            </a:r>
            <a:r>
              <a:rPr lang="en-US" altLang="zh-CN" sz="3200" b="1" dirty="0">
                <a:solidFill>
                  <a:srgbClr val="FF0000"/>
                </a:solidFill>
                <a:latin typeface="HP001 4 hàng" pitchFamily="34" charset="0"/>
                <a:ea typeface="方正卡通简体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001 4 hàng" pitchFamily="34" charset="0"/>
                <a:ea typeface="方正卡通简体" panose="03000509000000000000" pitchFamily="65" charset="-122"/>
                <a:cs typeface="Times New Roman" pitchFamily="18" charset="0"/>
              </a:rPr>
              <a:t>trong</a:t>
            </a:r>
            <a:r>
              <a:rPr lang="en-US" altLang="zh-CN" sz="3200" b="1" dirty="0">
                <a:solidFill>
                  <a:srgbClr val="FF0000"/>
                </a:solidFill>
                <a:latin typeface="HP001 4 hàng" pitchFamily="34" charset="0"/>
                <a:ea typeface="方正卡通简体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001 4 hàng" pitchFamily="34" charset="0"/>
                <a:ea typeface="方正卡通简体" panose="03000509000000000000" pitchFamily="65" charset="-122"/>
                <a:cs typeface="Times New Roman" pitchFamily="18" charset="0"/>
              </a:rPr>
              <a:t>năm</a:t>
            </a:r>
            <a:r>
              <a:rPr lang="en-US" altLang="zh-CN" sz="3200" b="1" dirty="0">
                <a:solidFill>
                  <a:srgbClr val="FF0000"/>
                </a:solidFill>
                <a:latin typeface="HP001 4 hàng" pitchFamily="34" charset="0"/>
                <a:ea typeface="方正卡通简体" panose="03000509000000000000" pitchFamily="65" charset="-122"/>
                <a:cs typeface="Times New Roman" pitchFamily="18" charset="0"/>
              </a:rPr>
              <a:t> 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itchFamily="34" charset="0"/>
              <a:ea typeface="方正卡通简体" panose="03000509000000000000" pitchFamily="65" charset="-122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F43DDD5-E3CC-47D7-A4CB-995FA9277D78}"/>
              </a:ext>
            </a:extLst>
          </p:cNvPr>
          <p:cNvCxnSpPr>
            <a:cxnSpLocks/>
          </p:cNvCxnSpPr>
          <p:nvPr/>
        </p:nvCxnSpPr>
        <p:spPr>
          <a:xfrm>
            <a:off x="3696788" y="2676939"/>
            <a:ext cx="60833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DFC159A1-0C10-4D98-8C0A-A99BFC3D470D}"/>
              </a:ext>
            </a:extLst>
          </p:cNvPr>
          <p:cNvSpPr txBox="1"/>
          <p:nvPr/>
        </p:nvSpPr>
        <p:spPr>
          <a:xfrm>
            <a:off x="4371388" y="1112162"/>
            <a:ext cx="39057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Âm nhạc 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A852F0E-43D1-48A5-B413-972238A97DE1}"/>
              </a:ext>
            </a:extLst>
          </p:cNvPr>
          <p:cNvSpPr txBox="1"/>
          <p:nvPr/>
        </p:nvSpPr>
        <p:spPr>
          <a:xfrm>
            <a:off x="3696788" y="1736730"/>
            <a:ext cx="39057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Ôn tập 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171CE1E-B5A8-49AE-88A6-E626FE830C62}"/>
              </a:ext>
            </a:extLst>
          </p:cNvPr>
          <p:cNvCxnSpPr>
            <a:cxnSpLocks/>
          </p:cNvCxnSpPr>
          <p:nvPr/>
        </p:nvCxnSpPr>
        <p:spPr>
          <a:xfrm>
            <a:off x="3723292" y="5135218"/>
            <a:ext cx="60833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AA5C271A-E0DB-452E-AD82-007014A0BB7A}"/>
              </a:ext>
            </a:extLst>
          </p:cNvPr>
          <p:cNvSpPr txBox="1"/>
          <p:nvPr/>
        </p:nvSpPr>
        <p:spPr>
          <a:xfrm>
            <a:off x="4344884" y="2962142"/>
            <a:ext cx="39057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Mĩ thuật 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F0D4FFE-912E-4051-93BA-8EBFA5828EF2}"/>
              </a:ext>
            </a:extLst>
          </p:cNvPr>
          <p:cNvSpPr txBox="1"/>
          <p:nvPr/>
        </p:nvSpPr>
        <p:spPr>
          <a:xfrm>
            <a:off x="3637257" y="3574313"/>
            <a:ext cx="46134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Ch</a:t>
            </a:r>
            <a:r>
              <a:rPr lang="en-US" altLang="zh-CN" sz="3200" b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ủ đề: Đồ chơi thú vị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31A9565-704B-4542-B041-EF814D78D944}"/>
              </a:ext>
            </a:extLst>
          </p:cNvPr>
          <p:cNvSpPr txBox="1"/>
          <p:nvPr/>
        </p:nvSpPr>
        <p:spPr>
          <a:xfrm>
            <a:off x="3606588" y="4205306"/>
            <a:ext cx="46134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 2: Tạo hình rô bốt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754629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974020" y="1412875"/>
            <a:ext cx="5699464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2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1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Microsoft YaHei" panose="020B0503020204020204" charset="-122"/>
                  <a:cs typeface="Arial Rounded MT Bold" panose="020F0704030504030204" charset="0"/>
                </a:rPr>
                <a:t>Khởi</a:t>
              </a:r>
              <a:r>
                <a:rPr kumimoji="0" lang="en-US" altLang="zh-CN" sz="8000" b="1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Microsoft YaHei" panose="020B0503020204020204" charset="-122"/>
                  <a:cs typeface="Arial Rounded MT Bold" panose="020F0704030504030204" charset="0"/>
                </a:rPr>
                <a:t> </a:t>
              </a:r>
              <a:r>
                <a:rPr kumimoji="0" lang="en-US" altLang="zh-CN" sz="8000" b="1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Microsoft YaHei" panose="020B0503020204020204" charset="-122"/>
                  <a:cs typeface="Arial Rounded MT Bold" panose="020F0704030504030204" charset="0"/>
                </a:rPr>
                <a:t>động</a:t>
              </a:r>
              <a:endParaRPr kumimoji="0" lang="zh-CN" altLang="en-US" sz="8000" b="1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i Yêu Bác Hồ Chí Minh Hơn Thiếu Niên Nhi Đồng - Hợp Xướng Nhà Thiếu Nhi TP">
            <a:hlinkClick r:id="" action="ppaction://media"/>
            <a:extLst>
              <a:ext uri="{FF2B5EF4-FFF2-40B4-BE49-F238E27FC236}">
                <a16:creationId xmlns:a16="http://schemas.microsoft.com/office/drawing/2014/main" id="{E733C7A0-8FE1-4D0D-93A2-6F18B8E36CB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81142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45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974020" y="1412875"/>
            <a:ext cx="5699464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2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1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Microsoft YaHei" panose="020B0503020204020204" charset="-122"/>
                  <a:cs typeface="Arial Rounded MT Bold" panose="020F0704030504030204" charset="0"/>
                </a:rPr>
                <a:t>Khám</a:t>
              </a:r>
              <a:r>
                <a:rPr kumimoji="0" lang="en-US" altLang="zh-CN" sz="8000" b="1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Microsoft YaHei" panose="020B0503020204020204" charset="-122"/>
                  <a:cs typeface="Arial Rounded MT Bold" panose="020F0704030504030204" charset="0"/>
                </a:rPr>
                <a:t> </a:t>
              </a:r>
              <a:r>
                <a:rPr kumimoji="0" lang="en-US" altLang="zh-CN" sz="8000" b="1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Microsoft YaHei" panose="020B0503020204020204" charset="-122"/>
                  <a:cs typeface="Arial Rounded MT Bold" panose="020F0704030504030204" charset="0"/>
                </a:rPr>
                <a:t>phá</a:t>
              </a:r>
              <a:endParaRPr kumimoji="0" lang="zh-CN" altLang="en-US" sz="8000" b="1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8612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/>
          <a:srcRect l="626" t="832" r="626" b="1028"/>
          <a:stretch>
            <a:fillRect/>
          </a:stretch>
        </p:blipFill>
        <p:spPr>
          <a:xfrm>
            <a:off x="0" y="0"/>
            <a:ext cx="12219444" cy="685799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881" y="4486260"/>
            <a:ext cx="1948242" cy="233130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88E4CD4-269C-466E-96C5-7AC5320FD7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5625" y="259709"/>
            <a:ext cx="751695" cy="101009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3248573-FE26-4BB6-8175-4A750840E03B}"/>
              </a:ext>
            </a:extLst>
          </p:cNvPr>
          <p:cNvSpPr txBox="1"/>
          <p:nvPr/>
        </p:nvSpPr>
        <p:spPr>
          <a:xfrm>
            <a:off x="1989473" y="262078"/>
            <a:ext cx="91158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1. Quan </a:t>
            </a:r>
            <a:r>
              <a:rPr lang="en-US" sz="2800" dirty="0" err="1"/>
              <a:t>sát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sau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cho</a:t>
            </a:r>
            <a:r>
              <a:rPr lang="en-US" sz="2800" dirty="0"/>
              <a:t> </a:t>
            </a:r>
            <a:r>
              <a:rPr lang="en-US" sz="2800" dirty="0" err="1"/>
              <a:t>biết</a:t>
            </a:r>
            <a:r>
              <a:rPr lang="en-US" sz="2800" dirty="0"/>
              <a:t> </a:t>
            </a:r>
            <a:r>
              <a:rPr lang="en-US" sz="2800" dirty="0" err="1"/>
              <a:t>cảnh</a:t>
            </a:r>
            <a:r>
              <a:rPr lang="en-US" sz="2800" dirty="0"/>
              <a:t> </a:t>
            </a:r>
            <a:r>
              <a:rPr lang="en-US" sz="2800" dirty="0" err="1"/>
              <a:t>vật</a:t>
            </a:r>
            <a:r>
              <a:rPr lang="en-US" sz="2800" dirty="0"/>
              <a:t>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mỗi</a:t>
            </a:r>
            <a:r>
              <a:rPr lang="en-US" sz="2800" dirty="0"/>
              <a:t> </a:t>
            </a:r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là</a:t>
            </a:r>
            <a:r>
              <a:rPr lang="en-US" sz="2800" dirty="0"/>
              <a:t> </a:t>
            </a:r>
            <a:r>
              <a:rPr lang="en-US" sz="2800" dirty="0" err="1"/>
              <a:t>mùa</a:t>
            </a:r>
            <a:r>
              <a:rPr lang="en-US" sz="2800" dirty="0"/>
              <a:t> </a:t>
            </a:r>
            <a:r>
              <a:rPr lang="en-US" sz="2800" dirty="0" err="1"/>
              <a:t>nào</a:t>
            </a:r>
            <a:r>
              <a:rPr lang="en-US" sz="2800" dirty="0"/>
              <a:t>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năm</a:t>
            </a:r>
            <a:r>
              <a:rPr lang="en-US" sz="2800" dirty="0"/>
              <a:t>. </a:t>
            </a:r>
            <a:r>
              <a:rPr lang="en-US" sz="2800" dirty="0" err="1"/>
              <a:t>Vì</a:t>
            </a:r>
            <a:r>
              <a:rPr lang="en-US" sz="2800" dirty="0"/>
              <a:t> </a:t>
            </a:r>
            <a:r>
              <a:rPr lang="en-US" sz="2800" dirty="0" err="1"/>
              <a:t>sao</a:t>
            </a:r>
            <a:r>
              <a:rPr lang="en-US" sz="2800" dirty="0"/>
              <a:t>?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F7B23E-6B44-4799-BFE7-9BA5831ED6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3257" y="1402841"/>
            <a:ext cx="3638550" cy="29432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12B8A75-27B7-430B-A632-5D56D2624A8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44108" y="1374265"/>
            <a:ext cx="3714750" cy="3000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0EBA51E-574B-4A68-A213-165FF6DD2F7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57474" y="4197192"/>
            <a:ext cx="3695176" cy="268757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ADADEB7-1AAB-421E-BDE1-1863AF62E59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57873" y="4210444"/>
            <a:ext cx="3637429" cy="249255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/>
          <a:srcRect l="626" t="832" r="626" b="1028"/>
          <a:stretch>
            <a:fillRect/>
          </a:stretch>
        </p:blipFill>
        <p:spPr>
          <a:xfrm>
            <a:off x="0" y="0"/>
            <a:ext cx="12219444" cy="685799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881" y="4486260"/>
            <a:ext cx="1948242" cy="233130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88E4CD4-269C-466E-96C5-7AC5320FD7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5625" y="259709"/>
            <a:ext cx="751695" cy="101009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3248573-FE26-4BB6-8175-4A750840E03B}"/>
              </a:ext>
            </a:extLst>
          </p:cNvPr>
          <p:cNvSpPr txBox="1"/>
          <p:nvPr/>
        </p:nvSpPr>
        <p:spPr>
          <a:xfrm>
            <a:off x="1989473" y="262078"/>
            <a:ext cx="91158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1. Quan </a:t>
            </a:r>
            <a:r>
              <a:rPr lang="en-US" sz="2800" dirty="0" err="1"/>
              <a:t>sát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sau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cho</a:t>
            </a:r>
            <a:r>
              <a:rPr lang="en-US" sz="2800" dirty="0"/>
              <a:t> </a:t>
            </a:r>
            <a:r>
              <a:rPr lang="en-US" sz="2800" dirty="0" err="1"/>
              <a:t>biết</a:t>
            </a:r>
            <a:r>
              <a:rPr lang="en-US" sz="2800" dirty="0"/>
              <a:t> </a:t>
            </a:r>
            <a:r>
              <a:rPr lang="en-US" sz="2800" dirty="0" err="1"/>
              <a:t>cảnh</a:t>
            </a:r>
            <a:r>
              <a:rPr lang="en-US" sz="2800" dirty="0"/>
              <a:t> </a:t>
            </a:r>
            <a:r>
              <a:rPr lang="en-US" sz="2800" dirty="0" err="1"/>
              <a:t>vật</a:t>
            </a:r>
            <a:r>
              <a:rPr lang="en-US" sz="2800" dirty="0"/>
              <a:t>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mỗi</a:t>
            </a:r>
            <a:r>
              <a:rPr lang="en-US" sz="2800" dirty="0"/>
              <a:t> </a:t>
            </a:r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là</a:t>
            </a:r>
            <a:r>
              <a:rPr lang="en-US" sz="2800" dirty="0"/>
              <a:t> </a:t>
            </a:r>
            <a:r>
              <a:rPr lang="en-US" sz="2800" dirty="0" err="1"/>
              <a:t>mùa</a:t>
            </a:r>
            <a:r>
              <a:rPr lang="en-US" sz="2800" dirty="0"/>
              <a:t> </a:t>
            </a:r>
            <a:r>
              <a:rPr lang="en-US" sz="2800" dirty="0" err="1"/>
              <a:t>nào</a:t>
            </a:r>
            <a:r>
              <a:rPr lang="en-US" sz="2800" dirty="0"/>
              <a:t>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năm</a:t>
            </a:r>
            <a:r>
              <a:rPr lang="en-US" sz="2800" dirty="0"/>
              <a:t>. </a:t>
            </a:r>
            <a:r>
              <a:rPr lang="en-US" sz="2800" dirty="0" err="1"/>
              <a:t>Vì</a:t>
            </a:r>
            <a:r>
              <a:rPr lang="en-US" sz="2800" dirty="0"/>
              <a:t> </a:t>
            </a:r>
            <a:r>
              <a:rPr lang="en-US" sz="2800" dirty="0" err="1"/>
              <a:t>sao</a:t>
            </a:r>
            <a:r>
              <a:rPr lang="en-US" sz="2800" dirty="0"/>
              <a:t>?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F7B23E-6B44-4799-BFE7-9BA5831ED6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3257" y="1402841"/>
            <a:ext cx="3638550" cy="32619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12B8A75-27B7-430B-A632-5D56D2624A8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44108" y="1374265"/>
            <a:ext cx="3714750" cy="3290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1F11451-9CAA-4823-88FC-00417C4EC728}"/>
              </a:ext>
            </a:extLst>
          </p:cNvPr>
          <p:cNvSpPr txBox="1"/>
          <p:nvPr/>
        </p:nvSpPr>
        <p:spPr>
          <a:xfrm>
            <a:off x="2873460" y="4565584"/>
            <a:ext cx="2960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err="1">
                <a:solidFill>
                  <a:schemeClr val="accent5"/>
                </a:solidFill>
              </a:rPr>
              <a:t>Mùa</a:t>
            </a:r>
            <a:r>
              <a:rPr lang="en-US" sz="3200">
                <a:solidFill>
                  <a:schemeClr val="accent5"/>
                </a:solidFill>
              </a:rPr>
              <a:t> Xuân</a:t>
            </a:r>
            <a:endParaRPr lang="en-US" sz="3200" dirty="0">
              <a:solidFill>
                <a:schemeClr val="accent5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ABE230A-6822-4B4E-A7F7-F2071512020B}"/>
              </a:ext>
            </a:extLst>
          </p:cNvPr>
          <p:cNvSpPr txBox="1"/>
          <p:nvPr/>
        </p:nvSpPr>
        <p:spPr>
          <a:xfrm>
            <a:off x="6493389" y="4565584"/>
            <a:ext cx="2960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err="1">
                <a:solidFill>
                  <a:schemeClr val="accent5"/>
                </a:solidFill>
              </a:rPr>
              <a:t>Mùa</a:t>
            </a:r>
            <a:r>
              <a:rPr lang="en-US" sz="3200">
                <a:solidFill>
                  <a:schemeClr val="accent5"/>
                </a:solidFill>
              </a:rPr>
              <a:t> Hè</a:t>
            </a:r>
            <a:endParaRPr lang="en-US" sz="32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077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150050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3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150050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3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Custom 4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Hoạt độ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</TotalTime>
  <Words>691</Words>
  <Application>Microsoft Office PowerPoint</Application>
  <PresentationFormat>Widescreen</PresentationFormat>
  <Paragraphs>120</Paragraphs>
  <Slides>36</Slides>
  <Notes>18</Notes>
  <HiddenSlides>0</HiddenSlides>
  <MMClips>3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12</vt:i4>
      </vt:variant>
      <vt:variant>
        <vt:lpstr>Slide Titles</vt:lpstr>
      </vt:variant>
      <vt:variant>
        <vt:i4>36</vt:i4>
      </vt:variant>
    </vt:vector>
  </HeadingPairs>
  <TitlesOfParts>
    <vt:vector size="59" baseType="lpstr">
      <vt:lpstr>等线</vt:lpstr>
      <vt:lpstr>Microsoft YaHei</vt:lpstr>
      <vt:lpstr>Arial</vt:lpstr>
      <vt:lpstr>Arial-Rounded</vt:lpstr>
      <vt:lpstr>Averta Std CY Bold</vt:lpstr>
      <vt:lpstr>Calibri</vt:lpstr>
      <vt:lpstr>Calibri Light</vt:lpstr>
      <vt:lpstr>HP001 4 hàng</vt:lpstr>
      <vt:lpstr>HP001 4H</vt:lpstr>
      <vt:lpstr>Quicksand Medium</vt:lpstr>
      <vt:lpstr>Utm AVO</vt:lpstr>
      <vt:lpstr>1_Office Theme</vt:lpstr>
      <vt:lpstr>Hoạt động</vt:lpstr>
      <vt:lpstr>5_Office Theme</vt:lpstr>
      <vt:lpstr>4_Office 主题</vt:lpstr>
      <vt:lpstr>Office 主题</vt:lpstr>
      <vt:lpstr>1_Office 主题</vt:lpstr>
      <vt:lpstr>4_Office Theme</vt:lpstr>
      <vt:lpstr>2_Office 主题</vt:lpstr>
      <vt:lpstr>第一PPT，www.1ppt.com</vt:lpstr>
      <vt:lpstr>3_Office Theme</vt:lpstr>
      <vt:lpstr>默认设计模板</vt:lpstr>
      <vt:lpstr>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Hằng Nguyễn</cp:lastModifiedBy>
  <cp:revision>19</cp:revision>
  <dcterms:created xsi:type="dcterms:W3CDTF">2021-07-12T00:56:13Z</dcterms:created>
  <dcterms:modified xsi:type="dcterms:W3CDTF">2022-04-13T10:41:06Z</dcterms:modified>
</cp:coreProperties>
</file>