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</p:sldMasterIdLst>
  <p:notesMasterIdLst>
    <p:notesMasterId r:id="rId12"/>
  </p:notesMasterIdLst>
  <p:sldIdLst>
    <p:sldId id="353" r:id="rId3"/>
    <p:sldId id="523" r:id="rId4"/>
    <p:sldId id="470" r:id="rId5"/>
    <p:sldId id="352" r:id="rId6"/>
    <p:sldId id="514" r:id="rId7"/>
    <p:sldId id="515" r:id="rId8"/>
    <p:sldId id="516" r:id="rId9"/>
    <p:sldId id="524" r:id="rId10"/>
    <p:sldId id="29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74D680-4281-4F60-8BB7-D7772CC9078A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F8FBDD-B113-440F-809D-A91ED7FC9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813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37055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202F42-8E37-417F-B7D4-5F68870918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1348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4561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08837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64258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39836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05659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13817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920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891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934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329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212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2911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E3333-75B2-4745-AF58-812DCE7204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26C01C-D6AD-4768-9A62-AC57720205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063" indent="0" algn="ctr">
              <a:buNone/>
              <a:defRPr sz="2000"/>
            </a:lvl2pPr>
            <a:lvl3pPr marL="914126" indent="0" algn="ctr">
              <a:buNone/>
              <a:defRPr sz="1800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4877-3B66-4C54-A28B-97C39AC2D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D29427-8EFC-4B56-9706-F68E7ABF5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107B7-FECB-48E6-B3D9-E87865BCA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702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78F42-097B-416F-8946-30DDCEE11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1C547-E4BC-423F-AD8B-29D63A2A2A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C94566-CDA4-4741-B964-6576CAC6B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D5C0DB-9765-4A30-8E83-3ABFBAED1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DAF23C-6EDE-43B4-B49B-DA449F0EC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165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03C35-4E0C-4994-8A80-FD7CDD51A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C8C5F1-B2C4-44FB-9A3D-EC79E0FCE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ECF44-5EAA-4073-912F-289673BFD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AFDC7E-23A7-4CFE-BA10-AC8231359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6D79EE-629F-4DC1-905F-C74B59330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950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05928-898B-45B1-A7DA-3972F1F08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9798A-314F-4957-97C6-A5E211E153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F3C6BF-7E3F-43B5-A92B-8831CEB389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FEF661-BA2D-4BF4-AB69-784F8ACA3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B4EF0E-3256-4E31-8B1F-889EE6BF6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8B174D-886E-4312-A48D-132F9385D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889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EBD02-BAC7-4DD8-A4B7-95774C9E9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2AEC2-9F0D-4CDE-A50A-69C6E0E74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63" indent="0">
              <a:buNone/>
              <a:defRPr sz="2000" b="1"/>
            </a:lvl2pPr>
            <a:lvl3pPr marL="914126" indent="0">
              <a:buNone/>
              <a:defRPr sz="1800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3F7EFF-F9A3-40EE-86C6-655E8D4D95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F1A951-F4D9-4C17-AFC7-E034211C29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63" indent="0">
              <a:buNone/>
              <a:defRPr sz="2000" b="1"/>
            </a:lvl2pPr>
            <a:lvl3pPr marL="914126" indent="0">
              <a:buNone/>
              <a:defRPr sz="1800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38F376-0DF0-403F-8142-CA4A8FAA0A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582C31-A641-4725-999F-7E94BBF63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49091D-33C3-4D3B-ABB8-3AEEDE707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38F5F0-80C4-4386-80EE-D1AF60772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744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4D7B0-807A-47B4-81BC-E49C21B39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327401-68DA-4A4E-B91C-FDAC7AD1F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AA7212-36F2-4B5E-8F78-5B9B8003B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E7EF3C-F38C-44FC-9151-E747A01EF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08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841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465C24-7A23-4259-86C5-8616EADDB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F5AE87-9D38-4D78-8C8E-C7DBFF8E4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1D5D5D-EB57-463F-8B74-C578DFFC8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86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F337C-9153-4184-AA44-7FD3192F4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1"/>
            <a:ext cx="3932237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B79437-9AC3-40D3-8983-14F454E85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8B4F61-9881-4B40-AC7C-E93ADDFA8D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F9D15D-8888-4032-A812-C6E80587F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3571E9-C45A-4FCC-8BC4-20601D73F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196BAE-FAEA-4EB9-9636-59D322EDF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0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C175C-C830-47F7-9AA9-5C876D88C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1"/>
            <a:ext cx="3932237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235759-141D-469F-9A1F-3E6CD3F7A7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400"/>
            </a:lvl3pPr>
            <a:lvl4pPr marL="1371189" indent="0">
              <a:buNone/>
              <a:defRPr sz="2000"/>
            </a:lvl4pPr>
            <a:lvl5pPr marL="1828251" indent="0">
              <a:buNone/>
              <a:defRPr sz="2000"/>
            </a:lvl5pPr>
            <a:lvl6pPr marL="2285314" indent="0">
              <a:buNone/>
              <a:defRPr sz="2000"/>
            </a:lvl6pPr>
            <a:lvl7pPr marL="2742377" indent="0">
              <a:buNone/>
              <a:defRPr sz="2000"/>
            </a:lvl7pPr>
            <a:lvl8pPr marL="3199440" indent="0">
              <a:buNone/>
              <a:defRPr sz="2000"/>
            </a:lvl8pPr>
            <a:lvl9pPr marL="3656503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0F29D7-969E-4248-8F51-433C03D4B3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A40237-12B0-4EC6-9BAE-D1D7AB43E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EB2865-03B6-4860-8949-23A21F5A0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85C6FE-BB3D-466A-B474-AA9A0FBDA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52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EB8BC-EFD0-4528-945F-A5F6FEB5C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E3B003-1B17-4E01-8776-3EFEBB1A4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273CF8-80E1-4017-B864-BC06C1360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C8E2CD-F983-4360-9C8F-244C4659E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7DF1D-EE58-4A68-86A7-FC994F3FB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430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7AE1EB0-E0E7-4A3D-BD57-28106C101F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7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E94DBC-B5B6-48A2-972C-2B4479D1D8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7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7C64C-6C71-4F0C-99F9-08B03E658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F7E54B-C0BC-426A-B4D5-DEA7D03A5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FF72D2-E0BC-4EAC-9A8C-0339621EB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70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206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397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190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179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679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3178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003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B9C982E-6AD0-497D-BB75-DC2517A82963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0687" y="185531"/>
            <a:ext cx="1082239" cy="1082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554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2DB2FE-E9BB-4592-ABF0-6D9A4DBDF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5362B9-A212-4636-930F-8E280C6B7D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F926F1-7C5D-4AEB-93C4-B41ACAC332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687F8-9398-47E0-92F0-116456CA55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FC9736-C06A-4629-9229-24589F5128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470CB32-EC59-4E8D-9F67-3EB62F91F5C4}"/>
              </a:ext>
            </a:extLst>
          </p:cNvPr>
          <p:cNvGrpSpPr/>
          <p:nvPr userDrawn="1"/>
        </p:nvGrpSpPr>
        <p:grpSpPr>
          <a:xfrm>
            <a:off x="-9760144" y="2153127"/>
            <a:ext cx="4382349" cy="2551747"/>
            <a:chOff x="3614696" y="2256098"/>
            <a:chExt cx="4382349" cy="2551747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77051AC-143C-4C42-8BA3-53C1BF5B3F3C}"/>
                </a:ext>
              </a:extLst>
            </p:cNvPr>
            <p:cNvGrpSpPr/>
            <p:nvPr userDrawn="1"/>
          </p:nvGrpSpPr>
          <p:grpSpPr>
            <a:xfrm>
              <a:off x="3614696" y="2256098"/>
              <a:ext cx="4382349" cy="1750998"/>
              <a:chOff x="4065548" y="1655206"/>
              <a:chExt cx="4382349" cy="1750998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7ECB599-2E33-473E-AA0B-C4E398EA19C6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3" cstate="print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backgroundRemoval t="9767" b="91628" l="2000" r="91600">
                            <a14:foregroundMark x1="7200" y1="60698" x2="7200" y2="60698"/>
                            <a14:foregroundMark x1="3000" y1="67209" x2="3000" y2="67209"/>
                            <a14:foregroundMark x1="4000" y1="83953" x2="4000" y2="83953"/>
                            <a14:foregroundMark x1="3400" y1="80233" x2="3400" y2="80233"/>
                            <a14:foregroundMark x1="2600" y1="80233" x2="2600" y2="80233"/>
                            <a14:foregroundMark x1="3600" y1="82326" x2="3600" y2="82326"/>
                            <a14:foregroundMark x1="2000" y1="82326" x2="2000" y2="82326"/>
                            <a14:foregroundMark x1="24400" y1="66744" x2="24400" y2="66744"/>
                            <a14:foregroundMark x1="26000" y1="72791" x2="26000" y2="72791"/>
                            <a14:foregroundMark x1="26000" y1="79302" x2="26000" y2="79302"/>
                            <a14:foregroundMark x1="15200" y1="92093" x2="15200" y2="92093"/>
                            <a14:foregroundMark x1="19800" y1="89535" x2="19800" y2="89535"/>
                            <a14:foregroundMark x1="20400" y1="91628" x2="20400" y2="91628"/>
                            <a14:foregroundMark x1="5800" y1="66744" x2="5800" y2="66744"/>
                            <a14:foregroundMark x1="41200" y1="40000" x2="41200" y2="40000"/>
                            <a14:foregroundMark x1="91800" y1="71163" x2="91800" y2="71163"/>
                            <a14:foregroundMark x1="86400" y1="37442" x2="86400" y2="37442"/>
                            <a14:foregroundMark x1="86000" y1="36977" x2="86000" y2="36977"/>
                            <a14:foregroundMark x1="86600" y1="36512" x2="86600" y2="36512"/>
                            <a14:foregroundMark x1="72600" y1="48837" x2="72600" y2="48837"/>
                            <a14:foregroundMark x1="39400" y1="9767" x2="39400" y2="9767"/>
                            <a14:foregroundMark x1="3000" y1="82558" x2="3000" y2="8255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040922">
                <a:off x="3880078" y="1840676"/>
                <a:ext cx="1464871" cy="1093932"/>
              </a:xfrm>
              <a:prstGeom prst="rect">
                <a:avLst/>
              </a:prstGeom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5246C1C-0FF9-43CE-98FB-74632C765353}"/>
                  </a:ext>
                </a:extLst>
              </p:cNvPr>
              <p:cNvSpPr txBox="1"/>
              <p:nvPr userDrawn="1"/>
            </p:nvSpPr>
            <p:spPr>
              <a:xfrm>
                <a:off x="5192775" y="2882984"/>
                <a:ext cx="22297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058"/>
                <a:r>
                  <a:rPr lang="en-US" sz="2799" b="1" dirty="0">
                    <a:solidFill>
                      <a:srgbClr val="00B0F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035.447.3852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BA69AEE-4C6B-49EE-AD72-B7F83D8BD700}"/>
                  </a:ext>
                </a:extLst>
              </p:cNvPr>
              <p:cNvSpPr txBox="1"/>
              <p:nvPr userDrawn="1"/>
            </p:nvSpPr>
            <p:spPr>
              <a:xfrm>
                <a:off x="4256580" y="1823698"/>
                <a:ext cx="3912506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058"/>
                <a:r>
                  <a:rPr lang="en-US" sz="2799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BÀI SOẠN CỦA </a:t>
                </a:r>
              </a:p>
              <a:p>
                <a:pPr algn="ctr" defTabSz="914058"/>
                <a:r>
                  <a:rPr lang="en-US" sz="2799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LAN H</a:t>
                </a:r>
                <a:r>
                  <a:rPr lang="vi-VN" sz="2799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ƯƠN</a:t>
                </a:r>
                <a:r>
                  <a:rPr lang="en-US" sz="2799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</a:t>
                </a:r>
              </a:p>
            </p:txBody>
          </p:sp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F0785663-5CED-4F28-8305-16D81869682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3" cstate="print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backgroundRemoval t="9767" b="91628" l="2000" r="91600">
                            <a14:foregroundMark x1="7200" y1="60698" x2="7200" y2="60698"/>
                            <a14:foregroundMark x1="3000" y1="67209" x2="3000" y2="67209"/>
                            <a14:foregroundMark x1="4000" y1="83953" x2="4000" y2="83953"/>
                            <a14:foregroundMark x1="3400" y1="80233" x2="3400" y2="80233"/>
                            <a14:foregroundMark x1="2600" y1="80233" x2="2600" y2="80233"/>
                            <a14:foregroundMark x1="3600" y1="82326" x2="3600" y2="82326"/>
                            <a14:foregroundMark x1="2000" y1="82326" x2="2000" y2="82326"/>
                            <a14:foregroundMark x1="24400" y1="66744" x2="24400" y2="66744"/>
                            <a14:foregroundMark x1="26000" y1="72791" x2="26000" y2="72791"/>
                            <a14:foregroundMark x1="26000" y1="79302" x2="26000" y2="79302"/>
                            <a14:foregroundMark x1="15200" y1="92093" x2="15200" y2="92093"/>
                            <a14:foregroundMark x1="19800" y1="89535" x2="19800" y2="89535"/>
                            <a14:foregroundMark x1="20400" y1="91628" x2="20400" y2="91628"/>
                            <a14:foregroundMark x1="5800" y1="66744" x2="5800" y2="66744"/>
                            <a14:foregroundMark x1="41200" y1="40000" x2="41200" y2="40000"/>
                            <a14:foregroundMark x1="91800" y1="71163" x2="91800" y2="71163"/>
                            <a14:foregroundMark x1="86400" y1="37442" x2="86400" y2="37442"/>
                            <a14:foregroundMark x1="86000" y1="36977" x2="86000" y2="36977"/>
                            <a14:foregroundMark x1="86600" y1="36512" x2="86600" y2="36512"/>
                            <a14:foregroundMark x1="72600" y1="48837" x2="72600" y2="48837"/>
                            <a14:foregroundMark x1="39400" y1="9767" x2="39400" y2="9767"/>
                            <a14:foregroundMark x1="3000" y1="82558" x2="3000" y2="8255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7414620">
                <a:off x="7168495" y="1893200"/>
                <a:ext cx="1464871" cy="1093932"/>
              </a:xfrm>
              <a:prstGeom prst="rect">
                <a:avLst/>
              </a:prstGeom>
            </p:spPr>
          </p:pic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F0306ED-C639-49DB-99C6-9E116158E6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5172" y="4047017"/>
              <a:ext cx="760828" cy="760828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520BB80-8ABA-4283-927C-E842BA79983E}"/>
              </a:ext>
            </a:extLst>
          </p:cNvPr>
          <p:cNvGrpSpPr/>
          <p:nvPr userDrawn="1"/>
        </p:nvGrpSpPr>
        <p:grpSpPr>
          <a:xfrm>
            <a:off x="3644052" y="-5350836"/>
            <a:ext cx="4382349" cy="2551747"/>
            <a:chOff x="3614696" y="2256098"/>
            <a:chExt cx="4382349" cy="2551747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CD9BE45A-BC56-480D-A920-BB35C5A62940}"/>
                </a:ext>
              </a:extLst>
            </p:cNvPr>
            <p:cNvGrpSpPr/>
            <p:nvPr userDrawn="1"/>
          </p:nvGrpSpPr>
          <p:grpSpPr>
            <a:xfrm>
              <a:off x="3614696" y="2256098"/>
              <a:ext cx="4382349" cy="1750998"/>
              <a:chOff x="4065548" y="1655206"/>
              <a:chExt cx="4382349" cy="1750998"/>
            </a:xfrm>
          </p:grpSpPr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C6C91566-6670-4A82-BD3E-70BE986ECFC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3" cstate="print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backgroundRemoval t="9767" b="91628" l="2000" r="91600">
                            <a14:foregroundMark x1="7200" y1="60698" x2="7200" y2="60698"/>
                            <a14:foregroundMark x1="3000" y1="67209" x2="3000" y2="67209"/>
                            <a14:foregroundMark x1="4000" y1="83953" x2="4000" y2="83953"/>
                            <a14:foregroundMark x1="3400" y1="80233" x2="3400" y2="80233"/>
                            <a14:foregroundMark x1="2600" y1="80233" x2="2600" y2="80233"/>
                            <a14:foregroundMark x1="3600" y1="82326" x2="3600" y2="82326"/>
                            <a14:foregroundMark x1="2000" y1="82326" x2="2000" y2="82326"/>
                            <a14:foregroundMark x1="24400" y1="66744" x2="24400" y2="66744"/>
                            <a14:foregroundMark x1="26000" y1="72791" x2="26000" y2="72791"/>
                            <a14:foregroundMark x1="26000" y1="79302" x2="26000" y2="79302"/>
                            <a14:foregroundMark x1="15200" y1="92093" x2="15200" y2="92093"/>
                            <a14:foregroundMark x1="19800" y1="89535" x2="19800" y2="89535"/>
                            <a14:foregroundMark x1="20400" y1="91628" x2="20400" y2="91628"/>
                            <a14:foregroundMark x1="5800" y1="66744" x2="5800" y2="66744"/>
                            <a14:foregroundMark x1="41200" y1="40000" x2="41200" y2="40000"/>
                            <a14:foregroundMark x1="91800" y1="71163" x2="91800" y2="71163"/>
                            <a14:foregroundMark x1="86400" y1="37442" x2="86400" y2="37442"/>
                            <a14:foregroundMark x1="86000" y1="36977" x2="86000" y2="36977"/>
                            <a14:foregroundMark x1="86600" y1="36512" x2="86600" y2="36512"/>
                            <a14:foregroundMark x1="72600" y1="48837" x2="72600" y2="48837"/>
                            <a14:foregroundMark x1="39400" y1="9767" x2="39400" y2="9767"/>
                            <a14:foregroundMark x1="3000" y1="82558" x2="3000" y2="8255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040922">
                <a:off x="3880078" y="1840676"/>
                <a:ext cx="1464871" cy="1093932"/>
              </a:xfrm>
              <a:prstGeom prst="rect">
                <a:avLst/>
              </a:prstGeom>
            </p:spPr>
          </p:pic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6A5B232-8487-4327-80CC-6FE77426A0DB}"/>
                  </a:ext>
                </a:extLst>
              </p:cNvPr>
              <p:cNvSpPr txBox="1"/>
              <p:nvPr userDrawn="1"/>
            </p:nvSpPr>
            <p:spPr>
              <a:xfrm>
                <a:off x="5192775" y="2882984"/>
                <a:ext cx="22297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058"/>
                <a:r>
                  <a:rPr lang="en-US" sz="2799" b="1" dirty="0">
                    <a:solidFill>
                      <a:srgbClr val="00B0F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035.447.3852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C1B139C-5B4B-4806-946B-3C1EB0257748}"/>
                  </a:ext>
                </a:extLst>
              </p:cNvPr>
              <p:cNvSpPr txBox="1"/>
              <p:nvPr userDrawn="1"/>
            </p:nvSpPr>
            <p:spPr>
              <a:xfrm>
                <a:off x="4256580" y="1823698"/>
                <a:ext cx="3912506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058"/>
                <a:r>
                  <a:rPr lang="en-US" sz="2799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BÀI SOẠN CỦA </a:t>
                </a:r>
              </a:p>
              <a:p>
                <a:pPr algn="ctr" defTabSz="914058"/>
                <a:r>
                  <a:rPr lang="en-US" sz="2799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LAN H</a:t>
                </a:r>
                <a:r>
                  <a:rPr lang="vi-VN" sz="2799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ƯƠN</a:t>
                </a:r>
                <a:r>
                  <a:rPr lang="en-US" sz="2799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</a:t>
                </a:r>
              </a:p>
            </p:txBody>
          </p:sp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9142C550-FC05-4B99-9E2D-8958EC973D80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3" cstate="print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backgroundRemoval t="9767" b="91628" l="2000" r="91600">
                            <a14:foregroundMark x1="7200" y1="60698" x2="7200" y2="60698"/>
                            <a14:foregroundMark x1="3000" y1="67209" x2="3000" y2="67209"/>
                            <a14:foregroundMark x1="4000" y1="83953" x2="4000" y2="83953"/>
                            <a14:foregroundMark x1="3400" y1="80233" x2="3400" y2="80233"/>
                            <a14:foregroundMark x1="2600" y1="80233" x2="2600" y2="80233"/>
                            <a14:foregroundMark x1="3600" y1="82326" x2="3600" y2="82326"/>
                            <a14:foregroundMark x1="2000" y1="82326" x2="2000" y2="82326"/>
                            <a14:foregroundMark x1="24400" y1="66744" x2="24400" y2="66744"/>
                            <a14:foregroundMark x1="26000" y1="72791" x2="26000" y2="72791"/>
                            <a14:foregroundMark x1="26000" y1="79302" x2="26000" y2="79302"/>
                            <a14:foregroundMark x1="15200" y1="92093" x2="15200" y2="92093"/>
                            <a14:foregroundMark x1="19800" y1="89535" x2="19800" y2="89535"/>
                            <a14:foregroundMark x1="20400" y1="91628" x2="20400" y2="91628"/>
                            <a14:foregroundMark x1="5800" y1="66744" x2="5800" y2="66744"/>
                            <a14:foregroundMark x1="41200" y1="40000" x2="41200" y2="40000"/>
                            <a14:foregroundMark x1="91800" y1="71163" x2="91800" y2="71163"/>
                            <a14:foregroundMark x1="86400" y1="37442" x2="86400" y2="37442"/>
                            <a14:foregroundMark x1="86000" y1="36977" x2="86000" y2="36977"/>
                            <a14:foregroundMark x1="86600" y1="36512" x2="86600" y2="36512"/>
                            <a14:foregroundMark x1="72600" y1="48837" x2="72600" y2="48837"/>
                            <a14:foregroundMark x1="39400" y1="9767" x2="39400" y2="9767"/>
                            <a14:foregroundMark x1="3000" y1="82558" x2="3000" y2="8255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7414620">
                <a:off x="7168495" y="1893200"/>
                <a:ext cx="1464871" cy="1093932"/>
              </a:xfrm>
              <a:prstGeom prst="rect">
                <a:avLst/>
              </a:prstGeom>
            </p:spPr>
          </p:pic>
        </p:grp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A0C7B65-3188-4289-849B-420AD19951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5172" y="4047017"/>
              <a:ext cx="760828" cy="760828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6800CB6-41F5-4FCF-92B8-B19376E15CC4}"/>
              </a:ext>
            </a:extLst>
          </p:cNvPr>
          <p:cNvGrpSpPr/>
          <p:nvPr userDrawn="1"/>
        </p:nvGrpSpPr>
        <p:grpSpPr>
          <a:xfrm>
            <a:off x="18276357" y="2574832"/>
            <a:ext cx="4382349" cy="2551747"/>
            <a:chOff x="3614696" y="2256098"/>
            <a:chExt cx="4382349" cy="2551747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BFA3CB67-1C1D-4BA5-8186-18FDF9396BFE}"/>
                </a:ext>
              </a:extLst>
            </p:cNvPr>
            <p:cNvGrpSpPr/>
            <p:nvPr userDrawn="1"/>
          </p:nvGrpSpPr>
          <p:grpSpPr>
            <a:xfrm>
              <a:off x="3614696" y="2256098"/>
              <a:ext cx="4382349" cy="1750998"/>
              <a:chOff x="4065548" y="1655206"/>
              <a:chExt cx="4382349" cy="1750998"/>
            </a:xfrm>
          </p:grpSpPr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D9E8BBAF-76D5-41AA-983E-13949B77B13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3" cstate="print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backgroundRemoval t="9767" b="91628" l="2000" r="91600">
                            <a14:foregroundMark x1="7200" y1="60698" x2="7200" y2="60698"/>
                            <a14:foregroundMark x1="3000" y1="67209" x2="3000" y2="67209"/>
                            <a14:foregroundMark x1="4000" y1="83953" x2="4000" y2="83953"/>
                            <a14:foregroundMark x1="3400" y1="80233" x2="3400" y2="80233"/>
                            <a14:foregroundMark x1="2600" y1="80233" x2="2600" y2="80233"/>
                            <a14:foregroundMark x1="3600" y1="82326" x2="3600" y2="82326"/>
                            <a14:foregroundMark x1="2000" y1="82326" x2="2000" y2="82326"/>
                            <a14:foregroundMark x1="24400" y1="66744" x2="24400" y2="66744"/>
                            <a14:foregroundMark x1="26000" y1="72791" x2="26000" y2="72791"/>
                            <a14:foregroundMark x1="26000" y1="79302" x2="26000" y2="79302"/>
                            <a14:foregroundMark x1="15200" y1="92093" x2="15200" y2="92093"/>
                            <a14:foregroundMark x1="19800" y1="89535" x2="19800" y2="89535"/>
                            <a14:foregroundMark x1="20400" y1="91628" x2="20400" y2="91628"/>
                            <a14:foregroundMark x1="5800" y1="66744" x2="5800" y2="66744"/>
                            <a14:foregroundMark x1="41200" y1="40000" x2="41200" y2="40000"/>
                            <a14:foregroundMark x1="91800" y1="71163" x2="91800" y2="71163"/>
                            <a14:foregroundMark x1="86400" y1="37442" x2="86400" y2="37442"/>
                            <a14:foregroundMark x1="86000" y1="36977" x2="86000" y2="36977"/>
                            <a14:foregroundMark x1="86600" y1="36512" x2="86600" y2="36512"/>
                            <a14:foregroundMark x1="72600" y1="48837" x2="72600" y2="48837"/>
                            <a14:foregroundMark x1="39400" y1="9767" x2="39400" y2="9767"/>
                            <a14:foregroundMark x1="3000" y1="82558" x2="3000" y2="8255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040922">
                <a:off x="3880078" y="1840676"/>
                <a:ext cx="1464871" cy="1093932"/>
              </a:xfrm>
              <a:prstGeom prst="rect">
                <a:avLst/>
              </a:prstGeom>
            </p:spPr>
          </p:pic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1F3FD7F-CC27-4358-8468-CDE2175301F3}"/>
                  </a:ext>
                </a:extLst>
              </p:cNvPr>
              <p:cNvSpPr txBox="1"/>
              <p:nvPr userDrawn="1"/>
            </p:nvSpPr>
            <p:spPr>
              <a:xfrm>
                <a:off x="5192775" y="2882984"/>
                <a:ext cx="22297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058"/>
                <a:r>
                  <a:rPr lang="en-US" sz="2799" b="1" dirty="0">
                    <a:solidFill>
                      <a:srgbClr val="00B0F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035.447.3852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CEC5357-6599-47CA-8FCD-07916AC363CD}"/>
                  </a:ext>
                </a:extLst>
              </p:cNvPr>
              <p:cNvSpPr txBox="1"/>
              <p:nvPr userDrawn="1"/>
            </p:nvSpPr>
            <p:spPr>
              <a:xfrm>
                <a:off x="4256580" y="1823698"/>
                <a:ext cx="3912506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058"/>
                <a:r>
                  <a:rPr lang="en-US" sz="2799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BÀI SOẠN CỦA </a:t>
                </a:r>
              </a:p>
              <a:p>
                <a:pPr algn="ctr" defTabSz="914058"/>
                <a:r>
                  <a:rPr lang="en-US" sz="2799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LAN H</a:t>
                </a:r>
                <a:r>
                  <a:rPr lang="vi-VN" sz="2799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ƯƠN</a:t>
                </a:r>
                <a:r>
                  <a:rPr lang="en-US" sz="2799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</a:t>
                </a:r>
              </a:p>
            </p:txBody>
          </p:sp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DC571F5F-5340-47DA-817A-1E7AA0FF4E66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3" cstate="print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backgroundRemoval t="9767" b="91628" l="2000" r="91600">
                            <a14:foregroundMark x1="7200" y1="60698" x2="7200" y2="60698"/>
                            <a14:foregroundMark x1="3000" y1="67209" x2="3000" y2="67209"/>
                            <a14:foregroundMark x1="4000" y1="83953" x2="4000" y2="83953"/>
                            <a14:foregroundMark x1="3400" y1="80233" x2="3400" y2="80233"/>
                            <a14:foregroundMark x1="2600" y1="80233" x2="2600" y2="80233"/>
                            <a14:foregroundMark x1="3600" y1="82326" x2="3600" y2="82326"/>
                            <a14:foregroundMark x1="2000" y1="82326" x2="2000" y2="82326"/>
                            <a14:foregroundMark x1="24400" y1="66744" x2="24400" y2="66744"/>
                            <a14:foregroundMark x1="26000" y1="72791" x2="26000" y2="72791"/>
                            <a14:foregroundMark x1="26000" y1="79302" x2="26000" y2="79302"/>
                            <a14:foregroundMark x1="15200" y1="92093" x2="15200" y2="92093"/>
                            <a14:foregroundMark x1="19800" y1="89535" x2="19800" y2="89535"/>
                            <a14:foregroundMark x1="20400" y1="91628" x2="20400" y2="91628"/>
                            <a14:foregroundMark x1="5800" y1="66744" x2="5800" y2="66744"/>
                            <a14:foregroundMark x1="41200" y1="40000" x2="41200" y2="40000"/>
                            <a14:foregroundMark x1="91800" y1="71163" x2="91800" y2="71163"/>
                            <a14:foregroundMark x1="86400" y1="37442" x2="86400" y2="37442"/>
                            <a14:foregroundMark x1="86000" y1="36977" x2="86000" y2="36977"/>
                            <a14:foregroundMark x1="86600" y1="36512" x2="86600" y2="36512"/>
                            <a14:foregroundMark x1="72600" y1="48837" x2="72600" y2="48837"/>
                            <a14:foregroundMark x1="39400" y1="9767" x2="39400" y2="9767"/>
                            <a14:foregroundMark x1="3000" y1="82558" x2="3000" y2="8255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7414620">
                <a:off x="7168495" y="1893200"/>
                <a:ext cx="1464871" cy="1093932"/>
              </a:xfrm>
              <a:prstGeom prst="rect">
                <a:avLst/>
              </a:prstGeom>
            </p:spPr>
          </p:pic>
        </p:grp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9E5F9A4F-E6A3-413A-B050-73568E48DA9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5172" y="4047017"/>
              <a:ext cx="760828" cy="760828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0BC59C5-65FB-492E-8138-0F53F924A38A}"/>
              </a:ext>
            </a:extLst>
          </p:cNvPr>
          <p:cNvGrpSpPr/>
          <p:nvPr userDrawn="1"/>
        </p:nvGrpSpPr>
        <p:grpSpPr>
          <a:xfrm>
            <a:off x="4558451" y="10457838"/>
            <a:ext cx="4382349" cy="2551747"/>
            <a:chOff x="3614696" y="2256098"/>
            <a:chExt cx="4382349" cy="2551747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3386BA81-3EC8-4445-AFBD-27F36027A480}"/>
                </a:ext>
              </a:extLst>
            </p:cNvPr>
            <p:cNvGrpSpPr/>
            <p:nvPr userDrawn="1"/>
          </p:nvGrpSpPr>
          <p:grpSpPr>
            <a:xfrm>
              <a:off x="3614696" y="2256098"/>
              <a:ext cx="4382349" cy="1750998"/>
              <a:chOff x="4065548" y="1655206"/>
              <a:chExt cx="4382349" cy="1750998"/>
            </a:xfrm>
          </p:grpSpPr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CC16E5B1-18F2-4B37-91C2-871B9D50DFF5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3" cstate="print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backgroundRemoval t="9767" b="91628" l="2000" r="91600">
                            <a14:foregroundMark x1="7200" y1="60698" x2="7200" y2="60698"/>
                            <a14:foregroundMark x1="3000" y1="67209" x2="3000" y2="67209"/>
                            <a14:foregroundMark x1="4000" y1="83953" x2="4000" y2="83953"/>
                            <a14:foregroundMark x1="3400" y1="80233" x2="3400" y2="80233"/>
                            <a14:foregroundMark x1="2600" y1="80233" x2="2600" y2="80233"/>
                            <a14:foregroundMark x1="3600" y1="82326" x2="3600" y2="82326"/>
                            <a14:foregroundMark x1="2000" y1="82326" x2="2000" y2="82326"/>
                            <a14:foregroundMark x1="24400" y1="66744" x2="24400" y2="66744"/>
                            <a14:foregroundMark x1="26000" y1="72791" x2="26000" y2="72791"/>
                            <a14:foregroundMark x1="26000" y1="79302" x2="26000" y2="79302"/>
                            <a14:foregroundMark x1="15200" y1="92093" x2="15200" y2="92093"/>
                            <a14:foregroundMark x1="19800" y1="89535" x2="19800" y2="89535"/>
                            <a14:foregroundMark x1="20400" y1="91628" x2="20400" y2="91628"/>
                            <a14:foregroundMark x1="5800" y1="66744" x2="5800" y2="66744"/>
                            <a14:foregroundMark x1="41200" y1="40000" x2="41200" y2="40000"/>
                            <a14:foregroundMark x1="91800" y1="71163" x2="91800" y2="71163"/>
                            <a14:foregroundMark x1="86400" y1="37442" x2="86400" y2="37442"/>
                            <a14:foregroundMark x1="86000" y1="36977" x2="86000" y2="36977"/>
                            <a14:foregroundMark x1="86600" y1="36512" x2="86600" y2="36512"/>
                            <a14:foregroundMark x1="72600" y1="48837" x2="72600" y2="48837"/>
                            <a14:foregroundMark x1="39400" y1="9767" x2="39400" y2="9767"/>
                            <a14:foregroundMark x1="3000" y1="82558" x2="3000" y2="8255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040922">
                <a:off x="3880078" y="1840676"/>
                <a:ext cx="1464871" cy="1093932"/>
              </a:xfrm>
              <a:prstGeom prst="rect">
                <a:avLst/>
              </a:prstGeom>
            </p:spPr>
          </p:pic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DB99FEB-5BB1-453E-9DFD-376676B312F1}"/>
                  </a:ext>
                </a:extLst>
              </p:cNvPr>
              <p:cNvSpPr txBox="1"/>
              <p:nvPr userDrawn="1"/>
            </p:nvSpPr>
            <p:spPr>
              <a:xfrm>
                <a:off x="5192775" y="2882984"/>
                <a:ext cx="22297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058"/>
                <a:r>
                  <a:rPr lang="en-US" sz="2799" b="1" dirty="0">
                    <a:solidFill>
                      <a:srgbClr val="00B0F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035.447.3852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B198BE7-2748-415F-804B-0AF2E944C9D3}"/>
                  </a:ext>
                </a:extLst>
              </p:cNvPr>
              <p:cNvSpPr txBox="1"/>
              <p:nvPr userDrawn="1"/>
            </p:nvSpPr>
            <p:spPr>
              <a:xfrm>
                <a:off x="4256580" y="1823698"/>
                <a:ext cx="3912506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058"/>
                <a:r>
                  <a:rPr lang="en-US" sz="2799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BÀI SOẠN CỦA </a:t>
                </a:r>
              </a:p>
              <a:p>
                <a:pPr algn="ctr" defTabSz="914058"/>
                <a:r>
                  <a:rPr lang="en-US" sz="2799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LAN H</a:t>
                </a:r>
                <a:r>
                  <a:rPr lang="vi-VN" sz="2799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ƯƠN</a:t>
                </a:r>
                <a:r>
                  <a:rPr lang="en-US" sz="2799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</a:t>
                </a:r>
              </a:p>
            </p:txBody>
          </p:sp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3878050D-C585-4431-999F-E1F195C148C5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3" cstate="print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backgroundRemoval t="9767" b="91628" l="2000" r="91600">
                            <a14:foregroundMark x1="7200" y1="60698" x2="7200" y2="60698"/>
                            <a14:foregroundMark x1="3000" y1="67209" x2="3000" y2="67209"/>
                            <a14:foregroundMark x1="4000" y1="83953" x2="4000" y2="83953"/>
                            <a14:foregroundMark x1="3400" y1="80233" x2="3400" y2="80233"/>
                            <a14:foregroundMark x1="2600" y1="80233" x2="2600" y2="80233"/>
                            <a14:foregroundMark x1="3600" y1="82326" x2="3600" y2="82326"/>
                            <a14:foregroundMark x1="2000" y1="82326" x2="2000" y2="82326"/>
                            <a14:foregroundMark x1="24400" y1="66744" x2="24400" y2="66744"/>
                            <a14:foregroundMark x1="26000" y1="72791" x2="26000" y2="72791"/>
                            <a14:foregroundMark x1="26000" y1="79302" x2="26000" y2="79302"/>
                            <a14:foregroundMark x1="15200" y1="92093" x2="15200" y2="92093"/>
                            <a14:foregroundMark x1="19800" y1="89535" x2="19800" y2="89535"/>
                            <a14:foregroundMark x1="20400" y1="91628" x2="20400" y2="91628"/>
                            <a14:foregroundMark x1="5800" y1="66744" x2="5800" y2="66744"/>
                            <a14:foregroundMark x1="41200" y1="40000" x2="41200" y2="40000"/>
                            <a14:foregroundMark x1="91800" y1="71163" x2="91800" y2="71163"/>
                            <a14:foregroundMark x1="86400" y1="37442" x2="86400" y2="37442"/>
                            <a14:foregroundMark x1="86000" y1="36977" x2="86000" y2="36977"/>
                            <a14:foregroundMark x1="86600" y1="36512" x2="86600" y2="36512"/>
                            <a14:foregroundMark x1="72600" y1="48837" x2="72600" y2="48837"/>
                            <a14:foregroundMark x1="39400" y1="9767" x2="39400" y2="9767"/>
                            <a14:foregroundMark x1="3000" y1="82558" x2="3000" y2="8255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7414620">
                <a:off x="7168495" y="1893200"/>
                <a:ext cx="1464871" cy="1093932"/>
              </a:xfrm>
              <a:prstGeom prst="rect">
                <a:avLst/>
              </a:prstGeom>
            </p:spPr>
          </p:pic>
        </p:grp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34CDD713-9B07-4A6F-B47A-B109224C807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5172" y="4047017"/>
              <a:ext cx="760828" cy="7608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7828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9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">
          <p15:clr>
            <a:srgbClr val="F26B43"/>
          </p15:clr>
        </p15:guide>
        <p15:guide id="2" pos="7256">
          <p15:clr>
            <a:srgbClr val="F26B43"/>
          </p15:clr>
        </p15:guide>
        <p15:guide id="3" orient="horz" pos="648">
          <p15:clr>
            <a:srgbClr val="F26B43"/>
          </p15:clr>
        </p15:guide>
        <p15:guide id="4" orient="horz" pos="712">
          <p15:clr>
            <a:srgbClr val="F26B43"/>
          </p15:clr>
        </p15:guide>
        <p15:guide id="5" orient="horz" pos="3928">
          <p15:clr>
            <a:srgbClr val="F26B43"/>
          </p15:clr>
        </p15:guide>
        <p15:guide id="6" orient="horz" pos="3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1.wav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png"/><Relationship Id="rId11" Type="http://schemas.openxmlformats.org/officeDocument/2006/relationships/image" Target="../media/image13.jpg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>
            <a:extLst>
              <a:ext uri="{FF2B5EF4-FFF2-40B4-BE49-F238E27FC236}">
                <a16:creationId xmlns:a16="http://schemas.microsoft.com/office/drawing/2014/main" id="{674F2A20-E1C8-4A83-97E4-6032B76959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sp>
        <p:nvSpPr>
          <p:cNvPr id="35" name="矩形 34">
            <a:extLst>
              <a:ext uri="{FF2B5EF4-FFF2-40B4-BE49-F238E27FC236}">
                <a16:creationId xmlns:a16="http://schemas.microsoft.com/office/drawing/2014/main" id="{60A46C9C-8FFF-4E07-937A-A734CF2DE027}"/>
              </a:ext>
            </a:extLst>
          </p:cNvPr>
          <p:cNvSpPr/>
          <p:nvPr/>
        </p:nvSpPr>
        <p:spPr>
          <a:xfrm>
            <a:off x="356135" y="342821"/>
            <a:ext cx="11479731" cy="6172357"/>
          </a:xfrm>
          <a:prstGeom prst="rect">
            <a:avLst/>
          </a:prstGeom>
          <a:noFill/>
          <a:ln>
            <a:solidFill>
              <a:srgbClr val="7DB2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>
              <a:defRPr/>
            </a:pPr>
            <a:endParaRPr lang="zh-CN" altLang="en-US">
              <a:solidFill>
                <a:srgbClr val="FFFFFF"/>
              </a:solidFill>
              <a:latin typeface="Calibri"/>
              <a:ea typeface="宋体" panose="02010600030101010101" pitchFamily="2" charset="-122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F09E109-77BA-4F9A-9752-EA98E3BC59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591" y="1677864"/>
            <a:ext cx="8345294" cy="2092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42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37ECCBC8-831A-4D98-ACB0-C8653B1F46D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46"/>
          <a:stretch/>
        </p:blipFill>
        <p:spPr>
          <a:xfrm>
            <a:off x="-79313" y="-17804"/>
            <a:ext cx="12269109" cy="687456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894528" y="3277204"/>
            <a:ext cx="1310232" cy="1802659"/>
            <a:chOff x="-226791" y="2329989"/>
            <a:chExt cx="1310705" cy="180331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7593E1B-5FC0-44F6-9131-81F89692E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6791" y="2329989"/>
              <a:ext cx="1310705" cy="1803311"/>
            </a:xfrm>
            <a:prstGeom prst="rect">
              <a:avLst/>
            </a:prstGeom>
          </p:spPr>
        </p:pic>
        <p:grpSp>
          <p:nvGrpSpPr>
            <p:cNvPr id="4" name="Group 3"/>
            <p:cNvGrpSpPr/>
            <p:nvPr/>
          </p:nvGrpSpPr>
          <p:grpSpPr>
            <a:xfrm>
              <a:off x="352173" y="3481875"/>
              <a:ext cx="519220" cy="649610"/>
              <a:chOff x="395180" y="3268876"/>
              <a:chExt cx="695014" cy="869551"/>
            </a:xfrm>
          </p:grpSpPr>
          <p:pic>
            <p:nvPicPr>
              <p:cNvPr id="29" name="Picture 28">
                <a:hlinkClick r:id="" action="ppaction://noaction"/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1514767">
                <a:off x="395180" y="3268876"/>
                <a:ext cx="695014" cy="869551"/>
              </a:xfrm>
              <a:prstGeom prst="rect">
                <a:avLst/>
              </a:prstGeom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94301D85-EE01-4ABC-A0A4-A0ECC6332D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9981" b="100000" l="0" r="29143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0848"/>
              <a:stretch/>
            </p:blipFill>
            <p:spPr>
              <a:xfrm>
                <a:off x="463527" y="3531127"/>
                <a:ext cx="474385" cy="475992"/>
              </a:xfrm>
              <a:prstGeom prst="rect">
                <a:avLst/>
              </a:prstGeom>
            </p:spPr>
          </p:pic>
        </p:grp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795" y="5011477"/>
            <a:ext cx="918122" cy="62928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832F191-A93B-4162-A1C5-2871D89441C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0485" y="5504685"/>
            <a:ext cx="1290428" cy="38657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C5084A8-4F6A-44D2-8A63-8D472DE3060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538" y="5447481"/>
            <a:ext cx="1290428" cy="38657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FBE6653-2FF3-47CF-BB70-826F504B55E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032" y="6248484"/>
            <a:ext cx="1290428" cy="38657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E4DF13A-C76E-440A-8FA3-A4407A442A9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827" y="6327981"/>
            <a:ext cx="1290428" cy="38657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-92406" y="-96222"/>
            <a:ext cx="5423603" cy="830793"/>
          </a:xfrm>
          <a:prstGeom prst="rect">
            <a:avLst/>
          </a:prstGeom>
          <a:noFill/>
        </p:spPr>
        <p:txBody>
          <a:bodyPr wrap="none" lIns="91407" tIns="45703" rIns="91407" bIns="45703">
            <a:spAutoFit/>
          </a:bodyPr>
          <a:lstStyle/>
          <a:p>
            <a:pPr algn="ctr" defTabSz="914126"/>
            <a:r>
              <a:rPr lang="en-US" sz="4799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4799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799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thỏ</a:t>
            </a:r>
            <a:r>
              <a:rPr lang="en-US" sz="4799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799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gieo</a:t>
            </a:r>
            <a:r>
              <a:rPr lang="en-US" sz="4799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799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hạt</a:t>
            </a:r>
            <a:endParaRPr lang="en-US" sz="4799" b="1" dirty="0">
              <a:ln w="9525">
                <a:solidFill>
                  <a:prstClr val="white"/>
                </a:solidFill>
                <a:prstDash val="solid"/>
              </a:ln>
              <a:solidFill>
                <a:srgbClr val="002060"/>
              </a:solidFill>
              <a:effectLst>
                <a:glow rad="63500">
                  <a:srgbClr val="5B9BD5">
                    <a:satMod val="175000"/>
                    <a:alpha val="40000"/>
                  </a:srgbClr>
                </a:glow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C5084A8-4F6A-44D2-8A63-8D472DE3060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958" y="6248484"/>
            <a:ext cx="1290428" cy="38657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E4DF13A-C76E-440A-8FA3-A4407A442A9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531" y="5494548"/>
            <a:ext cx="1290428" cy="386570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5694410" y="72994"/>
            <a:ext cx="5861862" cy="5230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914126"/>
            <a:r>
              <a:rPr lang="en-US" sz="2799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799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799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điền</a:t>
            </a:r>
            <a:r>
              <a:rPr lang="en-US" sz="2799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799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2799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799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799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062641" y="877576"/>
            <a:ext cx="2232111" cy="72295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07" tIns="45703" rIns="91407" bIns="457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14126"/>
            <a:r>
              <a:rPr lang="en-US" sz="2799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x 3 = …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350798" y="975925"/>
            <a:ext cx="702280" cy="523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/>
            <a:r>
              <a:rPr lang="en-US" sz="2799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23" r="9098" b="90064"/>
          <a:stretch/>
        </p:blipFill>
        <p:spPr>
          <a:xfrm rot="1900564" flipH="1">
            <a:off x="3311512" y="5333990"/>
            <a:ext cx="868371" cy="561376"/>
          </a:xfrm>
          <a:prstGeom prst="rect">
            <a:avLst/>
          </a:prstGeom>
        </p:spPr>
      </p:pic>
      <p:sp>
        <p:nvSpPr>
          <p:cNvPr id="43" name="Rounded Rectangle 42"/>
          <p:cNvSpPr/>
          <p:nvPr/>
        </p:nvSpPr>
        <p:spPr>
          <a:xfrm>
            <a:off x="1021177" y="1664303"/>
            <a:ext cx="2232111" cy="72295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07" tIns="45703" rIns="91407" bIns="457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14126"/>
            <a:r>
              <a:rPr lang="en-US" sz="2799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: 5 = 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485351" y="1762070"/>
            <a:ext cx="433174" cy="523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/>
            <a:r>
              <a:rPr lang="en-US" sz="2799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grpSp>
        <p:nvGrpSpPr>
          <p:cNvPr id="50" name="Group 49"/>
          <p:cNvGrpSpPr/>
          <p:nvPr/>
        </p:nvGrpSpPr>
        <p:grpSpPr>
          <a:xfrm>
            <a:off x="3653856" y="4376751"/>
            <a:ext cx="1310232" cy="1802659"/>
            <a:chOff x="-226791" y="2329989"/>
            <a:chExt cx="1310705" cy="1803311"/>
          </a:xfrm>
        </p:grpSpPr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C7593E1B-5FC0-44F6-9131-81F89692E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6791" y="2329989"/>
              <a:ext cx="1310705" cy="1803311"/>
            </a:xfrm>
            <a:prstGeom prst="rect">
              <a:avLst/>
            </a:prstGeom>
          </p:spPr>
        </p:pic>
        <p:grpSp>
          <p:nvGrpSpPr>
            <p:cNvPr id="52" name="Group 51"/>
            <p:cNvGrpSpPr/>
            <p:nvPr/>
          </p:nvGrpSpPr>
          <p:grpSpPr>
            <a:xfrm>
              <a:off x="352173" y="3481875"/>
              <a:ext cx="519220" cy="649610"/>
              <a:chOff x="395180" y="3268876"/>
              <a:chExt cx="695014" cy="869551"/>
            </a:xfrm>
          </p:grpSpPr>
          <p:pic>
            <p:nvPicPr>
              <p:cNvPr id="53" name="Picture 52">
                <a:hlinkClick r:id="" action="ppaction://noaction"/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1514767">
                <a:off x="395180" y="3268876"/>
                <a:ext cx="695014" cy="869551"/>
              </a:xfrm>
              <a:prstGeom prst="rect">
                <a:avLst/>
              </a:prstGeom>
            </p:spPr>
          </p:pic>
          <p:pic>
            <p:nvPicPr>
              <p:cNvPr id="54" name="Picture 53">
                <a:extLst>
                  <a:ext uri="{FF2B5EF4-FFF2-40B4-BE49-F238E27FC236}">
                    <a16:creationId xmlns:a16="http://schemas.microsoft.com/office/drawing/2014/main" id="{94301D85-EE01-4ABC-A0A4-A0ECC6332D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9981" b="100000" l="0" r="29143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0848"/>
              <a:stretch/>
            </p:blipFill>
            <p:spPr>
              <a:xfrm>
                <a:off x="463527" y="3531127"/>
                <a:ext cx="474385" cy="475992"/>
              </a:xfrm>
              <a:prstGeom prst="rect">
                <a:avLst/>
              </a:prstGeom>
            </p:spPr>
          </p:pic>
        </p:grpSp>
      </p:grpSp>
      <p:pic>
        <p:nvPicPr>
          <p:cNvPr id="55" name="Picture 54">
            <a:extLst>
              <a:ext uri="{FF2B5EF4-FFF2-40B4-BE49-F238E27FC236}">
                <a16:creationId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124" y="5844421"/>
            <a:ext cx="918122" cy="629288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23" r="9098" b="90064"/>
          <a:stretch/>
        </p:blipFill>
        <p:spPr>
          <a:xfrm rot="1900564" flipH="1">
            <a:off x="4070841" y="6166935"/>
            <a:ext cx="868371" cy="561376"/>
          </a:xfrm>
          <a:prstGeom prst="rect">
            <a:avLst/>
          </a:prstGeom>
        </p:spPr>
      </p:pic>
      <p:sp>
        <p:nvSpPr>
          <p:cNvPr id="57" name="Rounded Rectangle 56"/>
          <p:cNvSpPr/>
          <p:nvPr/>
        </p:nvSpPr>
        <p:spPr>
          <a:xfrm>
            <a:off x="1100684" y="2523589"/>
            <a:ext cx="2232111" cy="72295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07" tIns="45703" rIns="91407" bIns="457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126"/>
            <a:r>
              <a:rPr lang="en-US" sz="2799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x … = 28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899658" y="2596072"/>
            <a:ext cx="433174" cy="523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/>
            <a:r>
              <a:rPr lang="en-US" sz="2799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grpSp>
        <p:nvGrpSpPr>
          <p:cNvPr id="59" name="Group 58"/>
          <p:cNvGrpSpPr/>
          <p:nvPr/>
        </p:nvGrpSpPr>
        <p:grpSpPr>
          <a:xfrm>
            <a:off x="4361786" y="3495595"/>
            <a:ext cx="1310232" cy="1802659"/>
            <a:chOff x="-226791" y="2329989"/>
            <a:chExt cx="1310705" cy="1803311"/>
          </a:xfrm>
        </p:grpSpPr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C7593E1B-5FC0-44F6-9131-81F89692E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6791" y="2329989"/>
              <a:ext cx="1310705" cy="1803311"/>
            </a:xfrm>
            <a:prstGeom prst="rect">
              <a:avLst/>
            </a:prstGeom>
          </p:spPr>
        </p:pic>
        <p:grpSp>
          <p:nvGrpSpPr>
            <p:cNvPr id="61" name="Group 60"/>
            <p:cNvGrpSpPr/>
            <p:nvPr/>
          </p:nvGrpSpPr>
          <p:grpSpPr>
            <a:xfrm>
              <a:off x="352173" y="3481875"/>
              <a:ext cx="519220" cy="649610"/>
              <a:chOff x="395180" y="3268876"/>
              <a:chExt cx="695014" cy="869551"/>
            </a:xfrm>
          </p:grpSpPr>
          <p:pic>
            <p:nvPicPr>
              <p:cNvPr id="62" name="Picture 61">
                <a:hlinkClick r:id="" action="ppaction://noaction"/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1514767">
                <a:off x="395180" y="3268876"/>
                <a:ext cx="695014" cy="869551"/>
              </a:xfrm>
              <a:prstGeom prst="rect">
                <a:avLst/>
              </a:prstGeom>
            </p:spPr>
          </p:pic>
          <p:pic>
            <p:nvPicPr>
              <p:cNvPr id="63" name="Picture 62">
                <a:extLst>
                  <a:ext uri="{FF2B5EF4-FFF2-40B4-BE49-F238E27FC236}">
                    <a16:creationId xmlns:a16="http://schemas.microsoft.com/office/drawing/2014/main" id="{94301D85-EE01-4ABC-A0A4-A0ECC6332D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9981" b="100000" l="0" r="29143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0848"/>
              <a:stretch/>
            </p:blipFill>
            <p:spPr>
              <a:xfrm>
                <a:off x="463527" y="3531127"/>
                <a:ext cx="474385" cy="475992"/>
              </a:xfrm>
              <a:prstGeom prst="rect">
                <a:avLst/>
              </a:prstGeom>
            </p:spPr>
          </p:pic>
        </p:grpSp>
      </p:grpSp>
      <p:pic>
        <p:nvPicPr>
          <p:cNvPr id="64" name="Picture 63">
            <a:extLst>
              <a:ext uri="{FF2B5EF4-FFF2-40B4-BE49-F238E27FC236}">
                <a16:creationId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299" y="4963221"/>
            <a:ext cx="918122" cy="629288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23" r="9098" b="90064"/>
          <a:stretch/>
        </p:blipFill>
        <p:spPr>
          <a:xfrm rot="1900564" flipH="1">
            <a:off x="5386016" y="5285735"/>
            <a:ext cx="868371" cy="561376"/>
          </a:xfrm>
          <a:prstGeom prst="rect">
            <a:avLst/>
          </a:prstGeom>
        </p:spPr>
      </p:pic>
      <p:sp>
        <p:nvSpPr>
          <p:cNvPr id="66" name="Rounded Rectangle 65"/>
          <p:cNvSpPr/>
          <p:nvPr/>
        </p:nvSpPr>
        <p:spPr>
          <a:xfrm>
            <a:off x="3729674" y="877576"/>
            <a:ext cx="2232111" cy="72295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07" tIns="45703" rIns="91407" bIns="457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126"/>
            <a:r>
              <a:rPr lang="en-US" sz="2799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x 5 = 30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906275" y="948729"/>
            <a:ext cx="680776" cy="523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/>
            <a:r>
              <a:rPr lang="en-US" sz="2799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grpSp>
        <p:nvGrpSpPr>
          <p:cNvPr id="68" name="Group 67"/>
          <p:cNvGrpSpPr/>
          <p:nvPr/>
        </p:nvGrpSpPr>
        <p:grpSpPr>
          <a:xfrm>
            <a:off x="5435091" y="4242612"/>
            <a:ext cx="1310232" cy="1802659"/>
            <a:chOff x="-226791" y="2329989"/>
            <a:chExt cx="1310705" cy="1803311"/>
          </a:xfrm>
        </p:grpSpPr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C7593E1B-5FC0-44F6-9131-81F89692E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6791" y="2329989"/>
              <a:ext cx="1310705" cy="1803311"/>
            </a:xfrm>
            <a:prstGeom prst="rect">
              <a:avLst/>
            </a:prstGeom>
          </p:spPr>
        </p:pic>
        <p:grpSp>
          <p:nvGrpSpPr>
            <p:cNvPr id="70" name="Group 69"/>
            <p:cNvGrpSpPr/>
            <p:nvPr/>
          </p:nvGrpSpPr>
          <p:grpSpPr>
            <a:xfrm>
              <a:off x="352173" y="3481875"/>
              <a:ext cx="519220" cy="649610"/>
              <a:chOff x="395180" y="3268876"/>
              <a:chExt cx="695014" cy="869551"/>
            </a:xfrm>
          </p:grpSpPr>
          <p:pic>
            <p:nvPicPr>
              <p:cNvPr id="71" name="Picture 70">
                <a:hlinkClick r:id="" action="ppaction://noaction"/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1514767">
                <a:off x="395180" y="3268876"/>
                <a:ext cx="695014" cy="869551"/>
              </a:xfrm>
              <a:prstGeom prst="rect">
                <a:avLst/>
              </a:prstGeom>
            </p:spPr>
          </p:pic>
          <p:pic>
            <p:nvPicPr>
              <p:cNvPr id="72" name="Picture 71">
                <a:extLst>
                  <a:ext uri="{FF2B5EF4-FFF2-40B4-BE49-F238E27FC236}">
                    <a16:creationId xmlns:a16="http://schemas.microsoft.com/office/drawing/2014/main" id="{94301D85-EE01-4ABC-A0A4-A0ECC6332D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9981" b="100000" l="0" r="29143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0848"/>
              <a:stretch/>
            </p:blipFill>
            <p:spPr>
              <a:xfrm>
                <a:off x="463527" y="3531127"/>
                <a:ext cx="474385" cy="475992"/>
              </a:xfrm>
              <a:prstGeom prst="rect">
                <a:avLst/>
              </a:prstGeom>
            </p:spPr>
          </p:pic>
        </p:grpSp>
      </p:grpSp>
      <p:pic>
        <p:nvPicPr>
          <p:cNvPr id="73" name="Picture 72">
            <a:extLst>
              <a:ext uri="{FF2B5EF4-FFF2-40B4-BE49-F238E27FC236}">
                <a16:creationId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5475" y="5698142"/>
            <a:ext cx="918122" cy="629288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23" r="9098" b="90064"/>
          <a:stretch/>
        </p:blipFill>
        <p:spPr>
          <a:xfrm rot="1900564" flipH="1">
            <a:off x="6446192" y="6020656"/>
            <a:ext cx="868371" cy="561376"/>
          </a:xfrm>
          <a:prstGeom prst="rect">
            <a:avLst/>
          </a:prstGeom>
        </p:spPr>
      </p:pic>
      <p:sp>
        <p:nvSpPr>
          <p:cNvPr id="75" name="Rounded Rectangle 74"/>
          <p:cNvSpPr/>
          <p:nvPr/>
        </p:nvSpPr>
        <p:spPr>
          <a:xfrm>
            <a:off x="3729674" y="1658268"/>
            <a:ext cx="2232111" cy="72295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07" tIns="45703" rIns="91407" bIns="457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126"/>
            <a:r>
              <a:rPr lang="en-US" sz="2799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x  … = 49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4602831" y="1743539"/>
            <a:ext cx="433174" cy="523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/>
            <a:r>
              <a:rPr lang="en-US" sz="2799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grpSp>
        <p:nvGrpSpPr>
          <p:cNvPr id="77" name="Group 76"/>
          <p:cNvGrpSpPr/>
          <p:nvPr/>
        </p:nvGrpSpPr>
        <p:grpSpPr>
          <a:xfrm>
            <a:off x="6676942" y="3569324"/>
            <a:ext cx="1310232" cy="1802659"/>
            <a:chOff x="-226791" y="2329989"/>
            <a:chExt cx="1310705" cy="1803311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C7593E1B-5FC0-44F6-9131-81F89692E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6791" y="2329989"/>
              <a:ext cx="1310705" cy="1803311"/>
            </a:xfrm>
            <a:prstGeom prst="rect">
              <a:avLst/>
            </a:prstGeom>
          </p:spPr>
        </p:pic>
        <p:grpSp>
          <p:nvGrpSpPr>
            <p:cNvPr id="79" name="Group 78"/>
            <p:cNvGrpSpPr/>
            <p:nvPr/>
          </p:nvGrpSpPr>
          <p:grpSpPr>
            <a:xfrm>
              <a:off x="352173" y="3481875"/>
              <a:ext cx="519220" cy="649610"/>
              <a:chOff x="395180" y="3268876"/>
              <a:chExt cx="695014" cy="869551"/>
            </a:xfrm>
          </p:grpSpPr>
          <p:pic>
            <p:nvPicPr>
              <p:cNvPr id="80" name="Picture 79">
                <a:hlinkClick r:id="" action="ppaction://noaction"/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1514767">
                <a:off x="395180" y="3268876"/>
                <a:ext cx="695014" cy="869551"/>
              </a:xfrm>
              <a:prstGeom prst="rect">
                <a:avLst/>
              </a:prstGeom>
            </p:spPr>
          </p:pic>
          <p:pic>
            <p:nvPicPr>
              <p:cNvPr id="81" name="Picture 80">
                <a:extLst>
                  <a:ext uri="{FF2B5EF4-FFF2-40B4-BE49-F238E27FC236}">
                    <a16:creationId xmlns:a16="http://schemas.microsoft.com/office/drawing/2014/main" id="{94301D85-EE01-4ABC-A0A4-A0ECC6332D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9981" b="100000" l="0" r="29143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0848"/>
              <a:stretch/>
            </p:blipFill>
            <p:spPr>
              <a:xfrm>
                <a:off x="463527" y="3531127"/>
                <a:ext cx="474385" cy="475992"/>
              </a:xfrm>
              <a:prstGeom prst="rect">
                <a:avLst/>
              </a:prstGeom>
            </p:spPr>
          </p:pic>
        </p:grpSp>
      </p:grpSp>
      <p:pic>
        <p:nvPicPr>
          <p:cNvPr id="82" name="Picture 81">
            <a:extLst>
              <a:ext uri="{FF2B5EF4-FFF2-40B4-BE49-F238E27FC236}">
                <a16:creationId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880" y="4952401"/>
            <a:ext cx="918122" cy="629288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23" r="9098" b="90064"/>
          <a:stretch/>
        </p:blipFill>
        <p:spPr>
          <a:xfrm rot="1900564" flipH="1">
            <a:off x="7686597" y="5274914"/>
            <a:ext cx="868371" cy="561376"/>
          </a:xfrm>
          <a:prstGeom prst="rect">
            <a:avLst/>
          </a:prstGeom>
        </p:spPr>
      </p:pic>
      <p:sp>
        <p:nvSpPr>
          <p:cNvPr id="84" name="Rounded Rectangle 83"/>
          <p:cNvSpPr/>
          <p:nvPr/>
        </p:nvSpPr>
        <p:spPr>
          <a:xfrm>
            <a:off x="3779217" y="2482879"/>
            <a:ext cx="2232111" cy="72295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07" tIns="45703" rIns="91407" bIns="457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126"/>
            <a:r>
              <a:rPr lang="en-US" sz="2799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x 6 = …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264345" y="2541959"/>
            <a:ext cx="746983" cy="523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/>
            <a:r>
              <a:rPr lang="en-US" sz="2799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grpSp>
        <p:nvGrpSpPr>
          <p:cNvPr id="86" name="Group 85"/>
          <p:cNvGrpSpPr/>
          <p:nvPr/>
        </p:nvGrpSpPr>
        <p:grpSpPr>
          <a:xfrm>
            <a:off x="7943343" y="4283363"/>
            <a:ext cx="1310232" cy="1802659"/>
            <a:chOff x="-226791" y="2329989"/>
            <a:chExt cx="1310705" cy="1803311"/>
          </a:xfrm>
        </p:grpSpPr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C7593E1B-5FC0-44F6-9131-81F89692E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6791" y="2329989"/>
              <a:ext cx="1310705" cy="1803311"/>
            </a:xfrm>
            <a:prstGeom prst="rect">
              <a:avLst/>
            </a:prstGeom>
          </p:spPr>
        </p:pic>
        <p:grpSp>
          <p:nvGrpSpPr>
            <p:cNvPr id="88" name="Group 87"/>
            <p:cNvGrpSpPr/>
            <p:nvPr/>
          </p:nvGrpSpPr>
          <p:grpSpPr>
            <a:xfrm>
              <a:off x="352173" y="3481875"/>
              <a:ext cx="519220" cy="649610"/>
              <a:chOff x="395180" y="3268876"/>
              <a:chExt cx="695014" cy="869551"/>
            </a:xfrm>
          </p:grpSpPr>
          <p:pic>
            <p:nvPicPr>
              <p:cNvPr id="89" name="Picture 88">
                <a:hlinkClick r:id="" action="ppaction://noaction"/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1514767">
                <a:off x="395180" y="3268876"/>
                <a:ext cx="695014" cy="869551"/>
              </a:xfrm>
              <a:prstGeom prst="rect">
                <a:avLst/>
              </a:prstGeom>
            </p:spPr>
          </p:pic>
          <p:pic>
            <p:nvPicPr>
              <p:cNvPr id="90" name="Picture 89">
                <a:extLst>
                  <a:ext uri="{FF2B5EF4-FFF2-40B4-BE49-F238E27FC236}">
                    <a16:creationId xmlns:a16="http://schemas.microsoft.com/office/drawing/2014/main" id="{94301D85-EE01-4ABC-A0A4-A0ECC6332D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9981" b="100000" l="0" r="29143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0848"/>
              <a:stretch/>
            </p:blipFill>
            <p:spPr>
              <a:xfrm>
                <a:off x="463527" y="3531127"/>
                <a:ext cx="474385" cy="475992"/>
              </a:xfrm>
              <a:prstGeom prst="rect">
                <a:avLst/>
              </a:prstGeom>
            </p:spPr>
          </p:pic>
        </p:grpSp>
      </p:grpSp>
      <p:pic>
        <p:nvPicPr>
          <p:cNvPr id="91" name="Picture 90">
            <a:extLst>
              <a:ext uri="{FF2B5EF4-FFF2-40B4-BE49-F238E27FC236}">
                <a16:creationId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75" y="5701485"/>
            <a:ext cx="918122" cy="629288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23" r="9098" b="90064"/>
          <a:stretch/>
        </p:blipFill>
        <p:spPr>
          <a:xfrm rot="1900564" flipH="1">
            <a:off x="8884991" y="6023998"/>
            <a:ext cx="868371" cy="561376"/>
          </a:xfrm>
          <a:prstGeom prst="rect">
            <a:avLst/>
          </a:prstGeom>
        </p:spPr>
      </p:pic>
      <p:grpSp>
        <p:nvGrpSpPr>
          <p:cNvPr id="95" name="Group 94"/>
          <p:cNvGrpSpPr/>
          <p:nvPr/>
        </p:nvGrpSpPr>
        <p:grpSpPr>
          <a:xfrm>
            <a:off x="9040080" y="3539580"/>
            <a:ext cx="1310232" cy="1802659"/>
            <a:chOff x="-226791" y="2329989"/>
            <a:chExt cx="1310705" cy="1803311"/>
          </a:xfrm>
        </p:grpSpPr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C7593E1B-5FC0-44F6-9131-81F89692E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6791" y="2329989"/>
              <a:ext cx="1310705" cy="1803311"/>
            </a:xfrm>
            <a:prstGeom prst="rect">
              <a:avLst/>
            </a:prstGeom>
          </p:spPr>
        </p:pic>
        <p:grpSp>
          <p:nvGrpSpPr>
            <p:cNvPr id="97" name="Group 96"/>
            <p:cNvGrpSpPr/>
            <p:nvPr/>
          </p:nvGrpSpPr>
          <p:grpSpPr>
            <a:xfrm>
              <a:off x="352173" y="3481875"/>
              <a:ext cx="519220" cy="649610"/>
              <a:chOff x="395180" y="3268876"/>
              <a:chExt cx="695014" cy="869551"/>
            </a:xfrm>
          </p:grpSpPr>
          <p:pic>
            <p:nvPicPr>
              <p:cNvPr id="98" name="Picture 97">
                <a:hlinkClick r:id="" action="ppaction://noaction"/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1514767">
                <a:off x="395180" y="3268876"/>
                <a:ext cx="695014" cy="869551"/>
              </a:xfrm>
              <a:prstGeom prst="rect">
                <a:avLst/>
              </a:prstGeom>
            </p:spPr>
          </p:pic>
          <p:pic>
            <p:nvPicPr>
              <p:cNvPr id="99" name="Picture 98">
                <a:extLst>
                  <a:ext uri="{FF2B5EF4-FFF2-40B4-BE49-F238E27FC236}">
                    <a16:creationId xmlns:a16="http://schemas.microsoft.com/office/drawing/2014/main" id="{94301D85-EE01-4ABC-A0A4-A0ECC6332D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9981" b="100000" l="0" r="29143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0848"/>
              <a:stretch/>
            </p:blipFill>
            <p:spPr>
              <a:xfrm>
                <a:off x="463527" y="3531127"/>
                <a:ext cx="474385" cy="475992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034552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6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7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9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1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3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7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7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8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0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2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4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500"/>
                            </p:stCondLst>
                            <p:childTnLst>
                              <p:par>
                                <p:cTn id="15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7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8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9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0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1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2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3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4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5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1500"/>
                            </p:stCondLst>
                            <p:childTnLst>
                              <p:par>
                                <p:cTn id="19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7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1500"/>
                            </p:stCondLst>
                            <p:childTnLst>
                              <p:par>
                                <p:cTn id="2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2" dur="7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6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0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4" grpId="0"/>
      <p:bldP spid="58" grpId="0"/>
      <p:bldP spid="67" grpId="0"/>
      <p:bldP spid="76" grpId="0"/>
      <p:bldP spid="8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E2560ABA-4736-4B36-A9B1-C79A5712EE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ACFB29B5-5932-457F-A35C-573B7D5F6D58}"/>
              </a:ext>
            </a:extLst>
          </p:cNvPr>
          <p:cNvSpPr/>
          <p:nvPr/>
        </p:nvSpPr>
        <p:spPr>
          <a:xfrm>
            <a:off x="356135" y="342821"/>
            <a:ext cx="11479731" cy="6172357"/>
          </a:xfrm>
          <a:prstGeom prst="rect">
            <a:avLst/>
          </a:prstGeom>
          <a:noFill/>
          <a:ln>
            <a:solidFill>
              <a:srgbClr val="7DB2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>
              <a:defRPr/>
            </a:pPr>
            <a:endParaRPr lang="zh-CN" altLang="en-US">
              <a:solidFill>
                <a:srgbClr val="FFFFFF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3147DF6-949D-4419-A61D-843FB284F395}"/>
              </a:ext>
            </a:extLst>
          </p:cNvPr>
          <p:cNvSpPr txBox="1"/>
          <p:nvPr/>
        </p:nvSpPr>
        <p:spPr>
          <a:xfrm>
            <a:off x="1952217" y="657377"/>
            <a:ext cx="7761222" cy="707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034">
              <a:defRPr/>
            </a:pPr>
            <a:r>
              <a:rPr lang="en-US" sz="3998" kern="0" dirty="0" err="1">
                <a:solidFill>
                  <a:srgbClr val="000000"/>
                </a:solidFill>
                <a:latin typeface="Calibri"/>
              </a:rPr>
              <a:t>Thứ</a:t>
            </a:r>
            <a:r>
              <a:rPr lang="en-US" sz="3998" kern="0" dirty="0">
                <a:solidFill>
                  <a:srgbClr val="000000"/>
                </a:solidFill>
                <a:latin typeface="Calibri"/>
              </a:rPr>
              <a:t> ... </a:t>
            </a:r>
            <a:r>
              <a:rPr lang="en-US" sz="3998" kern="0" dirty="0" err="1">
                <a:solidFill>
                  <a:srgbClr val="000000"/>
                </a:solidFill>
                <a:latin typeface="Calibri"/>
              </a:rPr>
              <a:t>ngày</a:t>
            </a:r>
            <a:r>
              <a:rPr lang="en-US" sz="3998" kern="0" dirty="0">
                <a:solidFill>
                  <a:srgbClr val="000000"/>
                </a:solidFill>
                <a:latin typeface="Calibri"/>
              </a:rPr>
              <a:t> ... </a:t>
            </a:r>
            <a:r>
              <a:rPr lang="en-US" sz="3998" kern="0" dirty="0" err="1">
                <a:solidFill>
                  <a:srgbClr val="000000"/>
                </a:solidFill>
                <a:latin typeface="Calibri"/>
              </a:rPr>
              <a:t>tháng</a:t>
            </a:r>
            <a:r>
              <a:rPr lang="en-US" sz="3998" kern="0" dirty="0">
                <a:solidFill>
                  <a:srgbClr val="000000"/>
                </a:solidFill>
                <a:latin typeface="Calibri"/>
              </a:rPr>
              <a:t> ... </a:t>
            </a:r>
            <a:r>
              <a:rPr lang="en-US" sz="3998" kern="0" dirty="0" err="1">
                <a:solidFill>
                  <a:srgbClr val="000000"/>
                </a:solidFill>
                <a:latin typeface="Calibri"/>
              </a:rPr>
              <a:t>năm</a:t>
            </a:r>
            <a:endParaRPr lang="en-US" sz="3998" kern="0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F6C9E6D-F4DE-4EF5-9117-B1253C95C6A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7814"/>
          <a:stretch/>
        </p:blipFill>
        <p:spPr>
          <a:xfrm>
            <a:off x="4708206" y="1054011"/>
            <a:ext cx="2474045" cy="111435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C0EE253-4CFF-4842-9545-FA7B56FE70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0224" y="2509944"/>
            <a:ext cx="8590008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450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3F35C76E-49BD-4509-A55E-94F6AA4BCB71}"/>
              </a:ext>
            </a:extLst>
          </p:cNvPr>
          <p:cNvGrpSpPr/>
          <p:nvPr/>
        </p:nvGrpSpPr>
        <p:grpSpPr>
          <a:xfrm>
            <a:off x="1469636" y="0"/>
            <a:ext cx="6414524" cy="768350"/>
            <a:chOff x="1571236" y="-82639"/>
            <a:chExt cx="7024124" cy="768350"/>
          </a:xfrm>
        </p:grpSpPr>
        <p:grpSp>
          <p:nvGrpSpPr>
            <p:cNvPr id="11" name="组合 24">
              <a:extLst>
                <a:ext uri="{FF2B5EF4-FFF2-40B4-BE49-F238E27FC236}">
                  <a16:creationId xmlns:a16="http://schemas.microsoft.com/office/drawing/2014/main" id="{EAB5F2F1-DB35-4BD6-A6EC-84BBDB6B6C09}"/>
                </a:ext>
              </a:extLst>
            </p:cNvPr>
            <p:cNvGrpSpPr/>
            <p:nvPr/>
          </p:nvGrpSpPr>
          <p:grpSpPr>
            <a:xfrm>
              <a:off x="1571236" y="-82639"/>
              <a:ext cx="900018" cy="768350"/>
              <a:chOff x="5847680" y="1619467"/>
              <a:chExt cx="560718" cy="527780"/>
            </a:xfrm>
          </p:grpSpPr>
          <p:sp>
            <p:nvSpPr>
              <p:cNvPr id="14" name="椭圆 26">
                <a:extLst>
                  <a:ext uri="{FF2B5EF4-FFF2-40B4-BE49-F238E27FC236}">
                    <a16:creationId xmlns:a16="http://schemas.microsoft.com/office/drawing/2014/main" id="{5CC64FA1-6E2D-40EC-938F-753EFC05FF07}"/>
                  </a:ext>
                </a:extLst>
              </p:cNvPr>
              <p:cNvSpPr/>
              <p:nvPr/>
            </p:nvSpPr>
            <p:spPr>
              <a:xfrm>
                <a:off x="5903904" y="1661983"/>
                <a:ext cx="482701" cy="482701"/>
              </a:xfrm>
              <a:prstGeom prst="ellipse">
                <a:avLst/>
              </a:prstGeom>
              <a:solidFill>
                <a:srgbClr val="F0382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0" name="文本框 27">
                <a:extLst>
                  <a:ext uri="{FF2B5EF4-FFF2-40B4-BE49-F238E27FC236}">
                    <a16:creationId xmlns:a16="http://schemas.microsoft.com/office/drawing/2014/main" id="{BE45C36E-59ED-4B70-A585-AEE8CA6F940E}"/>
                  </a:ext>
                </a:extLst>
              </p:cNvPr>
              <p:cNvSpPr txBox="1"/>
              <p:nvPr/>
            </p:nvSpPr>
            <p:spPr>
              <a:xfrm>
                <a:off x="5847680" y="1619467"/>
                <a:ext cx="560718" cy="527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Source Han Sans CN Medium" panose="020B0600000000000000" pitchFamily="34" charset="-122"/>
                    <a:cs typeface="Calibri" panose="020F0502020204030204" pitchFamily="34" charset="0"/>
                    <a:sym typeface="Arial"/>
                  </a:rPr>
                  <a:t>1</a:t>
                </a:r>
              </a:p>
            </p:txBody>
          </p:sp>
        </p:grp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B8062024-F140-4979-BF9E-6B148AD386CD}"/>
                </a:ext>
              </a:extLst>
            </p:cNvPr>
            <p:cNvSpPr/>
            <p:nvPr/>
          </p:nvSpPr>
          <p:spPr>
            <a:xfrm>
              <a:off x="2436274" y="33231"/>
              <a:ext cx="6159086" cy="579633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+mj-lt"/>
                </a:rPr>
                <a:t>Đặt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+mj-lt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+mj-lt"/>
                </a:rPr>
                <a:t>tính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+mj-lt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+mj-lt"/>
                </a:rPr>
                <a:t>rồi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+mj-lt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+mj-lt"/>
                </a:rPr>
                <a:t>tính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+mj-lt"/>
                </a:rPr>
                <a:t> (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+mj-lt"/>
                </a:rPr>
                <a:t>theo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+mj-lt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+mj-lt"/>
                </a:rPr>
                <a:t>mẫu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+mj-lt"/>
                </a:rPr>
                <a:t>):</a:t>
              </a:r>
              <a:endParaRPr lang="en-US" sz="3200" b="1" dirty="0">
                <a:latin typeface="+mj-lt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198E6CA2-0E83-4A1F-A9F8-146ADA1CBA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842" y="1749741"/>
            <a:ext cx="10861358" cy="264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29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43">
            <a:extLst>
              <a:ext uri="{FF2B5EF4-FFF2-40B4-BE49-F238E27FC236}">
                <a16:creationId xmlns:a16="http://schemas.microsoft.com/office/drawing/2014/main" id="{991DACC0-D1FC-4846-800C-C6A0CBD1C3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9835" y="880334"/>
            <a:ext cx="381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5" name="TextBox 49">
            <a:extLst>
              <a:ext uri="{FF2B5EF4-FFF2-40B4-BE49-F238E27FC236}">
                <a16:creationId xmlns:a16="http://schemas.microsoft.com/office/drawing/2014/main" id="{82B6CBDC-9AF8-4BB8-A881-1A7A00ACED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0516" y="863869"/>
            <a:ext cx="90727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60</a:t>
            </a:r>
          </a:p>
        </p:txBody>
      </p:sp>
      <p:grpSp>
        <p:nvGrpSpPr>
          <p:cNvPr id="16" name="Group 66">
            <a:extLst>
              <a:ext uri="{FF2B5EF4-FFF2-40B4-BE49-F238E27FC236}">
                <a16:creationId xmlns:a16="http://schemas.microsoft.com/office/drawing/2014/main" id="{8EEF7708-7AE9-4A0B-8A9F-80735667A64C}"/>
              </a:ext>
            </a:extLst>
          </p:cNvPr>
          <p:cNvGrpSpPr>
            <a:grpSpLocks/>
          </p:cNvGrpSpPr>
          <p:nvPr/>
        </p:nvGrpSpPr>
        <p:grpSpPr bwMode="auto">
          <a:xfrm>
            <a:off x="2510016" y="929985"/>
            <a:ext cx="882651" cy="1431301"/>
            <a:chOff x="2299" y="1252"/>
            <a:chExt cx="556" cy="656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52003CC-5192-4C5F-A685-FC78B9680FD9}"/>
                </a:ext>
              </a:extLst>
            </p:cNvPr>
            <p:cNvCxnSpPr>
              <a:cxnSpLocks/>
            </p:cNvCxnSpPr>
            <p:nvPr/>
          </p:nvCxnSpPr>
          <p:spPr>
            <a:xfrm>
              <a:off x="2299" y="1537"/>
              <a:ext cx="556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CB5CCF1E-0F03-4072-8A03-3DAD4C203528}"/>
                </a:ext>
              </a:extLst>
            </p:cNvPr>
            <p:cNvCxnSpPr/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19" name="TextBox 36">
            <a:extLst>
              <a:ext uri="{FF2B5EF4-FFF2-40B4-BE49-F238E27FC236}">
                <a16:creationId xmlns:a16="http://schemas.microsoft.com/office/drawing/2014/main" id="{E5B157A6-A258-420A-AEB4-47F6AC846F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1456" y="1522533"/>
            <a:ext cx="381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3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8C52103-292F-425B-90D3-9E3EE72C573A}"/>
              </a:ext>
            </a:extLst>
          </p:cNvPr>
          <p:cNvCxnSpPr>
            <a:cxnSpLocks/>
          </p:cNvCxnSpPr>
          <p:nvPr/>
        </p:nvCxnSpPr>
        <p:spPr>
          <a:xfrm>
            <a:off x="1515308" y="2321256"/>
            <a:ext cx="972481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34" name="TextBox 38">
            <a:extLst>
              <a:ext uri="{FF2B5EF4-FFF2-40B4-BE49-F238E27FC236}">
                <a16:creationId xmlns:a16="http://schemas.microsoft.com/office/drawing/2014/main" id="{A39E5E31-2064-41E5-8D15-E1D2A101A0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995" y="2321256"/>
            <a:ext cx="2857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63" name="TextBox 36">
            <a:extLst>
              <a:ext uri="{FF2B5EF4-FFF2-40B4-BE49-F238E27FC236}">
                <a16:creationId xmlns:a16="http://schemas.microsoft.com/office/drawing/2014/main" id="{A74AADED-1D77-424B-B2A8-2A0113874B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2282" y="1579629"/>
            <a:ext cx="381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65" name="TextBox 38">
            <a:extLst>
              <a:ext uri="{FF2B5EF4-FFF2-40B4-BE49-F238E27FC236}">
                <a16:creationId xmlns:a16="http://schemas.microsoft.com/office/drawing/2014/main" id="{A94E1221-07E4-4815-85BC-707090E49A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8931" y="2321256"/>
            <a:ext cx="2857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66" name="TextBox 38">
            <a:extLst>
              <a:ext uri="{FF2B5EF4-FFF2-40B4-BE49-F238E27FC236}">
                <a16:creationId xmlns:a16="http://schemas.microsoft.com/office/drawing/2014/main" id="{5E6B4982-8607-4CC5-A57F-FE71DB8194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8545" y="1523357"/>
            <a:ext cx="2857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67" name="TextBox 38">
            <a:extLst>
              <a:ext uri="{FF2B5EF4-FFF2-40B4-BE49-F238E27FC236}">
                <a16:creationId xmlns:a16="http://schemas.microsoft.com/office/drawing/2014/main" id="{274E5F81-6027-42C0-B68C-20B9FBADBC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0451" y="2848777"/>
            <a:ext cx="2857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0</a:t>
            </a: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8ABDD76F-62EF-4588-8FDC-99CF5047E1BF}"/>
              </a:ext>
            </a:extLst>
          </p:cNvPr>
          <p:cNvCxnSpPr>
            <a:cxnSpLocks/>
          </p:cNvCxnSpPr>
          <p:nvPr/>
        </p:nvCxnSpPr>
        <p:spPr>
          <a:xfrm>
            <a:off x="1485040" y="3581096"/>
            <a:ext cx="972481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69" name="TextBox 38">
            <a:extLst>
              <a:ext uri="{FF2B5EF4-FFF2-40B4-BE49-F238E27FC236}">
                <a16:creationId xmlns:a16="http://schemas.microsoft.com/office/drawing/2014/main" id="{89C12837-B8EA-4F4B-BACB-D1552E9F8C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9480" y="3575711"/>
            <a:ext cx="2857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70" name="TextBox 43">
            <a:extLst>
              <a:ext uri="{FF2B5EF4-FFF2-40B4-BE49-F238E27FC236}">
                <a16:creationId xmlns:a16="http://schemas.microsoft.com/office/drawing/2014/main" id="{91A028CC-545D-468A-A055-C6002CDECF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8235" y="896931"/>
            <a:ext cx="381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71" name="TextBox 49">
            <a:extLst>
              <a:ext uri="{FF2B5EF4-FFF2-40B4-BE49-F238E27FC236}">
                <a16:creationId xmlns:a16="http://schemas.microsoft.com/office/drawing/2014/main" id="{510A8D62-D187-494F-9D10-D3933C334D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8916" y="880466"/>
            <a:ext cx="90727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73</a:t>
            </a:r>
          </a:p>
        </p:txBody>
      </p:sp>
      <p:grpSp>
        <p:nvGrpSpPr>
          <p:cNvPr id="72" name="Group 66">
            <a:extLst>
              <a:ext uri="{FF2B5EF4-FFF2-40B4-BE49-F238E27FC236}">
                <a16:creationId xmlns:a16="http://schemas.microsoft.com/office/drawing/2014/main" id="{F1373FBD-9C4B-41E6-B891-2E6841708947}"/>
              </a:ext>
            </a:extLst>
          </p:cNvPr>
          <p:cNvGrpSpPr>
            <a:grpSpLocks/>
          </p:cNvGrpSpPr>
          <p:nvPr/>
        </p:nvGrpSpPr>
        <p:grpSpPr bwMode="auto">
          <a:xfrm>
            <a:off x="6218416" y="946582"/>
            <a:ext cx="882651" cy="1431301"/>
            <a:chOff x="2299" y="1252"/>
            <a:chExt cx="556" cy="656"/>
          </a:xfrm>
        </p:grpSpPr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5FC7E453-21D3-40DA-B71F-25BE8120EB6B}"/>
                </a:ext>
              </a:extLst>
            </p:cNvPr>
            <p:cNvCxnSpPr>
              <a:cxnSpLocks/>
            </p:cNvCxnSpPr>
            <p:nvPr/>
          </p:nvCxnSpPr>
          <p:spPr>
            <a:xfrm>
              <a:off x="2299" y="1537"/>
              <a:ext cx="556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DFE50F62-851C-4B9D-A9B5-C74FDA92D370}"/>
                </a:ext>
              </a:extLst>
            </p:cNvPr>
            <p:cNvCxnSpPr/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75" name="TextBox 36">
            <a:extLst>
              <a:ext uri="{FF2B5EF4-FFF2-40B4-BE49-F238E27FC236}">
                <a16:creationId xmlns:a16="http://schemas.microsoft.com/office/drawing/2014/main" id="{D0CD1556-6678-4766-87C3-D86B965252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759" y="1682969"/>
            <a:ext cx="381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1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B3202276-0E28-48A6-8CE9-9EE6DB7401E2}"/>
              </a:ext>
            </a:extLst>
          </p:cNvPr>
          <p:cNvCxnSpPr>
            <a:cxnSpLocks/>
          </p:cNvCxnSpPr>
          <p:nvPr/>
        </p:nvCxnSpPr>
        <p:spPr>
          <a:xfrm>
            <a:off x="5223708" y="2337853"/>
            <a:ext cx="972481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77" name="TextBox 38">
            <a:extLst>
              <a:ext uri="{FF2B5EF4-FFF2-40B4-BE49-F238E27FC236}">
                <a16:creationId xmlns:a16="http://schemas.microsoft.com/office/drawing/2014/main" id="{20874466-2DCA-4D0F-9D58-FDE3070F96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0395" y="2337853"/>
            <a:ext cx="2857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78" name="TextBox 36">
            <a:extLst>
              <a:ext uri="{FF2B5EF4-FFF2-40B4-BE49-F238E27FC236}">
                <a16:creationId xmlns:a16="http://schemas.microsoft.com/office/drawing/2014/main" id="{0F513994-5C4A-4891-86AA-A5A17BD99E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0682" y="1596226"/>
            <a:ext cx="381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79" name="TextBox 38">
            <a:extLst>
              <a:ext uri="{FF2B5EF4-FFF2-40B4-BE49-F238E27FC236}">
                <a16:creationId xmlns:a16="http://schemas.microsoft.com/office/drawing/2014/main" id="{008DCD7D-66C3-469F-BC21-80388A186C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7331" y="2337853"/>
            <a:ext cx="2857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80" name="TextBox 38">
            <a:extLst>
              <a:ext uri="{FF2B5EF4-FFF2-40B4-BE49-F238E27FC236}">
                <a16:creationId xmlns:a16="http://schemas.microsoft.com/office/drawing/2014/main" id="{301B7752-4006-475B-BA0E-3A837A523F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6671" y="1672826"/>
            <a:ext cx="2857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81" name="TextBox 38">
            <a:extLst>
              <a:ext uri="{FF2B5EF4-FFF2-40B4-BE49-F238E27FC236}">
                <a16:creationId xmlns:a16="http://schemas.microsoft.com/office/drawing/2014/main" id="{B99C9EB7-12BA-4496-AAD1-31C2B41784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3663" y="2937293"/>
            <a:ext cx="93457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32</a:t>
            </a: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3B11F5A9-ABB6-4F52-8C81-3133C68DE5FD}"/>
              </a:ext>
            </a:extLst>
          </p:cNvPr>
          <p:cNvCxnSpPr>
            <a:cxnSpLocks/>
          </p:cNvCxnSpPr>
          <p:nvPr/>
        </p:nvCxnSpPr>
        <p:spPr>
          <a:xfrm>
            <a:off x="5193440" y="3597693"/>
            <a:ext cx="972481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83" name="TextBox 38">
            <a:extLst>
              <a:ext uri="{FF2B5EF4-FFF2-40B4-BE49-F238E27FC236}">
                <a16:creationId xmlns:a16="http://schemas.microsoft.com/office/drawing/2014/main" id="{02DFBDB1-84A4-4200-9568-A4369EE70D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7879" y="3592308"/>
            <a:ext cx="2857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84" name="TextBox 43">
            <a:extLst>
              <a:ext uri="{FF2B5EF4-FFF2-40B4-BE49-F238E27FC236}">
                <a16:creationId xmlns:a16="http://schemas.microsoft.com/office/drawing/2014/main" id="{D29BE63E-7620-4D7D-B4C8-E8D9D3FF29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5791" y="971458"/>
            <a:ext cx="381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85" name="TextBox 49">
            <a:extLst>
              <a:ext uri="{FF2B5EF4-FFF2-40B4-BE49-F238E27FC236}">
                <a16:creationId xmlns:a16="http://schemas.microsoft.com/office/drawing/2014/main" id="{C025AD36-A2D2-4BE0-AFA5-F9DA76B38F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6472" y="954993"/>
            <a:ext cx="90727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39</a:t>
            </a:r>
          </a:p>
        </p:txBody>
      </p:sp>
      <p:grpSp>
        <p:nvGrpSpPr>
          <p:cNvPr id="86" name="Group 66">
            <a:extLst>
              <a:ext uri="{FF2B5EF4-FFF2-40B4-BE49-F238E27FC236}">
                <a16:creationId xmlns:a16="http://schemas.microsoft.com/office/drawing/2014/main" id="{271FDC2B-1F50-4895-9849-40DBC788728C}"/>
              </a:ext>
            </a:extLst>
          </p:cNvPr>
          <p:cNvGrpSpPr>
            <a:grpSpLocks/>
          </p:cNvGrpSpPr>
          <p:nvPr/>
        </p:nvGrpSpPr>
        <p:grpSpPr bwMode="auto">
          <a:xfrm>
            <a:off x="9365972" y="1021109"/>
            <a:ext cx="882651" cy="1431301"/>
            <a:chOff x="2299" y="1252"/>
            <a:chExt cx="556" cy="656"/>
          </a:xfrm>
        </p:grpSpPr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90D306EC-ED23-47BE-ADDC-DFC0796A0020}"/>
                </a:ext>
              </a:extLst>
            </p:cNvPr>
            <p:cNvCxnSpPr>
              <a:cxnSpLocks/>
            </p:cNvCxnSpPr>
            <p:nvPr/>
          </p:nvCxnSpPr>
          <p:spPr>
            <a:xfrm>
              <a:off x="2299" y="1537"/>
              <a:ext cx="556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1DB3085B-478A-44DE-BF85-017BC8398AC0}"/>
                </a:ext>
              </a:extLst>
            </p:cNvPr>
            <p:cNvCxnSpPr/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89" name="TextBox 36">
            <a:extLst>
              <a:ext uri="{FF2B5EF4-FFF2-40B4-BE49-F238E27FC236}">
                <a16:creationId xmlns:a16="http://schemas.microsoft.com/office/drawing/2014/main" id="{65D741FB-9BF7-4F66-8A96-9B18EB0157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96315" y="1757496"/>
            <a:ext cx="381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1</a:t>
            </a:r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A83714A-F3DD-4A51-BFB1-98DB2062A1F6}"/>
              </a:ext>
            </a:extLst>
          </p:cNvPr>
          <p:cNvCxnSpPr>
            <a:cxnSpLocks/>
          </p:cNvCxnSpPr>
          <p:nvPr/>
        </p:nvCxnSpPr>
        <p:spPr>
          <a:xfrm>
            <a:off x="8371264" y="2412380"/>
            <a:ext cx="972481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91" name="TextBox 38">
            <a:extLst>
              <a:ext uri="{FF2B5EF4-FFF2-40B4-BE49-F238E27FC236}">
                <a16:creationId xmlns:a16="http://schemas.microsoft.com/office/drawing/2014/main" id="{26830B89-A034-4C15-AF8A-EF7047CD67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7129" y="2299364"/>
            <a:ext cx="2857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92" name="TextBox 36">
            <a:extLst>
              <a:ext uri="{FF2B5EF4-FFF2-40B4-BE49-F238E27FC236}">
                <a16:creationId xmlns:a16="http://schemas.microsoft.com/office/drawing/2014/main" id="{7E4DE74B-2F99-49B4-A811-A1C0021DCF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8238" y="1670753"/>
            <a:ext cx="381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93" name="TextBox 38">
            <a:extLst>
              <a:ext uri="{FF2B5EF4-FFF2-40B4-BE49-F238E27FC236}">
                <a16:creationId xmlns:a16="http://schemas.microsoft.com/office/drawing/2014/main" id="{E7EAFFCC-EA35-4F61-92D5-B83C749467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43516" y="2309638"/>
            <a:ext cx="2857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94" name="TextBox 38">
            <a:extLst>
              <a:ext uri="{FF2B5EF4-FFF2-40B4-BE49-F238E27FC236}">
                <a16:creationId xmlns:a16="http://schemas.microsoft.com/office/drawing/2014/main" id="{FDFA7956-D52F-4809-8904-07DD06FAFC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93897" y="1747220"/>
            <a:ext cx="2857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95" name="TextBox 38">
            <a:extLst>
              <a:ext uri="{FF2B5EF4-FFF2-40B4-BE49-F238E27FC236}">
                <a16:creationId xmlns:a16="http://schemas.microsoft.com/office/drawing/2014/main" id="{566057EB-05D7-4CAB-B2C2-5E92792904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75310" y="2837159"/>
            <a:ext cx="2857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9</a:t>
            </a:r>
          </a:p>
        </p:txBody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2C483756-E631-4EBE-B1EF-F2BAE6F02DE9}"/>
              </a:ext>
            </a:extLst>
          </p:cNvPr>
          <p:cNvCxnSpPr>
            <a:cxnSpLocks/>
          </p:cNvCxnSpPr>
          <p:nvPr/>
        </p:nvCxnSpPr>
        <p:spPr>
          <a:xfrm>
            <a:off x="8371818" y="3538656"/>
            <a:ext cx="972481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97" name="TextBox 38">
            <a:extLst>
              <a:ext uri="{FF2B5EF4-FFF2-40B4-BE49-F238E27FC236}">
                <a16:creationId xmlns:a16="http://schemas.microsoft.com/office/drawing/2014/main" id="{36890C0C-25D5-4C79-B7BF-6B7A7FC2A0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94887" y="3461352"/>
            <a:ext cx="2857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668160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9" grpId="0"/>
      <p:bldP spid="34" grpId="0"/>
      <p:bldP spid="63" grpId="0"/>
      <p:bldP spid="65" grpId="0"/>
      <p:bldP spid="66" grpId="0"/>
      <p:bldP spid="67" grpId="0"/>
      <p:bldP spid="69" grpId="0"/>
      <p:bldP spid="70" grpId="0"/>
      <p:bldP spid="71" grpId="0"/>
      <p:bldP spid="75" grpId="0"/>
      <p:bldP spid="77" grpId="0"/>
      <p:bldP spid="78" grpId="0"/>
      <p:bldP spid="79" grpId="0"/>
      <p:bldP spid="80" grpId="0"/>
      <p:bldP spid="81" grpId="0"/>
      <p:bldP spid="83" grpId="0"/>
      <p:bldP spid="84" grpId="0"/>
      <p:bldP spid="85" grpId="0"/>
      <p:bldP spid="89" grpId="0"/>
      <p:bldP spid="91" grpId="0"/>
      <p:bldP spid="92" grpId="0"/>
      <p:bldP spid="93" grpId="0"/>
      <p:bldP spid="94" grpId="0"/>
      <p:bldP spid="95" grpId="0"/>
      <p:bldP spid="9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1EED416D-69F2-4985-9789-BD170D21CA94}"/>
              </a:ext>
            </a:extLst>
          </p:cNvPr>
          <p:cNvGrpSpPr/>
          <p:nvPr/>
        </p:nvGrpSpPr>
        <p:grpSpPr>
          <a:xfrm>
            <a:off x="1469636" y="0"/>
            <a:ext cx="1837974" cy="768350"/>
            <a:chOff x="1571236" y="-82639"/>
            <a:chExt cx="2012645" cy="768350"/>
          </a:xfrm>
        </p:grpSpPr>
        <p:grpSp>
          <p:nvGrpSpPr>
            <p:cNvPr id="30" name="组合 24">
              <a:extLst>
                <a:ext uri="{FF2B5EF4-FFF2-40B4-BE49-F238E27FC236}">
                  <a16:creationId xmlns:a16="http://schemas.microsoft.com/office/drawing/2014/main" id="{BC959191-A299-40B3-8409-DC1FC71EE54B}"/>
                </a:ext>
              </a:extLst>
            </p:cNvPr>
            <p:cNvGrpSpPr/>
            <p:nvPr/>
          </p:nvGrpSpPr>
          <p:grpSpPr>
            <a:xfrm>
              <a:off x="1571236" y="-82639"/>
              <a:ext cx="900018" cy="768350"/>
              <a:chOff x="5847680" y="1619467"/>
              <a:chExt cx="560718" cy="527780"/>
            </a:xfrm>
          </p:grpSpPr>
          <p:sp>
            <p:nvSpPr>
              <p:cNvPr id="32" name="椭圆 26">
                <a:extLst>
                  <a:ext uri="{FF2B5EF4-FFF2-40B4-BE49-F238E27FC236}">
                    <a16:creationId xmlns:a16="http://schemas.microsoft.com/office/drawing/2014/main" id="{0D16B60B-DFC5-46EB-909C-B85E6BB1A376}"/>
                  </a:ext>
                </a:extLst>
              </p:cNvPr>
              <p:cNvSpPr/>
              <p:nvPr/>
            </p:nvSpPr>
            <p:spPr>
              <a:xfrm>
                <a:off x="5903904" y="1661983"/>
                <a:ext cx="482701" cy="482701"/>
              </a:xfrm>
              <a:prstGeom prst="ellipse">
                <a:avLst/>
              </a:prstGeom>
              <a:solidFill>
                <a:srgbClr val="F0382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3" name="文本框 27">
                <a:extLst>
                  <a:ext uri="{FF2B5EF4-FFF2-40B4-BE49-F238E27FC236}">
                    <a16:creationId xmlns:a16="http://schemas.microsoft.com/office/drawing/2014/main" id="{B5AD9B3D-C2B5-449F-AC9F-FFCBA65F507F}"/>
                  </a:ext>
                </a:extLst>
              </p:cNvPr>
              <p:cNvSpPr txBox="1"/>
              <p:nvPr/>
            </p:nvSpPr>
            <p:spPr>
              <a:xfrm>
                <a:off x="5847680" y="1619467"/>
                <a:ext cx="560718" cy="527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+mj-lt"/>
                    <a:ea typeface="Source Han Sans CN Medium" panose="020B0600000000000000" pitchFamily="34" charset="-122"/>
                    <a:cs typeface="Calibri" panose="020F0502020204030204" pitchFamily="34" charset="0"/>
                    <a:sym typeface="Arial"/>
                  </a:rPr>
                  <a:t>2</a:t>
                </a:r>
              </a:p>
            </p:txBody>
          </p:sp>
        </p:grp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C239DE51-540D-423F-B7EF-A16C3C1C49DA}"/>
                </a:ext>
              </a:extLst>
            </p:cNvPr>
            <p:cNvSpPr/>
            <p:nvPr/>
          </p:nvSpPr>
          <p:spPr>
            <a:xfrm>
              <a:off x="2436274" y="33231"/>
              <a:ext cx="1147607" cy="579633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+mj-lt"/>
                </a:rPr>
                <a:t>Số</a:t>
              </a:r>
              <a:endParaRPr lang="en-US" sz="2800" b="1" dirty="0">
                <a:latin typeface="+mj-lt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CE10D22-6B16-4B18-A99A-23272C008614}"/>
              </a:ext>
            </a:extLst>
          </p:cNvPr>
          <p:cNvGrpSpPr/>
          <p:nvPr/>
        </p:nvGrpSpPr>
        <p:grpSpPr>
          <a:xfrm>
            <a:off x="2062481" y="975360"/>
            <a:ext cx="7863838" cy="1139563"/>
            <a:chOff x="2062481" y="975360"/>
            <a:chExt cx="7863838" cy="1139563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7FB6B11-D3A4-4CF8-89CA-F8978FA116C1}"/>
                </a:ext>
              </a:extLst>
            </p:cNvPr>
            <p:cNvGrpSpPr/>
            <p:nvPr/>
          </p:nvGrpSpPr>
          <p:grpSpPr>
            <a:xfrm>
              <a:off x="2062481" y="975360"/>
              <a:ext cx="7863838" cy="1139563"/>
              <a:chOff x="870148" y="1045704"/>
              <a:chExt cx="7863838" cy="1139563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A88E662F-E657-49EB-8E79-EEF3D68FBF2A}"/>
                  </a:ext>
                </a:extLst>
              </p:cNvPr>
              <p:cNvSpPr/>
              <p:nvPr/>
            </p:nvSpPr>
            <p:spPr>
              <a:xfrm>
                <a:off x="870148" y="1395055"/>
                <a:ext cx="1196778" cy="79021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>
                    <a:latin typeface="+mj-lt"/>
                  </a:rPr>
                  <a:t>32</a:t>
                </a:r>
              </a:p>
            </p:txBody>
          </p:sp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5D7D7526-F846-4BD1-B0A9-0BF5760EDC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66926" y="1800225"/>
                <a:ext cx="2034101" cy="0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17D3EE97-0A59-4E56-9FBA-62FE9A2F2397}"/>
                  </a:ext>
                </a:extLst>
              </p:cNvPr>
              <p:cNvSpPr/>
              <p:nvPr/>
            </p:nvSpPr>
            <p:spPr>
              <a:xfrm>
                <a:off x="4087395" y="1377511"/>
                <a:ext cx="999678" cy="719495"/>
              </a:xfrm>
              <a:prstGeom prst="rect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>
                    <a:latin typeface="+mj-lt"/>
                  </a:rPr>
                  <a:t>?</a:t>
                </a:r>
              </a:p>
            </p:txBody>
          </p:sp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101E3E7A-D333-4125-A5BD-C601F9EE292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98509" y="1737259"/>
                <a:ext cx="2397508" cy="10064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7" name="Isosceles Triangle 16">
                <a:extLst>
                  <a:ext uri="{FF2B5EF4-FFF2-40B4-BE49-F238E27FC236}">
                    <a16:creationId xmlns:a16="http://schemas.microsoft.com/office/drawing/2014/main" id="{75B5DAC2-D9F9-4605-ACE8-A1B75B3335CA}"/>
                  </a:ext>
                </a:extLst>
              </p:cNvPr>
              <p:cNvSpPr/>
              <p:nvPr/>
            </p:nvSpPr>
            <p:spPr>
              <a:xfrm>
                <a:off x="7274303" y="1045704"/>
                <a:ext cx="1459683" cy="1002446"/>
              </a:xfrm>
              <a:prstGeom prst="triangl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>
                    <a:latin typeface="+mj-lt"/>
                  </a:rPr>
                  <a:t>?</a:t>
                </a: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754F65-D8D4-4179-9699-D2E3F761DC0D}"/>
                </a:ext>
              </a:extLst>
            </p:cNvPr>
            <p:cNvSpPr txBox="1"/>
            <p:nvPr/>
          </p:nvSpPr>
          <p:spPr>
            <a:xfrm>
              <a:off x="3307610" y="1100673"/>
              <a:ext cx="208685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latin typeface="+mj-lt"/>
                </a:rPr>
                <a:t>gấp</a:t>
              </a:r>
              <a:r>
                <a:rPr lang="en-US" sz="2800" b="1" dirty="0">
                  <a:latin typeface="+mj-lt"/>
                </a:rPr>
                <a:t> 3 </a:t>
              </a:r>
              <a:r>
                <a:rPr lang="en-US" sz="2800" b="1" dirty="0" err="1">
                  <a:latin typeface="+mj-lt"/>
                </a:rPr>
                <a:t>lần</a:t>
              </a:r>
              <a:endParaRPr lang="en-US" sz="2800" b="1" dirty="0">
                <a:latin typeface="+mj-lt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9A04B0F-13AD-44B8-A63E-6DFA2E7F475F}"/>
                </a:ext>
              </a:extLst>
            </p:cNvPr>
            <p:cNvSpPr txBox="1"/>
            <p:nvPr/>
          </p:nvSpPr>
          <p:spPr>
            <a:xfrm>
              <a:off x="6446168" y="1161121"/>
              <a:ext cx="22536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latin typeface="+mj-lt"/>
                </a:rPr>
                <a:t>giảm</a:t>
              </a:r>
              <a:r>
                <a:rPr lang="en-US" sz="2800" b="1" dirty="0">
                  <a:latin typeface="+mj-lt"/>
                </a:rPr>
                <a:t> 4 </a:t>
              </a:r>
              <a:r>
                <a:rPr lang="en-US" sz="2800" b="1" dirty="0" err="1">
                  <a:latin typeface="+mj-lt"/>
                </a:rPr>
                <a:t>lần</a:t>
              </a:r>
              <a:endParaRPr lang="en-US" sz="2800" b="1" dirty="0">
                <a:latin typeface="+mj-lt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D362F4F-60A3-4A48-AE9F-8F3CCE730DE6}"/>
              </a:ext>
            </a:extLst>
          </p:cNvPr>
          <p:cNvGrpSpPr/>
          <p:nvPr/>
        </p:nvGrpSpPr>
        <p:grpSpPr>
          <a:xfrm>
            <a:off x="2062481" y="2573873"/>
            <a:ext cx="7904478" cy="1014250"/>
            <a:chOff x="2062481" y="2573873"/>
            <a:chExt cx="7904478" cy="1014250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5A42D3F1-C4B2-4DD4-81EC-52281652F4F2}"/>
                </a:ext>
              </a:extLst>
            </p:cNvPr>
            <p:cNvGrpSpPr/>
            <p:nvPr/>
          </p:nvGrpSpPr>
          <p:grpSpPr>
            <a:xfrm>
              <a:off x="2062481" y="2573873"/>
              <a:ext cx="7904478" cy="1014250"/>
              <a:chOff x="870148" y="1171017"/>
              <a:chExt cx="7904478" cy="1014250"/>
            </a:xfrm>
          </p:grpSpPr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90C34D22-D2D1-4F59-A8DF-428EB488F8B6}"/>
                  </a:ext>
                </a:extLst>
              </p:cNvPr>
              <p:cNvSpPr/>
              <p:nvPr/>
            </p:nvSpPr>
            <p:spPr>
              <a:xfrm>
                <a:off x="870148" y="1395055"/>
                <a:ext cx="1196778" cy="79021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>
                    <a:latin typeface="+mj-lt"/>
                  </a:rPr>
                  <a:t>42</a:t>
                </a:r>
              </a:p>
            </p:txBody>
          </p:sp>
          <p:cxnSp>
            <p:nvCxnSpPr>
              <p:cNvPr id="37" name="Straight Arrow Connector 36">
                <a:extLst>
                  <a:ext uri="{FF2B5EF4-FFF2-40B4-BE49-F238E27FC236}">
                    <a16:creationId xmlns:a16="http://schemas.microsoft.com/office/drawing/2014/main" id="{08FBA0CD-BABC-4D71-A8D6-07B829AA79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66926" y="1800225"/>
                <a:ext cx="2034101" cy="0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6B04FD09-2A49-4C76-97B9-5DA5917FF265}"/>
                  </a:ext>
                </a:extLst>
              </p:cNvPr>
              <p:cNvSpPr/>
              <p:nvPr/>
            </p:nvSpPr>
            <p:spPr>
              <a:xfrm>
                <a:off x="4087395" y="1377511"/>
                <a:ext cx="999678" cy="719495"/>
              </a:xfrm>
              <a:prstGeom prst="rect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>
                    <a:latin typeface="+mj-lt"/>
                  </a:rPr>
                  <a:t>?</a:t>
                </a:r>
              </a:p>
            </p:txBody>
          </p:sp>
          <p:cxnSp>
            <p:nvCxnSpPr>
              <p:cNvPr id="39" name="Straight Arrow Connector 38">
                <a:extLst>
                  <a:ext uri="{FF2B5EF4-FFF2-40B4-BE49-F238E27FC236}">
                    <a16:creationId xmlns:a16="http://schemas.microsoft.com/office/drawing/2014/main" id="{F5BD4B2D-6D1E-43CB-82AA-5C5A5856F3C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98509" y="1737259"/>
                <a:ext cx="2397508" cy="10064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0" name="Isosceles Triangle 39">
                <a:extLst>
                  <a:ext uri="{FF2B5EF4-FFF2-40B4-BE49-F238E27FC236}">
                    <a16:creationId xmlns:a16="http://schemas.microsoft.com/office/drawing/2014/main" id="{17060EE6-BC06-48D0-81A6-F3E61B03E3DA}"/>
                  </a:ext>
                </a:extLst>
              </p:cNvPr>
              <p:cNvSpPr/>
              <p:nvPr/>
            </p:nvSpPr>
            <p:spPr>
              <a:xfrm>
                <a:off x="7189667" y="1171017"/>
                <a:ext cx="1584959" cy="877133"/>
              </a:xfrm>
              <a:prstGeom prst="triangl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>
                    <a:latin typeface="+mj-lt"/>
                  </a:rPr>
                  <a:t>?</a:t>
                </a:r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453280E-290D-493E-8137-5CC90D0225A1}"/>
                </a:ext>
              </a:extLst>
            </p:cNvPr>
            <p:cNvSpPr txBox="1"/>
            <p:nvPr/>
          </p:nvSpPr>
          <p:spPr>
            <a:xfrm>
              <a:off x="3307610" y="2573873"/>
              <a:ext cx="208685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latin typeface="+mj-lt"/>
                </a:rPr>
                <a:t>giảm</a:t>
              </a:r>
              <a:r>
                <a:rPr lang="en-US" sz="2800" b="1" dirty="0">
                  <a:latin typeface="+mj-lt"/>
                </a:rPr>
                <a:t> 3 </a:t>
              </a:r>
              <a:r>
                <a:rPr lang="en-US" sz="2800" b="1" dirty="0" err="1">
                  <a:latin typeface="+mj-lt"/>
                </a:rPr>
                <a:t>lần</a:t>
              </a:r>
              <a:endParaRPr lang="en-US" sz="2800" b="1" dirty="0">
                <a:latin typeface="+mj-lt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DF0FD56-7851-4DD9-A6E5-FBE1CA948581}"/>
                </a:ext>
              </a:extLst>
            </p:cNvPr>
            <p:cNvSpPr txBox="1"/>
            <p:nvPr/>
          </p:nvSpPr>
          <p:spPr>
            <a:xfrm>
              <a:off x="6374126" y="2634321"/>
              <a:ext cx="23256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latin typeface="+mj-lt"/>
                </a:rPr>
                <a:t>bớt</a:t>
              </a:r>
              <a:r>
                <a:rPr lang="en-US" sz="2800" b="1" dirty="0">
                  <a:latin typeface="+mj-lt"/>
                </a:rPr>
                <a:t> 3 </a:t>
              </a:r>
              <a:r>
                <a:rPr lang="en-US" sz="2800" b="1" dirty="0" err="1">
                  <a:latin typeface="+mj-lt"/>
                </a:rPr>
                <a:t>đơn</a:t>
              </a:r>
              <a:r>
                <a:rPr lang="en-US" sz="2800" b="1" dirty="0">
                  <a:latin typeface="+mj-lt"/>
                </a:rPr>
                <a:t> </a:t>
              </a:r>
              <a:r>
                <a:rPr lang="en-US" sz="2800" b="1" dirty="0" err="1">
                  <a:latin typeface="+mj-lt"/>
                </a:rPr>
                <a:t>vị</a:t>
              </a:r>
              <a:endParaRPr lang="en-US" sz="2800" b="1" dirty="0">
                <a:latin typeface="+mj-lt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93A16ECD-EEB0-43F0-A933-25354839BB88}"/>
              </a:ext>
            </a:extLst>
          </p:cNvPr>
          <p:cNvGrpSpPr/>
          <p:nvPr/>
        </p:nvGrpSpPr>
        <p:grpSpPr>
          <a:xfrm>
            <a:off x="2062481" y="3915583"/>
            <a:ext cx="8067038" cy="1068685"/>
            <a:chOff x="2062481" y="3915583"/>
            <a:chExt cx="8067038" cy="1068685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DED96AF3-DB26-4E1F-B935-1C0850FF3936}"/>
                </a:ext>
              </a:extLst>
            </p:cNvPr>
            <p:cNvGrpSpPr/>
            <p:nvPr/>
          </p:nvGrpSpPr>
          <p:grpSpPr>
            <a:xfrm>
              <a:off x="2062481" y="3915583"/>
              <a:ext cx="8067038" cy="1068685"/>
              <a:chOff x="870148" y="1116582"/>
              <a:chExt cx="8067038" cy="1068685"/>
            </a:xfrm>
          </p:grpSpPr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CA7F914E-8CC7-49F1-8B78-61C37CFBD2AC}"/>
                  </a:ext>
                </a:extLst>
              </p:cNvPr>
              <p:cNvSpPr/>
              <p:nvPr/>
            </p:nvSpPr>
            <p:spPr>
              <a:xfrm>
                <a:off x="870148" y="1395055"/>
                <a:ext cx="1196778" cy="79021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>
                    <a:latin typeface="+mj-lt"/>
                  </a:rPr>
                  <a:t>11</a:t>
                </a:r>
              </a:p>
            </p:txBody>
          </p:sp>
          <p:cxnSp>
            <p:nvCxnSpPr>
              <p:cNvPr id="46" name="Straight Arrow Connector 45">
                <a:extLst>
                  <a:ext uri="{FF2B5EF4-FFF2-40B4-BE49-F238E27FC236}">
                    <a16:creationId xmlns:a16="http://schemas.microsoft.com/office/drawing/2014/main" id="{49EB434F-4D03-4F20-A5CC-200EA877E1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66926" y="1800225"/>
                <a:ext cx="2034101" cy="0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E822B483-81A2-45EE-A347-9D1C24471292}"/>
                  </a:ext>
                </a:extLst>
              </p:cNvPr>
              <p:cNvSpPr/>
              <p:nvPr/>
            </p:nvSpPr>
            <p:spPr>
              <a:xfrm>
                <a:off x="4087395" y="1377511"/>
                <a:ext cx="999678" cy="719495"/>
              </a:xfrm>
              <a:prstGeom prst="rect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>
                    <a:latin typeface="+mj-lt"/>
                  </a:rPr>
                  <a:t>?</a:t>
                </a:r>
              </a:p>
            </p:txBody>
          </p:sp>
          <p:cxnSp>
            <p:nvCxnSpPr>
              <p:cNvPr id="48" name="Straight Arrow Connector 47">
                <a:extLst>
                  <a:ext uri="{FF2B5EF4-FFF2-40B4-BE49-F238E27FC236}">
                    <a16:creationId xmlns:a16="http://schemas.microsoft.com/office/drawing/2014/main" id="{A133E4EE-2393-4746-8DDF-D045FCBB37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98509" y="1737259"/>
                <a:ext cx="2397508" cy="10064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9" name="Isosceles Triangle 48">
                <a:extLst>
                  <a:ext uri="{FF2B5EF4-FFF2-40B4-BE49-F238E27FC236}">
                    <a16:creationId xmlns:a16="http://schemas.microsoft.com/office/drawing/2014/main" id="{772B5AB1-68C8-4F55-98BE-A2B883B0EE0C}"/>
                  </a:ext>
                </a:extLst>
              </p:cNvPr>
              <p:cNvSpPr/>
              <p:nvPr/>
            </p:nvSpPr>
            <p:spPr>
              <a:xfrm>
                <a:off x="7352227" y="1116582"/>
                <a:ext cx="1584959" cy="931568"/>
              </a:xfrm>
              <a:prstGeom prst="triangl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>
                    <a:latin typeface="+mj-lt"/>
                  </a:rPr>
                  <a:t>?</a:t>
                </a:r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CFE36DF-420A-4326-8849-A9FE3C92105A}"/>
                </a:ext>
              </a:extLst>
            </p:cNvPr>
            <p:cNvSpPr txBox="1"/>
            <p:nvPr/>
          </p:nvSpPr>
          <p:spPr>
            <a:xfrm>
              <a:off x="3307610" y="3970018"/>
              <a:ext cx="208685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latin typeface="+mj-lt"/>
                </a:rPr>
                <a:t>gấp</a:t>
              </a:r>
              <a:r>
                <a:rPr lang="en-US" sz="2800" b="1" dirty="0">
                  <a:latin typeface="+mj-lt"/>
                </a:rPr>
                <a:t> 2 </a:t>
              </a:r>
              <a:r>
                <a:rPr lang="en-US" sz="2800" b="1" dirty="0" err="1">
                  <a:latin typeface="+mj-lt"/>
                </a:rPr>
                <a:t>lần</a:t>
              </a:r>
              <a:endParaRPr lang="en-US" sz="2800" b="1" dirty="0">
                <a:latin typeface="+mj-lt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D35F050-A29B-411D-964B-06AD520F5E8A}"/>
                </a:ext>
              </a:extLst>
            </p:cNvPr>
            <p:cNvSpPr txBox="1"/>
            <p:nvPr/>
          </p:nvSpPr>
          <p:spPr>
            <a:xfrm>
              <a:off x="6446168" y="4030466"/>
              <a:ext cx="26063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latin typeface="+mj-lt"/>
                </a:rPr>
                <a:t>thêm</a:t>
              </a:r>
              <a:r>
                <a:rPr lang="en-US" sz="2800" b="1" dirty="0">
                  <a:latin typeface="+mj-lt"/>
                </a:rPr>
                <a:t> 2 </a:t>
              </a:r>
              <a:r>
                <a:rPr lang="en-US" sz="2800" b="1" dirty="0" err="1">
                  <a:latin typeface="+mj-lt"/>
                </a:rPr>
                <a:t>đơn</a:t>
              </a:r>
              <a:r>
                <a:rPr lang="en-US" sz="2800" b="1" dirty="0">
                  <a:latin typeface="+mj-lt"/>
                </a:rPr>
                <a:t> </a:t>
              </a:r>
              <a:r>
                <a:rPr lang="en-US" sz="2800" b="1" dirty="0" err="1">
                  <a:latin typeface="+mj-lt"/>
                </a:rPr>
                <a:t>vị</a:t>
              </a:r>
              <a:endParaRPr lang="en-US" sz="2800" b="1" dirty="0">
                <a:latin typeface="+mj-lt"/>
              </a:endParaRPr>
            </a:p>
          </p:txBody>
        </p:sp>
      </p:grpSp>
      <p:sp>
        <p:nvSpPr>
          <p:cNvPr id="54" name="Rectangle 53">
            <a:extLst>
              <a:ext uri="{FF2B5EF4-FFF2-40B4-BE49-F238E27FC236}">
                <a16:creationId xmlns:a16="http://schemas.microsoft.com/office/drawing/2014/main" id="{CFE76BC6-D2DD-4859-BBCE-A8B936597A48}"/>
              </a:ext>
            </a:extLst>
          </p:cNvPr>
          <p:cNvSpPr/>
          <p:nvPr/>
        </p:nvSpPr>
        <p:spPr>
          <a:xfrm>
            <a:off x="5388080" y="1362597"/>
            <a:ext cx="753821" cy="58669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>
                <a:solidFill>
                  <a:srgbClr val="FF0000"/>
                </a:solidFill>
                <a:latin typeface="+mj-lt"/>
              </a:rPr>
              <a:t>96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F6D5757C-1BE1-4253-82EE-8F8522206973}"/>
              </a:ext>
            </a:extLst>
          </p:cNvPr>
          <p:cNvSpPr/>
          <p:nvPr/>
        </p:nvSpPr>
        <p:spPr>
          <a:xfrm>
            <a:off x="8803036" y="1499729"/>
            <a:ext cx="753821" cy="36922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>
                <a:solidFill>
                  <a:srgbClr val="FF0000"/>
                </a:solidFill>
                <a:latin typeface="+mj-lt"/>
              </a:rPr>
              <a:t>24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E084DA85-71E7-459D-B287-4619EE5B58BC}"/>
              </a:ext>
            </a:extLst>
          </p:cNvPr>
          <p:cNvSpPr/>
          <p:nvPr/>
        </p:nvSpPr>
        <p:spPr>
          <a:xfrm>
            <a:off x="5376644" y="2864193"/>
            <a:ext cx="830205" cy="58669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>
                <a:solidFill>
                  <a:srgbClr val="FF0000"/>
                </a:solidFill>
                <a:latin typeface="+mj-lt"/>
              </a:rPr>
              <a:t>14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424EF57F-FAED-4C00-93B9-CF8F1F8EEF5E}"/>
              </a:ext>
            </a:extLst>
          </p:cNvPr>
          <p:cNvSpPr/>
          <p:nvPr/>
        </p:nvSpPr>
        <p:spPr>
          <a:xfrm>
            <a:off x="8794506" y="2976244"/>
            <a:ext cx="753821" cy="43354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>
                <a:solidFill>
                  <a:srgbClr val="FF0000"/>
                </a:solidFill>
                <a:latin typeface="+mj-lt"/>
              </a:rPr>
              <a:t>11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9AD1A10-EF30-4FA7-8A08-CD0D94D24440}"/>
              </a:ext>
            </a:extLst>
          </p:cNvPr>
          <p:cNvSpPr/>
          <p:nvPr/>
        </p:nvSpPr>
        <p:spPr>
          <a:xfrm>
            <a:off x="5376644" y="4254663"/>
            <a:ext cx="830205" cy="58669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>
                <a:solidFill>
                  <a:srgbClr val="FF0000"/>
                </a:solidFill>
                <a:latin typeface="+mj-lt"/>
              </a:rPr>
              <a:t>22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DE0086CD-D14D-403C-B6AF-7566BD5F12DE}"/>
              </a:ext>
            </a:extLst>
          </p:cNvPr>
          <p:cNvSpPr/>
          <p:nvPr/>
        </p:nvSpPr>
        <p:spPr>
          <a:xfrm>
            <a:off x="8991600" y="4382453"/>
            <a:ext cx="753821" cy="43354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>
                <a:solidFill>
                  <a:srgbClr val="FF0000"/>
                </a:solidFill>
                <a:latin typeface="+mj-lt"/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1700549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AA30F59B-0A9C-4AB7-9FB0-493505E93673}"/>
              </a:ext>
            </a:extLst>
          </p:cNvPr>
          <p:cNvGrpSpPr/>
          <p:nvPr/>
        </p:nvGrpSpPr>
        <p:grpSpPr>
          <a:xfrm>
            <a:off x="941097" y="29081"/>
            <a:ext cx="10803863" cy="1576199"/>
            <a:chOff x="1598868" y="-53558"/>
            <a:chExt cx="11182125" cy="1576199"/>
          </a:xfrm>
        </p:grpSpPr>
        <p:grpSp>
          <p:nvGrpSpPr>
            <p:cNvPr id="22" name="组合 24">
              <a:extLst>
                <a:ext uri="{FF2B5EF4-FFF2-40B4-BE49-F238E27FC236}">
                  <a16:creationId xmlns:a16="http://schemas.microsoft.com/office/drawing/2014/main" id="{4DCCEC22-1B09-45D5-A40A-2C686D0D30FB}"/>
                </a:ext>
              </a:extLst>
            </p:cNvPr>
            <p:cNvGrpSpPr/>
            <p:nvPr/>
          </p:nvGrpSpPr>
          <p:grpSpPr>
            <a:xfrm>
              <a:off x="1598868" y="-53558"/>
              <a:ext cx="900018" cy="768350"/>
              <a:chOff x="5864895" y="1639443"/>
              <a:chExt cx="560718" cy="527780"/>
            </a:xfrm>
          </p:grpSpPr>
          <p:sp>
            <p:nvSpPr>
              <p:cNvPr id="24" name="椭圆 26">
                <a:extLst>
                  <a:ext uri="{FF2B5EF4-FFF2-40B4-BE49-F238E27FC236}">
                    <a16:creationId xmlns:a16="http://schemas.microsoft.com/office/drawing/2014/main" id="{C83499E5-44CB-4C7F-A5AA-9955BFD32078}"/>
                  </a:ext>
                </a:extLst>
              </p:cNvPr>
              <p:cNvSpPr/>
              <p:nvPr/>
            </p:nvSpPr>
            <p:spPr>
              <a:xfrm>
                <a:off x="5903904" y="1661983"/>
                <a:ext cx="482701" cy="482701"/>
              </a:xfrm>
              <a:prstGeom prst="ellipse">
                <a:avLst/>
              </a:prstGeom>
              <a:solidFill>
                <a:srgbClr val="F0382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5" name="文本框 27">
                <a:extLst>
                  <a:ext uri="{FF2B5EF4-FFF2-40B4-BE49-F238E27FC236}">
                    <a16:creationId xmlns:a16="http://schemas.microsoft.com/office/drawing/2014/main" id="{74F1ED82-1669-4393-9594-C37D195E8ACE}"/>
                  </a:ext>
                </a:extLst>
              </p:cNvPr>
              <p:cNvSpPr txBox="1"/>
              <p:nvPr/>
            </p:nvSpPr>
            <p:spPr>
              <a:xfrm>
                <a:off x="5864895" y="1639443"/>
                <a:ext cx="560718" cy="527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ea typeface="Source Han Sans CN Medium" panose="020B0600000000000000" pitchFamily="34" charset="-122"/>
                    <a:cs typeface="Calibri" panose="020F0502020204030204" pitchFamily="34" charset="0"/>
                    <a:sym typeface="Arial"/>
                  </a:rPr>
                  <a:t>3</a:t>
                </a:r>
              </a:p>
            </p:txBody>
          </p:sp>
        </p:grp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D66F689A-598C-4EA8-831C-E618D1664CCD}"/>
                </a:ext>
              </a:extLst>
            </p:cNvPr>
            <p:cNvSpPr/>
            <p:nvPr/>
          </p:nvSpPr>
          <p:spPr>
            <a:xfrm>
              <a:off x="2436274" y="33231"/>
              <a:ext cx="10344719" cy="1489410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vi-VN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Rô-bốt dùng 35m vải để may quần áo công nhân. Mỗi bộ quần áo công nhân hết 3m vải. Hỏi Rô-bốt có thể may được nhiều nhất bao nhiêu bộ quần áo công nhân và còn thừa mấy mét vải?</a:t>
              </a:r>
              <a:endParaRPr lang="en-US" sz="28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9DB4DCA2-900B-4CBB-9658-162E51A1B8F0}"/>
              </a:ext>
            </a:extLst>
          </p:cNvPr>
          <p:cNvSpPr txBox="1"/>
          <p:nvPr/>
        </p:nvSpPr>
        <p:spPr>
          <a:xfrm>
            <a:off x="2017911" y="1925086"/>
            <a:ext cx="196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</a:rPr>
              <a:t>Tóm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tắt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CA6DC7B-0D3A-4503-90F9-0EEA2185D69C}"/>
              </a:ext>
            </a:extLst>
          </p:cNvPr>
          <p:cNvSpPr txBox="1"/>
          <p:nvPr/>
        </p:nvSpPr>
        <p:spPr>
          <a:xfrm>
            <a:off x="1013796" y="2506502"/>
            <a:ext cx="39968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3 m: 1 </a:t>
            </a:r>
            <a:r>
              <a:rPr lang="en-US" sz="2800" b="1" dirty="0" err="1">
                <a:solidFill>
                  <a:srgbClr val="002060"/>
                </a:solidFill>
              </a:rPr>
              <a:t>bộ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932817E-4BBF-48C3-B06E-DE3264E2B9CE}"/>
              </a:ext>
            </a:extLst>
          </p:cNvPr>
          <p:cNvSpPr txBox="1"/>
          <p:nvPr/>
        </p:nvSpPr>
        <p:spPr>
          <a:xfrm>
            <a:off x="1001593" y="3167390"/>
            <a:ext cx="39968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35 m: …. </a:t>
            </a:r>
            <a:r>
              <a:rPr lang="en-US" sz="2800" b="1" dirty="0" err="1">
                <a:solidFill>
                  <a:srgbClr val="002060"/>
                </a:solidFill>
              </a:rPr>
              <a:t>bộ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30287DA-2A9F-41CE-B225-168F2B9C98CF}"/>
              </a:ext>
            </a:extLst>
          </p:cNvPr>
          <p:cNvSpPr txBox="1"/>
          <p:nvPr/>
        </p:nvSpPr>
        <p:spPr>
          <a:xfrm>
            <a:off x="941097" y="3895767"/>
            <a:ext cx="39968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</a:rPr>
              <a:t>Dư</a:t>
            </a:r>
            <a:r>
              <a:rPr lang="en-US" sz="2800" b="1" dirty="0">
                <a:solidFill>
                  <a:srgbClr val="002060"/>
                </a:solidFill>
              </a:rPr>
              <a:t>: …… </a:t>
            </a:r>
            <a:r>
              <a:rPr lang="en-US" sz="2800" b="1" dirty="0" err="1">
                <a:solidFill>
                  <a:srgbClr val="002060"/>
                </a:solidFill>
              </a:rPr>
              <a:t>mét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vải</a:t>
            </a:r>
            <a:r>
              <a:rPr lang="en-US" sz="2800" b="1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A1F00A0-AB71-4005-A132-45C95B9B060C}"/>
              </a:ext>
            </a:extLst>
          </p:cNvPr>
          <p:cNvSpPr txBox="1"/>
          <p:nvPr/>
        </p:nvSpPr>
        <p:spPr>
          <a:xfrm>
            <a:off x="7067431" y="1940092"/>
            <a:ext cx="1967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2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endParaRPr lang="en-US" sz="3200" b="1" u="sng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7E92C51-ACF1-4E72-B740-63CB66AAB7F7}"/>
              </a:ext>
            </a:extLst>
          </p:cNvPr>
          <p:cNvSpPr txBox="1"/>
          <p:nvPr/>
        </p:nvSpPr>
        <p:spPr>
          <a:xfrm>
            <a:off x="5890596" y="2536514"/>
            <a:ext cx="49196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 có 35 : 3 = 11 dư 2.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251E5FF-8375-4FD9-96CB-6D35F13CCCA7}"/>
              </a:ext>
            </a:extLst>
          </p:cNvPr>
          <p:cNvSpPr txBox="1"/>
          <p:nvPr/>
        </p:nvSpPr>
        <p:spPr>
          <a:xfrm>
            <a:off x="4846321" y="3182396"/>
            <a:ext cx="72360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Vậy ta có thể may được nhiều nhất 11 bộ quần áo và còn dư 2 mét vải.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D9221A0-40AF-4621-A07C-867CA25EE8DA}"/>
              </a:ext>
            </a:extLst>
          </p:cNvPr>
          <p:cNvSpPr txBox="1"/>
          <p:nvPr/>
        </p:nvSpPr>
        <p:spPr>
          <a:xfrm>
            <a:off x="5720080" y="4280667"/>
            <a:ext cx="6471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fr-FR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fr-FR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11 </a:t>
            </a:r>
            <a:r>
              <a:rPr lang="fr-FR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lang="fr-FR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quần</a:t>
            </a:r>
            <a:r>
              <a:rPr lang="fr-FR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áo</a:t>
            </a:r>
            <a:r>
              <a:rPr lang="fr-FR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thừa</a:t>
            </a:r>
            <a:r>
              <a:rPr lang="fr-FR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2m </a:t>
            </a:r>
            <a:r>
              <a:rPr lang="fr-FR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vải</a:t>
            </a:r>
            <a:r>
              <a:rPr lang="fr-FR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309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AA30F59B-0A9C-4AB7-9FB0-493505E93673}"/>
              </a:ext>
            </a:extLst>
          </p:cNvPr>
          <p:cNvGrpSpPr/>
          <p:nvPr/>
        </p:nvGrpSpPr>
        <p:grpSpPr>
          <a:xfrm>
            <a:off x="941097" y="29081"/>
            <a:ext cx="10803863" cy="1576199"/>
            <a:chOff x="1598868" y="-53558"/>
            <a:chExt cx="11182125" cy="1576199"/>
          </a:xfrm>
        </p:grpSpPr>
        <p:grpSp>
          <p:nvGrpSpPr>
            <p:cNvPr id="22" name="组合 24">
              <a:extLst>
                <a:ext uri="{FF2B5EF4-FFF2-40B4-BE49-F238E27FC236}">
                  <a16:creationId xmlns:a16="http://schemas.microsoft.com/office/drawing/2014/main" id="{4DCCEC22-1B09-45D5-A40A-2C686D0D30FB}"/>
                </a:ext>
              </a:extLst>
            </p:cNvPr>
            <p:cNvGrpSpPr/>
            <p:nvPr/>
          </p:nvGrpSpPr>
          <p:grpSpPr>
            <a:xfrm>
              <a:off x="1598868" y="-53558"/>
              <a:ext cx="900018" cy="768350"/>
              <a:chOff x="5864895" y="1639443"/>
              <a:chExt cx="560718" cy="527780"/>
            </a:xfrm>
          </p:grpSpPr>
          <p:sp>
            <p:nvSpPr>
              <p:cNvPr id="24" name="椭圆 26">
                <a:extLst>
                  <a:ext uri="{FF2B5EF4-FFF2-40B4-BE49-F238E27FC236}">
                    <a16:creationId xmlns:a16="http://schemas.microsoft.com/office/drawing/2014/main" id="{C83499E5-44CB-4C7F-A5AA-9955BFD32078}"/>
                  </a:ext>
                </a:extLst>
              </p:cNvPr>
              <p:cNvSpPr/>
              <p:nvPr/>
            </p:nvSpPr>
            <p:spPr>
              <a:xfrm>
                <a:off x="5903904" y="1661983"/>
                <a:ext cx="482701" cy="482701"/>
              </a:xfrm>
              <a:prstGeom prst="ellipse">
                <a:avLst/>
              </a:prstGeom>
              <a:solidFill>
                <a:srgbClr val="F0382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5" name="文本框 27">
                <a:extLst>
                  <a:ext uri="{FF2B5EF4-FFF2-40B4-BE49-F238E27FC236}">
                    <a16:creationId xmlns:a16="http://schemas.microsoft.com/office/drawing/2014/main" id="{74F1ED82-1669-4393-9594-C37D195E8ACE}"/>
                  </a:ext>
                </a:extLst>
              </p:cNvPr>
              <p:cNvSpPr txBox="1"/>
              <p:nvPr/>
            </p:nvSpPr>
            <p:spPr>
              <a:xfrm>
                <a:off x="5864895" y="1639443"/>
                <a:ext cx="560718" cy="527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Source Han Sans CN Medium" panose="020B0600000000000000" pitchFamily="34" charset="-122"/>
                    <a:cs typeface="Calibri" panose="020F0502020204030204" pitchFamily="34" charset="0"/>
                    <a:sym typeface="Arial"/>
                  </a:rPr>
                  <a:t>4</a:t>
                </a:r>
              </a:p>
            </p:txBody>
          </p:sp>
        </p:grp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D66F689A-598C-4EA8-831C-E618D1664CCD}"/>
                </a:ext>
              </a:extLst>
            </p:cNvPr>
            <p:cNvSpPr/>
            <p:nvPr/>
          </p:nvSpPr>
          <p:spPr>
            <a:xfrm>
              <a:off x="2436274" y="33231"/>
              <a:ext cx="10344719" cy="1489410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Trong ngày hội trồng cây, Việt trồng được 5 cây. Số cây Rô-bốt trồng được gấp 3 lần số cây của Việt. Hỏi cả hai bạn trồng được bao nhiêu cây?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5" name="Text Box 158">
            <a:extLst>
              <a:ext uri="{FF2B5EF4-FFF2-40B4-BE49-F238E27FC236}">
                <a16:creationId xmlns:a16="http://schemas.microsoft.com/office/drawing/2014/main" id="{B1EBD1B9-8DE6-4F13-B6ED-A2CC2CF10F96}"/>
              </a:ext>
            </a:extLst>
          </p:cNvPr>
          <p:cNvSpPr txBox="1"/>
          <p:nvPr/>
        </p:nvSpPr>
        <p:spPr>
          <a:xfrm>
            <a:off x="846899" y="2740376"/>
            <a:ext cx="1177925" cy="310515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Việt</a:t>
            </a:r>
            <a:endParaRPr lang="en-US" sz="32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6" name="Text Box 159">
            <a:extLst>
              <a:ext uri="{FF2B5EF4-FFF2-40B4-BE49-F238E27FC236}">
                <a16:creationId xmlns:a16="http://schemas.microsoft.com/office/drawing/2014/main" id="{F80A59AA-1892-4270-B38D-32DF7F6889DD}"/>
              </a:ext>
            </a:extLst>
          </p:cNvPr>
          <p:cNvSpPr txBox="1"/>
          <p:nvPr/>
        </p:nvSpPr>
        <p:spPr>
          <a:xfrm>
            <a:off x="231145" y="3297361"/>
            <a:ext cx="2054153" cy="551004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Rô</a:t>
            </a:r>
            <a:r>
              <a:rPr lang="en-US" sz="3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-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bốt</a:t>
            </a:r>
            <a:r>
              <a:rPr lang="en-US" sz="3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17" name="Text Box 158">
            <a:extLst>
              <a:ext uri="{FF2B5EF4-FFF2-40B4-BE49-F238E27FC236}">
                <a16:creationId xmlns:a16="http://schemas.microsoft.com/office/drawing/2014/main" id="{6183663E-2F93-45F8-A961-BF7EF4E2FC45}"/>
              </a:ext>
            </a:extLst>
          </p:cNvPr>
          <p:cNvSpPr txBox="1"/>
          <p:nvPr/>
        </p:nvSpPr>
        <p:spPr>
          <a:xfrm>
            <a:off x="1796261" y="1913363"/>
            <a:ext cx="1967242" cy="483576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Tóm</a:t>
            </a:r>
            <a:r>
              <a:rPr lang="en-US" sz="3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tắt</a:t>
            </a:r>
            <a:endParaRPr lang="en-US" sz="32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30CF118-9209-46B4-BDD8-4583D6514558}"/>
              </a:ext>
            </a:extLst>
          </p:cNvPr>
          <p:cNvGrpSpPr/>
          <p:nvPr/>
        </p:nvGrpSpPr>
        <p:grpSpPr>
          <a:xfrm>
            <a:off x="1845039" y="2838288"/>
            <a:ext cx="1159833" cy="252572"/>
            <a:chOff x="3051544" y="3800176"/>
            <a:chExt cx="2147777" cy="182679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C45F7AB-AFFC-428D-83D4-051657BB101C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91516"/>
              <a:ext cx="2147777" cy="0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95F72D44-8E1D-40DB-B1EB-DB93C447E256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00176"/>
              <a:ext cx="0" cy="182679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395A537-A947-4BC2-BA81-9FFCA910E5A3}"/>
                </a:ext>
              </a:extLst>
            </p:cNvPr>
            <p:cNvCxnSpPr/>
            <p:nvPr/>
          </p:nvCxnSpPr>
          <p:spPr>
            <a:xfrm>
              <a:off x="5199321" y="3800176"/>
              <a:ext cx="0" cy="182679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7B1652F-5338-4AAB-952C-D0B95E2E91CC}"/>
              </a:ext>
            </a:extLst>
          </p:cNvPr>
          <p:cNvGrpSpPr/>
          <p:nvPr/>
        </p:nvGrpSpPr>
        <p:grpSpPr>
          <a:xfrm>
            <a:off x="1834764" y="3523573"/>
            <a:ext cx="3156983" cy="182679"/>
            <a:chOff x="3040911" y="3800176"/>
            <a:chExt cx="3156983" cy="182679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70C66610-0FA2-409E-9AE7-BD5B3A1C434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40911" y="3896316"/>
              <a:ext cx="3156983" cy="14291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9D78DA94-F3EA-4F32-B6AB-942C8A0980E4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00176"/>
              <a:ext cx="0" cy="182679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23F57060-E82E-4A88-912F-45CA521763F4}"/>
                </a:ext>
              </a:extLst>
            </p:cNvPr>
            <p:cNvCxnSpPr/>
            <p:nvPr/>
          </p:nvCxnSpPr>
          <p:spPr>
            <a:xfrm>
              <a:off x="5199321" y="3800176"/>
              <a:ext cx="0" cy="182679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6691DE5E-0163-4BFF-9FA8-73DBE55BB637}"/>
                </a:ext>
              </a:extLst>
            </p:cNvPr>
            <p:cNvCxnSpPr>
              <a:cxnSpLocks/>
            </p:cNvCxnSpPr>
            <p:nvPr/>
          </p:nvCxnSpPr>
          <p:spPr>
            <a:xfrm>
              <a:off x="6197894" y="3800176"/>
              <a:ext cx="0" cy="182679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59722C16-5455-42E9-93EF-3125C5B1FBD7}"/>
              </a:ext>
            </a:extLst>
          </p:cNvPr>
          <p:cNvSpPr txBox="1"/>
          <p:nvPr/>
        </p:nvSpPr>
        <p:spPr>
          <a:xfrm>
            <a:off x="1893990" y="2496952"/>
            <a:ext cx="2201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endParaRPr lang="en-US" sz="2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844E5A0F-6929-4947-B421-A23D1E05413C}"/>
              </a:ext>
            </a:extLst>
          </p:cNvPr>
          <p:cNvCxnSpPr>
            <a:cxnSpLocks/>
          </p:cNvCxnSpPr>
          <p:nvPr/>
        </p:nvCxnSpPr>
        <p:spPr>
          <a:xfrm>
            <a:off x="1845038" y="2953457"/>
            <a:ext cx="0" cy="570116"/>
          </a:xfrm>
          <a:prstGeom prst="line">
            <a:avLst/>
          </a:prstGeom>
          <a:ln w="381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A318B93F-F9C1-489A-8D7F-F8D532F03B5B}"/>
              </a:ext>
            </a:extLst>
          </p:cNvPr>
          <p:cNvCxnSpPr>
            <a:cxnSpLocks/>
          </p:cNvCxnSpPr>
          <p:nvPr/>
        </p:nvCxnSpPr>
        <p:spPr>
          <a:xfrm>
            <a:off x="3004872" y="3003855"/>
            <a:ext cx="0" cy="570116"/>
          </a:xfrm>
          <a:prstGeom prst="line">
            <a:avLst/>
          </a:prstGeom>
          <a:ln w="381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Left Brace 42">
            <a:extLst>
              <a:ext uri="{FF2B5EF4-FFF2-40B4-BE49-F238E27FC236}">
                <a16:creationId xmlns:a16="http://schemas.microsoft.com/office/drawing/2014/main" id="{3416AFBA-AF73-42C3-8935-AF183A5D588A}"/>
              </a:ext>
            </a:extLst>
          </p:cNvPr>
          <p:cNvSpPr/>
          <p:nvPr/>
        </p:nvSpPr>
        <p:spPr>
          <a:xfrm rot="10800000">
            <a:off x="4931688" y="2737548"/>
            <a:ext cx="433499" cy="1102730"/>
          </a:xfrm>
          <a:prstGeom prst="leftBrace">
            <a:avLst>
              <a:gd name="adj1" fmla="val 26252"/>
              <a:gd name="adj2" fmla="val 5000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A5300C5-0699-496E-B178-E3C1FA316680}"/>
              </a:ext>
            </a:extLst>
          </p:cNvPr>
          <p:cNvSpPr txBox="1"/>
          <p:nvPr/>
        </p:nvSpPr>
        <p:spPr>
          <a:xfrm>
            <a:off x="5315220" y="2938438"/>
            <a:ext cx="2082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endParaRPr lang="en-US" sz="2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715A86F-48D4-405C-B3AF-5C457A118908}"/>
              </a:ext>
            </a:extLst>
          </p:cNvPr>
          <p:cNvCxnSpPr>
            <a:cxnSpLocks/>
          </p:cNvCxnSpPr>
          <p:nvPr/>
        </p:nvCxnSpPr>
        <p:spPr>
          <a:xfrm>
            <a:off x="3004872" y="3523573"/>
            <a:ext cx="0" cy="18267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6B2D1592-D958-4A4B-B6C0-EA837C87AD00}"/>
              </a:ext>
            </a:extLst>
          </p:cNvPr>
          <p:cNvSpPr txBox="1"/>
          <p:nvPr/>
        </p:nvSpPr>
        <p:spPr>
          <a:xfrm>
            <a:off x="6726804" y="1973732"/>
            <a:ext cx="3609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28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endParaRPr lang="en-US" sz="28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9A4C825-C723-491C-9903-5B2254DA1754}"/>
              </a:ext>
            </a:extLst>
          </p:cNvPr>
          <p:cNvSpPr txBox="1"/>
          <p:nvPr/>
        </p:nvSpPr>
        <p:spPr>
          <a:xfrm>
            <a:off x="6335972" y="2574036"/>
            <a:ext cx="58560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 mà Rô - bốt đã trồng được là: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095E4BB-5534-4754-90A3-244C61FDF7E3}"/>
              </a:ext>
            </a:extLst>
          </p:cNvPr>
          <p:cNvSpPr txBox="1"/>
          <p:nvPr/>
        </p:nvSpPr>
        <p:spPr>
          <a:xfrm>
            <a:off x="6555765" y="3077149"/>
            <a:ext cx="43171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x 3 = 15 (cây)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A11E23C-9CEF-4937-97AF-88C80F341534}"/>
              </a:ext>
            </a:extLst>
          </p:cNvPr>
          <p:cNvSpPr txBox="1"/>
          <p:nvPr/>
        </p:nvSpPr>
        <p:spPr>
          <a:xfrm>
            <a:off x="6201149" y="3675605"/>
            <a:ext cx="5856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 cây hai bạn trồng được là: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66E6130-B4C9-4E59-8A0C-679B94844592}"/>
              </a:ext>
            </a:extLst>
          </p:cNvPr>
          <p:cNvSpPr txBox="1"/>
          <p:nvPr/>
        </p:nvSpPr>
        <p:spPr>
          <a:xfrm>
            <a:off x="6201149" y="4168804"/>
            <a:ext cx="5856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+ 15 = 20 (cây)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CCE6BA5-AF87-4286-82BA-93D5AAC1490F}"/>
              </a:ext>
            </a:extLst>
          </p:cNvPr>
          <p:cNvSpPr txBox="1"/>
          <p:nvPr/>
        </p:nvSpPr>
        <p:spPr>
          <a:xfrm>
            <a:off x="6726804" y="4777174"/>
            <a:ext cx="5856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 số: 20 cây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856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40" grpId="0"/>
      <p:bldP spid="43" grpId="0" animBg="1"/>
      <p:bldP spid="44" grpId="0"/>
      <p:bldP spid="4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1A68BF9-662A-4997-A301-21630BC669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B37C2262-6A76-45E9-A454-8D00971B8935}"/>
              </a:ext>
            </a:extLst>
          </p:cNvPr>
          <p:cNvSpPr/>
          <p:nvPr/>
        </p:nvSpPr>
        <p:spPr>
          <a:xfrm>
            <a:off x="356135" y="342821"/>
            <a:ext cx="11479731" cy="6172357"/>
          </a:xfrm>
          <a:prstGeom prst="rect">
            <a:avLst/>
          </a:prstGeom>
          <a:noFill/>
          <a:ln>
            <a:solidFill>
              <a:srgbClr val="7DB2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CN" altLang="en-US">
              <a:solidFill>
                <a:srgbClr val="FFFFFF"/>
              </a:solidFill>
              <a:latin typeface="Calibri"/>
              <a:ea typeface="宋体" panose="02010600030101010101" pitchFamily="2" charset="-122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54A2598-4E22-443F-AD13-F936A8EB19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9010" y="781510"/>
            <a:ext cx="9260440" cy="342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404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363</Words>
  <Application>Microsoft Office PowerPoint</Application>
  <PresentationFormat>Widescreen</PresentationFormat>
  <Paragraphs>102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等线</vt:lpstr>
      <vt:lpstr>ITC Avant Garde Std Bk</vt:lpstr>
      <vt:lpstr>Arial</vt:lpstr>
      <vt:lpstr>Calibri</vt:lpstr>
      <vt:lpstr>Calibri Light</vt:lpstr>
      <vt:lpstr>Times New Roman</vt:lpstr>
      <vt:lpstr>1_Office Theme</vt:lpstr>
      <vt:lpstr>9_Office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31</cp:revision>
  <dcterms:created xsi:type="dcterms:W3CDTF">2022-08-25T07:39:46Z</dcterms:created>
  <dcterms:modified xsi:type="dcterms:W3CDTF">2022-09-27T12:20:40Z</dcterms:modified>
</cp:coreProperties>
</file>