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 id="2147483698" r:id="rId3"/>
    <p:sldMasterId id="2147483700" r:id="rId4"/>
  </p:sldMasterIdLst>
  <p:notesMasterIdLst>
    <p:notesMasterId r:id="rId30"/>
  </p:notesMasterIdLst>
  <p:sldIdLst>
    <p:sldId id="283" r:id="rId5"/>
    <p:sldId id="263" r:id="rId6"/>
    <p:sldId id="259" r:id="rId7"/>
    <p:sldId id="275" r:id="rId8"/>
    <p:sldId id="276" r:id="rId9"/>
    <p:sldId id="286" r:id="rId10"/>
    <p:sldId id="287" r:id="rId11"/>
    <p:sldId id="288" r:id="rId12"/>
    <p:sldId id="277"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284" r:id="rId28"/>
    <p:sldId id="76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5037B-E896-4482-B791-C5C6BB9DE86D}"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3BEAF5-01A3-4273-8DCE-6917B5B11836}" type="slidenum">
              <a:rPr lang="en-US" smtClean="0"/>
              <a:t>‹#›</a:t>
            </a:fld>
            <a:endParaRPr lang="en-US"/>
          </a:p>
        </p:txBody>
      </p:sp>
    </p:spTree>
    <p:extLst>
      <p:ext uri="{BB962C8B-B14F-4D97-AF65-F5344CB8AC3E}">
        <p14:creationId xmlns:p14="http://schemas.microsoft.com/office/powerpoint/2010/main" val="2549369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660030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063268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675595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185403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4073597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910593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657973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182711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6940254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973855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035724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05865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474143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294452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1603283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987057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66877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F88B-10A9-402D-AF19-FF5CF9ACC7D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9348491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emf"/><Relationship Id="rId3" Type="http://schemas.openxmlformats.org/officeDocument/2006/relationships/image" Target="../media/image9.emf"/><Relationship Id="rId7" Type="http://schemas.openxmlformats.org/officeDocument/2006/relationships/image" Target="../media/image13.emf"/><Relationship Id="rId12"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2.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emf"/><Relationship Id="rId14" Type="http://schemas.openxmlformats.org/officeDocument/2006/relationships/image" Target="../media/image20.emf"/></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2.emf"/><Relationship Id="rId7" Type="http://schemas.openxmlformats.org/officeDocument/2006/relationships/image" Target="../media/image20.emf"/><Relationship Id="rId12" Type="http://schemas.openxmlformats.org/officeDocument/2006/relationships/image" Target="../media/image15.emf"/><Relationship Id="rId2" Type="http://schemas.openxmlformats.org/officeDocument/2006/relationships/image" Target="../media/image21.emf"/><Relationship Id="rId1" Type="http://schemas.openxmlformats.org/officeDocument/2006/relationships/slideMaster" Target="../slideMasters/slideMaster2.xml"/><Relationship Id="rId6" Type="http://schemas.openxmlformats.org/officeDocument/2006/relationships/image" Target="../media/image25.emf"/><Relationship Id="rId11" Type="http://schemas.openxmlformats.org/officeDocument/2006/relationships/image" Target="../media/image16.emf"/><Relationship Id="rId5" Type="http://schemas.openxmlformats.org/officeDocument/2006/relationships/image" Target="../media/image24.emf"/><Relationship Id="rId10" Type="http://schemas.openxmlformats.org/officeDocument/2006/relationships/image" Target="../media/image17.emf"/><Relationship Id="rId4" Type="http://schemas.openxmlformats.org/officeDocument/2006/relationships/image" Target="../media/image23.emf"/><Relationship Id="rId9"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25.emf"/><Relationship Id="rId7" Type="http://schemas.openxmlformats.org/officeDocument/2006/relationships/image" Target="../media/image16.emf"/><Relationship Id="rId2" Type="http://schemas.openxmlformats.org/officeDocument/2006/relationships/image" Target="../media/image23.emf"/><Relationship Id="rId1" Type="http://schemas.openxmlformats.org/officeDocument/2006/relationships/slideMaster" Target="../slideMasters/slideMaster2.xml"/><Relationship Id="rId6" Type="http://schemas.openxmlformats.org/officeDocument/2006/relationships/image" Target="../media/image17.emf"/><Relationship Id="rId5" Type="http://schemas.openxmlformats.org/officeDocument/2006/relationships/image" Target="../media/image8.emf"/><Relationship Id="rId4" Type="http://schemas.openxmlformats.org/officeDocument/2006/relationships/image" Target="../media/image26.emf"/></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image" Target="../media/image27.emf"/><Relationship Id="rId3" Type="http://schemas.openxmlformats.org/officeDocument/2006/relationships/image" Target="../media/image14.emf"/><Relationship Id="rId7" Type="http://schemas.openxmlformats.org/officeDocument/2006/relationships/image" Target="../media/image15.emf"/><Relationship Id="rId12" Type="http://schemas.openxmlformats.org/officeDocument/2006/relationships/image" Target="../media/image31.emf"/><Relationship Id="rId2" Type="http://schemas.openxmlformats.org/officeDocument/2006/relationships/image" Target="../media/image8.emf"/><Relationship Id="rId1" Type="http://schemas.openxmlformats.org/officeDocument/2006/relationships/slideMaster" Target="../slideMasters/slideMaster2.xml"/><Relationship Id="rId6" Type="http://schemas.openxmlformats.org/officeDocument/2006/relationships/image" Target="../media/image13.emf"/><Relationship Id="rId11" Type="http://schemas.openxmlformats.org/officeDocument/2006/relationships/image" Target="../media/image19.emf"/><Relationship Id="rId5" Type="http://schemas.openxmlformats.org/officeDocument/2006/relationships/image" Target="../media/image32.emf"/><Relationship Id="rId10" Type="http://schemas.openxmlformats.org/officeDocument/2006/relationships/image" Target="../media/image18.emf"/><Relationship Id="rId4" Type="http://schemas.openxmlformats.org/officeDocument/2006/relationships/image" Target="../media/image10.emf"/><Relationship Id="rId9" Type="http://schemas.openxmlformats.org/officeDocument/2006/relationships/image" Target="../media/image17.emf"/></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emf"/><Relationship Id="rId3" Type="http://schemas.openxmlformats.org/officeDocument/2006/relationships/image" Target="../media/image9.emf"/><Relationship Id="rId7" Type="http://schemas.openxmlformats.org/officeDocument/2006/relationships/image" Target="../media/image13.emf"/><Relationship Id="rId12"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2.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5" Type="http://schemas.openxmlformats.org/officeDocument/2006/relationships/hyperlink" Target="http://ibaotu.com/ppt/" TargetMode="External"/><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emf"/><Relationship Id="rId14" Type="http://schemas.openxmlformats.org/officeDocument/2006/relationships/image" Target="../media/image20.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4.xml"/><Relationship Id="rId5" Type="http://schemas.openxmlformats.org/officeDocument/2006/relationships/tags" Target="../tags/tag11.xml"/><Relationship Id="rId4" Type="http://schemas.openxmlformats.org/officeDocument/2006/relationships/tags" Target="../tags/tag10.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4.xml"/><Relationship Id="rId5" Type="http://schemas.openxmlformats.org/officeDocument/2006/relationships/tags" Target="../tags/tag16.xml"/><Relationship Id="rId4" Type="http://schemas.openxmlformats.org/officeDocument/2006/relationships/tags" Target="../tags/tag1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4.xml"/><Relationship Id="rId5" Type="http://schemas.openxmlformats.org/officeDocument/2006/relationships/tags" Target="../tags/tag21.xml"/><Relationship Id="rId4" Type="http://schemas.openxmlformats.org/officeDocument/2006/relationships/tags" Target="../tags/tag20.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4.xml"/><Relationship Id="rId4" Type="http://schemas.openxmlformats.org/officeDocument/2006/relationships/tags" Target="../tags/tag39.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4.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4.xml"/><Relationship Id="rId5" Type="http://schemas.openxmlformats.org/officeDocument/2006/relationships/tags" Target="../tags/tag53.xml"/><Relationship Id="rId4" Type="http://schemas.openxmlformats.org/officeDocument/2006/relationships/tags" Target="../tags/tag52.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4.xml"/><Relationship Id="rId4" Type="http://schemas.openxmlformats.org/officeDocument/2006/relationships/tags" Target="../tags/tag57.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4.xml"/><Relationship Id="rId5" Type="http://schemas.openxmlformats.org/officeDocument/2006/relationships/tags" Target="../tags/tag62.xml"/><Relationship Id="rId4" Type="http://schemas.openxmlformats.org/officeDocument/2006/relationships/tags" Target="../tags/tag6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emf"/><Relationship Id="rId3" Type="http://schemas.openxmlformats.org/officeDocument/2006/relationships/image" Target="../media/image9.emf"/><Relationship Id="rId7" Type="http://schemas.openxmlformats.org/officeDocument/2006/relationships/image" Target="../media/image13.emf"/><Relationship Id="rId12"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emf"/><Relationship Id="rId14" Type="http://schemas.openxmlformats.org/officeDocument/2006/relationships/image" Target="../media/image20.emf"/></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2.emf"/><Relationship Id="rId7" Type="http://schemas.openxmlformats.org/officeDocument/2006/relationships/image" Target="../media/image20.emf"/><Relationship Id="rId12" Type="http://schemas.openxmlformats.org/officeDocument/2006/relationships/image" Target="../media/image15.emf"/><Relationship Id="rId2" Type="http://schemas.openxmlformats.org/officeDocument/2006/relationships/image" Target="../media/image21.emf"/><Relationship Id="rId1" Type="http://schemas.openxmlformats.org/officeDocument/2006/relationships/slideMaster" Target="../slideMasters/slideMaster1.xml"/><Relationship Id="rId6" Type="http://schemas.openxmlformats.org/officeDocument/2006/relationships/image" Target="../media/image25.emf"/><Relationship Id="rId11" Type="http://schemas.openxmlformats.org/officeDocument/2006/relationships/image" Target="../media/image16.emf"/><Relationship Id="rId5" Type="http://schemas.openxmlformats.org/officeDocument/2006/relationships/image" Target="../media/image24.emf"/><Relationship Id="rId10" Type="http://schemas.openxmlformats.org/officeDocument/2006/relationships/image" Target="../media/image17.emf"/><Relationship Id="rId4" Type="http://schemas.openxmlformats.org/officeDocument/2006/relationships/image" Target="../media/image23.emf"/><Relationship Id="rId9"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31.emf"/><Relationship Id="rId3" Type="http://schemas.openxmlformats.org/officeDocument/2006/relationships/image" Target="../media/image25.emf"/><Relationship Id="rId7" Type="http://schemas.openxmlformats.org/officeDocument/2006/relationships/image" Target="../media/image16.emf"/><Relationship Id="rId12" Type="http://schemas.openxmlformats.org/officeDocument/2006/relationships/image" Target="../media/image30.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17.emf"/><Relationship Id="rId11" Type="http://schemas.openxmlformats.org/officeDocument/2006/relationships/image" Target="../media/image29.emf"/><Relationship Id="rId5" Type="http://schemas.openxmlformats.org/officeDocument/2006/relationships/image" Target="../media/image8.emf"/><Relationship Id="rId10" Type="http://schemas.openxmlformats.org/officeDocument/2006/relationships/image" Target="../media/image28.emf"/><Relationship Id="rId4" Type="http://schemas.openxmlformats.org/officeDocument/2006/relationships/image" Target="../media/image26.emf"/><Relationship Id="rId9" Type="http://schemas.openxmlformats.org/officeDocument/2006/relationships/image" Target="../media/image27.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image" Target="../media/image27.emf"/><Relationship Id="rId3" Type="http://schemas.openxmlformats.org/officeDocument/2006/relationships/image" Target="../media/image14.emf"/><Relationship Id="rId7" Type="http://schemas.openxmlformats.org/officeDocument/2006/relationships/image" Target="../media/image15.emf"/><Relationship Id="rId12" Type="http://schemas.openxmlformats.org/officeDocument/2006/relationships/image" Target="../media/image31.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3.emf"/><Relationship Id="rId11" Type="http://schemas.openxmlformats.org/officeDocument/2006/relationships/image" Target="../media/image19.emf"/><Relationship Id="rId5" Type="http://schemas.openxmlformats.org/officeDocument/2006/relationships/image" Target="../media/image32.emf"/><Relationship Id="rId10" Type="http://schemas.openxmlformats.org/officeDocument/2006/relationships/image" Target="../media/image18.emf"/><Relationship Id="rId4" Type="http://schemas.openxmlformats.org/officeDocument/2006/relationships/image" Target="../media/image10.emf"/><Relationship Id="rId9" Type="http://schemas.openxmlformats.org/officeDocument/2006/relationships/image" Target="../media/image17.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emf"/><Relationship Id="rId3" Type="http://schemas.openxmlformats.org/officeDocument/2006/relationships/image" Target="../media/image9.emf"/><Relationship Id="rId7" Type="http://schemas.openxmlformats.org/officeDocument/2006/relationships/image" Target="../media/image13.emf"/><Relationship Id="rId12"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5" Type="http://schemas.openxmlformats.org/officeDocument/2006/relationships/hyperlink" Target="http://ibaotu.com/ppt/" TargetMode="External"/><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emf"/><Relationship Id="rId14" Type="http://schemas.openxmlformats.org/officeDocument/2006/relationships/image" Target="../media/image2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8" name="图片 7">
            <a:extLst>
              <a:ext uri="{FF2B5EF4-FFF2-40B4-BE49-F238E27FC236}">
                <a16:creationId xmlns:a16="http://schemas.microsoft.com/office/drawing/2014/main" id="{9DE3D818-B6B2-4206-98F9-6C05988C88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667001" y="-2667001"/>
            <a:ext cx="6858000" cy="12192002"/>
          </a:xfrm>
          <a:prstGeom prst="rect">
            <a:avLst/>
          </a:prstGeom>
        </p:spPr>
      </p:pic>
      <p:pic>
        <p:nvPicPr>
          <p:cNvPr id="11" name="图片 10">
            <a:extLst>
              <a:ext uri="{FF2B5EF4-FFF2-40B4-BE49-F238E27FC236}">
                <a16:creationId xmlns:a16="http://schemas.microsoft.com/office/drawing/2014/main" id="{8F0BE3DF-E906-459F-8F58-9AF31A5008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2557424" y="-1906387"/>
            <a:ext cx="8821889" cy="11756116"/>
          </a:xfrm>
          <a:prstGeom prst="rect">
            <a:avLst/>
          </a:prstGeom>
        </p:spPr>
      </p:pic>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32" name="Freeform 6">
            <a:extLst>
              <a:ext uri="{FF2B5EF4-FFF2-40B4-BE49-F238E27FC236}">
                <a16:creationId xmlns:a16="http://schemas.microsoft.com/office/drawing/2014/main" id="{DF8E3A32-2EB9-4155-A613-B7CD33EAC443}"/>
              </a:ext>
            </a:extLst>
          </p:cNvPr>
          <p:cNvSpPr>
            <a:spLocks/>
          </p:cNvSpPr>
          <p:nvPr userDrawn="1"/>
        </p:nvSpPr>
        <p:spPr bwMode="auto">
          <a:xfrm>
            <a:off x="10317223" y="4831977"/>
            <a:ext cx="2726425" cy="1388895"/>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pic>
        <p:nvPicPr>
          <p:cNvPr id="13" name="图片 12">
            <a:extLst>
              <a:ext uri="{FF2B5EF4-FFF2-40B4-BE49-F238E27FC236}">
                <a16:creationId xmlns:a16="http://schemas.microsoft.com/office/drawing/2014/main" id="{48318C93-DD42-48F4-9245-072122C9F71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5796337">
            <a:off x="3941933" y="1170658"/>
            <a:ext cx="4888465" cy="4874402"/>
          </a:xfrm>
          <a:prstGeom prst="rect">
            <a:avLst/>
          </a:prstGeom>
        </p:spPr>
      </p:pic>
      <p:pic>
        <p:nvPicPr>
          <p:cNvPr id="12" name="图片 11">
            <a:extLst>
              <a:ext uri="{FF2B5EF4-FFF2-40B4-BE49-F238E27FC236}">
                <a16:creationId xmlns:a16="http://schemas.microsoft.com/office/drawing/2014/main" id="{609240A1-7577-41C2-A8ED-4EB887F0E82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618564" y="563987"/>
            <a:ext cx="6427693" cy="6419519"/>
          </a:xfrm>
          <a:prstGeom prst="rect">
            <a:avLst/>
          </a:prstGeom>
        </p:spPr>
      </p:pic>
      <p:grpSp>
        <p:nvGrpSpPr>
          <p:cNvPr id="19" name="Group 4">
            <a:extLst>
              <a:ext uri="{FF2B5EF4-FFF2-40B4-BE49-F238E27FC236}">
                <a16:creationId xmlns:a16="http://schemas.microsoft.com/office/drawing/2014/main" id="{26D6118C-43E6-4300-8AFF-30D15D9B4C77}"/>
              </a:ext>
            </a:extLst>
          </p:cNvPr>
          <p:cNvGrpSpPr>
            <a:grpSpLocks noChangeAspect="1"/>
          </p:cNvGrpSpPr>
          <p:nvPr userDrawn="1"/>
        </p:nvGrpSpPr>
        <p:grpSpPr bwMode="auto">
          <a:xfrm>
            <a:off x="1617664" y="607274"/>
            <a:ext cx="3268101" cy="1660796"/>
            <a:chOff x="1523" y="-452"/>
            <a:chExt cx="3727" cy="1894"/>
          </a:xfrm>
        </p:grpSpPr>
        <p:sp>
          <p:nvSpPr>
            <p:cNvPr id="20" name="AutoShape 3">
              <a:extLst>
                <a:ext uri="{FF2B5EF4-FFF2-40B4-BE49-F238E27FC236}">
                  <a16:creationId xmlns:a16="http://schemas.microsoft.com/office/drawing/2014/main" id="{A13AF09C-394E-43F1-8126-F7CE92F774E8}"/>
                </a:ext>
              </a:extLst>
            </p:cNvPr>
            <p:cNvSpPr>
              <a:spLocks noChangeAspect="1" noChangeArrowheads="1" noTextEdit="1"/>
            </p:cNvSpPr>
            <p:nvPr userDrawn="1"/>
          </p:nvSpPr>
          <p:spPr bwMode="auto">
            <a:xfrm>
              <a:off x="1523" y="295"/>
              <a:ext cx="1885" cy="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6">
              <a:extLst>
                <a:ext uri="{FF2B5EF4-FFF2-40B4-BE49-F238E27FC236}">
                  <a16:creationId xmlns:a16="http://schemas.microsoft.com/office/drawing/2014/main" id="{23BD0E64-FD57-4D97-B046-60489D8046E3}"/>
                </a:ext>
              </a:extLst>
            </p:cNvPr>
            <p:cNvSpPr>
              <a:spLocks/>
            </p:cNvSpPr>
            <p:nvPr userDrawn="1"/>
          </p:nvSpPr>
          <p:spPr bwMode="auto">
            <a:xfrm>
              <a:off x="3549" y="-452"/>
              <a:ext cx="1701" cy="899"/>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23" name="Group 9">
            <a:extLst>
              <a:ext uri="{FF2B5EF4-FFF2-40B4-BE49-F238E27FC236}">
                <a16:creationId xmlns:a16="http://schemas.microsoft.com/office/drawing/2014/main" id="{117E0541-174C-4B23-9982-A139A879BEBE}"/>
              </a:ext>
            </a:extLst>
          </p:cNvPr>
          <p:cNvGrpSpPr>
            <a:grpSpLocks noChangeAspect="1"/>
          </p:cNvGrpSpPr>
          <p:nvPr userDrawn="1"/>
        </p:nvGrpSpPr>
        <p:grpSpPr bwMode="auto">
          <a:xfrm>
            <a:off x="9000567" y="1202265"/>
            <a:ext cx="2805954" cy="1997890"/>
            <a:chOff x="899" y="525"/>
            <a:chExt cx="2205" cy="1570"/>
          </a:xfrm>
        </p:grpSpPr>
        <p:sp>
          <p:nvSpPr>
            <p:cNvPr id="24" name="AutoShape 8">
              <a:extLst>
                <a:ext uri="{FF2B5EF4-FFF2-40B4-BE49-F238E27FC236}">
                  <a16:creationId xmlns:a16="http://schemas.microsoft.com/office/drawing/2014/main" id="{43C1E9F5-8A52-40A9-B51C-743F4E9E0619}"/>
                </a:ext>
              </a:extLst>
            </p:cNvPr>
            <p:cNvSpPr>
              <a:spLocks noChangeAspect="1" noChangeArrowheads="1" noTextEdit="1"/>
            </p:cNvSpPr>
            <p:nvPr userDrawn="1"/>
          </p:nvSpPr>
          <p:spPr bwMode="auto">
            <a:xfrm>
              <a:off x="899" y="525"/>
              <a:ext cx="2205"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1">
              <a:extLst>
                <a:ext uri="{FF2B5EF4-FFF2-40B4-BE49-F238E27FC236}">
                  <a16:creationId xmlns:a16="http://schemas.microsoft.com/office/drawing/2014/main" id="{6D895CB4-C9AF-49F5-BACE-DAB235B93D95}"/>
                </a:ext>
              </a:extLst>
            </p:cNvPr>
            <p:cNvSpPr>
              <a:spLocks/>
            </p:cNvSpPr>
            <p:nvPr userDrawn="1"/>
          </p:nvSpPr>
          <p:spPr bwMode="auto">
            <a:xfrm>
              <a:off x="899" y="557"/>
              <a:ext cx="2021" cy="1069"/>
            </a:xfrm>
            <a:custGeom>
              <a:avLst/>
              <a:gdLst>
                <a:gd name="T0" fmla="*/ 850 w 1743"/>
                <a:gd name="T1" fmla="*/ 922 h 923"/>
                <a:gd name="T2" fmla="*/ 443 w 1743"/>
                <a:gd name="T3" fmla="*/ 922 h 923"/>
                <a:gd name="T4" fmla="*/ 139 w 1743"/>
                <a:gd name="T5" fmla="*/ 922 h 923"/>
                <a:gd name="T6" fmla="*/ 8 w 1743"/>
                <a:gd name="T7" fmla="*/ 821 h 923"/>
                <a:gd name="T8" fmla="*/ 0 w 1743"/>
                <a:gd name="T9" fmla="*/ 745 h 923"/>
                <a:gd name="T10" fmla="*/ 48 w 1743"/>
                <a:gd name="T11" fmla="*/ 579 h 923"/>
                <a:gd name="T12" fmla="*/ 148 w 1743"/>
                <a:gd name="T13" fmla="*/ 481 h 923"/>
                <a:gd name="T14" fmla="*/ 293 w 1743"/>
                <a:gd name="T15" fmla="*/ 427 h 923"/>
                <a:gd name="T16" fmla="*/ 402 w 1743"/>
                <a:gd name="T17" fmla="*/ 410 h 923"/>
                <a:gd name="T18" fmla="*/ 410 w 1743"/>
                <a:gd name="T19" fmla="*/ 402 h 923"/>
                <a:gd name="T20" fmla="*/ 570 w 1743"/>
                <a:gd name="T21" fmla="*/ 109 h 923"/>
                <a:gd name="T22" fmla="*/ 750 w 1743"/>
                <a:gd name="T23" fmla="*/ 13 h 923"/>
                <a:gd name="T24" fmla="*/ 881 w 1743"/>
                <a:gd name="T25" fmla="*/ 3 h 923"/>
                <a:gd name="T26" fmla="*/ 1031 w 1743"/>
                <a:gd name="T27" fmla="*/ 38 h 923"/>
                <a:gd name="T28" fmla="*/ 1198 w 1743"/>
                <a:gd name="T29" fmla="*/ 182 h 923"/>
                <a:gd name="T30" fmla="*/ 1223 w 1743"/>
                <a:gd name="T31" fmla="*/ 221 h 923"/>
                <a:gd name="T32" fmla="*/ 1232 w 1743"/>
                <a:gd name="T33" fmla="*/ 225 h 923"/>
                <a:gd name="T34" fmla="*/ 1338 w 1743"/>
                <a:gd name="T35" fmla="*/ 220 h 923"/>
                <a:gd name="T36" fmla="*/ 1456 w 1743"/>
                <a:gd name="T37" fmla="*/ 264 h 923"/>
                <a:gd name="T38" fmla="*/ 1517 w 1743"/>
                <a:gd name="T39" fmla="*/ 397 h 923"/>
                <a:gd name="T40" fmla="*/ 1510 w 1743"/>
                <a:gd name="T41" fmla="*/ 507 h 923"/>
                <a:gd name="T42" fmla="*/ 1515 w 1743"/>
                <a:gd name="T43" fmla="*/ 517 h 923"/>
                <a:gd name="T44" fmla="*/ 1569 w 1743"/>
                <a:gd name="T45" fmla="*/ 538 h 923"/>
                <a:gd name="T46" fmla="*/ 1670 w 1743"/>
                <a:gd name="T47" fmla="*/ 588 h 923"/>
                <a:gd name="T48" fmla="*/ 1738 w 1743"/>
                <a:gd name="T49" fmla="*/ 720 h 923"/>
                <a:gd name="T50" fmla="*/ 1736 w 1743"/>
                <a:gd name="T51" fmla="*/ 808 h 923"/>
                <a:gd name="T52" fmla="*/ 1664 w 1743"/>
                <a:gd name="T53" fmla="*/ 899 h 923"/>
                <a:gd name="T54" fmla="*/ 1550 w 1743"/>
                <a:gd name="T55" fmla="*/ 922 h 923"/>
                <a:gd name="T56" fmla="*/ 1110 w 1743"/>
                <a:gd name="T57" fmla="*/ 922 h 923"/>
                <a:gd name="T58" fmla="*/ 850 w 1743"/>
                <a:gd name="T59" fmla="*/ 922 h 923"/>
                <a:gd name="T60" fmla="*/ 850 w 1743"/>
                <a:gd name="T61" fmla="*/ 922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43" h="923">
                  <a:moveTo>
                    <a:pt x="850" y="922"/>
                  </a:moveTo>
                  <a:cubicBezTo>
                    <a:pt x="714" y="922"/>
                    <a:pt x="579" y="923"/>
                    <a:pt x="443" y="922"/>
                  </a:cubicBezTo>
                  <a:cubicBezTo>
                    <a:pt x="341" y="922"/>
                    <a:pt x="240" y="922"/>
                    <a:pt x="139" y="922"/>
                  </a:cubicBezTo>
                  <a:cubicBezTo>
                    <a:pt x="80" y="921"/>
                    <a:pt x="26" y="880"/>
                    <a:pt x="8" y="821"/>
                  </a:cubicBezTo>
                  <a:cubicBezTo>
                    <a:pt x="1" y="797"/>
                    <a:pt x="0" y="771"/>
                    <a:pt x="0" y="745"/>
                  </a:cubicBezTo>
                  <a:cubicBezTo>
                    <a:pt x="2" y="685"/>
                    <a:pt x="17" y="629"/>
                    <a:pt x="48" y="579"/>
                  </a:cubicBezTo>
                  <a:cubicBezTo>
                    <a:pt x="74" y="537"/>
                    <a:pt x="108" y="506"/>
                    <a:pt x="148" y="481"/>
                  </a:cubicBezTo>
                  <a:cubicBezTo>
                    <a:pt x="193" y="453"/>
                    <a:pt x="242" y="437"/>
                    <a:pt x="293" y="427"/>
                  </a:cubicBezTo>
                  <a:cubicBezTo>
                    <a:pt x="329" y="420"/>
                    <a:pt x="366" y="415"/>
                    <a:pt x="402" y="410"/>
                  </a:cubicBezTo>
                  <a:cubicBezTo>
                    <a:pt x="408" y="409"/>
                    <a:pt x="409" y="407"/>
                    <a:pt x="410" y="402"/>
                  </a:cubicBezTo>
                  <a:cubicBezTo>
                    <a:pt x="432" y="285"/>
                    <a:pt x="485" y="188"/>
                    <a:pt x="570" y="109"/>
                  </a:cubicBezTo>
                  <a:cubicBezTo>
                    <a:pt x="622" y="62"/>
                    <a:pt x="682" y="29"/>
                    <a:pt x="750" y="13"/>
                  </a:cubicBezTo>
                  <a:cubicBezTo>
                    <a:pt x="793" y="2"/>
                    <a:pt x="837" y="0"/>
                    <a:pt x="881" y="3"/>
                  </a:cubicBezTo>
                  <a:cubicBezTo>
                    <a:pt x="933" y="5"/>
                    <a:pt x="983" y="16"/>
                    <a:pt x="1031" y="38"/>
                  </a:cubicBezTo>
                  <a:cubicBezTo>
                    <a:pt x="1100" y="69"/>
                    <a:pt x="1155" y="118"/>
                    <a:pt x="1198" y="182"/>
                  </a:cubicBezTo>
                  <a:cubicBezTo>
                    <a:pt x="1206" y="195"/>
                    <a:pt x="1215" y="208"/>
                    <a:pt x="1223" y="221"/>
                  </a:cubicBezTo>
                  <a:cubicBezTo>
                    <a:pt x="1225" y="225"/>
                    <a:pt x="1228" y="226"/>
                    <a:pt x="1232" y="225"/>
                  </a:cubicBezTo>
                  <a:cubicBezTo>
                    <a:pt x="1267" y="221"/>
                    <a:pt x="1302" y="217"/>
                    <a:pt x="1338" y="220"/>
                  </a:cubicBezTo>
                  <a:cubicBezTo>
                    <a:pt x="1381" y="223"/>
                    <a:pt x="1421" y="235"/>
                    <a:pt x="1456" y="264"/>
                  </a:cubicBezTo>
                  <a:cubicBezTo>
                    <a:pt x="1496" y="299"/>
                    <a:pt x="1515" y="343"/>
                    <a:pt x="1517" y="397"/>
                  </a:cubicBezTo>
                  <a:cubicBezTo>
                    <a:pt x="1519" y="434"/>
                    <a:pt x="1515" y="470"/>
                    <a:pt x="1510" y="507"/>
                  </a:cubicBezTo>
                  <a:cubicBezTo>
                    <a:pt x="1510" y="512"/>
                    <a:pt x="1512" y="515"/>
                    <a:pt x="1515" y="517"/>
                  </a:cubicBezTo>
                  <a:cubicBezTo>
                    <a:pt x="1532" y="528"/>
                    <a:pt x="1550" y="534"/>
                    <a:pt x="1569" y="538"/>
                  </a:cubicBezTo>
                  <a:cubicBezTo>
                    <a:pt x="1607" y="546"/>
                    <a:pt x="1641" y="561"/>
                    <a:pt x="1670" y="588"/>
                  </a:cubicBezTo>
                  <a:cubicBezTo>
                    <a:pt x="1709" y="623"/>
                    <a:pt x="1730" y="668"/>
                    <a:pt x="1738" y="720"/>
                  </a:cubicBezTo>
                  <a:cubicBezTo>
                    <a:pt x="1743" y="750"/>
                    <a:pt x="1741" y="779"/>
                    <a:pt x="1736" y="808"/>
                  </a:cubicBezTo>
                  <a:cubicBezTo>
                    <a:pt x="1727" y="852"/>
                    <a:pt x="1701" y="880"/>
                    <a:pt x="1664" y="899"/>
                  </a:cubicBezTo>
                  <a:cubicBezTo>
                    <a:pt x="1628" y="917"/>
                    <a:pt x="1590" y="922"/>
                    <a:pt x="1550" y="922"/>
                  </a:cubicBezTo>
                  <a:cubicBezTo>
                    <a:pt x="1403" y="922"/>
                    <a:pt x="1257" y="922"/>
                    <a:pt x="1110" y="922"/>
                  </a:cubicBezTo>
                  <a:cubicBezTo>
                    <a:pt x="1023" y="922"/>
                    <a:pt x="937" y="922"/>
                    <a:pt x="850" y="922"/>
                  </a:cubicBezTo>
                  <a:cubicBezTo>
                    <a:pt x="850" y="922"/>
                    <a:pt x="850" y="922"/>
                    <a:pt x="850" y="9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5">
              <a:extLst>
                <a:ext uri="{FF2B5EF4-FFF2-40B4-BE49-F238E27FC236}">
                  <a16:creationId xmlns:a16="http://schemas.microsoft.com/office/drawing/2014/main" id="{F96EE456-0EAD-4A28-86AC-81E3D0725CDD}"/>
                </a:ext>
              </a:extLst>
            </p:cNvPr>
            <p:cNvSpPr>
              <a:spLocks/>
            </p:cNvSpPr>
            <p:nvPr userDrawn="1"/>
          </p:nvSpPr>
          <p:spPr bwMode="auto">
            <a:xfrm>
              <a:off x="1734" y="1290"/>
              <a:ext cx="1236" cy="654"/>
            </a:xfrm>
            <a:custGeom>
              <a:avLst/>
              <a:gdLst>
                <a:gd name="T0" fmla="*/ 520 w 1066"/>
                <a:gd name="T1" fmla="*/ 564 h 565"/>
                <a:gd name="T2" fmla="*/ 271 w 1066"/>
                <a:gd name="T3" fmla="*/ 564 h 565"/>
                <a:gd name="T4" fmla="*/ 85 w 1066"/>
                <a:gd name="T5" fmla="*/ 564 h 565"/>
                <a:gd name="T6" fmla="*/ 5 w 1066"/>
                <a:gd name="T7" fmla="*/ 503 h 565"/>
                <a:gd name="T8" fmla="*/ 0 w 1066"/>
                <a:gd name="T9" fmla="*/ 456 h 565"/>
                <a:gd name="T10" fmla="*/ 29 w 1066"/>
                <a:gd name="T11" fmla="*/ 354 h 565"/>
                <a:gd name="T12" fmla="*/ 90 w 1066"/>
                <a:gd name="T13" fmla="*/ 294 h 565"/>
                <a:gd name="T14" fmla="*/ 179 w 1066"/>
                <a:gd name="T15" fmla="*/ 261 h 565"/>
                <a:gd name="T16" fmla="*/ 246 w 1066"/>
                <a:gd name="T17" fmla="*/ 251 h 565"/>
                <a:gd name="T18" fmla="*/ 251 w 1066"/>
                <a:gd name="T19" fmla="*/ 246 h 565"/>
                <a:gd name="T20" fmla="*/ 349 w 1066"/>
                <a:gd name="T21" fmla="*/ 67 h 565"/>
                <a:gd name="T22" fmla="*/ 459 w 1066"/>
                <a:gd name="T23" fmla="*/ 7 h 565"/>
                <a:gd name="T24" fmla="*/ 539 w 1066"/>
                <a:gd name="T25" fmla="*/ 1 h 565"/>
                <a:gd name="T26" fmla="*/ 631 w 1066"/>
                <a:gd name="T27" fmla="*/ 23 h 565"/>
                <a:gd name="T28" fmla="*/ 733 w 1066"/>
                <a:gd name="T29" fmla="*/ 111 h 565"/>
                <a:gd name="T30" fmla="*/ 748 w 1066"/>
                <a:gd name="T31" fmla="*/ 135 h 565"/>
                <a:gd name="T32" fmla="*/ 754 w 1066"/>
                <a:gd name="T33" fmla="*/ 138 h 565"/>
                <a:gd name="T34" fmla="*/ 819 w 1066"/>
                <a:gd name="T35" fmla="*/ 135 h 565"/>
                <a:gd name="T36" fmla="*/ 891 w 1066"/>
                <a:gd name="T37" fmla="*/ 162 h 565"/>
                <a:gd name="T38" fmla="*/ 928 w 1066"/>
                <a:gd name="T39" fmla="*/ 243 h 565"/>
                <a:gd name="T40" fmla="*/ 924 w 1066"/>
                <a:gd name="T41" fmla="*/ 310 h 565"/>
                <a:gd name="T42" fmla="*/ 927 w 1066"/>
                <a:gd name="T43" fmla="*/ 316 h 565"/>
                <a:gd name="T44" fmla="*/ 960 w 1066"/>
                <a:gd name="T45" fmla="*/ 329 h 565"/>
                <a:gd name="T46" fmla="*/ 1022 w 1066"/>
                <a:gd name="T47" fmla="*/ 359 h 565"/>
                <a:gd name="T48" fmla="*/ 1064 w 1066"/>
                <a:gd name="T49" fmla="*/ 441 h 565"/>
                <a:gd name="T50" fmla="*/ 1062 w 1066"/>
                <a:gd name="T51" fmla="*/ 494 h 565"/>
                <a:gd name="T52" fmla="*/ 1019 w 1066"/>
                <a:gd name="T53" fmla="*/ 550 h 565"/>
                <a:gd name="T54" fmla="*/ 949 w 1066"/>
                <a:gd name="T55" fmla="*/ 564 h 565"/>
                <a:gd name="T56" fmla="*/ 679 w 1066"/>
                <a:gd name="T57" fmla="*/ 564 h 565"/>
                <a:gd name="T58" fmla="*/ 520 w 1066"/>
                <a:gd name="T59" fmla="*/ 564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6" h="565">
                  <a:moveTo>
                    <a:pt x="520" y="564"/>
                  </a:moveTo>
                  <a:cubicBezTo>
                    <a:pt x="437" y="564"/>
                    <a:pt x="354" y="565"/>
                    <a:pt x="271" y="564"/>
                  </a:cubicBezTo>
                  <a:cubicBezTo>
                    <a:pt x="209" y="564"/>
                    <a:pt x="147" y="564"/>
                    <a:pt x="85" y="564"/>
                  </a:cubicBezTo>
                  <a:cubicBezTo>
                    <a:pt x="49" y="564"/>
                    <a:pt x="15" y="538"/>
                    <a:pt x="5" y="503"/>
                  </a:cubicBezTo>
                  <a:cubicBezTo>
                    <a:pt x="0" y="487"/>
                    <a:pt x="0" y="472"/>
                    <a:pt x="0" y="456"/>
                  </a:cubicBezTo>
                  <a:cubicBezTo>
                    <a:pt x="1" y="419"/>
                    <a:pt x="10" y="385"/>
                    <a:pt x="29" y="354"/>
                  </a:cubicBezTo>
                  <a:cubicBezTo>
                    <a:pt x="45" y="328"/>
                    <a:pt x="66" y="310"/>
                    <a:pt x="90" y="294"/>
                  </a:cubicBezTo>
                  <a:cubicBezTo>
                    <a:pt x="118" y="277"/>
                    <a:pt x="148" y="267"/>
                    <a:pt x="179" y="261"/>
                  </a:cubicBezTo>
                  <a:cubicBezTo>
                    <a:pt x="201" y="257"/>
                    <a:pt x="224" y="254"/>
                    <a:pt x="246" y="251"/>
                  </a:cubicBezTo>
                  <a:cubicBezTo>
                    <a:pt x="249" y="250"/>
                    <a:pt x="250" y="249"/>
                    <a:pt x="251" y="246"/>
                  </a:cubicBezTo>
                  <a:cubicBezTo>
                    <a:pt x="264" y="174"/>
                    <a:pt x="297" y="115"/>
                    <a:pt x="349" y="67"/>
                  </a:cubicBezTo>
                  <a:cubicBezTo>
                    <a:pt x="381" y="37"/>
                    <a:pt x="417" y="17"/>
                    <a:pt x="459" y="7"/>
                  </a:cubicBezTo>
                  <a:cubicBezTo>
                    <a:pt x="485" y="1"/>
                    <a:pt x="512" y="0"/>
                    <a:pt x="539" y="1"/>
                  </a:cubicBezTo>
                  <a:cubicBezTo>
                    <a:pt x="571" y="3"/>
                    <a:pt x="602" y="9"/>
                    <a:pt x="631" y="23"/>
                  </a:cubicBezTo>
                  <a:cubicBezTo>
                    <a:pt x="673" y="42"/>
                    <a:pt x="706" y="72"/>
                    <a:pt x="733" y="111"/>
                  </a:cubicBezTo>
                  <a:cubicBezTo>
                    <a:pt x="738" y="119"/>
                    <a:pt x="743" y="127"/>
                    <a:pt x="748" y="135"/>
                  </a:cubicBezTo>
                  <a:cubicBezTo>
                    <a:pt x="750" y="138"/>
                    <a:pt x="751" y="138"/>
                    <a:pt x="754" y="138"/>
                  </a:cubicBezTo>
                  <a:cubicBezTo>
                    <a:pt x="775" y="135"/>
                    <a:pt x="797" y="133"/>
                    <a:pt x="819" y="135"/>
                  </a:cubicBezTo>
                  <a:cubicBezTo>
                    <a:pt x="845" y="137"/>
                    <a:pt x="870" y="144"/>
                    <a:pt x="891" y="162"/>
                  </a:cubicBezTo>
                  <a:cubicBezTo>
                    <a:pt x="915" y="183"/>
                    <a:pt x="927" y="210"/>
                    <a:pt x="928" y="243"/>
                  </a:cubicBezTo>
                  <a:cubicBezTo>
                    <a:pt x="929" y="265"/>
                    <a:pt x="927" y="288"/>
                    <a:pt x="924" y="310"/>
                  </a:cubicBezTo>
                  <a:cubicBezTo>
                    <a:pt x="924" y="313"/>
                    <a:pt x="925" y="315"/>
                    <a:pt x="927" y="316"/>
                  </a:cubicBezTo>
                  <a:cubicBezTo>
                    <a:pt x="937" y="323"/>
                    <a:pt x="949" y="327"/>
                    <a:pt x="960" y="329"/>
                  </a:cubicBezTo>
                  <a:cubicBezTo>
                    <a:pt x="983" y="334"/>
                    <a:pt x="1004" y="343"/>
                    <a:pt x="1022" y="359"/>
                  </a:cubicBezTo>
                  <a:cubicBezTo>
                    <a:pt x="1046" y="381"/>
                    <a:pt x="1059" y="409"/>
                    <a:pt x="1064" y="441"/>
                  </a:cubicBezTo>
                  <a:cubicBezTo>
                    <a:pt x="1066" y="459"/>
                    <a:pt x="1066" y="476"/>
                    <a:pt x="1062" y="494"/>
                  </a:cubicBezTo>
                  <a:cubicBezTo>
                    <a:pt x="1057" y="521"/>
                    <a:pt x="1041" y="538"/>
                    <a:pt x="1019" y="550"/>
                  </a:cubicBezTo>
                  <a:cubicBezTo>
                    <a:pt x="996" y="561"/>
                    <a:pt x="973" y="564"/>
                    <a:pt x="949" y="564"/>
                  </a:cubicBezTo>
                  <a:cubicBezTo>
                    <a:pt x="859" y="564"/>
                    <a:pt x="769" y="564"/>
                    <a:pt x="679" y="564"/>
                  </a:cubicBezTo>
                  <a:cubicBezTo>
                    <a:pt x="626" y="564"/>
                    <a:pt x="573" y="564"/>
                    <a:pt x="520" y="5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276349237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1+#ppt_w/2"/>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57496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944731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23886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F9041A26-A27F-4428-8CF1-EB9D06D094F4}"/>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4" name="页脚占位符 3">
            <a:extLst>
              <a:ext uri="{FF2B5EF4-FFF2-40B4-BE49-F238E27FC236}">
                <a16:creationId xmlns:a16="http://schemas.microsoft.com/office/drawing/2014/main" id="{F476D420-4366-4852-8E20-130F27363F4D}"/>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5" name="灯片编号占位符 4">
            <a:extLst>
              <a:ext uri="{FF2B5EF4-FFF2-40B4-BE49-F238E27FC236}">
                <a16:creationId xmlns:a16="http://schemas.microsoft.com/office/drawing/2014/main" id="{03FBF905-33FF-40CF-8EF2-C808CE72F870}"/>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256918637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71B3F8F-BF54-4CA9-AE7A-84041F32AE32}"/>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3" name="页脚占位符 2">
            <a:extLst>
              <a:ext uri="{FF2B5EF4-FFF2-40B4-BE49-F238E27FC236}">
                <a16:creationId xmlns:a16="http://schemas.microsoft.com/office/drawing/2014/main" id="{49AC2955-A582-41B6-9763-1A1544B2B0BB}"/>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4" name="灯片编号占位符 3">
            <a:extLst>
              <a:ext uri="{FF2B5EF4-FFF2-40B4-BE49-F238E27FC236}">
                <a16:creationId xmlns:a16="http://schemas.microsoft.com/office/drawing/2014/main" id="{504DA774-1115-491B-AECE-943E9AFA41EE}"/>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33798126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043773-1278-48A5-AEE2-1A4780AFBC48}"/>
              </a:ext>
            </a:extLst>
          </p:cNvPr>
          <p:cNvSpPr>
            <a:spLocks noGrp="1"/>
          </p:cNvSpPr>
          <p:nvPr>
            <p:ph type="title"/>
          </p:nvPr>
        </p:nvSpPr>
        <p:spPr>
          <a:xfrm>
            <a:off x="839788" y="457200"/>
            <a:ext cx="3932237" cy="1600200"/>
          </a:xfrm>
          <a:prstGeom prst="rect">
            <a:avLst/>
          </a:prstGeom>
        </p:spPr>
        <p:txBody>
          <a:bodyPr anchor="b"/>
          <a:lstStyle>
            <a:lvl1pPr>
              <a:defRPr sz="3200" b="0" i="0">
                <a:latin typeface="inpin heiti" charset="-122"/>
                <a:ea typeface="inpin heiti"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AC41097-099C-4F98-A30B-154A1759D765}"/>
              </a:ext>
            </a:extLst>
          </p:cNvPr>
          <p:cNvSpPr>
            <a:spLocks noGrp="1"/>
          </p:cNvSpPr>
          <p:nvPr>
            <p:ph idx="1"/>
          </p:nvPr>
        </p:nvSpPr>
        <p:spPr>
          <a:xfrm>
            <a:off x="5183188" y="987425"/>
            <a:ext cx="6172200" cy="4873625"/>
          </a:xfrm>
          <a:prstGeom prst="rect">
            <a:avLst/>
          </a:prstGeom>
        </p:spPr>
        <p:txBody>
          <a:bodyPr/>
          <a:lstStyle>
            <a:lvl1pPr>
              <a:defRPr sz="3200" b="0" i="0">
                <a:latin typeface="inpin heiti" charset="-122"/>
                <a:ea typeface="inpin heiti" charset="-122"/>
              </a:defRPr>
            </a:lvl1pPr>
            <a:lvl2pPr>
              <a:defRPr sz="2800" b="0" i="0">
                <a:latin typeface="inpin heiti" charset="-122"/>
                <a:ea typeface="inpin heiti" charset="-122"/>
              </a:defRPr>
            </a:lvl2pPr>
            <a:lvl3pPr>
              <a:defRPr sz="2400" b="0" i="0">
                <a:latin typeface="inpin heiti" charset="-122"/>
                <a:ea typeface="inpin heiti" charset="-122"/>
              </a:defRPr>
            </a:lvl3pPr>
            <a:lvl4pPr>
              <a:defRPr sz="2000" b="0" i="0">
                <a:latin typeface="inpin heiti" charset="-122"/>
                <a:ea typeface="inpin heiti" charset="-122"/>
              </a:defRPr>
            </a:lvl4pPr>
            <a:lvl5pPr>
              <a:defRPr sz="2000" b="0" i="0">
                <a:latin typeface="inpin heiti" charset="-122"/>
                <a:ea typeface="inpin heiti" charset="-122"/>
              </a:defRPr>
            </a:lvl5pPr>
            <a:lvl6pPr>
              <a:defRPr sz="2000"/>
            </a:lvl6pPr>
            <a:lvl7pPr>
              <a:defRPr sz="2000"/>
            </a:lvl7pPr>
            <a:lvl8pPr>
              <a:defRPr sz="2000"/>
            </a:lvl8pPr>
            <a:lvl9pPr>
              <a:defRPr sz="2000"/>
            </a:lvl9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a:extLst>
              <a:ext uri="{FF2B5EF4-FFF2-40B4-BE49-F238E27FC236}">
                <a16:creationId xmlns:a16="http://schemas.microsoft.com/office/drawing/2014/main" id="{90FC1FFB-65CB-44C6-B6A0-B830E6DCF0D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inpin heiti" charset="-122"/>
                <a:ea typeface="inpin heiti"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a:extLst>
              <a:ext uri="{FF2B5EF4-FFF2-40B4-BE49-F238E27FC236}">
                <a16:creationId xmlns:a16="http://schemas.microsoft.com/office/drawing/2014/main" id="{41A1E1B2-6BEA-4724-B6F7-9271FFC65AFE}"/>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6" name="页脚占位符 5">
            <a:extLst>
              <a:ext uri="{FF2B5EF4-FFF2-40B4-BE49-F238E27FC236}">
                <a16:creationId xmlns:a16="http://schemas.microsoft.com/office/drawing/2014/main" id="{EB20E974-6A45-4B88-822B-383F3A72C234}"/>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7" name="灯片编号占位符 6">
            <a:extLst>
              <a:ext uri="{FF2B5EF4-FFF2-40B4-BE49-F238E27FC236}">
                <a16:creationId xmlns:a16="http://schemas.microsoft.com/office/drawing/2014/main" id="{EB46038B-7622-4865-94BC-9731705445D9}"/>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99736484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5B904A-05F4-4EDC-9E66-719F7CA5AA89}"/>
              </a:ext>
            </a:extLst>
          </p:cNvPr>
          <p:cNvSpPr>
            <a:spLocks noGrp="1"/>
          </p:cNvSpPr>
          <p:nvPr>
            <p:ph type="title"/>
          </p:nvPr>
        </p:nvSpPr>
        <p:spPr>
          <a:xfrm>
            <a:off x="839788" y="457200"/>
            <a:ext cx="3932237" cy="1600200"/>
          </a:xfrm>
          <a:prstGeom prst="rect">
            <a:avLst/>
          </a:prstGeom>
        </p:spPr>
        <p:txBody>
          <a:bodyPr anchor="b"/>
          <a:lstStyle>
            <a:lvl1pPr>
              <a:defRPr sz="3200" b="0" i="0">
                <a:latin typeface="inpin heiti" charset="-122"/>
                <a:ea typeface="inpin heiti"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741762C5-7D1E-45D6-A43F-31D6DEE20B9B}"/>
              </a:ext>
            </a:extLst>
          </p:cNvPr>
          <p:cNvSpPr>
            <a:spLocks noGrp="1"/>
          </p:cNvSpPr>
          <p:nvPr>
            <p:ph type="pic" idx="1"/>
          </p:nvPr>
        </p:nvSpPr>
        <p:spPr>
          <a:xfrm>
            <a:off x="5183188" y="987425"/>
            <a:ext cx="6172200" cy="4873625"/>
          </a:xfrm>
          <a:prstGeom prst="rect">
            <a:avLst/>
          </a:prstGeom>
        </p:spPr>
        <p:txBody>
          <a:bodyPr/>
          <a:lstStyle>
            <a:lvl1pPr marL="0" indent="0">
              <a:buNone/>
              <a:defRPr sz="3200" b="0" i="0">
                <a:latin typeface="inpin heiti" charset="-122"/>
                <a:ea typeface="inpin heiti"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31A719FE-6723-48F3-8431-39617ED8236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inpin heiti" charset="-122"/>
                <a:ea typeface="inpin heiti"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a:extLst>
              <a:ext uri="{FF2B5EF4-FFF2-40B4-BE49-F238E27FC236}">
                <a16:creationId xmlns:a16="http://schemas.microsoft.com/office/drawing/2014/main" id="{C55C24EC-9D60-4934-BBE1-23B500890674}"/>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6" name="页脚占位符 5">
            <a:extLst>
              <a:ext uri="{FF2B5EF4-FFF2-40B4-BE49-F238E27FC236}">
                <a16:creationId xmlns:a16="http://schemas.microsoft.com/office/drawing/2014/main" id="{27FB3F3E-DF2D-44AD-A97F-1B4502F79D4E}"/>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7" name="灯片编号占位符 6">
            <a:extLst>
              <a:ext uri="{FF2B5EF4-FFF2-40B4-BE49-F238E27FC236}">
                <a16:creationId xmlns:a16="http://schemas.microsoft.com/office/drawing/2014/main" id="{48551DFA-9235-4308-B0A7-7F271C7F6243}"/>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57812139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AF4425-6FA7-4562-8FDA-CBC1FB241310}"/>
              </a:ext>
            </a:extLst>
          </p:cNvPr>
          <p:cNvSpPr>
            <a:spLocks noGrp="1"/>
          </p:cNvSpPr>
          <p:nvPr>
            <p:ph type="title"/>
          </p:nvPr>
        </p:nvSpPr>
        <p:spPr>
          <a:xfrm>
            <a:off x="838200" y="365125"/>
            <a:ext cx="10515600" cy="1325563"/>
          </a:xfrm>
          <a:prstGeom prst="rect">
            <a:avLst/>
          </a:prstGeom>
        </p:spPr>
        <p:txBody>
          <a:bodyPr/>
          <a:lstStyle>
            <a:lvl1pPr>
              <a:defRPr b="0" i="0">
                <a:latin typeface="inpin heiti" charset="-122"/>
                <a:ea typeface="inpin heiti"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2A3E70F0-F3E2-4C71-91CB-045E37734D14}"/>
              </a:ext>
            </a:extLst>
          </p:cNvPr>
          <p:cNvSpPr>
            <a:spLocks noGrp="1"/>
          </p:cNvSpPr>
          <p:nvPr>
            <p:ph type="body" orient="vert" idx="1"/>
          </p:nvPr>
        </p:nvSpPr>
        <p:spPr>
          <a:xfrm>
            <a:off x="838200" y="1825625"/>
            <a:ext cx="10515600" cy="4351338"/>
          </a:xfrm>
          <a:prstGeom prst="rect">
            <a:avLst/>
          </a:prstGeom>
        </p:spPr>
        <p:txBody>
          <a:bodyPr vert="eaVert"/>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B64F71F-1D3F-4F73-9FBC-A9FB1DDD2626}"/>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5" name="页脚占位符 4">
            <a:extLst>
              <a:ext uri="{FF2B5EF4-FFF2-40B4-BE49-F238E27FC236}">
                <a16:creationId xmlns:a16="http://schemas.microsoft.com/office/drawing/2014/main" id="{382D5F53-7CFB-49D9-A6AD-6A7B9896E3B2}"/>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6" name="灯片编号占位符 5">
            <a:extLst>
              <a:ext uri="{FF2B5EF4-FFF2-40B4-BE49-F238E27FC236}">
                <a16:creationId xmlns:a16="http://schemas.microsoft.com/office/drawing/2014/main" id="{F47BE180-C807-499E-980B-2318BCDAEEF1}"/>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263245184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DF7B45E-7FC4-43CD-8AB3-2924EE815C74}"/>
              </a:ext>
            </a:extLst>
          </p:cNvPr>
          <p:cNvSpPr>
            <a:spLocks noGrp="1"/>
          </p:cNvSpPr>
          <p:nvPr>
            <p:ph type="title" orient="vert"/>
          </p:nvPr>
        </p:nvSpPr>
        <p:spPr>
          <a:xfrm>
            <a:off x="8724900" y="365125"/>
            <a:ext cx="2628900" cy="5811838"/>
          </a:xfrm>
          <a:prstGeom prst="rect">
            <a:avLst/>
          </a:prstGeom>
        </p:spPr>
        <p:txBody>
          <a:bodyPr vert="eaVert"/>
          <a:lstStyle>
            <a:lvl1pPr>
              <a:defRPr b="0" i="0">
                <a:latin typeface="inpin heiti" charset="-122"/>
                <a:ea typeface="inpin heiti"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38337E88-711C-4471-9F2B-703B95FA1D5A}"/>
              </a:ext>
            </a:extLst>
          </p:cNvPr>
          <p:cNvSpPr>
            <a:spLocks noGrp="1"/>
          </p:cNvSpPr>
          <p:nvPr>
            <p:ph type="body" orient="vert" idx="1"/>
          </p:nvPr>
        </p:nvSpPr>
        <p:spPr>
          <a:xfrm>
            <a:off x="838200" y="365125"/>
            <a:ext cx="7734300" cy="5811838"/>
          </a:xfrm>
          <a:prstGeom prst="rect">
            <a:avLst/>
          </a:prstGeom>
        </p:spPr>
        <p:txBody>
          <a:bodyPr vert="eaVert"/>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EDB7F6E-2A9A-4070-A9C1-8024820AC21F}"/>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5" name="页脚占位符 4">
            <a:extLst>
              <a:ext uri="{FF2B5EF4-FFF2-40B4-BE49-F238E27FC236}">
                <a16:creationId xmlns:a16="http://schemas.microsoft.com/office/drawing/2014/main" id="{1A3ACF4A-9855-455E-8EBD-8C7798229601}"/>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6" name="灯片编号占位符 5">
            <a:extLst>
              <a:ext uri="{FF2B5EF4-FFF2-40B4-BE49-F238E27FC236}">
                <a16:creationId xmlns:a16="http://schemas.microsoft.com/office/drawing/2014/main" id="{7099442D-F321-4492-951D-891F43FB7EB2}"/>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188075707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8" name="图片 7">
            <a:extLst>
              <a:ext uri="{FF2B5EF4-FFF2-40B4-BE49-F238E27FC236}">
                <a16:creationId xmlns:a16="http://schemas.microsoft.com/office/drawing/2014/main" id="{9DE3D818-B6B2-4206-98F9-6C05988C88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667001" y="-2667001"/>
            <a:ext cx="6858000" cy="12192002"/>
          </a:xfrm>
          <a:prstGeom prst="rect">
            <a:avLst/>
          </a:prstGeom>
        </p:spPr>
      </p:pic>
      <p:pic>
        <p:nvPicPr>
          <p:cNvPr id="11" name="图片 10">
            <a:extLst>
              <a:ext uri="{FF2B5EF4-FFF2-40B4-BE49-F238E27FC236}">
                <a16:creationId xmlns:a16="http://schemas.microsoft.com/office/drawing/2014/main" id="{8F0BE3DF-E906-459F-8F58-9AF31A5008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2557424" y="-1906387"/>
            <a:ext cx="8821889" cy="11756116"/>
          </a:xfrm>
          <a:prstGeom prst="rect">
            <a:avLst/>
          </a:prstGeom>
        </p:spPr>
      </p:pic>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32" name="Freeform 6">
            <a:extLst>
              <a:ext uri="{FF2B5EF4-FFF2-40B4-BE49-F238E27FC236}">
                <a16:creationId xmlns:a16="http://schemas.microsoft.com/office/drawing/2014/main" id="{DF8E3A32-2EB9-4155-A613-B7CD33EAC443}"/>
              </a:ext>
            </a:extLst>
          </p:cNvPr>
          <p:cNvSpPr>
            <a:spLocks/>
          </p:cNvSpPr>
          <p:nvPr userDrawn="1"/>
        </p:nvSpPr>
        <p:spPr bwMode="auto">
          <a:xfrm>
            <a:off x="10317223" y="4831977"/>
            <a:ext cx="2726425" cy="1388895"/>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pic>
        <p:nvPicPr>
          <p:cNvPr id="13" name="图片 12">
            <a:extLst>
              <a:ext uri="{FF2B5EF4-FFF2-40B4-BE49-F238E27FC236}">
                <a16:creationId xmlns:a16="http://schemas.microsoft.com/office/drawing/2014/main" id="{48318C93-DD42-48F4-9245-072122C9F71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5796337">
            <a:off x="3941933" y="1170658"/>
            <a:ext cx="4888465" cy="4874402"/>
          </a:xfrm>
          <a:prstGeom prst="rect">
            <a:avLst/>
          </a:prstGeom>
        </p:spPr>
      </p:pic>
      <p:pic>
        <p:nvPicPr>
          <p:cNvPr id="12" name="图片 11">
            <a:extLst>
              <a:ext uri="{FF2B5EF4-FFF2-40B4-BE49-F238E27FC236}">
                <a16:creationId xmlns:a16="http://schemas.microsoft.com/office/drawing/2014/main" id="{609240A1-7577-41C2-A8ED-4EB887F0E82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618564" y="563987"/>
            <a:ext cx="6427693" cy="6419519"/>
          </a:xfrm>
          <a:prstGeom prst="rect">
            <a:avLst/>
          </a:prstGeom>
        </p:spPr>
      </p:pic>
      <p:grpSp>
        <p:nvGrpSpPr>
          <p:cNvPr id="19" name="Group 4">
            <a:extLst>
              <a:ext uri="{FF2B5EF4-FFF2-40B4-BE49-F238E27FC236}">
                <a16:creationId xmlns:a16="http://schemas.microsoft.com/office/drawing/2014/main" id="{26D6118C-43E6-4300-8AFF-30D15D9B4C77}"/>
              </a:ext>
            </a:extLst>
          </p:cNvPr>
          <p:cNvGrpSpPr>
            <a:grpSpLocks noChangeAspect="1"/>
          </p:cNvGrpSpPr>
          <p:nvPr userDrawn="1"/>
        </p:nvGrpSpPr>
        <p:grpSpPr bwMode="auto">
          <a:xfrm>
            <a:off x="1617664" y="607274"/>
            <a:ext cx="3268101" cy="1660796"/>
            <a:chOff x="1523" y="-452"/>
            <a:chExt cx="3727" cy="1894"/>
          </a:xfrm>
        </p:grpSpPr>
        <p:sp>
          <p:nvSpPr>
            <p:cNvPr id="20" name="AutoShape 3">
              <a:extLst>
                <a:ext uri="{FF2B5EF4-FFF2-40B4-BE49-F238E27FC236}">
                  <a16:creationId xmlns:a16="http://schemas.microsoft.com/office/drawing/2014/main" id="{A13AF09C-394E-43F1-8126-F7CE92F774E8}"/>
                </a:ext>
              </a:extLst>
            </p:cNvPr>
            <p:cNvSpPr>
              <a:spLocks noChangeAspect="1" noChangeArrowheads="1" noTextEdit="1"/>
            </p:cNvSpPr>
            <p:nvPr userDrawn="1"/>
          </p:nvSpPr>
          <p:spPr bwMode="auto">
            <a:xfrm>
              <a:off x="1523" y="295"/>
              <a:ext cx="1885" cy="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6">
              <a:extLst>
                <a:ext uri="{FF2B5EF4-FFF2-40B4-BE49-F238E27FC236}">
                  <a16:creationId xmlns:a16="http://schemas.microsoft.com/office/drawing/2014/main" id="{23BD0E64-FD57-4D97-B046-60489D8046E3}"/>
                </a:ext>
              </a:extLst>
            </p:cNvPr>
            <p:cNvSpPr>
              <a:spLocks/>
            </p:cNvSpPr>
            <p:nvPr userDrawn="1"/>
          </p:nvSpPr>
          <p:spPr bwMode="auto">
            <a:xfrm>
              <a:off x="3549" y="-452"/>
              <a:ext cx="1701" cy="899"/>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23" name="Group 9">
            <a:extLst>
              <a:ext uri="{FF2B5EF4-FFF2-40B4-BE49-F238E27FC236}">
                <a16:creationId xmlns:a16="http://schemas.microsoft.com/office/drawing/2014/main" id="{117E0541-174C-4B23-9982-A139A879BEBE}"/>
              </a:ext>
            </a:extLst>
          </p:cNvPr>
          <p:cNvGrpSpPr>
            <a:grpSpLocks noChangeAspect="1"/>
          </p:cNvGrpSpPr>
          <p:nvPr userDrawn="1"/>
        </p:nvGrpSpPr>
        <p:grpSpPr bwMode="auto">
          <a:xfrm>
            <a:off x="9000567" y="1202265"/>
            <a:ext cx="2805954" cy="1997890"/>
            <a:chOff x="899" y="525"/>
            <a:chExt cx="2205" cy="1570"/>
          </a:xfrm>
        </p:grpSpPr>
        <p:sp>
          <p:nvSpPr>
            <p:cNvPr id="24" name="AutoShape 8">
              <a:extLst>
                <a:ext uri="{FF2B5EF4-FFF2-40B4-BE49-F238E27FC236}">
                  <a16:creationId xmlns:a16="http://schemas.microsoft.com/office/drawing/2014/main" id="{43C1E9F5-8A52-40A9-B51C-743F4E9E0619}"/>
                </a:ext>
              </a:extLst>
            </p:cNvPr>
            <p:cNvSpPr>
              <a:spLocks noChangeAspect="1" noChangeArrowheads="1" noTextEdit="1"/>
            </p:cNvSpPr>
            <p:nvPr userDrawn="1"/>
          </p:nvSpPr>
          <p:spPr bwMode="auto">
            <a:xfrm>
              <a:off x="899" y="525"/>
              <a:ext cx="2205"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1">
              <a:extLst>
                <a:ext uri="{FF2B5EF4-FFF2-40B4-BE49-F238E27FC236}">
                  <a16:creationId xmlns:a16="http://schemas.microsoft.com/office/drawing/2014/main" id="{6D895CB4-C9AF-49F5-BACE-DAB235B93D95}"/>
                </a:ext>
              </a:extLst>
            </p:cNvPr>
            <p:cNvSpPr>
              <a:spLocks/>
            </p:cNvSpPr>
            <p:nvPr userDrawn="1"/>
          </p:nvSpPr>
          <p:spPr bwMode="auto">
            <a:xfrm>
              <a:off x="899" y="557"/>
              <a:ext cx="2021" cy="1069"/>
            </a:xfrm>
            <a:custGeom>
              <a:avLst/>
              <a:gdLst>
                <a:gd name="T0" fmla="*/ 850 w 1743"/>
                <a:gd name="T1" fmla="*/ 922 h 923"/>
                <a:gd name="T2" fmla="*/ 443 w 1743"/>
                <a:gd name="T3" fmla="*/ 922 h 923"/>
                <a:gd name="T4" fmla="*/ 139 w 1743"/>
                <a:gd name="T5" fmla="*/ 922 h 923"/>
                <a:gd name="T6" fmla="*/ 8 w 1743"/>
                <a:gd name="T7" fmla="*/ 821 h 923"/>
                <a:gd name="T8" fmla="*/ 0 w 1743"/>
                <a:gd name="T9" fmla="*/ 745 h 923"/>
                <a:gd name="T10" fmla="*/ 48 w 1743"/>
                <a:gd name="T11" fmla="*/ 579 h 923"/>
                <a:gd name="T12" fmla="*/ 148 w 1743"/>
                <a:gd name="T13" fmla="*/ 481 h 923"/>
                <a:gd name="T14" fmla="*/ 293 w 1743"/>
                <a:gd name="T15" fmla="*/ 427 h 923"/>
                <a:gd name="T16" fmla="*/ 402 w 1743"/>
                <a:gd name="T17" fmla="*/ 410 h 923"/>
                <a:gd name="T18" fmla="*/ 410 w 1743"/>
                <a:gd name="T19" fmla="*/ 402 h 923"/>
                <a:gd name="T20" fmla="*/ 570 w 1743"/>
                <a:gd name="T21" fmla="*/ 109 h 923"/>
                <a:gd name="T22" fmla="*/ 750 w 1743"/>
                <a:gd name="T23" fmla="*/ 13 h 923"/>
                <a:gd name="T24" fmla="*/ 881 w 1743"/>
                <a:gd name="T25" fmla="*/ 3 h 923"/>
                <a:gd name="T26" fmla="*/ 1031 w 1743"/>
                <a:gd name="T27" fmla="*/ 38 h 923"/>
                <a:gd name="T28" fmla="*/ 1198 w 1743"/>
                <a:gd name="T29" fmla="*/ 182 h 923"/>
                <a:gd name="T30" fmla="*/ 1223 w 1743"/>
                <a:gd name="T31" fmla="*/ 221 h 923"/>
                <a:gd name="T32" fmla="*/ 1232 w 1743"/>
                <a:gd name="T33" fmla="*/ 225 h 923"/>
                <a:gd name="T34" fmla="*/ 1338 w 1743"/>
                <a:gd name="T35" fmla="*/ 220 h 923"/>
                <a:gd name="T36" fmla="*/ 1456 w 1743"/>
                <a:gd name="T37" fmla="*/ 264 h 923"/>
                <a:gd name="T38" fmla="*/ 1517 w 1743"/>
                <a:gd name="T39" fmla="*/ 397 h 923"/>
                <a:gd name="T40" fmla="*/ 1510 w 1743"/>
                <a:gd name="T41" fmla="*/ 507 h 923"/>
                <a:gd name="T42" fmla="*/ 1515 w 1743"/>
                <a:gd name="T43" fmla="*/ 517 h 923"/>
                <a:gd name="T44" fmla="*/ 1569 w 1743"/>
                <a:gd name="T45" fmla="*/ 538 h 923"/>
                <a:gd name="T46" fmla="*/ 1670 w 1743"/>
                <a:gd name="T47" fmla="*/ 588 h 923"/>
                <a:gd name="T48" fmla="*/ 1738 w 1743"/>
                <a:gd name="T49" fmla="*/ 720 h 923"/>
                <a:gd name="T50" fmla="*/ 1736 w 1743"/>
                <a:gd name="T51" fmla="*/ 808 h 923"/>
                <a:gd name="T52" fmla="*/ 1664 w 1743"/>
                <a:gd name="T53" fmla="*/ 899 h 923"/>
                <a:gd name="T54" fmla="*/ 1550 w 1743"/>
                <a:gd name="T55" fmla="*/ 922 h 923"/>
                <a:gd name="T56" fmla="*/ 1110 w 1743"/>
                <a:gd name="T57" fmla="*/ 922 h 923"/>
                <a:gd name="T58" fmla="*/ 850 w 1743"/>
                <a:gd name="T59" fmla="*/ 922 h 923"/>
                <a:gd name="T60" fmla="*/ 850 w 1743"/>
                <a:gd name="T61" fmla="*/ 922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43" h="923">
                  <a:moveTo>
                    <a:pt x="850" y="922"/>
                  </a:moveTo>
                  <a:cubicBezTo>
                    <a:pt x="714" y="922"/>
                    <a:pt x="579" y="923"/>
                    <a:pt x="443" y="922"/>
                  </a:cubicBezTo>
                  <a:cubicBezTo>
                    <a:pt x="341" y="922"/>
                    <a:pt x="240" y="922"/>
                    <a:pt x="139" y="922"/>
                  </a:cubicBezTo>
                  <a:cubicBezTo>
                    <a:pt x="80" y="921"/>
                    <a:pt x="26" y="880"/>
                    <a:pt x="8" y="821"/>
                  </a:cubicBezTo>
                  <a:cubicBezTo>
                    <a:pt x="1" y="797"/>
                    <a:pt x="0" y="771"/>
                    <a:pt x="0" y="745"/>
                  </a:cubicBezTo>
                  <a:cubicBezTo>
                    <a:pt x="2" y="685"/>
                    <a:pt x="17" y="629"/>
                    <a:pt x="48" y="579"/>
                  </a:cubicBezTo>
                  <a:cubicBezTo>
                    <a:pt x="74" y="537"/>
                    <a:pt x="108" y="506"/>
                    <a:pt x="148" y="481"/>
                  </a:cubicBezTo>
                  <a:cubicBezTo>
                    <a:pt x="193" y="453"/>
                    <a:pt x="242" y="437"/>
                    <a:pt x="293" y="427"/>
                  </a:cubicBezTo>
                  <a:cubicBezTo>
                    <a:pt x="329" y="420"/>
                    <a:pt x="366" y="415"/>
                    <a:pt x="402" y="410"/>
                  </a:cubicBezTo>
                  <a:cubicBezTo>
                    <a:pt x="408" y="409"/>
                    <a:pt x="409" y="407"/>
                    <a:pt x="410" y="402"/>
                  </a:cubicBezTo>
                  <a:cubicBezTo>
                    <a:pt x="432" y="285"/>
                    <a:pt x="485" y="188"/>
                    <a:pt x="570" y="109"/>
                  </a:cubicBezTo>
                  <a:cubicBezTo>
                    <a:pt x="622" y="62"/>
                    <a:pt x="682" y="29"/>
                    <a:pt x="750" y="13"/>
                  </a:cubicBezTo>
                  <a:cubicBezTo>
                    <a:pt x="793" y="2"/>
                    <a:pt x="837" y="0"/>
                    <a:pt x="881" y="3"/>
                  </a:cubicBezTo>
                  <a:cubicBezTo>
                    <a:pt x="933" y="5"/>
                    <a:pt x="983" y="16"/>
                    <a:pt x="1031" y="38"/>
                  </a:cubicBezTo>
                  <a:cubicBezTo>
                    <a:pt x="1100" y="69"/>
                    <a:pt x="1155" y="118"/>
                    <a:pt x="1198" y="182"/>
                  </a:cubicBezTo>
                  <a:cubicBezTo>
                    <a:pt x="1206" y="195"/>
                    <a:pt x="1215" y="208"/>
                    <a:pt x="1223" y="221"/>
                  </a:cubicBezTo>
                  <a:cubicBezTo>
                    <a:pt x="1225" y="225"/>
                    <a:pt x="1228" y="226"/>
                    <a:pt x="1232" y="225"/>
                  </a:cubicBezTo>
                  <a:cubicBezTo>
                    <a:pt x="1267" y="221"/>
                    <a:pt x="1302" y="217"/>
                    <a:pt x="1338" y="220"/>
                  </a:cubicBezTo>
                  <a:cubicBezTo>
                    <a:pt x="1381" y="223"/>
                    <a:pt x="1421" y="235"/>
                    <a:pt x="1456" y="264"/>
                  </a:cubicBezTo>
                  <a:cubicBezTo>
                    <a:pt x="1496" y="299"/>
                    <a:pt x="1515" y="343"/>
                    <a:pt x="1517" y="397"/>
                  </a:cubicBezTo>
                  <a:cubicBezTo>
                    <a:pt x="1519" y="434"/>
                    <a:pt x="1515" y="470"/>
                    <a:pt x="1510" y="507"/>
                  </a:cubicBezTo>
                  <a:cubicBezTo>
                    <a:pt x="1510" y="512"/>
                    <a:pt x="1512" y="515"/>
                    <a:pt x="1515" y="517"/>
                  </a:cubicBezTo>
                  <a:cubicBezTo>
                    <a:pt x="1532" y="528"/>
                    <a:pt x="1550" y="534"/>
                    <a:pt x="1569" y="538"/>
                  </a:cubicBezTo>
                  <a:cubicBezTo>
                    <a:pt x="1607" y="546"/>
                    <a:pt x="1641" y="561"/>
                    <a:pt x="1670" y="588"/>
                  </a:cubicBezTo>
                  <a:cubicBezTo>
                    <a:pt x="1709" y="623"/>
                    <a:pt x="1730" y="668"/>
                    <a:pt x="1738" y="720"/>
                  </a:cubicBezTo>
                  <a:cubicBezTo>
                    <a:pt x="1743" y="750"/>
                    <a:pt x="1741" y="779"/>
                    <a:pt x="1736" y="808"/>
                  </a:cubicBezTo>
                  <a:cubicBezTo>
                    <a:pt x="1727" y="852"/>
                    <a:pt x="1701" y="880"/>
                    <a:pt x="1664" y="899"/>
                  </a:cubicBezTo>
                  <a:cubicBezTo>
                    <a:pt x="1628" y="917"/>
                    <a:pt x="1590" y="922"/>
                    <a:pt x="1550" y="922"/>
                  </a:cubicBezTo>
                  <a:cubicBezTo>
                    <a:pt x="1403" y="922"/>
                    <a:pt x="1257" y="922"/>
                    <a:pt x="1110" y="922"/>
                  </a:cubicBezTo>
                  <a:cubicBezTo>
                    <a:pt x="1023" y="922"/>
                    <a:pt x="937" y="922"/>
                    <a:pt x="850" y="922"/>
                  </a:cubicBezTo>
                  <a:cubicBezTo>
                    <a:pt x="850" y="922"/>
                    <a:pt x="850" y="922"/>
                    <a:pt x="850" y="9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5">
              <a:extLst>
                <a:ext uri="{FF2B5EF4-FFF2-40B4-BE49-F238E27FC236}">
                  <a16:creationId xmlns:a16="http://schemas.microsoft.com/office/drawing/2014/main" id="{F96EE456-0EAD-4A28-86AC-81E3D0725CDD}"/>
                </a:ext>
              </a:extLst>
            </p:cNvPr>
            <p:cNvSpPr>
              <a:spLocks/>
            </p:cNvSpPr>
            <p:nvPr userDrawn="1"/>
          </p:nvSpPr>
          <p:spPr bwMode="auto">
            <a:xfrm>
              <a:off x="1734" y="1290"/>
              <a:ext cx="1236" cy="654"/>
            </a:xfrm>
            <a:custGeom>
              <a:avLst/>
              <a:gdLst>
                <a:gd name="T0" fmla="*/ 520 w 1066"/>
                <a:gd name="T1" fmla="*/ 564 h 565"/>
                <a:gd name="T2" fmla="*/ 271 w 1066"/>
                <a:gd name="T3" fmla="*/ 564 h 565"/>
                <a:gd name="T4" fmla="*/ 85 w 1066"/>
                <a:gd name="T5" fmla="*/ 564 h 565"/>
                <a:gd name="T6" fmla="*/ 5 w 1066"/>
                <a:gd name="T7" fmla="*/ 503 h 565"/>
                <a:gd name="T8" fmla="*/ 0 w 1066"/>
                <a:gd name="T9" fmla="*/ 456 h 565"/>
                <a:gd name="T10" fmla="*/ 29 w 1066"/>
                <a:gd name="T11" fmla="*/ 354 h 565"/>
                <a:gd name="T12" fmla="*/ 90 w 1066"/>
                <a:gd name="T13" fmla="*/ 294 h 565"/>
                <a:gd name="T14" fmla="*/ 179 w 1066"/>
                <a:gd name="T15" fmla="*/ 261 h 565"/>
                <a:gd name="T16" fmla="*/ 246 w 1066"/>
                <a:gd name="T17" fmla="*/ 251 h 565"/>
                <a:gd name="T18" fmla="*/ 251 w 1066"/>
                <a:gd name="T19" fmla="*/ 246 h 565"/>
                <a:gd name="T20" fmla="*/ 349 w 1066"/>
                <a:gd name="T21" fmla="*/ 67 h 565"/>
                <a:gd name="T22" fmla="*/ 459 w 1066"/>
                <a:gd name="T23" fmla="*/ 7 h 565"/>
                <a:gd name="T24" fmla="*/ 539 w 1066"/>
                <a:gd name="T25" fmla="*/ 1 h 565"/>
                <a:gd name="T26" fmla="*/ 631 w 1066"/>
                <a:gd name="T27" fmla="*/ 23 h 565"/>
                <a:gd name="T28" fmla="*/ 733 w 1066"/>
                <a:gd name="T29" fmla="*/ 111 h 565"/>
                <a:gd name="T30" fmla="*/ 748 w 1066"/>
                <a:gd name="T31" fmla="*/ 135 h 565"/>
                <a:gd name="T32" fmla="*/ 754 w 1066"/>
                <a:gd name="T33" fmla="*/ 138 h 565"/>
                <a:gd name="T34" fmla="*/ 819 w 1066"/>
                <a:gd name="T35" fmla="*/ 135 h 565"/>
                <a:gd name="T36" fmla="*/ 891 w 1066"/>
                <a:gd name="T37" fmla="*/ 162 h 565"/>
                <a:gd name="T38" fmla="*/ 928 w 1066"/>
                <a:gd name="T39" fmla="*/ 243 h 565"/>
                <a:gd name="T40" fmla="*/ 924 w 1066"/>
                <a:gd name="T41" fmla="*/ 310 h 565"/>
                <a:gd name="T42" fmla="*/ 927 w 1066"/>
                <a:gd name="T43" fmla="*/ 316 h 565"/>
                <a:gd name="T44" fmla="*/ 960 w 1066"/>
                <a:gd name="T45" fmla="*/ 329 h 565"/>
                <a:gd name="T46" fmla="*/ 1022 w 1066"/>
                <a:gd name="T47" fmla="*/ 359 h 565"/>
                <a:gd name="T48" fmla="*/ 1064 w 1066"/>
                <a:gd name="T49" fmla="*/ 441 h 565"/>
                <a:gd name="T50" fmla="*/ 1062 w 1066"/>
                <a:gd name="T51" fmla="*/ 494 h 565"/>
                <a:gd name="T52" fmla="*/ 1019 w 1066"/>
                <a:gd name="T53" fmla="*/ 550 h 565"/>
                <a:gd name="T54" fmla="*/ 949 w 1066"/>
                <a:gd name="T55" fmla="*/ 564 h 565"/>
                <a:gd name="T56" fmla="*/ 679 w 1066"/>
                <a:gd name="T57" fmla="*/ 564 h 565"/>
                <a:gd name="T58" fmla="*/ 520 w 1066"/>
                <a:gd name="T59" fmla="*/ 564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6" h="565">
                  <a:moveTo>
                    <a:pt x="520" y="564"/>
                  </a:moveTo>
                  <a:cubicBezTo>
                    <a:pt x="437" y="564"/>
                    <a:pt x="354" y="565"/>
                    <a:pt x="271" y="564"/>
                  </a:cubicBezTo>
                  <a:cubicBezTo>
                    <a:pt x="209" y="564"/>
                    <a:pt x="147" y="564"/>
                    <a:pt x="85" y="564"/>
                  </a:cubicBezTo>
                  <a:cubicBezTo>
                    <a:pt x="49" y="564"/>
                    <a:pt x="15" y="538"/>
                    <a:pt x="5" y="503"/>
                  </a:cubicBezTo>
                  <a:cubicBezTo>
                    <a:pt x="0" y="487"/>
                    <a:pt x="0" y="472"/>
                    <a:pt x="0" y="456"/>
                  </a:cubicBezTo>
                  <a:cubicBezTo>
                    <a:pt x="1" y="419"/>
                    <a:pt x="10" y="385"/>
                    <a:pt x="29" y="354"/>
                  </a:cubicBezTo>
                  <a:cubicBezTo>
                    <a:pt x="45" y="328"/>
                    <a:pt x="66" y="310"/>
                    <a:pt x="90" y="294"/>
                  </a:cubicBezTo>
                  <a:cubicBezTo>
                    <a:pt x="118" y="277"/>
                    <a:pt x="148" y="267"/>
                    <a:pt x="179" y="261"/>
                  </a:cubicBezTo>
                  <a:cubicBezTo>
                    <a:pt x="201" y="257"/>
                    <a:pt x="224" y="254"/>
                    <a:pt x="246" y="251"/>
                  </a:cubicBezTo>
                  <a:cubicBezTo>
                    <a:pt x="249" y="250"/>
                    <a:pt x="250" y="249"/>
                    <a:pt x="251" y="246"/>
                  </a:cubicBezTo>
                  <a:cubicBezTo>
                    <a:pt x="264" y="174"/>
                    <a:pt x="297" y="115"/>
                    <a:pt x="349" y="67"/>
                  </a:cubicBezTo>
                  <a:cubicBezTo>
                    <a:pt x="381" y="37"/>
                    <a:pt x="417" y="17"/>
                    <a:pt x="459" y="7"/>
                  </a:cubicBezTo>
                  <a:cubicBezTo>
                    <a:pt x="485" y="1"/>
                    <a:pt x="512" y="0"/>
                    <a:pt x="539" y="1"/>
                  </a:cubicBezTo>
                  <a:cubicBezTo>
                    <a:pt x="571" y="3"/>
                    <a:pt x="602" y="9"/>
                    <a:pt x="631" y="23"/>
                  </a:cubicBezTo>
                  <a:cubicBezTo>
                    <a:pt x="673" y="42"/>
                    <a:pt x="706" y="72"/>
                    <a:pt x="733" y="111"/>
                  </a:cubicBezTo>
                  <a:cubicBezTo>
                    <a:pt x="738" y="119"/>
                    <a:pt x="743" y="127"/>
                    <a:pt x="748" y="135"/>
                  </a:cubicBezTo>
                  <a:cubicBezTo>
                    <a:pt x="750" y="138"/>
                    <a:pt x="751" y="138"/>
                    <a:pt x="754" y="138"/>
                  </a:cubicBezTo>
                  <a:cubicBezTo>
                    <a:pt x="775" y="135"/>
                    <a:pt x="797" y="133"/>
                    <a:pt x="819" y="135"/>
                  </a:cubicBezTo>
                  <a:cubicBezTo>
                    <a:pt x="845" y="137"/>
                    <a:pt x="870" y="144"/>
                    <a:pt x="891" y="162"/>
                  </a:cubicBezTo>
                  <a:cubicBezTo>
                    <a:pt x="915" y="183"/>
                    <a:pt x="927" y="210"/>
                    <a:pt x="928" y="243"/>
                  </a:cubicBezTo>
                  <a:cubicBezTo>
                    <a:pt x="929" y="265"/>
                    <a:pt x="927" y="288"/>
                    <a:pt x="924" y="310"/>
                  </a:cubicBezTo>
                  <a:cubicBezTo>
                    <a:pt x="924" y="313"/>
                    <a:pt x="925" y="315"/>
                    <a:pt x="927" y="316"/>
                  </a:cubicBezTo>
                  <a:cubicBezTo>
                    <a:pt x="937" y="323"/>
                    <a:pt x="949" y="327"/>
                    <a:pt x="960" y="329"/>
                  </a:cubicBezTo>
                  <a:cubicBezTo>
                    <a:pt x="983" y="334"/>
                    <a:pt x="1004" y="343"/>
                    <a:pt x="1022" y="359"/>
                  </a:cubicBezTo>
                  <a:cubicBezTo>
                    <a:pt x="1046" y="381"/>
                    <a:pt x="1059" y="409"/>
                    <a:pt x="1064" y="441"/>
                  </a:cubicBezTo>
                  <a:cubicBezTo>
                    <a:pt x="1066" y="459"/>
                    <a:pt x="1066" y="476"/>
                    <a:pt x="1062" y="494"/>
                  </a:cubicBezTo>
                  <a:cubicBezTo>
                    <a:pt x="1057" y="521"/>
                    <a:pt x="1041" y="538"/>
                    <a:pt x="1019" y="550"/>
                  </a:cubicBezTo>
                  <a:cubicBezTo>
                    <a:pt x="996" y="561"/>
                    <a:pt x="973" y="564"/>
                    <a:pt x="949" y="564"/>
                  </a:cubicBezTo>
                  <a:cubicBezTo>
                    <a:pt x="859" y="564"/>
                    <a:pt x="769" y="564"/>
                    <a:pt x="679" y="564"/>
                  </a:cubicBezTo>
                  <a:cubicBezTo>
                    <a:pt x="626" y="564"/>
                    <a:pt x="573" y="564"/>
                    <a:pt x="520" y="5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375766788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1+#ppt_w/2"/>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50" name="圆角矩形 1">
            <a:extLst>
              <a:ext uri="{FF2B5EF4-FFF2-40B4-BE49-F238E27FC236}">
                <a16:creationId xmlns:a16="http://schemas.microsoft.com/office/drawing/2014/main" id="{7E82452F-67AF-4C15-BFC8-5F661BD5ADF7}"/>
              </a:ext>
            </a:extLst>
          </p:cNvPr>
          <p:cNvSpPr/>
          <p:nvPr userDrawn="1"/>
        </p:nvSpPr>
        <p:spPr>
          <a:xfrm>
            <a:off x="4445546" y="2242964"/>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51" name="组合 50">
            <a:extLst>
              <a:ext uri="{FF2B5EF4-FFF2-40B4-BE49-F238E27FC236}">
                <a16:creationId xmlns:a16="http://schemas.microsoft.com/office/drawing/2014/main" id="{0C37F9C8-DBC2-4305-B8B2-38987D766C24}"/>
              </a:ext>
            </a:extLst>
          </p:cNvPr>
          <p:cNvGrpSpPr/>
          <p:nvPr userDrawn="1"/>
        </p:nvGrpSpPr>
        <p:grpSpPr>
          <a:xfrm>
            <a:off x="4767551" y="2301999"/>
            <a:ext cx="4139663" cy="369332"/>
            <a:chOff x="2167226" y="1730685"/>
            <a:chExt cx="4139663" cy="369332"/>
          </a:xfrm>
        </p:grpSpPr>
        <p:sp>
          <p:nvSpPr>
            <p:cNvPr id="52" name="TextBox 4">
              <a:extLst>
                <a:ext uri="{FF2B5EF4-FFF2-40B4-BE49-F238E27FC236}">
                  <a16:creationId xmlns:a16="http://schemas.microsoft.com/office/drawing/2014/main" id="{7CF035B7-5F16-46BC-ACAD-F0C0C52595BC}"/>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添加目录一标题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53" name="椭圆 52">
              <a:extLst>
                <a:ext uri="{FF2B5EF4-FFF2-40B4-BE49-F238E27FC236}">
                  <a16:creationId xmlns:a16="http://schemas.microsoft.com/office/drawing/2014/main" id="{54D4F185-FB3F-4709-8D51-D426C53CD4FA}"/>
                </a:ext>
              </a:extLst>
            </p:cNvPr>
            <p:cNvSpPr/>
            <p:nvPr/>
          </p:nvSpPr>
          <p:spPr>
            <a:xfrm>
              <a:off x="2195969" y="1730685"/>
              <a:ext cx="369332" cy="369332"/>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54" name="TextBox 4">
              <a:extLst>
                <a:ext uri="{FF2B5EF4-FFF2-40B4-BE49-F238E27FC236}">
                  <a16:creationId xmlns:a16="http://schemas.microsoft.com/office/drawing/2014/main" id="{E0FA861F-959E-47C1-9FB6-79DA828BAEF6}"/>
                </a:ext>
              </a:extLst>
            </p:cNvPr>
            <p:cNvSpPr txBox="1"/>
            <p:nvPr/>
          </p:nvSpPr>
          <p:spPr>
            <a:xfrm>
              <a:off x="2167226" y="1750528"/>
              <a:ext cx="365806" cy="338554"/>
            </a:xfrm>
            <a:prstGeom prst="rect">
              <a:avLst/>
            </a:prstGeom>
            <a:noFill/>
          </p:spPr>
          <p:txBody>
            <a:bodyPr wrap="none" rtlCol="0">
              <a:spAutoFit/>
            </a:bodyPr>
            <a:lstStyle/>
            <a:p>
              <a:r>
                <a:rPr lang="en-US" altLang="zh-CN" sz="1600" b="0" i="0" dirty="0">
                  <a:solidFill>
                    <a:schemeClr val="tx1"/>
                  </a:solidFill>
                  <a:latin typeface="inpin heiti" charset="-122"/>
                  <a:ea typeface="inpin heiti" charset="-122"/>
                </a:rPr>
                <a:t>01</a:t>
              </a:r>
              <a:endParaRPr lang="zh-CN" altLang="en-US" sz="1100" b="0" i="0" dirty="0">
                <a:solidFill>
                  <a:schemeClr val="tx1"/>
                </a:solidFill>
                <a:latin typeface="inpin heiti" charset="-122"/>
                <a:ea typeface="inpin heiti" charset="-122"/>
              </a:endParaRPr>
            </a:p>
          </p:txBody>
        </p:sp>
      </p:grpSp>
      <p:sp>
        <p:nvSpPr>
          <p:cNvPr id="55" name="圆角矩形 6">
            <a:extLst>
              <a:ext uri="{FF2B5EF4-FFF2-40B4-BE49-F238E27FC236}">
                <a16:creationId xmlns:a16="http://schemas.microsoft.com/office/drawing/2014/main" id="{209CBDCE-D11C-4164-9BDA-9E8AA17C2016}"/>
              </a:ext>
            </a:extLst>
          </p:cNvPr>
          <p:cNvSpPr/>
          <p:nvPr userDrawn="1"/>
        </p:nvSpPr>
        <p:spPr>
          <a:xfrm>
            <a:off x="4445546" y="2940013"/>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56" name="组合 55">
            <a:extLst>
              <a:ext uri="{FF2B5EF4-FFF2-40B4-BE49-F238E27FC236}">
                <a16:creationId xmlns:a16="http://schemas.microsoft.com/office/drawing/2014/main" id="{68911951-71B3-4DBD-83EF-0EF2B10047B5}"/>
              </a:ext>
            </a:extLst>
          </p:cNvPr>
          <p:cNvGrpSpPr/>
          <p:nvPr userDrawn="1"/>
        </p:nvGrpSpPr>
        <p:grpSpPr>
          <a:xfrm>
            <a:off x="4767551" y="2999048"/>
            <a:ext cx="4139663" cy="369332"/>
            <a:chOff x="2167226" y="1730685"/>
            <a:chExt cx="4139663" cy="369332"/>
          </a:xfrm>
        </p:grpSpPr>
        <p:sp>
          <p:nvSpPr>
            <p:cNvPr id="57" name="TextBox 4">
              <a:extLst>
                <a:ext uri="{FF2B5EF4-FFF2-40B4-BE49-F238E27FC236}">
                  <a16:creationId xmlns:a16="http://schemas.microsoft.com/office/drawing/2014/main" id="{2DC38EA0-DA13-46E3-BE40-D28778DB6665}"/>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添加目录二标题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58" name="椭圆 57">
              <a:extLst>
                <a:ext uri="{FF2B5EF4-FFF2-40B4-BE49-F238E27FC236}">
                  <a16:creationId xmlns:a16="http://schemas.microsoft.com/office/drawing/2014/main" id="{42C097A4-BE2B-4509-B648-8CAD4185FCBD}"/>
                </a:ext>
              </a:extLst>
            </p:cNvPr>
            <p:cNvSpPr/>
            <p:nvPr/>
          </p:nvSpPr>
          <p:spPr>
            <a:xfrm>
              <a:off x="2195969" y="1730685"/>
              <a:ext cx="369332" cy="369332"/>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59" name="TextBox 4">
              <a:extLst>
                <a:ext uri="{FF2B5EF4-FFF2-40B4-BE49-F238E27FC236}">
                  <a16:creationId xmlns:a16="http://schemas.microsoft.com/office/drawing/2014/main" id="{42990E62-18BC-4A20-80F1-7040B68B42F4}"/>
                </a:ext>
              </a:extLst>
            </p:cNvPr>
            <p:cNvSpPr txBox="1"/>
            <p:nvPr/>
          </p:nvSpPr>
          <p:spPr>
            <a:xfrm>
              <a:off x="2167226" y="1750528"/>
              <a:ext cx="401072" cy="338554"/>
            </a:xfrm>
            <a:prstGeom prst="rect">
              <a:avLst/>
            </a:prstGeom>
            <a:noFill/>
          </p:spPr>
          <p:txBody>
            <a:bodyPr wrap="none" rtlCol="0">
              <a:spAutoFit/>
            </a:bodyPr>
            <a:lstStyle/>
            <a:p>
              <a:r>
                <a:rPr lang="en-US" altLang="zh-CN" sz="1600" b="0" i="0" dirty="0">
                  <a:solidFill>
                    <a:srgbClr val="FFFFFF"/>
                  </a:solidFill>
                  <a:latin typeface="inpin heiti" charset="-122"/>
                  <a:ea typeface="inpin heiti" charset="-122"/>
                </a:rPr>
                <a:t>02</a:t>
              </a:r>
              <a:endParaRPr lang="zh-CN" altLang="en-US" sz="1100" b="0" i="0" dirty="0">
                <a:solidFill>
                  <a:srgbClr val="FFFFFF"/>
                </a:solidFill>
                <a:latin typeface="inpin heiti" charset="-122"/>
                <a:ea typeface="inpin heiti" charset="-122"/>
              </a:endParaRPr>
            </a:p>
          </p:txBody>
        </p:sp>
      </p:grpSp>
      <p:sp>
        <p:nvSpPr>
          <p:cNvPr id="60" name="圆角矩形 11">
            <a:extLst>
              <a:ext uri="{FF2B5EF4-FFF2-40B4-BE49-F238E27FC236}">
                <a16:creationId xmlns:a16="http://schemas.microsoft.com/office/drawing/2014/main" id="{EDE14DDC-4B7C-4FC9-96AB-D455E3E20FA6}"/>
              </a:ext>
            </a:extLst>
          </p:cNvPr>
          <p:cNvSpPr/>
          <p:nvPr userDrawn="1"/>
        </p:nvSpPr>
        <p:spPr>
          <a:xfrm>
            <a:off x="4445546" y="3631156"/>
            <a:ext cx="5616624" cy="468052"/>
          </a:xfrm>
          <a:prstGeom prst="round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61" name="组合 60">
            <a:extLst>
              <a:ext uri="{FF2B5EF4-FFF2-40B4-BE49-F238E27FC236}">
                <a16:creationId xmlns:a16="http://schemas.microsoft.com/office/drawing/2014/main" id="{D03F6DE3-A81E-4D38-8CC2-8C6438B006E8}"/>
              </a:ext>
            </a:extLst>
          </p:cNvPr>
          <p:cNvGrpSpPr/>
          <p:nvPr userDrawn="1"/>
        </p:nvGrpSpPr>
        <p:grpSpPr>
          <a:xfrm>
            <a:off x="4767551" y="3690191"/>
            <a:ext cx="4139663" cy="369332"/>
            <a:chOff x="2167226" y="1730685"/>
            <a:chExt cx="4139663" cy="369332"/>
          </a:xfrm>
        </p:grpSpPr>
        <p:sp>
          <p:nvSpPr>
            <p:cNvPr id="62" name="TextBox 4">
              <a:extLst>
                <a:ext uri="{FF2B5EF4-FFF2-40B4-BE49-F238E27FC236}">
                  <a16:creationId xmlns:a16="http://schemas.microsoft.com/office/drawing/2014/main" id="{1F33F075-F411-4C83-89CD-2ECA2B99018D}"/>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添加目录三标题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63" name="椭圆 62">
              <a:extLst>
                <a:ext uri="{FF2B5EF4-FFF2-40B4-BE49-F238E27FC236}">
                  <a16:creationId xmlns:a16="http://schemas.microsoft.com/office/drawing/2014/main" id="{69355198-8B68-4C58-B033-41B063C69C40}"/>
                </a:ext>
              </a:extLst>
            </p:cNvPr>
            <p:cNvSpPr/>
            <p:nvPr/>
          </p:nvSpPr>
          <p:spPr>
            <a:xfrm>
              <a:off x="2195969" y="1730685"/>
              <a:ext cx="369332" cy="369332"/>
            </a:xfrm>
            <a:prstGeom prst="ellipse">
              <a:avLst/>
            </a:prstGeom>
            <a:solidFill>
              <a:schemeClr val="bg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64" name="TextBox 4">
              <a:extLst>
                <a:ext uri="{FF2B5EF4-FFF2-40B4-BE49-F238E27FC236}">
                  <a16:creationId xmlns:a16="http://schemas.microsoft.com/office/drawing/2014/main" id="{49054083-E4EB-4918-BE53-58E9A03690C1}"/>
                </a:ext>
              </a:extLst>
            </p:cNvPr>
            <p:cNvSpPr txBox="1"/>
            <p:nvPr/>
          </p:nvSpPr>
          <p:spPr>
            <a:xfrm>
              <a:off x="2167226" y="1750528"/>
              <a:ext cx="401072" cy="338554"/>
            </a:xfrm>
            <a:prstGeom prst="rect">
              <a:avLst/>
            </a:prstGeom>
            <a:noFill/>
          </p:spPr>
          <p:txBody>
            <a:bodyPr wrap="none" rtlCol="0">
              <a:spAutoFit/>
            </a:bodyPr>
            <a:lstStyle/>
            <a:p>
              <a:r>
                <a:rPr lang="en-US" altLang="zh-CN" sz="1600" b="0" i="0" dirty="0">
                  <a:solidFill>
                    <a:schemeClr val="tx1"/>
                  </a:solidFill>
                  <a:latin typeface="inpin heiti" charset="-122"/>
                  <a:ea typeface="inpin heiti" charset="-122"/>
                </a:rPr>
                <a:t>03</a:t>
              </a:r>
              <a:endParaRPr lang="zh-CN" altLang="en-US" sz="1100" b="0" i="0" dirty="0">
                <a:solidFill>
                  <a:schemeClr val="tx1"/>
                </a:solidFill>
                <a:latin typeface="inpin heiti" charset="-122"/>
                <a:ea typeface="inpin heiti" charset="-122"/>
              </a:endParaRPr>
            </a:p>
          </p:txBody>
        </p:sp>
      </p:grpSp>
      <p:sp>
        <p:nvSpPr>
          <p:cNvPr id="65" name="圆角矩形 16">
            <a:extLst>
              <a:ext uri="{FF2B5EF4-FFF2-40B4-BE49-F238E27FC236}">
                <a16:creationId xmlns:a16="http://schemas.microsoft.com/office/drawing/2014/main" id="{B2290246-BE23-4827-9B57-B5D4CEAE7886}"/>
              </a:ext>
            </a:extLst>
          </p:cNvPr>
          <p:cNvSpPr/>
          <p:nvPr userDrawn="1"/>
        </p:nvSpPr>
        <p:spPr>
          <a:xfrm>
            <a:off x="4445546" y="4312876"/>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66" name="组合 65">
            <a:extLst>
              <a:ext uri="{FF2B5EF4-FFF2-40B4-BE49-F238E27FC236}">
                <a16:creationId xmlns:a16="http://schemas.microsoft.com/office/drawing/2014/main" id="{ABDE489A-83CD-482A-A5BC-783F5B9AFD74}"/>
              </a:ext>
            </a:extLst>
          </p:cNvPr>
          <p:cNvGrpSpPr/>
          <p:nvPr userDrawn="1"/>
        </p:nvGrpSpPr>
        <p:grpSpPr>
          <a:xfrm>
            <a:off x="4767551" y="4371911"/>
            <a:ext cx="4139663" cy="369332"/>
            <a:chOff x="2167226" y="1730685"/>
            <a:chExt cx="4139663" cy="369332"/>
          </a:xfrm>
        </p:grpSpPr>
        <p:sp>
          <p:nvSpPr>
            <p:cNvPr id="67" name="TextBox 4">
              <a:extLst>
                <a:ext uri="{FF2B5EF4-FFF2-40B4-BE49-F238E27FC236}">
                  <a16:creationId xmlns:a16="http://schemas.microsoft.com/office/drawing/2014/main" id="{FC3B49A8-6E0D-4AC3-B460-F440B53165E8}"/>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添加目录四标题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68" name="椭圆 67">
              <a:extLst>
                <a:ext uri="{FF2B5EF4-FFF2-40B4-BE49-F238E27FC236}">
                  <a16:creationId xmlns:a16="http://schemas.microsoft.com/office/drawing/2014/main" id="{067EC7BF-CCAC-483C-86FC-EFF22D8420BD}"/>
                </a:ext>
              </a:extLst>
            </p:cNvPr>
            <p:cNvSpPr/>
            <p:nvPr userDrawn="1"/>
          </p:nvSpPr>
          <p:spPr>
            <a:xfrm>
              <a:off x="2195969" y="1730685"/>
              <a:ext cx="369332" cy="369332"/>
            </a:xfrm>
            <a:prstGeom prst="ellipse">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69" name="TextBox 4">
              <a:extLst>
                <a:ext uri="{FF2B5EF4-FFF2-40B4-BE49-F238E27FC236}">
                  <a16:creationId xmlns:a16="http://schemas.microsoft.com/office/drawing/2014/main" id="{1BB0514A-196E-4A5A-9DB9-79D5C8C16808}"/>
                </a:ext>
              </a:extLst>
            </p:cNvPr>
            <p:cNvSpPr txBox="1"/>
            <p:nvPr userDrawn="1"/>
          </p:nvSpPr>
          <p:spPr>
            <a:xfrm>
              <a:off x="2167226" y="1750528"/>
              <a:ext cx="407484" cy="338554"/>
            </a:xfrm>
            <a:prstGeom prst="rect">
              <a:avLst/>
            </a:prstGeom>
            <a:noFill/>
          </p:spPr>
          <p:txBody>
            <a:bodyPr wrap="none" rtlCol="0">
              <a:spAutoFit/>
            </a:bodyPr>
            <a:lstStyle/>
            <a:p>
              <a:r>
                <a:rPr lang="en-US" altLang="zh-CN" sz="1600" b="0" i="0" dirty="0">
                  <a:solidFill>
                    <a:srgbClr val="FFFFFF"/>
                  </a:solidFill>
                  <a:latin typeface="inpin heiti" charset="-122"/>
                  <a:ea typeface="inpin heiti" charset="-122"/>
                </a:rPr>
                <a:t>04</a:t>
              </a:r>
              <a:endParaRPr lang="zh-CN" altLang="en-US" sz="1100" b="0" i="0" dirty="0">
                <a:solidFill>
                  <a:srgbClr val="FFFFFF"/>
                </a:solidFill>
                <a:latin typeface="inpin heiti" charset="-122"/>
                <a:ea typeface="inpin heiti" charset="-122"/>
              </a:endParaRPr>
            </a:p>
          </p:txBody>
        </p:sp>
      </p:grpSp>
      <p:sp>
        <p:nvSpPr>
          <p:cNvPr id="70" name="Text Placeholder 8">
            <a:extLst>
              <a:ext uri="{FF2B5EF4-FFF2-40B4-BE49-F238E27FC236}">
                <a16:creationId xmlns:a16="http://schemas.microsoft.com/office/drawing/2014/main" id="{876D2E7A-B349-46AF-A820-EAFD5EB986C3}"/>
              </a:ext>
            </a:extLst>
          </p:cNvPr>
          <p:cNvSpPr txBox="1">
            <a:spLocks/>
          </p:cNvSpPr>
          <p:nvPr userDrawn="1"/>
        </p:nvSpPr>
        <p:spPr>
          <a:xfrm>
            <a:off x="4398640" y="849660"/>
            <a:ext cx="3495354" cy="457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zh-CN" altLang="en-US" sz="2800" b="0" i="0" dirty="0">
                <a:solidFill>
                  <a:schemeClr val="bg1"/>
                </a:solidFill>
                <a:latin typeface="inpin heiti" charset="-122"/>
                <a:ea typeface="inpin heiti" charset="-122"/>
              </a:rPr>
              <a:t>目录标题</a:t>
            </a:r>
            <a:endParaRPr lang="en-US" altLang="zh-CN" sz="2800" b="0" i="0" dirty="0">
              <a:solidFill>
                <a:schemeClr val="bg1"/>
              </a:solidFill>
              <a:latin typeface="inpin heiti" charset="-122"/>
              <a:ea typeface="inpin heiti" charset="-122"/>
            </a:endParaRPr>
          </a:p>
        </p:txBody>
      </p:sp>
    </p:spTree>
    <p:extLst>
      <p:ext uri="{BB962C8B-B14F-4D97-AF65-F5344CB8AC3E}">
        <p14:creationId xmlns:p14="http://schemas.microsoft.com/office/powerpoint/2010/main" val="416376385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500"/>
                                        <p:tgtEl>
                                          <p:spTgt spid="70"/>
                                        </p:tgtEl>
                                      </p:cBhvr>
                                    </p:animEffect>
                                    <p:anim calcmode="lin" valueType="num">
                                      <p:cBhvr>
                                        <p:cTn id="13" dur="500" fill="hold"/>
                                        <p:tgtEl>
                                          <p:spTgt spid="70"/>
                                        </p:tgtEl>
                                        <p:attrNameLst>
                                          <p:attrName>ppt_x</p:attrName>
                                        </p:attrNameLst>
                                      </p:cBhvr>
                                      <p:tavLst>
                                        <p:tav tm="0">
                                          <p:val>
                                            <p:strVal val="#ppt_x"/>
                                          </p:val>
                                        </p:tav>
                                        <p:tav tm="100000">
                                          <p:val>
                                            <p:strVal val="#ppt_x"/>
                                          </p:val>
                                        </p:tav>
                                      </p:tavLst>
                                    </p:anim>
                                    <p:anim calcmode="lin" valueType="num">
                                      <p:cBhvr>
                                        <p:cTn id="14" dur="500" fill="hold"/>
                                        <p:tgtEl>
                                          <p:spTgt spid="70"/>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16" presetClass="entr" presetSubtype="37" fill="hold" grpId="0" nodeType="after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outVertical)">
                                      <p:cBhvr>
                                        <p:cTn id="18" dur="500"/>
                                        <p:tgtEl>
                                          <p:spTgt spid="50"/>
                                        </p:tgtEl>
                                      </p:cBhvr>
                                    </p:animEffect>
                                  </p:childTnLst>
                                </p:cTn>
                              </p:par>
                            </p:childTnLst>
                          </p:cTn>
                        </p:par>
                        <p:par>
                          <p:cTn id="19" fill="hold">
                            <p:stCondLst>
                              <p:cond delay="1000"/>
                            </p:stCondLst>
                            <p:childTnLst>
                              <p:par>
                                <p:cTn id="20" presetID="26" presetClass="emph" presetSubtype="0" fill="hold" grpId="1" nodeType="afterEffect">
                                  <p:stCondLst>
                                    <p:cond delay="0"/>
                                  </p:stCondLst>
                                  <p:childTnLst>
                                    <p:animEffect transition="out" filter="fade">
                                      <p:cBhvr>
                                        <p:cTn id="21" dur="500" tmFilter="0, 0; .2, .5; .8, .5; 1, 0"/>
                                        <p:tgtEl>
                                          <p:spTgt spid="50"/>
                                        </p:tgtEl>
                                      </p:cBhvr>
                                    </p:animEffect>
                                    <p:animScale>
                                      <p:cBhvr>
                                        <p:cTn id="22" dur="250" autoRev="1" fill="hold"/>
                                        <p:tgtEl>
                                          <p:spTgt spid="50"/>
                                        </p:tgtEl>
                                      </p:cBhvr>
                                      <p:by x="105000" y="105000"/>
                                    </p:animScale>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wipe(left)">
                                      <p:cBhvr>
                                        <p:cTn id="26" dur="500"/>
                                        <p:tgtEl>
                                          <p:spTgt spid="51"/>
                                        </p:tgtEl>
                                      </p:cBhvr>
                                    </p:animEffect>
                                  </p:childTnLst>
                                </p:cTn>
                              </p:par>
                            </p:childTnLst>
                          </p:cTn>
                        </p:par>
                        <p:par>
                          <p:cTn id="27" fill="hold">
                            <p:stCondLst>
                              <p:cond delay="2000"/>
                            </p:stCondLst>
                            <p:childTnLst>
                              <p:par>
                                <p:cTn id="28" presetID="16" presetClass="entr" presetSubtype="37" fill="hold" grpId="0" nodeType="after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arn(outVertical)">
                                      <p:cBhvr>
                                        <p:cTn id="30" dur="500"/>
                                        <p:tgtEl>
                                          <p:spTgt spid="55"/>
                                        </p:tgtEl>
                                      </p:cBhvr>
                                    </p:animEffect>
                                  </p:childTnLst>
                                </p:cTn>
                              </p:par>
                            </p:childTnLst>
                          </p:cTn>
                        </p:par>
                        <p:par>
                          <p:cTn id="31" fill="hold">
                            <p:stCondLst>
                              <p:cond delay="2500"/>
                            </p:stCondLst>
                            <p:childTnLst>
                              <p:par>
                                <p:cTn id="32" presetID="26" presetClass="emph" presetSubtype="0" fill="hold" grpId="1" nodeType="afterEffect">
                                  <p:stCondLst>
                                    <p:cond delay="0"/>
                                  </p:stCondLst>
                                  <p:childTnLst>
                                    <p:animEffect transition="out" filter="fade">
                                      <p:cBhvr>
                                        <p:cTn id="33" dur="500" tmFilter="0, 0; .2, .5; .8, .5; 1, 0"/>
                                        <p:tgtEl>
                                          <p:spTgt spid="55"/>
                                        </p:tgtEl>
                                      </p:cBhvr>
                                    </p:animEffect>
                                    <p:animScale>
                                      <p:cBhvr>
                                        <p:cTn id="34" dur="250" autoRev="1" fill="hold"/>
                                        <p:tgtEl>
                                          <p:spTgt spid="55"/>
                                        </p:tgtEl>
                                      </p:cBhvr>
                                      <p:by x="105000" y="105000"/>
                                    </p:animScale>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wipe(left)">
                                      <p:cBhvr>
                                        <p:cTn id="38" dur="500"/>
                                        <p:tgtEl>
                                          <p:spTgt spid="56"/>
                                        </p:tgtEl>
                                      </p:cBhvr>
                                    </p:animEffect>
                                  </p:childTnLst>
                                </p:cTn>
                              </p:par>
                            </p:childTnLst>
                          </p:cTn>
                        </p:par>
                        <p:par>
                          <p:cTn id="39" fill="hold">
                            <p:stCondLst>
                              <p:cond delay="3500"/>
                            </p:stCondLst>
                            <p:childTnLst>
                              <p:par>
                                <p:cTn id="40" presetID="16" presetClass="entr" presetSubtype="37" fill="hold" grpId="0" nodeType="after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barn(outVertical)">
                                      <p:cBhvr>
                                        <p:cTn id="42" dur="500"/>
                                        <p:tgtEl>
                                          <p:spTgt spid="60"/>
                                        </p:tgtEl>
                                      </p:cBhvr>
                                    </p:animEffect>
                                  </p:childTnLst>
                                </p:cTn>
                              </p:par>
                            </p:childTnLst>
                          </p:cTn>
                        </p:par>
                        <p:par>
                          <p:cTn id="43" fill="hold">
                            <p:stCondLst>
                              <p:cond delay="4000"/>
                            </p:stCondLst>
                            <p:childTnLst>
                              <p:par>
                                <p:cTn id="44" presetID="26" presetClass="emph" presetSubtype="0" fill="hold" grpId="1" nodeType="afterEffect">
                                  <p:stCondLst>
                                    <p:cond delay="0"/>
                                  </p:stCondLst>
                                  <p:childTnLst>
                                    <p:animEffect transition="out" filter="fade">
                                      <p:cBhvr>
                                        <p:cTn id="45" dur="500" tmFilter="0, 0; .2, .5; .8, .5; 1, 0"/>
                                        <p:tgtEl>
                                          <p:spTgt spid="60"/>
                                        </p:tgtEl>
                                      </p:cBhvr>
                                    </p:animEffect>
                                    <p:animScale>
                                      <p:cBhvr>
                                        <p:cTn id="46" dur="250" autoRev="1" fill="hold"/>
                                        <p:tgtEl>
                                          <p:spTgt spid="60"/>
                                        </p:tgtEl>
                                      </p:cBhvr>
                                      <p:by x="105000" y="105000"/>
                                    </p:animScale>
                                  </p:childTnLst>
                                </p:cTn>
                              </p:par>
                            </p:childTnLst>
                          </p:cTn>
                        </p:par>
                        <p:par>
                          <p:cTn id="47" fill="hold">
                            <p:stCondLst>
                              <p:cond delay="4500"/>
                            </p:stCondLst>
                            <p:childTnLst>
                              <p:par>
                                <p:cTn id="48" presetID="22" presetClass="entr" presetSubtype="8" fill="hold" nodeType="after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wipe(left)">
                                      <p:cBhvr>
                                        <p:cTn id="50" dur="500"/>
                                        <p:tgtEl>
                                          <p:spTgt spid="61"/>
                                        </p:tgtEl>
                                      </p:cBhvr>
                                    </p:animEffect>
                                  </p:childTnLst>
                                </p:cTn>
                              </p:par>
                            </p:childTnLst>
                          </p:cTn>
                        </p:par>
                        <p:par>
                          <p:cTn id="51" fill="hold">
                            <p:stCondLst>
                              <p:cond delay="5000"/>
                            </p:stCondLst>
                            <p:childTnLst>
                              <p:par>
                                <p:cTn id="52" presetID="16" presetClass="entr" presetSubtype="37" fill="hold" grpId="0" nodeType="after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barn(outVertical)">
                                      <p:cBhvr>
                                        <p:cTn id="54" dur="500"/>
                                        <p:tgtEl>
                                          <p:spTgt spid="65"/>
                                        </p:tgtEl>
                                      </p:cBhvr>
                                    </p:animEffect>
                                  </p:childTnLst>
                                </p:cTn>
                              </p:par>
                            </p:childTnLst>
                          </p:cTn>
                        </p:par>
                        <p:par>
                          <p:cTn id="55" fill="hold">
                            <p:stCondLst>
                              <p:cond delay="5500"/>
                            </p:stCondLst>
                            <p:childTnLst>
                              <p:par>
                                <p:cTn id="56" presetID="26" presetClass="emph" presetSubtype="0" fill="hold" grpId="1" nodeType="afterEffect">
                                  <p:stCondLst>
                                    <p:cond delay="0"/>
                                  </p:stCondLst>
                                  <p:childTnLst>
                                    <p:animEffect transition="out" filter="fade">
                                      <p:cBhvr>
                                        <p:cTn id="57" dur="500" tmFilter="0, 0; .2, .5; .8, .5; 1, 0"/>
                                        <p:tgtEl>
                                          <p:spTgt spid="65"/>
                                        </p:tgtEl>
                                      </p:cBhvr>
                                    </p:animEffect>
                                    <p:animScale>
                                      <p:cBhvr>
                                        <p:cTn id="58" dur="250" autoRev="1" fill="hold"/>
                                        <p:tgtEl>
                                          <p:spTgt spid="65"/>
                                        </p:tgtEl>
                                      </p:cBhvr>
                                      <p:by x="105000" y="105000"/>
                                    </p:animScale>
                                  </p:childTnLst>
                                </p:cTn>
                              </p:par>
                            </p:childTnLst>
                          </p:cTn>
                        </p:par>
                        <p:par>
                          <p:cTn id="59" fill="hold">
                            <p:stCondLst>
                              <p:cond delay="6000"/>
                            </p:stCondLst>
                            <p:childTnLst>
                              <p:par>
                                <p:cTn id="60" presetID="22" presetClass="entr" presetSubtype="8" fill="hold" nodeType="afterEffect">
                                  <p:stCondLst>
                                    <p:cond delay="0"/>
                                  </p:stCondLst>
                                  <p:childTnLst>
                                    <p:set>
                                      <p:cBhvr>
                                        <p:cTn id="61" dur="1" fill="hold">
                                          <p:stCondLst>
                                            <p:cond delay="0"/>
                                          </p:stCondLst>
                                        </p:cTn>
                                        <p:tgtEl>
                                          <p:spTgt spid="66"/>
                                        </p:tgtEl>
                                        <p:attrNameLst>
                                          <p:attrName>style.visibility</p:attrName>
                                        </p:attrNameLst>
                                      </p:cBhvr>
                                      <p:to>
                                        <p:strVal val="visible"/>
                                      </p:to>
                                    </p:set>
                                    <p:animEffect transition="in" filter="wipe(left)">
                                      <p:cBhvr>
                                        <p:cTn id="6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P spid="55" grpId="0" animBg="1"/>
      <p:bldP spid="55" grpId="1" animBg="1"/>
      <p:bldP spid="60" grpId="0" animBg="1"/>
      <p:bldP spid="60" grpId="1" animBg="1"/>
      <p:bldP spid="65" grpId="0" animBg="1"/>
      <p:bldP spid="65" grpId="1" animBg="1"/>
      <p:bldP spid="70"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50" name="圆角矩形 1">
            <a:extLst>
              <a:ext uri="{FF2B5EF4-FFF2-40B4-BE49-F238E27FC236}">
                <a16:creationId xmlns:a16="http://schemas.microsoft.com/office/drawing/2014/main" id="{7E82452F-67AF-4C15-BFC8-5F661BD5ADF7}"/>
              </a:ext>
            </a:extLst>
          </p:cNvPr>
          <p:cNvSpPr/>
          <p:nvPr userDrawn="1"/>
        </p:nvSpPr>
        <p:spPr>
          <a:xfrm>
            <a:off x="4445546" y="2242964"/>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51" name="组合 50">
            <a:extLst>
              <a:ext uri="{FF2B5EF4-FFF2-40B4-BE49-F238E27FC236}">
                <a16:creationId xmlns:a16="http://schemas.microsoft.com/office/drawing/2014/main" id="{0C37F9C8-DBC2-4305-B8B2-38987D766C24}"/>
              </a:ext>
            </a:extLst>
          </p:cNvPr>
          <p:cNvGrpSpPr/>
          <p:nvPr userDrawn="1"/>
        </p:nvGrpSpPr>
        <p:grpSpPr>
          <a:xfrm>
            <a:off x="4767551" y="2301999"/>
            <a:ext cx="4139663" cy="369332"/>
            <a:chOff x="2167226" y="1730685"/>
            <a:chExt cx="4139663" cy="369332"/>
          </a:xfrm>
        </p:grpSpPr>
        <p:sp>
          <p:nvSpPr>
            <p:cNvPr id="52" name="TextBox 4">
              <a:extLst>
                <a:ext uri="{FF2B5EF4-FFF2-40B4-BE49-F238E27FC236}">
                  <a16:creationId xmlns:a16="http://schemas.microsoft.com/office/drawing/2014/main" id="{7CF035B7-5F16-46BC-ACAD-F0C0C52595BC}"/>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添加目录一标题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53" name="椭圆 52">
              <a:extLst>
                <a:ext uri="{FF2B5EF4-FFF2-40B4-BE49-F238E27FC236}">
                  <a16:creationId xmlns:a16="http://schemas.microsoft.com/office/drawing/2014/main" id="{54D4F185-FB3F-4709-8D51-D426C53CD4FA}"/>
                </a:ext>
              </a:extLst>
            </p:cNvPr>
            <p:cNvSpPr/>
            <p:nvPr/>
          </p:nvSpPr>
          <p:spPr>
            <a:xfrm>
              <a:off x="2195969" y="1730685"/>
              <a:ext cx="369332" cy="369332"/>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54" name="TextBox 4">
              <a:extLst>
                <a:ext uri="{FF2B5EF4-FFF2-40B4-BE49-F238E27FC236}">
                  <a16:creationId xmlns:a16="http://schemas.microsoft.com/office/drawing/2014/main" id="{E0FA861F-959E-47C1-9FB6-79DA828BAEF6}"/>
                </a:ext>
              </a:extLst>
            </p:cNvPr>
            <p:cNvSpPr txBox="1"/>
            <p:nvPr/>
          </p:nvSpPr>
          <p:spPr>
            <a:xfrm>
              <a:off x="2167226" y="1750528"/>
              <a:ext cx="365806" cy="338554"/>
            </a:xfrm>
            <a:prstGeom prst="rect">
              <a:avLst/>
            </a:prstGeom>
            <a:noFill/>
          </p:spPr>
          <p:txBody>
            <a:bodyPr wrap="none" rtlCol="0">
              <a:spAutoFit/>
            </a:bodyPr>
            <a:lstStyle/>
            <a:p>
              <a:r>
                <a:rPr lang="en-US" altLang="zh-CN" sz="1600" b="0" i="0" dirty="0">
                  <a:solidFill>
                    <a:schemeClr val="tx1"/>
                  </a:solidFill>
                  <a:latin typeface="inpin heiti" charset="-122"/>
                  <a:ea typeface="inpin heiti" charset="-122"/>
                </a:rPr>
                <a:t>01</a:t>
              </a:r>
              <a:endParaRPr lang="zh-CN" altLang="en-US" sz="1100" b="0" i="0" dirty="0">
                <a:solidFill>
                  <a:schemeClr val="tx1"/>
                </a:solidFill>
                <a:latin typeface="inpin heiti" charset="-122"/>
                <a:ea typeface="inpin heiti" charset="-122"/>
              </a:endParaRPr>
            </a:p>
          </p:txBody>
        </p:sp>
      </p:grpSp>
      <p:sp>
        <p:nvSpPr>
          <p:cNvPr id="55" name="圆角矩形 6">
            <a:extLst>
              <a:ext uri="{FF2B5EF4-FFF2-40B4-BE49-F238E27FC236}">
                <a16:creationId xmlns:a16="http://schemas.microsoft.com/office/drawing/2014/main" id="{209CBDCE-D11C-4164-9BDA-9E8AA17C2016}"/>
              </a:ext>
            </a:extLst>
          </p:cNvPr>
          <p:cNvSpPr/>
          <p:nvPr userDrawn="1"/>
        </p:nvSpPr>
        <p:spPr>
          <a:xfrm>
            <a:off x="4445546" y="2940013"/>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56" name="组合 55">
            <a:extLst>
              <a:ext uri="{FF2B5EF4-FFF2-40B4-BE49-F238E27FC236}">
                <a16:creationId xmlns:a16="http://schemas.microsoft.com/office/drawing/2014/main" id="{68911951-71B3-4DBD-83EF-0EF2B10047B5}"/>
              </a:ext>
            </a:extLst>
          </p:cNvPr>
          <p:cNvGrpSpPr/>
          <p:nvPr userDrawn="1"/>
        </p:nvGrpSpPr>
        <p:grpSpPr>
          <a:xfrm>
            <a:off x="4767551" y="2999048"/>
            <a:ext cx="4139663" cy="369332"/>
            <a:chOff x="2167226" y="1730685"/>
            <a:chExt cx="4139663" cy="369332"/>
          </a:xfrm>
        </p:grpSpPr>
        <p:sp>
          <p:nvSpPr>
            <p:cNvPr id="57" name="TextBox 4">
              <a:extLst>
                <a:ext uri="{FF2B5EF4-FFF2-40B4-BE49-F238E27FC236}">
                  <a16:creationId xmlns:a16="http://schemas.microsoft.com/office/drawing/2014/main" id="{2DC38EA0-DA13-46E3-BE40-D28778DB6665}"/>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添加目录二标题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58" name="椭圆 57">
              <a:extLst>
                <a:ext uri="{FF2B5EF4-FFF2-40B4-BE49-F238E27FC236}">
                  <a16:creationId xmlns:a16="http://schemas.microsoft.com/office/drawing/2014/main" id="{42C097A4-BE2B-4509-B648-8CAD4185FCBD}"/>
                </a:ext>
              </a:extLst>
            </p:cNvPr>
            <p:cNvSpPr/>
            <p:nvPr/>
          </p:nvSpPr>
          <p:spPr>
            <a:xfrm>
              <a:off x="2195969" y="1730685"/>
              <a:ext cx="369332" cy="369332"/>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59" name="TextBox 4">
              <a:extLst>
                <a:ext uri="{FF2B5EF4-FFF2-40B4-BE49-F238E27FC236}">
                  <a16:creationId xmlns:a16="http://schemas.microsoft.com/office/drawing/2014/main" id="{42990E62-18BC-4A20-80F1-7040B68B42F4}"/>
                </a:ext>
              </a:extLst>
            </p:cNvPr>
            <p:cNvSpPr txBox="1"/>
            <p:nvPr/>
          </p:nvSpPr>
          <p:spPr>
            <a:xfrm>
              <a:off x="2167226" y="1750528"/>
              <a:ext cx="401072" cy="338554"/>
            </a:xfrm>
            <a:prstGeom prst="rect">
              <a:avLst/>
            </a:prstGeom>
            <a:noFill/>
          </p:spPr>
          <p:txBody>
            <a:bodyPr wrap="none" rtlCol="0">
              <a:spAutoFit/>
            </a:bodyPr>
            <a:lstStyle/>
            <a:p>
              <a:r>
                <a:rPr lang="en-US" altLang="zh-CN" sz="1600" b="0" i="0" dirty="0">
                  <a:solidFill>
                    <a:srgbClr val="FFFFFF"/>
                  </a:solidFill>
                  <a:latin typeface="inpin heiti" charset="-122"/>
                  <a:ea typeface="inpin heiti" charset="-122"/>
                </a:rPr>
                <a:t>02</a:t>
              </a:r>
              <a:endParaRPr lang="zh-CN" altLang="en-US" sz="1100" b="0" i="0" dirty="0">
                <a:solidFill>
                  <a:srgbClr val="FFFFFF"/>
                </a:solidFill>
                <a:latin typeface="inpin heiti" charset="-122"/>
                <a:ea typeface="inpin heiti" charset="-122"/>
              </a:endParaRPr>
            </a:p>
          </p:txBody>
        </p:sp>
      </p:grpSp>
      <p:sp>
        <p:nvSpPr>
          <p:cNvPr id="60" name="圆角矩形 11">
            <a:extLst>
              <a:ext uri="{FF2B5EF4-FFF2-40B4-BE49-F238E27FC236}">
                <a16:creationId xmlns:a16="http://schemas.microsoft.com/office/drawing/2014/main" id="{EDE14DDC-4B7C-4FC9-96AB-D455E3E20FA6}"/>
              </a:ext>
            </a:extLst>
          </p:cNvPr>
          <p:cNvSpPr/>
          <p:nvPr userDrawn="1"/>
        </p:nvSpPr>
        <p:spPr>
          <a:xfrm>
            <a:off x="4445546" y="3631156"/>
            <a:ext cx="5616624" cy="468052"/>
          </a:xfrm>
          <a:prstGeom prst="round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61" name="组合 60">
            <a:extLst>
              <a:ext uri="{FF2B5EF4-FFF2-40B4-BE49-F238E27FC236}">
                <a16:creationId xmlns:a16="http://schemas.microsoft.com/office/drawing/2014/main" id="{D03F6DE3-A81E-4D38-8CC2-8C6438B006E8}"/>
              </a:ext>
            </a:extLst>
          </p:cNvPr>
          <p:cNvGrpSpPr/>
          <p:nvPr userDrawn="1"/>
        </p:nvGrpSpPr>
        <p:grpSpPr>
          <a:xfrm>
            <a:off x="4767551" y="3690191"/>
            <a:ext cx="4139663" cy="369332"/>
            <a:chOff x="2167226" y="1730685"/>
            <a:chExt cx="4139663" cy="369332"/>
          </a:xfrm>
        </p:grpSpPr>
        <p:sp>
          <p:nvSpPr>
            <p:cNvPr id="62" name="TextBox 4">
              <a:extLst>
                <a:ext uri="{FF2B5EF4-FFF2-40B4-BE49-F238E27FC236}">
                  <a16:creationId xmlns:a16="http://schemas.microsoft.com/office/drawing/2014/main" id="{1F33F075-F411-4C83-89CD-2ECA2B99018D}"/>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添加目录三标题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63" name="椭圆 62">
              <a:extLst>
                <a:ext uri="{FF2B5EF4-FFF2-40B4-BE49-F238E27FC236}">
                  <a16:creationId xmlns:a16="http://schemas.microsoft.com/office/drawing/2014/main" id="{69355198-8B68-4C58-B033-41B063C69C40}"/>
                </a:ext>
              </a:extLst>
            </p:cNvPr>
            <p:cNvSpPr/>
            <p:nvPr/>
          </p:nvSpPr>
          <p:spPr>
            <a:xfrm>
              <a:off x="2195969" y="1730685"/>
              <a:ext cx="369332" cy="369332"/>
            </a:xfrm>
            <a:prstGeom prst="ellipse">
              <a:avLst/>
            </a:prstGeom>
            <a:solidFill>
              <a:schemeClr val="bg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64" name="TextBox 4">
              <a:extLst>
                <a:ext uri="{FF2B5EF4-FFF2-40B4-BE49-F238E27FC236}">
                  <a16:creationId xmlns:a16="http://schemas.microsoft.com/office/drawing/2014/main" id="{49054083-E4EB-4918-BE53-58E9A03690C1}"/>
                </a:ext>
              </a:extLst>
            </p:cNvPr>
            <p:cNvSpPr txBox="1"/>
            <p:nvPr/>
          </p:nvSpPr>
          <p:spPr>
            <a:xfrm>
              <a:off x="2167226" y="1750528"/>
              <a:ext cx="401072" cy="338554"/>
            </a:xfrm>
            <a:prstGeom prst="rect">
              <a:avLst/>
            </a:prstGeom>
            <a:noFill/>
          </p:spPr>
          <p:txBody>
            <a:bodyPr wrap="none" rtlCol="0">
              <a:spAutoFit/>
            </a:bodyPr>
            <a:lstStyle/>
            <a:p>
              <a:r>
                <a:rPr lang="en-US" altLang="zh-CN" sz="1600" b="0" i="0" dirty="0">
                  <a:solidFill>
                    <a:schemeClr val="tx1"/>
                  </a:solidFill>
                  <a:latin typeface="inpin heiti" charset="-122"/>
                  <a:ea typeface="inpin heiti" charset="-122"/>
                </a:rPr>
                <a:t>03</a:t>
              </a:r>
              <a:endParaRPr lang="zh-CN" altLang="en-US" sz="1100" b="0" i="0" dirty="0">
                <a:solidFill>
                  <a:schemeClr val="tx1"/>
                </a:solidFill>
                <a:latin typeface="inpin heiti" charset="-122"/>
                <a:ea typeface="inpin heiti" charset="-122"/>
              </a:endParaRPr>
            </a:p>
          </p:txBody>
        </p:sp>
      </p:grpSp>
      <p:sp>
        <p:nvSpPr>
          <p:cNvPr id="65" name="圆角矩形 16">
            <a:extLst>
              <a:ext uri="{FF2B5EF4-FFF2-40B4-BE49-F238E27FC236}">
                <a16:creationId xmlns:a16="http://schemas.microsoft.com/office/drawing/2014/main" id="{B2290246-BE23-4827-9B57-B5D4CEAE7886}"/>
              </a:ext>
            </a:extLst>
          </p:cNvPr>
          <p:cNvSpPr/>
          <p:nvPr userDrawn="1"/>
        </p:nvSpPr>
        <p:spPr>
          <a:xfrm>
            <a:off x="4445546" y="4312876"/>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66" name="组合 65">
            <a:extLst>
              <a:ext uri="{FF2B5EF4-FFF2-40B4-BE49-F238E27FC236}">
                <a16:creationId xmlns:a16="http://schemas.microsoft.com/office/drawing/2014/main" id="{ABDE489A-83CD-482A-A5BC-783F5B9AFD74}"/>
              </a:ext>
            </a:extLst>
          </p:cNvPr>
          <p:cNvGrpSpPr/>
          <p:nvPr userDrawn="1"/>
        </p:nvGrpSpPr>
        <p:grpSpPr>
          <a:xfrm>
            <a:off x="4767551" y="4371911"/>
            <a:ext cx="4139663" cy="369332"/>
            <a:chOff x="2167226" y="1730685"/>
            <a:chExt cx="4139663" cy="369332"/>
          </a:xfrm>
        </p:grpSpPr>
        <p:sp>
          <p:nvSpPr>
            <p:cNvPr id="67" name="TextBox 4">
              <a:extLst>
                <a:ext uri="{FF2B5EF4-FFF2-40B4-BE49-F238E27FC236}">
                  <a16:creationId xmlns:a16="http://schemas.microsoft.com/office/drawing/2014/main" id="{FC3B49A8-6E0D-4AC3-B460-F440B53165E8}"/>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添加目录四标题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68" name="椭圆 67">
              <a:extLst>
                <a:ext uri="{FF2B5EF4-FFF2-40B4-BE49-F238E27FC236}">
                  <a16:creationId xmlns:a16="http://schemas.microsoft.com/office/drawing/2014/main" id="{067EC7BF-CCAC-483C-86FC-EFF22D8420BD}"/>
                </a:ext>
              </a:extLst>
            </p:cNvPr>
            <p:cNvSpPr/>
            <p:nvPr userDrawn="1"/>
          </p:nvSpPr>
          <p:spPr>
            <a:xfrm>
              <a:off x="2195969" y="1730685"/>
              <a:ext cx="369332" cy="369332"/>
            </a:xfrm>
            <a:prstGeom prst="ellipse">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69" name="TextBox 4">
              <a:extLst>
                <a:ext uri="{FF2B5EF4-FFF2-40B4-BE49-F238E27FC236}">
                  <a16:creationId xmlns:a16="http://schemas.microsoft.com/office/drawing/2014/main" id="{1BB0514A-196E-4A5A-9DB9-79D5C8C16808}"/>
                </a:ext>
              </a:extLst>
            </p:cNvPr>
            <p:cNvSpPr txBox="1"/>
            <p:nvPr userDrawn="1"/>
          </p:nvSpPr>
          <p:spPr>
            <a:xfrm>
              <a:off x="2167226" y="1750528"/>
              <a:ext cx="407484" cy="338554"/>
            </a:xfrm>
            <a:prstGeom prst="rect">
              <a:avLst/>
            </a:prstGeom>
            <a:noFill/>
          </p:spPr>
          <p:txBody>
            <a:bodyPr wrap="none" rtlCol="0">
              <a:spAutoFit/>
            </a:bodyPr>
            <a:lstStyle/>
            <a:p>
              <a:r>
                <a:rPr lang="en-US" altLang="zh-CN" sz="1600" b="0" i="0" dirty="0">
                  <a:solidFill>
                    <a:srgbClr val="FFFFFF"/>
                  </a:solidFill>
                  <a:latin typeface="inpin heiti" charset="-122"/>
                  <a:ea typeface="inpin heiti" charset="-122"/>
                </a:rPr>
                <a:t>04</a:t>
              </a:r>
              <a:endParaRPr lang="zh-CN" altLang="en-US" sz="1100" b="0" i="0" dirty="0">
                <a:solidFill>
                  <a:srgbClr val="FFFFFF"/>
                </a:solidFill>
                <a:latin typeface="inpin heiti" charset="-122"/>
                <a:ea typeface="inpin heiti" charset="-122"/>
              </a:endParaRPr>
            </a:p>
          </p:txBody>
        </p:sp>
      </p:grpSp>
      <p:sp>
        <p:nvSpPr>
          <p:cNvPr id="70" name="Text Placeholder 8">
            <a:extLst>
              <a:ext uri="{FF2B5EF4-FFF2-40B4-BE49-F238E27FC236}">
                <a16:creationId xmlns:a16="http://schemas.microsoft.com/office/drawing/2014/main" id="{876D2E7A-B349-46AF-A820-EAFD5EB986C3}"/>
              </a:ext>
            </a:extLst>
          </p:cNvPr>
          <p:cNvSpPr txBox="1">
            <a:spLocks/>
          </p:cNvSpPr>
          <p:nvPr userDrawn="1"/>
        </p:nvSpPr>
        <p:spPr>
          <a:xfrm>
            <a:off x="4398640" y="849660"/>
            <a:ext cx="3495354" cy="457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zh-CN" altLang="en-US" sz="2800" b="0" i="0" dirty="0">
                <a:solidFill>
                  <a:schemeClr val="bg1"/>
                </a:solidFill>
                <a:latin typeface="inpin heiti" charset="-122"/>
                <a:ea typeface="inpin heiti" charset="-122"/>
              </a:rPr>
              <a:t>目录标题</a:t>
            </a:r>
            <a:endParaRPr lang="en-US" altLang="zh-CN" sz="2800" b="0" i="0" dirty="0">
              <a:solidFill>
                <a:schemeClr val="bg1"/>
              </a:solidFill>
              <a:latin typeface="inpin heiti" charset="-122"/>
              <a:ea typeface="inpin heiti" charset="-122"/>
            </a:endParaRPr>
          </a:p>
        </p:txBody>
      </p:sp>
    </p:spTree>
    <p:extLst>
      <p:ext uri="{BB962C8B-B14F-4D97-AF65-F5344CB8AC3E}">
        <p14:creationId xmlns:p14="http://schemas.microsoft.com/office/powerpoint/2010/main" val="20860015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500"/>
                                        <p:tgtEl>
                                          <p:spTgt spid="70"/>
                                        </p:tgtEl>
                                      </p:cBhvr>
                                    </p:animEffect>
                                    <p:anim calcmode="lin" valueType="num">
                                      <p:cBhvr>
                                        <p:cTn id="13" dur="500" fill="hold"/>
                                        <p:tgtEl>
                                          <p:spTgt spid="70"/>
                                        </p:tgtEl>
                                        <p:attrNameLst>
                                          <p:attrName>ppt_x</p:attrName>
                                        </p:attrNameLst>
                                      </p:cBhvr>
                                      <p:tavLst>
                                        <p:tav tm="0">
                                          <p:val>
                                            <p:strVal val="#ppt_x"/>
                                          </p:val>
                                        </p:tav>
                                        <p:tav tm="100000">
                                          <p:val>
                                            <p:strVal val="#ppt_x"/>
                                          </p:val>
                                        </p:tav>
                                      </p:tavLst>
                                    </p:anim>
                                    <p:anim calcmode="lin" valueType="num">
                                      <p:cBhvr>
                                        <p:cTn id="14" dur="500" fill="hold"/>
                                        <p:tgtEl>
                                          <p:spTgt spid="70"/>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16" presetClass="entr" presetSubtype="37" fill="hold" grpId="0" nodeType="after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outVertical)">
                                      <p:cBhvr>
                                        <p:cTn id="18" dur="500"/>
                                        <p:tgtEl>
                                          <p:spTgt spid="50"/>
                                        </p:tgtEl>
                                      </p:cBhvr>
                                    </p:animEffect>
                                  </p:childTnLst>
                                </p:cTn>
                              </p:par>
                            </p:childTnLst>
                          </p:cTn>
                        </p:par>
                        <p:par>
                          <p:cTn id="19" fill="hold">
                            <p:stCondLst>
                              <p:cond delay="1000"/>
                            </p:stCondLst>
                            <p:childTnLst>
                              <p:par>
                                <p:cTn id="20" presetID="26" presetClass="emph" presetSubtype="0" fill="hold" grpId="1" nodeType="afterEffect">
                                  <p:stCondLst>
                                    <p:cond delay="0"/>
                                  </p:stCondLst>
                                  <p:childTnLst>
                                    <p:animEffect transition="out" filter="fade">
                                      <p:cBhvr>
                                        <p:cTn id="21" dur="500" tmFilter="0, 0; .2, .5; .8, .5; 1, 0"/>
                                        <p:tgtEl>
                                          <p:spTgt spid="50"/>
                                        </p:tgtEl>
                                      </p:cBhvr>
                                    </p:animEffect>
                                    <p:animScale>
                                      <p:cBhvr>
                                        <p:cTn id="22" dur="250" autoRev="1" fill="hold"/>
                                        <p:tgtEl>
                                          <p:spTgt spid="50"/>
                                        </p:tgtEl>
                                      </p:cBhvr>
                                      <p:by x="105000" y="105000"/>
                                    </p:animScale>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wipe(left)">
                                      <p:cBhvr>
                                        <p:cTn id="26" dur="500"/>
                                        <p:tgtEl>
                                          <p:spTgt spid="51"/>
                                        </p:tgtEl>
                                      </p:cBhvr>
                                    </p:animEffect>
                                  </p:childTnLst>
                                </p:cTn>
                              </p:par>
                            </p:childTnLst>
                          </p:cTn>
                        </p:par>
                        <p:par>
                          <p:cTn id="27" fill="hold">
                            <p:stCondLst>
                              <p:cond delay="2000"/>
                            </p:stCondLst>
                            <p:childTnLst>
                              <p:par>
                                <p:cTn id="28" presetID="16" presetClass="entr" presetSubtype="37" fill="hold" grpId="0" nodeType="after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arn(outVertical)">
                                      <p:cBhvr>
                                        <p:cTn id="30" dur="500"/>
                                        <p:tgtEl>
                                          <p:spTgt spid="55"/>
                                        </p:tgtEl>
                                      </p:cBhvr>
                                    </p:animEffect>
                                  </p:childTnLst>
                                </p:cTn>
                              </p:par>
                            </p:childTnLst>
                          </p:cTn>
                        </p:par>
                        <p:par>
                          <p:cTn id="31" fill="hold">
                            <p:stCondLst>
                              <p:cond delay="2500"/>
                            </p:stCondLst>
                            <p:childTnLst>
                              <p:par>
                                <p:cTn id="32" presetID="26" presetClass="emph" presetSubtype="0" fill="hold" grpId="1" nodeType="afterEffect">
                                  <p:stCondLst>
                                    <p:cond delay="0"/>
                                  </p:stCondLst>
                                  <p:childTnLst>
                                    <p:animEffect transition="out" filter="fade">
                                      <p:cBhvr>
                                        <p:cTn id="33" dur="500" tmFilter="0, 0; .2, .5; .8, .5; 1, 0"/>
                                        <p:tgtEl>
                                          <p:spTgt spid="55"/>
                                        </p:tgtEl>
                                      </p:cBhvr>
                                    </p:animEffect>
                                    <p:animScale>
                                      <p:cBhvr>
                                        <p:cTn id="34" dur="250" autoRev="1" fill="hold"/>
                                        <p:tgtEl>
                                          <p:spTgt spid="55"/>
                                        </p:tgtEl>
                                      </p:cBhvr>
                                      <p:by x="105000" y="105000"/>
                                    </p:animScale>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wipe(left)">
                                      <p:cBhvr>
                                        <p:cTn id="38" dur="500"/>
                                        <p:tgtEl>
                                          <p:spTgt spid="56"/>
                                        </p:tgtEl>
                                      </p:cBhvr>
                                    </p:animEffect>
                                  </p:childTnLst>
                                </p:cTn>
                              </p:par>
                            </p:childTnLst>
                          </p:cTn>
                        </p:par>
                        <p:par>
                          <p:cTn id="39" fill="hold">
                            <p:stCondLst>
                              <p:cond delay="3500"/>
                            </p:stCondLst>
                            <p:childTnLst>
                              <p:par>
                                <p:cTn id="40" presetID="16" presetClass="entr" presetSubtype="37" fill="hold" grpId="0" nodeType="after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barn(outVertical)">
                                      <p:cBhvr>
                                        <p:cTn id="42" dur="500"/>
                                        <p:tgtEl>
                                          <p:spTgt spid="60"/>
                                        </p:tgtEl>
                                      </p:cBhvr>
                                    </p:animEffect>
                                  </p:childTnLst>
                                </p:cTn>
                              </p:par>
                            </p:childTnLst>
                          </p:cTn>
                        </p:par>
                        <p:par>
                          <p:cTn id="43" fill="hold">
                            <p:stCondLst>
                              <p:cond delay="4000"/>
                            </p:stCondLst>
                            <p:childTnLst>
                              <p:par>
                                <p:cTn id="44" presetID="26" presetClass="emph" presetSubtype="0" fill="hold" grpId="1" nodeType="afterEffect">
                                  <p:stCondLst>
                                    <p:cond delay="0"/>
                                  </p:stCondLst>
                                  <p:childTnLst>
                                    <p:animEffect transition="out" filter="fade">
                                      <p:cBhvr>
                                        <p:cTn id="45" dur="500" tmFilter="0, 0; .2, .5; .8, .5; 1, 0"/>
                                        <p:tgtEl>
                                          <p:spTgt spid="60"/>
                                        </p:tgtEl>
                                      </p:cBhvr>
                                    </p:animEffect>
                                    <p:animScale>
                                      <p:cBhvr>
                                        <p:cTn id="46" dur="250" autoRev="1" fill="hold"/>
                                        <p:tgtEl>
                                          <p:spTgt spid="60"/>
                                        </p:tgtEl>
                                      </p:cBhvr>
                                      <p:by x="105000" y="105000"/>
                                    </p:animScale>
                                  </p:childTnLst>
                                </p:cTn>
                              </p:par>
                            </p:childTnLst>
                          </p:cTn>
                        </p:par>
                        <p:par>
                          <p:cTn id="47" fill="hold">
                            <p:stCondLst>
                              <p:cond delay="4500"/>
                            </p:stCondLst>
                            <p:childTnLst>
                              <p:par>
                                <p:cTn id="48" presetID="22" presetClass="entr" presetSubtype="8" fill="hold" nodeType="after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wipe(left)">
                                      <p:cBhvr>
                                        <p:cTn id="50" dur="500"/>
                                        <p:tgtEl>
                                          <p:spTgt spid="61"/>
                                        </p:tgtEl>
                                      </p:cBhvr>
                                    </p:animEffect>
                                  </p:childTnLst>
                                </p:cTn>
                              </p:par>
                            </p:childTnLst>
                          </p:cTn>
                        </p:par>
                        <p:par>
                          <p:cTn id="51" fill="hold">
                            <p:stCondLst>
                              <p:cond delay="5000"/>
                            </p:stCondLst>
                            <p:childTnLst>
                              <p:par>
                                <p:cTn id="52" presetID="16" presetClass="entr" presetSubtype="37" fill="hold" grpId="0" nodeType="after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barn(outVertical)">
                                      <p:cBhvr>
                                        <p:cTn id="54" dur="500"/>
                                        <p:tgtEl>
                                          <p:spTgt spid="65"/>
                                        </p:tgtEl>
                                      </p:cBhvr>
                                    </p:animEffect>
                                  </p:childTnLst>
                                </p:cTn>
                              </p:par>
                            </p:childTnLst>
                          </p:cTn>
                        </p:par>
                        <p:par>
                          <p:cTn id="55" fill="hold">
                            <p:stCondLst>
                              <p:cond delay="5500"/>
                            </p:stCondLst>
                            <p:childTnLst>
                              <p:par>
                                <p:cTn id="56" presetID="26" presetClass="emph" presetSubtype="0" fill="hold" grpId="1" nodeType="afterEffect">
                                  <p:stCondLst>
                                    <p:cond delay="0"/>
                                  </p:stCondLst>
                                  <p:childTnLst>
                                    <p:animEffect transition="out" filter="fade">
                                      <p:cBhvr>
                                        <p:cTn id="57" dur="500" tmFilter="0, 0; .2, .5; .8, .5; 1, 0"/>
                                        <p:tgtEl>
                                          <p:spTgt spid="65"/>
                                        </p:tgtEl>
                                      </p:cBhvr>
                                    </p:animEffect>
                                    <p:animScale>
                                      <p:cBhvr>
                                        <p:cTn id="58" dur="250" autoRev="1" fill="hold"/>
                                        <p:tgtEl>
                                          <p:spTgt spid="65"/>
                                        </p:tgtEl>
                                      </p:cBhvr>
                                      <p:by x="105000" y="105000"/>
                                    </p:animScale>
                                  </p:childTnLst>
                                </p:cTn>
                              </p:par>
                            </p:childTnLst>
                          </p:cTn>
                        </p:par>
                        <p:par>
                          <p:cTn id="59" fill="hold">
                            <p:stCondLst>
                              <p:cond delay="6000"/>
                            </p:stCondLst>
                            <p:childTnLst>
                              <p:par>
                                <p:cTn id="60" presetID="22" presetClass="entr" presetSubtype="8" fill="hold" nodeType="afterEffect">
                                  <p:stCondLst>
                                    <p:cond delay="0"/>
                                  </p:stCondLst>
                                  <p:childTnLst>
                                    <p:set>
                                      <p:cBhvr>
                                        <p:cTn id="61" dur="1" fill="hold">
                                          <p:stCondLst>
                                            <p:cond delay="0"/>
                                          </p:stCondLst>
                                        </p:cTn>
                                        <p:tgtEl>
                                          <p:spTgt spid="66"/>
                                        </p:tgtEl>
                                        <p:attrNameLst>
                                          <p:attrName>style.visibility</p:attrName>
                                        </p:attrNameLst>
                                      </p:cBhvr>
                                      <p:to>
                                        <p:strVal val="visible"/>
                                      </p:to>
                                    </p:set>
                                    <p:animEffect transition="in" filter="wipe(left)">
                                      <p:cBhvr>
                                        <p:cTn id="6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P spid="55" grpId="0" animBg="1"/>
      <p:bldP spid="55" grpId="1" animBg="1"/>
      <p:bldP spid="60" grpId="0" animBg="1"/>
      <p:bldP spid="60" grpId="1" animBg="1"/>
      <p:bldP spid="65" grpId="0" animBg="1"/>
      <p:bldP spid="65" grpId="1" animBg="1"/>
      <p:bldP spid="70"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8" name="图片 7">
            <a:extLst>
              <a:ext uri="{FF2B5EF4-FFF2-40B4-BE49-F238E27FC236}">
                <a16:creationId xmlns:a16="http://schemas.microsoft.com/office/drawing/2014/main" id="{9DE3D818-B6B2-4206-98F9-6C05988C88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667001" y="-2667001"/>
            <a:ext cx="6858000" cy="12192002"/>
          </a:xfrm>
          <a:prstGeom prst="rect">
            <a:avLst/>
          </a:prstGeom>
        </p:spPr>
      </p:pic>
      <p:pic>
        <p:nvPicPr>
          <p:cNvPr id="11" name="图片 10">
            <a:extLst>
              <a:ext uri="{FF2B5EF4-FFF2-40B4-BE49-F238E27FC236}">
                <a16:creationId xmlns:a16="http://schemas.microsoft.com/office/drawing/2014/main" id="{8F0BE3DF-E906-459F-8F58-9AF31A5008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2557424" y="-1906387"/>
            <a:ext cx="8821889" cy="11756116"/>
          </a:xfrm>
          <a:prstGeom prst="rect">
            <a:avLst/>
          </a:prstGeom>
        </p:spPr>
      </p:pic>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32" name="Freeform 6">
            <a:extLst>
              <a:ext uri="{FF2B5EF4-FFF2-40B4-BE49-F238E27FC236}">
                <a16:creationId xmlns:a16="http://schemas.microsoft.com/office/drawing/2014/main" id="{DF8E3A32-2EB9-4155-A613-B7CD33EAC443}"/>
              </a:ext>
            </a:extLst>
          </p:cNvPr>
          <p:cNvSpPr>
            <a:spLocks/>
          </p:cNvSpPr>
          <p:nvPr userDrawn="1"/>
        </p:nvSpPr>
        <p:spPr bwMode="auto">
          <a:xfrm>
            <a:off x="10317223" y="4831977"/>
            <a:ext cx="2726425" cy="1388895"/>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pic>
        <p:nvPicPr>
          <p:cNvPr id="12" name="图片 11">
            <a:extLst>
              <a:ext uri="{FF2B5EF4-FFF2-40B4-BE49-F238E27FC236}">
                <a16:creationId xmlns:a16="http://schemas.microsoft.com/office/drawing/2014/main" id="{609240A1-7577-41C2-A8ED-4EB887F0E8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66342" y="2693554"/>
            <a:ext cx="4169747" cy="4164445"/>
          </a:xfrm>
          <a:prstGeom prst="rect">
            <a:avLst/>
          </a:prstGeom>
        </p:spPr>
      </p:pic>
      <p:grpSp>
        <p:nvGrpSpPr>
          <p:cNvPr id="19" name="Group 4">
            <a:extLst>
              <a:ext uri="{FF2B5EF4-FFF2-40B4-BE49-F238E27FC236}">
                <a16:creationId xmlns:a16="http://schemas.microsoft.com/office/drawing/2014/main" id="{26D6118C-43E6-4300-8AFF-30D15D9B4C77}"/>
              </a:ext>
            </a:extLst>
          </p:cNvPr>
          <p:cNvGrpSpPr>
            <a:grpSpLocks noChangeAspect="1"/>
          </p:cNvGrpSpPr>
          <p:nvPr userDrawn="1"/>
        </p:nvGrpSpPr>
        <p:grpSpPr bwMode="auto">
          <a:xfrm>
            <a:off x="1617664" y="607274"/>
            <a:ext cx="3268101" cy="1660796"/>
            <a:chOff x="1523" y="-452"/>
            <a:chExt cx="3727" cy="1894"/>
          </a:xfrm>
        </p:grpSpPr>
        <p:sp>
          <p:nvSpPr>
            <p:cNvPr id="20" name="AutoShape 3">
              <a:extLst>
                <a:ext uri="{FF2B5EF4-FFF2-40B4-BE49-F238E27FC236}">
                  <a16:creationId xmlns:a16="http://schemas.microsoft.com/office/drawing/2014/main" id="{A13AF09C-394E-43F1-8126-F7CE92F774E8}"/>
                </a:ext>
              </a:extLst>
            </p:cNvPr>
            <p:cNvSpPr>
              <a:spLocks noChangeAspect="1" noChangeArrowheads="1" noTextEdit="1"/>
            </p:cNvSpPr>
            <p:nvPr userDrawn="1"/>
          </p:nvSpPr>
          <p:spPr bwMode="auto">
            <a:xfrm>
              <a:off x="1523" y="295"/>
              <a:ext cx="1885" cy="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6">
              <a:extLst>
                <a:ext uri="{FF2B5EF4-FFF2-40B4-BE49-F238E27FC236}">
                  <a16:creationId xmlns:a16="http://schemas.microsoft.com/office/drawing/2014/main" id="{23BD0E64-FD57-4D97-B046-60489D8046E3}"/>
                </a:ext>
              </a:extLst>
            </p:cNvPr>
            <p:cNvSpPr>
              <a:spLocks/>
            </p:cNvSpPr>
            <p:nvPr userDrawn="1"/>
          </p:nvSpPr>
          <p:spPr bwMode="auto">
            <a:xfrm>
              <a:off x="3549" y="-452"/>
              <a:ext cx="1701" cy="899"/>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23" name="Group 9">
            <a:extLst>
              <a:ext uri="{FF2B5EF4-FFF2-40B4-BE49-F238E27FC236}">
                <a16:creationId xmlns:a16="http://schemas.microsoft.com/office/drawing/2014/main" id="{117E0541-174C-4B23-9982-A139A879BEBE}"/>
              </a:ext>
            </a:extLst>
          </p:cNvPr>
          <p:cNvGrpSpPr>
            <a:grpSpLocks noChangeAspect="1"/>
          </p:cNvGrpSpPr>
          <p:nvPr userDrawn="1"/>
        </p:nvGrpSpPr>
        <p:grpSpPr bwMode="auto">
          <a:xfrm>
            <a:off x="9851922" y="317362"/>
            <a:ext cx="2052921" cy="1461717"/>
            <a:chOff x="899" y="525"/>
            <a:chExt cx="2205" cy="1570"/>
          </a:xfrm>
        </p:grpSpPr>
        <p:sp>
          <p:nvSpPr>
            <p:cNvPr id="24" name="AutoShape 8">
              <a:extLst>
                <a:ext uri="{FF2B5EF4-FFF2-40B4-BE49-F238E27FC236}">
                  <a16:creationId xmlns:a16="http://schemas.microsoft.com/office/drawing/2014/main" id="{43C1E9F5-8A52-40A9-B51C-743F4E9E0619}"/>
                </a:ext>
              </a:extLst>
            </p:cNvPr>
            <p:cNvSpPr>
              <a:spLocks noChangeAspect="1" noChangeArrowheads="1" noTextEdit="1"/>
            </p:cNvSpPr>
            <p:nvPr userDrawn="1"/>
          </p:nvSpPr>
          <p:spPr bwMode="auto">
            <a:xfrm>
              <a:off x="899" y="525"/>
              <a:ext cx="2205"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1">
              <a:extLst>
                <a:ext uri="{FF2B5EF4-FFF2-40B4-BE49-F238E27FC236}">
                  <a16:creationId xmlns:a16="http://schemas.microsoft.com/office/drawing/2014/main" id="{6D895CB4-C9AF-49F5-BACE-DAB235B93D95}"/>
                </a:ext>
              </a:extLst>
            </p:cNvPr>
            <p:cNvSpPr>
              <a:spLocks/>
            </p:cNvSpPr>
            <p:nvPr userDrawn="1"/>
          </p:nvSpPr>
          <p:spPr bwMode="auto">
            <a:xfrm>
              <a:off x="899" y="557"/>
              <a:ext cx="2021" cy="1069"/>
            </a:xfrm>
            <a:custGeom>
              <a:avLst/>
              <a:gdLst>
                <a:gd name="T0" fmla="*/ 850 w 1743"/>
                <a:gd name="T1" fmla="*/ 922 h 923"/>
                <a:gd name="T2" fmla="*/ 443 w 1743"/>
                <a:gd name="T3" fmla="*/ 922 h 923"/>
                <a:gd name="T4" fmla="*/ 139 w 1743"/>
                <a:gd name="T5" fmla="*/ 922 h 923"/>
                <a:gd name="T6" fmla="*/ 8 w 1743"/>
                <a:gd name="T7" fmla="*/ 821 h 923"/>
                <a:gd name="T8" fmla="*/ 0 w 1743"/>
                <a:gd name="T9" fmla="*/ 745 h 923"/>
                <a:gd name="T10" fmla="*/ 48 w 1743"/>
                <a:gd name="T11" fmla="*/ 579 h 923"/>
                <a:gd name="T12" fmla="*/ 148 w 1743"/>
                <a:gd name="T13" fmla="*/ 481 h 923"/>
                <a:gd name="T14" fmla="*/ 293 w 1743"/>
                <a:gd name="T15" fmla="*/ 427 h 923"/>
                <a:gd name="T16" fmla="*/ 402 w 1743"/>
                <a:gd name="T17" fmla="*/ 410 h 923"/>
                <a:gd name="T18" fmla="*/ 410 w 1743"/>
                <a:gd name="T19" fmla="*/ 402 h 923"/>
                <a:gd name="T20" fmla="*/ 570 w 1743"/>
                <a:gd name="T21" fmla="*/ 109 h 923"/>
                <a:gd name="T22" fmla="*/ 750 w 1743"/>
                <a:gd name="T23" fmla="*/ 13 h 923"/>
                <a:gd name="T24" fmla="*/ 881 w 1743"/>
                <a:gd name="T25" fmla="*/ 3 h 923"/>
                <a:gd name="T26" fmla="*/ 1031 w 1743"/>
                <a:gd name="T27" fmla="*/ 38 h 923"/>
                <a:gd name="T28" fmla="*/ 1198 w 1743"/>
                <a:gd name="T29" fmla="*/ 182 h 923"/>
                <a:gd name="T30" fmla="*/ 1223 w 1743"/>
                <a:gd name="T31" fmla="*/ 221 h 923"/>
                <a:gd name="T32" fmla="*/ 1232 w 1743"/>
                <a:gd name="T33" fmla="*/ 225 h 923"/>
                <a:gd name="T34" fmla="*/ 1338 w 1743"/>
                <a:gd name="T35" fmla="*/ 220 h 923"/>
                <a:gd name="T36" fmla="*/ 1456 w 1743"/>
                <a:gd name="T37" fmla="*/ 264 h 923"/>
                <a:gd name="T38" fmla="*/ 1517 w 1743"/>
                <a:gd name="T39" fmla="*/ 397 h 923"/>
                <a:gd name="T40" fmla="*/ 1510 w 1743"/>
                <a:gd name="T41" fmla="*/ 507 h 923"/>
                <a:gd name="T42" fmla="*/ 1515 w 1743"/>
                <a:gd name="T43" fmla="*/ 517 h 923"/>
                <a:gd name="T44" fmla="*/ 1569 w 1743"/>
                <a:gd name="T45" fmla="*/ 538 h 923"/>
                <a:gd name="T46" fmla="*/ 1670 w 1743"/>
                <a:gd name="T47" fmla="*/ 588 h 923"/>
                <a:gd name="T48" fmla="*/ 1738 w 1743"/>
                <a:gd name="T49" fmla="*/ 720 h 923"/>
                <a:gd name="T50" fmla="*/ 1736 w 1743"/>
                <a:gd name="T51" fmla="*/ 808 h 923"/>
                <a:gd name="T52" fmla="*/ 1664 w 1743"/>
                <a:gd name="T53" fmla="*/ 899 h 923"/>
                <a:gd name="T54" fmla="*/ 1550 w 1743"/>
                <a:gd name="T55" fmla="*/ 922 h 923"/>
                <a:gd name="T56" fmla="*/ 1110 w 1743"/>
                <a:gd name="T57" fmla="*/ 922 h 923"/>
                <a:gd name="T58" fmla="*/ 850 w 1743"/>
                <a:gd name="T59" fmla="*/ 922 h 923"/>
                <a:gd name="T60" fmla="*/ 850 w 1743"/>
                <a:gd name="T61" fmla="*/ 922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43" h="923">
                  <a:moveTo>
                    <a:pt x="850" y="922"/>
                  </a:moveTo>
                  <a:cubicBezTo>
                    <a:pt x="714" y="922"/>
                    <a:pt x="579" y="923"/>
                    <a:pt x="443" y="922"/>
                  </a:cubicBezTo>
                  <a:cubicBezTo>
                    <a:pt x="341" y="922"/>
                    <a:pt x="240" y="922"/>
                    <a:pt x="139" y="922"/>
                  </a:cubicBezTo>
                  <a:cubicBezTo>
                    <a:pt x="80" y="921"/>
                    <a:pt x="26" y="880"/>
                    <a:pt x="8" y="821"/>
                  </a:cubicBezTo>
                  <a:cubicBezTo>
                    <a:pt x="1" y="797"/>
                    <a:pt x="0" y="771"/>
                    <a:pt x="0" y="745"/>
                  </a:cubicBezTo>
                  <a:cubicBezTo>
                    <a:pt x="2" y="685"/>
                    <a:pt x="17" y="629"/>
                    <a:pt x="48" y="579"/>
                  </a:cubicBezTo>
                  <a:cubicBezTo>
                    <a:pt x="74" y="537"/>
                    <a:pt x="108" y="506"/>
                    <a:pt x="148" y="481"/>
                  </a:cubicBezTo>
                  <a:cubicBezTo>
                    <a:pt x="193" y="453"/>
                    <a:pt x="242" y="437"/>
                    <a:pt x="293" y="427"/>
                  </a:cubicBezTo>
                  <a:cubicBezTo>
                    <a:pt x="329" y="420"/>
                    <a:pt x="366" y="415"/>
                    <a:pt x="402" y="410"/>
                  </a:cubicBezTo>
                  <a:cubicBezTo>
                    <a:pt x="408" y="409"/>
                    <a:pt x="409" y="407"/>
                    <a:pt x="410" y="402"/>
                  </a:cubicBezTo>
                  <a:cubicBezTo>
                    <a:pt x="432" y="285"/>
                    <a:pt x="485" y="188"/>
                    <a:pt x="570" y="109"/>
                  </a:cubicBezTo>
                  <a:cubicBezTo>
                    <a:pt x="622" y="62"/>
                    <a:pt x="682" y="29"/>
                    <a:pt x="750" y="13"/>
                  </a:cubicBezTo>
                  <a:cubicBezTo>
                    <a:pt x="793" y="2"/>
                    <a:pt x="837" y="0"/>
                    <a:pt x="881" y="3"/>
                  </a:cubicBezTo>
                  <a:cubicBezTo>
                    <a:pt x="933" y="5"/>
                    <a:pt x="983" y="16"/>
                    <a:pt x="1031" y="38"/>
                  </a:cubicBezTo>
                  <a:cubicBezTo>
                    <a:pt x="1100" y="69"/>
                    <a:pt x="1155" y="118"/>
                    <a:pt x="1198" y="182"/>
                  </a:cubicBezTo>
                  <a:cubicBezTo>
                    <a:pt x="1206" y="195"/>
                    <a:pt x="1215" y="208"/>
                    <a:pt x="1223" y="221"/>
                  </a:cubicBezTo>
                  <a:cubicBezTo>
                    <a:pt x="1225" y="225"/>
                    <a:pt x="1228" y="226"/>
                    <a:pt x="1232" y="225"/>
                  </a:cubicBezTo>
                  <a:cubicBezTo>
                    <a:pt x="1267" y="221"/>
                    <a:pt x="1302" y="217"/>
                    <a:pt x="1338" y="220"/>
                  </a:cubicBezTo>
                  <a:cubicBezTo>
                    <a:pt x="1381" y="223"/>
                    <a:pt x="1421" y="235"/>
                    <a:pt x="1456" y="264"/>
                  </a:cubicBezTo>
                  <a:cubicBezTo>
                    <a:pt x="1496" y="299"/>
                    <a:pt x="1515" y="343"/>
                    <a:pt x="1517" y="397"/>
                  </a:cubicBezTo>
                  <a:cubicBezTo>
                    <a:pt x="1519" y="434"/>
                    <a:pt x="1515" y="470"/>
                    <a:pt x="1510" y="507"/>
                  </a:cubicBezTo>
                  <a:cubicBezTo>
                    <a:pt x="1510" y="512"/>
                    <a:pt x="1512" y="515"/>
                    <a:pt x="1515" y="517"/>
                  </a:cubicBezTo>
                  <a:cubicBezTo>
                    <a:pt x="1532" y="528"/>
                    <a:pt x="1550" y="534"/>
                    <a:pt x="1569" y="538"/>
                  </a:cubicBezTo>
                  <a:cubicBezTo>
                    <a:pt x="1607" y="546"/>
                    <a:pt x="1641" y="561"/>
                    <a:pt x="1670" y="588"/>
                  </a:cubicBezTo>
                  <a:cubicBezTo>
                    <a:pt x="1709" y="623"/>
                    <a:pt x="1730" y="668"/>
                    <a:pt x="1738" y="720"/>
                  </a:cubicBezTo>
                  <a:cubicBezTo>
                    <a:pt x="1743" y="750"/>
                    <a:pt x="1741" y="779"/>
                    <a:pt x="1736" y="808"/>
                  </a:cubicBezTo>
                  <a:cubicBezTo>
                    <a:pt x="1727" y="852"/>
                    <a:pt x="1701" y="880"/>
                    <a:pt x="1664" y="899"/>
                  </a:cubicBezTo>
                  <a:cubicBezTo>
                    <a:pt x="1628" y="917"/>
                    <a:pt x="1590" y="922"/>
                    <a:pt x="1550" y="922"/>
                  </a:cubicBezTo>
                  <a:cubicBezTo>
                    <a:pt x="1403" y="922"/>
                    <a:pt x="1257" y="922"/>
                    <a:pt x="1110" y="922"/>
                  </a:cubicBezTo>
                  <a:cubicBezTo>
                    <a:pt x="1023" y="922"/>
                    <a:pt x="937" y="922"/>
                    <a:pt x="850" y="922"/>
                  </a:cubicBezTo>
                  <a:cubicBezTo>
                    <a:pt x="850" y="922"/>
                    <a:pt x="850" y="922"/>
                    <a:pt x="850" y="9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5">
              <a:extLst>
                <a:ext uri="{FF2B5EF4-FFF2-40B4-BE49-F238E27FC236}">
                  <a16:creationId xmlns:a16="http://schemas.microsoft.com/office/drawing/2014/main" id="{F96EE456-0EAD-4A28-86AC-81E3D0725CDD}"/>
                </a:ext>
              </a:extLst>
            </p:cNvPr>
            <p:cNvSpPr>
              <a:spLocks/>
            </p:cNvSpPr>
            <p:nvPr userDrawn="1"/>
          </p:nvSpPr>
          <p:spPr bwMode="auto">
            <a:xfrm>
              <a:off x="1734" y="1290"/>
              <a:ext cx="1236" cy="654"/>
            </a:xfrm>
            <a:custGeom>
              <a:avLst/>
              <a:gdLst>
                <a:gd name="T0" fmla="*/ 520 w 1066"/>
                <a:gd name="T1" fmla="*/ 564 h 565"/>
                <a:gd name="T2" fmla="*/ 271 w 1066"/>
                <a:gd name="T3" fmla="*/ 564 h 565"/>
                <a:gd name="T4" fmla="*/ 85 w 1066"/>
                <a:gd name="T5" fmla="*/ 564 h 565"/>
                <a:gd name="T6" fmla="*/ 5 w 1066"/>
                <a:gd name="T7" fmla="*/ 503 h 565"/>
                <a:gd name="T8" fmla="*/ 0 w 1066"/>
                <a:gd name="T9" fmla="*/ 456 h 565"/>
                <a:gd name="T10" fmla="*/ 29 w 1066"/>
                <a:gd name="T11" fmla="*/ 354 h 565"/>
                <a:gd name="T12" fmla="*/ 90 w 1066"/>
                <a:gd name="T13" fmla="*/ 294 h 565"/>
                <a:gd name="T14" fmla="*/ 179 w 1066"/>
                <a:gd name="T15" fmla="*/ 261 h 565"/>
                <a:gd name="T16" fmla="*/ 246 w 1066"/>
                <a:gd name="T17" fmla="*/ 251 h 565"/>
                <a:gd name="T18" fmla="*/ 251 w 1066"/>
                <a:gd name="T19" fmla="*/ 246 h 565"/>
                <a:gd name="T20" fmla="*/ 349 w 1066"/>
                <a:gd name="T21" fmla="*/ 67 h 565"/>
                <a:gd name="T22" fmla="*/ 459 w 1066"/>
                <a:gd name="T23" fmla="*/ 7 h 565"/>
                <a:gd name="T24" fmla="*/ 539 w 1066"/>
                <a:gd name="T25" fmla="*/ 1 h 565"/>
                <a:gd name="T26" fmla="*/ 631 w 1066"/>
                <a:gd name="T27" fmla="*/ 23 h 565"/>
                <a:gd name="T28" fmla="*/ 733 w 1066"/>
                <a:gd name="T29" fmla="*/ 111 h 565"/>
                <a:gd name="T30" fmla="*/ 748 w 1066"/>
                <a:gd name="T31" fmla="*/ 135 h 565"/>
                <a:gd name="T32" fmla="*/ 754 w 1066"/>
                <a:gd name="T33" fmla="*/ 138 h 565"/>
                <a:gd name="T34" fmla="*/ 819 w 1066"/>
                <a:gd name="T35" fmla="*/ 135 h 565"/>
                <a:gd name="T36" fmla="*/ 891 w 1066"/>
                <a:gd name="T37" fmla="*/ 162 h 565"/>
                <a:gd name="T38" fmla="*/ 928 w 1066"/>
                <a:gd name="T39" fmla="*/ 243 h 565"/>
                <a:gd name="T40" fmla="*/ 924 w 1066"/>
                <a:gd name="T41" fmla="*/ 310 h 565"/>
                <a:gd name="T42" fmla="*/ 927 w 1066"/>
                <a:gd name="T43" fmla="*/ 316 h 565"/>
                <a:gd name="T44" fmla="*/ 960 w 1066"/>
                <a:gd name="T45" fmla="*/ 329 h 565"/>
                <a:gd name="T46" fmla="*/ 1022 w 1066"/>
                <a:gd name="T47" fmla="*/ 359 h 565"/>
                <a:gd name="T48" fmla="*/ 1064 w 1066"/>
                <a:gd name="T49" fmla="*/ 441 h 565"/>
                <a:gd name="T50" fmla="*/ 1062 w 1066"/>
                <a:gd name="T51" fmla="*/ 494 h 565"/>
                <a:gd name="T52" fmla="*/ 1019 w 1066"/>
                <a:gd name="T53" fmla="*/ 550 h 565"/>
                <a:gd name="T54" fmla="*/ 949 w 1066"/>
                <a:gd name="T55" fmla="*/ 564 h 565"/>
                <a:gd name="T56" fmla="*/ 679 w 1066"/>
                <a:gd name="T57" fmla="*/ 564 h 565"/>
                <a:gd name="T58" fmla="*/ 520 w 1066"/>
                <a:gd name="T59" fmla="*/ 564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6" h="565">
                  <a:moveTo>
                    <a:pt x="520" y="564"/>
                  </a:moveTo>
                  <a:cubicBezTo>
                    <a:pt x="437" y="564"/>
                    <a:pt x="354" y="565"/>
                    <a:pt x="271" y="564"/>
                  </a:cubicBezTo>
                  <a:cubicBezTo>
                    <a:pt x="209" y="564"/>
                    <a:pt x="147" y="564"/>
                    <a:pt x="85" y="564"/>
                  </a:cubicBezTo>
                  <a:cubicBezTo>
                    <a:pt x="49" y="564"/>
                    <a:pt x="15" y="538"/>
                    <a:pt x="5" y="503"/>
                  </a:cubicBezTo>
                  <a:cubicBezTo>
                    <a:pt x="0" y="487"/>
                    <a:pt x="0" y="472"/>
                    <a:pt x="0" y="456"/>
                  </a:cubicBezTo>
                  <a:cubicBezTo>
                    <a:pt x="1" y="419"/>
                    <a:pt x="10" y="385"/>
                    <a:pt x="29" y="354"/>
                  </a:cubicBezTo>
                  <a:cubicBezTo>
                    <a:pt x="45" y="328"/>
                    <a:pt x="66" y="310"/>
                    <a:pt x="90" y="294"/>
                  </a:cubicBezTo>
                  <a:cubicBezTo>
                    <a:pt x="118" y="277"/>
                    <a:pt x="148" y="267"/>
                    <a:pt x="179" y="261"/>
                  </a:cubicBezTo>
                  <a:cubicBezTo>
                    <a:pt x="201" y="257"/>
                    <a:pt x="224" y="254"/>
                    <a:pt x="246" y="251"/>
                  </a:cubicBezTo>
                  <a:cubicBezTo>
                    <a:pt x="249" y="250"/>
                    <a:pt x="250" y="249"/>
                    <a:pt x="251" y="246"/>
                  </a:cubicBezTo>
                  <a:cubicBezTo>
                    <a:pt x="264" y="174"/>
                    <a:pt x="297" y="115"/>
                    <a:pt x="349" y="67"/>
                  </a:cubicBezTo>
                  <a:cubicBezTo>
                    <a:pt x="381" y="37"/>
                    <a:pt x="417" y="17"/>
                    <a:pt x="459" y="7"/>
                  </a:cubicBezTo>
                  <a:cubicBezTo>
                    <a:pt x="485" y="1"/>
                    <a:pt x="512" y="0"/>
                    <a:pt x="539" y="1"/>
                  </a:cubicBezTo>
                  <a:cubicBezTo>
                    <a:pt x="571" y="3"/>
                    <a:pt x="602" y="9"/>
                    <a:pt x="631" y="23"/>
                  </a:cubicBezTo>
                  <a:cubicBezTo>
                    <a:pt x="673" y="42"/>
                    <a:pt x="706" y="72"/>
                    <a:pt x="733" y="111"/>
                  </a:cubicBezTo>
                  <a:cubicBezTo>
                    <a:pt x="738" y="119"/>
                    <a:pt x="743" y="127"/>
                    <a:pt x="748" y="135"/>
                  </a:cubicBezTo>
                  <a:cubicBezTo>
                    <a:pt x="750" y="138"/>
                    <a:pt x="751" y="138"/>
                    <a:pt x="754" y="138"/>
                  </a:cubicBezTo>
                  <a:cubicBezTo>
                    <a:pt x="775" y="135"/>
                    <a:pt x="797" y="133"/>
                    <a:pt x="819" y="135"/>
                  </a:cubicBezTo>
                  <a:cubicBezTo>
                    <a:pt x="845" y="137"/>
                    <a:pt x="870" y="144"/>
                    <a:pt x="891" y="162"/>
                  </a:cubicBezTo>
                  <a:cubicBezTo>
                    <a:pt x="915" y="183"/>
                    <a:pt x="927" y="210"/>
                    <a:pt x="928" y="243"/>
                  </a:cubicBezTo>
                  <a:cubicBezTo>
                    <a:pt x="929" y="265"/>
                    <a:pt x="927" y="288"/>
                    <a:pt x="924" y="310"/>
                  </a:cubicBezTo>
                  <a:cubicBezTo>
                    <a:pt x="924" y="313"/>
                    <a:pt x="925" y="315"/>
                    <a:pt x="927" y="316"/>
                  </a:cubicBezTo>
                  <a:cubicBezTo>
                    <a:pt x="937" y="323"/>
                    <a:pt x="949" y="327"/>
                    <a:pt x="960" y="329"/>
                  </a:cubicBezTo>
                  <a:cubicBezTo>
                    <a:pt x="983" y="334"/>
                    <a:pt x="1004" y="343"/>
                    <a:pt x="1022" y="359"/>
                  </a:cubicBezTo>
                  <a:cubicBezTo>
                    <a:pt x="1046" y="381"/>
                    <a:pt x="1059" y="409"/>
                    <a:pt x="1064" y="441"/>
                  </a:cubicBezTo>
                  <a:cubicBezTo>
                    <a:pt x="1066" y="459"/>
                    <a:pt x="1066" y="476"/>
                    <a:pt x="1062" y="494"/>
                  </a:cubicBezTo>
                  <a:cubicBezTo>
                    <a:pt x="1057" y="521"/>
                    <a:pt x="1041" y="538"/>
                    <a:pt x="1019" y="550"/>
                  </a:cubicBezTo>
                  <a:cubicBezTo>
                    <a:pt x="996" y="561"/>
                    <a:pt x="973" y="564"/>
                    <a:pt x="949" y="564"/>
                  </a:cubicBezTo>
                  <a:cubicBezTo>
                    <a:pt x="859" y="564"/>
                    <a:pt x="769" y="564"/>
                    <a:pt x="679" y="564"/>
                  </a:cubicBezTo>
                  <a:cubicBezTo>
                    <a:pt x="626" y="564"/>
                    <a:pt x="573" y="564"/>
                    <a:pt x="520" y="5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4788632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1+#ppt_w/2"/>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8FED933-C614-4B55-BC3C-995CECB41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207100" y="991947"/>
            <a:ext cx="7084633" cy="5100739"/>
          </a:xfrm>
          <a:prstGeom prst="rect">
            <a:avLst/>
          </a:prstGeom>
        </p:spPr>
      </p:pic>
      <p:pic>
        <p:nvPicPr>
          <p:cNvPr id="9" name="图片 8">
            <a:extLst>
              <a:ext uri="{FF2B5EF4-FFF2-40B4-BE49-F238E27FC236}">
                <a16:creationId xmlns:a16="http://schemas.microsoft.com/office/drawing/2014/main" id="{9CEB92F3-2B3C-40AD-AC28-676A39C816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424416" y="1328951"/>
            <a:ext cx="7748783" cy="4076767"/>
          </a:xfrm>
          <a:prstGeom prst="rect">
            <a:avLst/>
          </a:prstGeom>
        </p:spPr>
      </p:pic>
      <p:grpSp>
        <p:nvGrpSpPr>
          <p:cNvPr id="66" name="组合 65">
            <a:extLst>
              <a:ext uri="{FF2B5EF4-FFF2-40B4-BE49-F238E27FC236}">
                <a16:creationId xmlns:a16="http://schemas.microsoft.com/office/drawing/2014/main" id="{049972B0-82E0-43B0-9B4F-4F84FFB84810}"/>
              </a:ext>
            </a:extLst>
          </p:cNvPr>
          <p:cNvGrpSpPr/>
          <p:nvPr userDrawn="1"/>
        </p:nvGrpSpPr>
        <p:grpSpPr>
          <a:xfrm>
            <a:off x="1418726" y="571674"/>
            <a:ext cx="9352385" cy="6121961"/>
            <a:chOff x="1418726" y="571674"/>
            <a:chExt cx="9352385" cy="6121961"/>
          </a:xfrm>
        </p:grpSpPr>
        <p:sp>
          <p:nvSpPr>
            <p:cNvPr id="41" name="Freeform 33">
              <a:extLst>
                <a:ext uri="{FF2B5EF4-FFF2-40B4-BE49-F238E27FC236}">
                  <a16:creationId xmlns:a16="http://schemas.microsoft.com/office/drawing/2014/main" id="{FC9ACDB8-5C90-4B63-B39D-A895A175C97D}"/>
                </a:ext>
              </a:extLst>
            </p:cNvPr>
            <p:cNvSpPr>
              <a:spLocks/>
            </p:cNvSpPr>
            <p:nvPr userDrawn="1"/>
          </p:nvSpPr>
          <p:spPr bwMode="auto">
            <a:xfrm rot="16521349">
              <a:off x="9572288" y="966330"/>
              <a:ext cx="831517" cy="976157"/>
            </a:xfrm>
            <a:custGeom>
              <a:avLst/>
              <a:gdLst>
                <a:gd name="T0" fmla="*/ 0 w 918"/>
                <a:gd name="T1" fmla="*/ 1012 h 1012"/>
                <a:gd name="T2" fmla="*/ 1 w 918"/>
                <a:gd name="T3" fmla="*/ 956 h 1012"/>
                <a:gd name="T4" fmla="*/ 503 w 918"/>
                <a:gd name="T5" fmla="*/ 542 h 1012"/>
                <a:gd name="T6" fmla="*/ 918 w 918"/>
                <a:gd name="T7" fmla="*/ 0 h 1012"/>
                <a:gd name="T8" fmla="*/ 917 w 918"/>
                <a:gd name="T9" fmla="*/ 94 h 1012"/>
                <a:gd name="T10" fmla="*/ 535 w 918"/>
                <a:gd name="T11" fmla="*/ 574 h 1012"/>
                <a:gd name="T12" fmla="*/ 0 w 918"/>
                <a:gd name="T13" fmla="*/ 1012 h 1012"/>
              </a:gdLst>
              <a:ahLst/>
              <a:cxnLst>
                <a:cxn ang="0">
                  <a:pos x="T0" y="T1"/>
                </a:cxn>
                <a:cxn ang="0">
                  <a:pos x="T2" y="T3"/>
                </a:cxn>
                <a:cxn ang="0">
                  <a:pos x="T4" y="T5"/>
                </a:cxn>
                <a:cxn ang="0">
                  <a:pos x="T6" y="T7"/>
                </a:cxn>
                <a:cxn ang="0">
                  <a:pos x="T8" y="T9"/>
                </a:cxn>
                <a:cxn ang="0">
                  <a:pos x="T10" y="T11"/>
                </a:cxn>
                <a:cxn ang="0">
                  <a:pos x="T12" y="T13"/>
                </a:cxn>
              </a:cxnLst>
              <a:rect l="0" t="0" r="r" b="b"/>
              <a:pathLst>
                <a:path w="918" h="1012">
                  <a:moveTo>
                    <a:pt x="0" y="1012"/>
                  </a:moveTo>
                  <a:cubicBezTo>
                    <a:pt x="1" y="956"/>
                    <a:pt x="1" y="956"/>
                    <a:pt x="1" y="956"/>
                  </a:cubicBezTo>
                  <a:cubicBezTo>
                    <a:pt x="193" y="828"/>
                    <a:pt x="360" y="689"/>
                    <a:pt x="503" y="542"/>
                  </a:cubicBezTo>
                  <a:cubicBezTo>
                    <a:pt x="672" y="370"/>
                    <a:pt x="809" y="188"/>
                    <a:pt x="918" y="0"/>
                  </a:cubicBezTo>
                  <a:cubicBezTo>
                    <a:pt x="917" y="94"/>
                    <a:pt x="917" y="94"/>
                    <a:pt x="917" y="94"/>
                  </a:cubicBezTo>
                  <a:cubicBezTo>
                    <a:pt x="812" y="259"/>
                    <a:pt x="686" y="420"/>
                    <a:pt x="535" y="574"/>
                  </a:cubicBezTo>
                  <a:cubicBezTo>
                    <a:pt x="382" y="729"/>
                    <a:pt x="205" y="877"/>
                    <a:pt x="0" y="1012"/>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42" name="Freeform 34">
              <a:extLst>
                <a:ext uri="{FF2B5EF4-FFF2-40B4-BE49-F238E27FC236}">
                  <a16:creationId xmlns:a16="http://schemas.microsoft.com/office/drawing/2014/main" id="{C7F4B91B-D671-4948-B27E-7A4031DE5FE0}"/>
                </a:ext>
              </a:extLst>
            </p:cNvPr>
            <p:cNvSpPr>
              <a:spLocks/>
            </p:cNvSpPr>
            <p:nvPr userDrawn="1"/>
          </p:nvSpPr>
          <p:spPr bwMode="auto">
            <a:xfrm rot="16521349">
              <a:off x="10230905" y="2046535"/>
              <a:ext cx="659617" cy="420794"/>
            </a:xfrm>
            <a:custGeom>
              <a:avLst/>
              <a:gdLst>
                <a:gd name="T0" fmla="*/ 729 w 729"/>
                <a:gd name="T1" fmla="*/ 0 h 436"/>
                <a:gd name="T2" fmla="*/ 728 w 729"/>
                <a:gd name="T3" fmla="*/ 56 h 436"/>
                <a:gd name="T4" fmla="*/ 0 w 729"/>
                <a:gd name="T5" fmla="*/ 436 h 436"/>
                <a:gd name="T6" fmla="*/ 1 w 729"/>
                <a:gd name="T7" fmla="*/ 378 h 436"/>
                <a:gd name="T8" fmla="*/ 729 w 729"/>
                <a:gd name="T9" fmla="*/ 0 h 436"/>
              </a:gdLst>
              <a:ahLst/>
              <a:cxnLst>
                <a:cxn ang="0">
                  <a:pos x="T0" y="T1"/>
                </a:cxn>
                <a:cxn ang="0">
                  <a:pos x="T2" y="T3"/>
                </a:cxn>
                <a:cxn ang="0">
                  <a:pos x="T4" y="T5"/>
                </a:cxn>
                <a:cxn ang="0">
                  <a:pos x="T6" y="T7"/>
                </a:cxn>
                <a:cxn ang="0">
                  <a:pos x="T8" y="T9"/>
                </a:cxn>
              </a:cxnLst>
              <a:rect l="0" t="0" r="r" b="b"/>
              <a:pathLst>
                <a:path w="729" h="436">
                  <a:moveTo>
                    <a:pt x="729" y="0"/>
                  </a:moveTo>
                  <a:cubicBezTo>
                    <a:pt x="728" y="56"/>
                    <a:pt x="728" y="56"/>
                    <a:pt x="728" y="56"/>
                  </a:cubicBezTo>
                  <a:cubicBezTo>
                    <a:pt x="515" y="197"/>
                    <a:pt x="274" y="325"/>
                    <a:pt x="0" y="436"/>
                  </a:cubicBezTo>
                  <a:cubicBezTo>
                    <a:pt x="1" y="378"/>
                    <a:pt x="1" y="378"/>
                    <a:pt x="1" y="378"/>
                  </a:cubicBezTo>
                  <a:cubicBezTo>
                    <a:pt x="276" y="268"/>
                    <a:pt x="518" y="140"/>
                    <a:pt x="729" y="0"/>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43" name="Freeform 35">
              <a:extLst>
                <a:ext uri="{FF2B5EF4-FFF2-40B4-BE49-F238E27FC236}">
                  <a16:creationId xmlns:a16="http://schemas.microsoft.com/office/drawing/2014/main" id="{8DDE71CF-8541-4D2C-9AC7-11E8DD024ED8}"/>
                </a:ext>
              </a:extLst>
            </p:cNvPr>
            <p:cNvSpPr>
              <a:spLocks/>
            </p:cNvSpPr>
            <p:nvPr userDrawn="1"/>
          </p:nvSpPr>
          <p:spPr bwMode="auto">
            <a:xfrm rot="16521349">
              <a:off x="10627446" y="2651359"/>
              <a:ext cx="165904" cy="68352"/>
            </a:xfrm>
            <a:custGeom>
              <a:avLst/>
              <a:gdLst>
                <a:gd name="T0" fmla="*/ 184 w 184"/>
                <a:gd name="T1" fmla="*/ 0 h 71"/>
                <a:gd name="T2" fmla="*/ 183 w 184"/>
                <a:gd name="T3" fmla="*/ 58 h 71"/>
                <a:gd name="T4" fmla="*/ 151 w 184"/>
                <a:gd name="T5" fmla="*/ 71 h 71"/>
                <a:gd name="T6" fmla="*/ 0 w 184"/>
                <a:gd name="T7" fmla="*/ 69 h 71"/>
                <a:gd name="T8" fmla="*/ 184 w 184"/>
                <a:gd name="T9" fmla="*/ 0 h 71"/>
              </a:gdLst>
              <a:ahLst/>
              <a:cxnLst>
                <a:cxn ang="0">
                  <a:pos x="T0" y="T1"/>
                </a:cxn>
                <a:cxn ang="0">
                  <a:pos x="T2" y="T3"/>
                </a:cxn>
                <a:cxn ang="0">
                  <a:pos x="T4" y="T5"/>
                </a:cxn>
                <a:cxn ang="0">
                  <a:pos x="T6" y="T7"/>
                </a:cxn>
                <a:cxn ang="0">
                  <a:pos x="T8" y="T9"/>
                </a:cxn>
              </a:cxnLst>
              <a:rect l="0" t="0" r="r" b="b"/>
              <a:pathLst>
                <a:path w="184" h="71">
                  <a:moveTo>
                    <a:pt x="184" y="0"/>
                  </a:moveTo>
                  <a:cubicBezTo>
                    <a:pt x="183" y="58"/>
                    <a:pt x="183" y="58"/>
                    <a:pt x="183" y="58"/>
                  </a:cubicBezTo>
                  <a:cubicBezTo>
                    <a:pt x="172" y="62"/>
                    <a:pt x="162" y="67"/>
                    <a:pt x="151" y="71"/>
                  </a:cubicBezTo>
                  <a:cubicBezTo>
                    <a:pt x="0" y="69"/>
                    <a:pt x="0" y="69"/>
                    <a:pt x="0" y="69"/>
                  </a:cubicBezTo>
                  <a:cubicBezTo>
                    <a:pt x="63" y="47"/>
                    <a:pt x="124" y="24"/>
                    <a:pt x="184" y="0"/>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4" name="Freeform 46">
              <a:extLst>
                <a:ext uri="{FF2B5EF4-FFF2-40B4-BE49-F238E27FC236}">
                  <a16:creationId xmlns:a16="http://schemas.microsoft.com/office/drawing/2014/main" id="{A3000F87-5464-4A5C-B7EF-ECDC3667DFCA}"/>
                </a:ext>
              </a:extLst>
            </p:cNvPr>
            <p:cNvSpPr>
              <a:spLocks/>
            </p:cNvSpPr>
            <p:nvPr userDrawn="1"/>
          </p:nvSpPr>
          <p:spPr bwMode="auto">
            <a:xfrm rot="16521349">
              <a:off x="5561192" y="550638"/>
              <a:ext cx="737571" cy="779644"/>
            </a:xfrm>
            <a:custGeom>
              <a:avLst/>
              <a:gdLst>
                <a:gd name="T0" fmla="*/ 7 w 815"/>
                <a:gd name="T1" fmla="*/ 0 h 805"/>
                <a:gd name="T2" fmla="*/ 307 w 815"/>
                <a:gd name="T3" fmla="*/ 130 h 805"/>
                <a:gd name="T4" fmla="*/ 815 w 815"/>
                <a:gd name="T5" fmla="*/ 653 h 805"/>
                <a:gd name="T6" fmla="*/ 802 w 815"/>
                <a:gd name="T7" fmla="*/ 805 h 805"/>
                <a:gd name="T8" fmla="*/ 250 w 815"/>
                <a:gd name="T9" fmla="*/ 188 h 805"/>
                <a:gd name="T10" fmla="*/ 0 w 815"/>
                <a:gd name="T11" fmla="*/ 75 h 805"/>
                <a:gd name="T12" fmla="*/ 7 w 815"/>
                <a:gd name="T13" fmla="*/ 0 h 805"/>
              </a:gdLst>
              <a:ahLst/>
              <a:cxnLst>
                <a:cxn ang="0">
                  <a:pos x="T0" y="T1"/>
                </a:cxn>
                <a:cxn ang="0">
                  <a:pos x="T2" y="T3"/>
                </a:cxn>
                <a:cxn ang="0">
                  <a:pos x="T4" y="T5"/>
                </a:cxn>
                <a:cxn ang="0">
                  <a:pos x="T6" y="T7"/>
                </a:cxn>
                <a:cxn ang="0">
                  <a:pos x="T8" y="T9"/>
                </a:cxn>
                <a:cxn ang="0">
                  <a:pos x="T10" y="T11"/>
                </a:cxn>
                <a:cxn ang="0">
                  <a:pos x="T12" y="T13"/>
                </a:cxn>
              </a:cxnLst>
              <a:rect l="0" t="0" r="r" b="b"/>
              <a:pathLst>
                <a:path w="815" h="805">
                  <a:moveTo>
                    <a:pt x="7" y="0"/>
                  </a:moveTo>
                  <a:cubicBezTo>
                    <a:pt x="107" y="31"/>
                    <a:pt x="208" y="73"/>
                    <a:pt x="307" y="130"/>
                  </a:cubicBezTo>
                  <a:cubicBezTo>
                    <a:pt x="497" y="241"/>
                    <a:pt x="677" y="406"/>
                    <a:pt x="815" y="653"/>
                  </a:cubicBezTo>
                  <a:cubicBezTo>
                    <a:pt x="802" y="805"/>
                    <a:pt x="802" y="805"/>
                    <a:pt x="802" y="805"/>
                  </a:cubicBezTo>
                  <a:cubicBezTo>
                    <a:pt x="661" y="505"/>
                    <a:pt x="462" y="312"/>
                    <a:pt x="250" y="188"/>
                  </a:cubicBezTo>
                  <a:cubicBezTo>
                    <a:pt x="168" y="141"/>
                    <a:pt x="84" y="104"/>
                    <a:pt x="0" y="75"/>
                  </a:cubicBezTo>
                  <a:lnTo>
                    <a:pt x="7" y="0"/>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5" name="Freeform 47">
              <a:extLst>
                <a:ext uri="{FF2B5EF4-FFF2-40B4-BE49-F238E27FC236}">
                  <a16:creationId xmlns:a16="http://schemas.microsoft.com/office/drawing/2014/main" id="{BB97FD71-E492-4A45-991F-54DF839FA54F}"/>
                </a:ext>
              </a:extLst>
            </p:cNvPr>
            <p:cNvSpPr>
              <a:spLocks/>
            </p:cNvSpPr>
            <p:nvPr userDrawn="1"/>
          </p:nvSpPr>
          <p:spPr bwMode="auto">
            <a:xfrm rot="16521349">
              <a:off x="4759353" y="309962"/>
              <a:ext cx="705590" cy="2529036"/>
            </a:xfrm>
            <a:custGeom>
              <a:avLst/>
              <a:gdLst>
                <a:gd name="T0" fmla="*/ 225 w 780"/>
                <a:gd name="T1" fmla="*/ 0 h 2617"/>
                <a:gd name="T2" fmla="*/ 731 w 780"/>
                <a:gd name="T3" fmla="*/ 1500 h 2617"/>
                <a:gd name="T4" fmla="*/ 702 w 780"/>
                <a:gd name="T5" fmla="*/ 1668 h 2617"/>
                <a:gd name="T6" fmla="*/ 770 w 780"/>
                <a:gd name="T7" fmla="*/ 1688 h 2617"/>
                <a:gd name="T8" fmla="*/ 763 w 780"/>
                <a:gd name="T9" fmla="*/ 1763 h 2617"/>
                <a:gd name="T10" fmla="*/ 685 w 780"/>
                <a:gd name="T11" fmla="*/ 1739 h 2617"/>
                <a:gd name="T12" fmla="*/ 326 w 780"/>
                <a:gd name="T13" fmla="*/ 2392 h 2617"/>
                <a:gd name="T14" fmla="*/ 308 w 780"/>
                <a:gd name="T15" fmla="*/ 2411 h 2617"/>
                <a:gd name="T16" fmla="*/ 0 w 780"/>
                <a:gd name="T17" fmla="*/ 2617 h 2617"/>
                <a:gd name="T18" fmla="*/ 5 w 780"/>
                <a:gd name="T19" fmla="*/ 2561 h 2617"/>
                <a:gd name="T20" fmla="*/ 272 w 780"/>
                <a:gd name="T21" fmla="*/ 2388 h 2617"/>
                <a:gd name="T22" fmla="*/ 287 w 780"/>
                <a:gd name="T23" fmla="*/ 2372 h 2617"/>
                <a:gd name="T24" fmla="*/ 628 w 780"/>
                <a:gd name="T25" fmla="*/ 1723 h 2617"/>
                <a:gd name="T26" fmla="*/ 81 w 780"/>
                <a:gd name="T27" fmla="*/ 1673 h 2617"/>
                <a:gd name="T28" fmla="*/ 86 w 780"/>
                <a:gd name="T29" fmla="*/ 1613 h 2617"/>
                <a:gd name="T30" fmla="*/ 644 w 780"/>
                <a:gd name="T31" fmla="*/ 1654 h 2617"/>
                <a:gd name="T32" fmla="*/ 663 w 780"/>
                <a:gd name="T33" fmla="*/ 1532 h 2617"/>
                <a:gd name="T34" fmla="*/ 215 w 780"/>
                <a:gd name="T35" fmla="*/ 122 h 2617"/>
                <a:gd name="T36" fmla="*/ 225 w 780"/>
                <a:gd name="T37" fmla="*/ 0 h 2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0" h="2617">
                  <a:moveTo>
                    <a:pt x="225" y="0"/>
                  </a:moveTo>
                  <a:cubicBezTo>
                    <a:pt x="680" y="574"/>
                    <a:pt x="780" y="1090"/>
                    <a:pt x="731" y="1500"/>
                  </a:cubicBezTo>
                  <a:cubicBezTo>
                    <a:pt x="725" y="1558"/>
                    <a:pt x="715" y="1615"/>
                    <a:pt x="702" y="1668"/>
                  </a:cubicBezTo>
                  <a:cubicBezTo>
                    <a:pt x="725" y="1674"/>
                    <a:pt x="747" y="1681"/>
                    <a:pt x="770" y="1688"/>
                  </a:cubicBezTo>
                  <a:cubicBezTo>
                    <a:pt x="763" y="1763"/>
                    <a:pt x="763" y="1763"/>
                    <a:pt x="763" y="1763"/>
                  </a:cubicBezTo>
                  <a:cubicBezTo>
                    <a:pt x="737" y="1754"/>
                    <a:pt x="711" y="1746"/>
                    <a:pt x="685" y="1739"/>
                  </a:cubicBezTo>
                  <a:cubicBezTo>
                    <a:pt x="600" y="2045"/>
                    <a:pt x="440" y="2273"/>
                    <a:pt x="326" y="2392"/>
                  </a:cubicBezTo>
                  <a:cubicBezTo>
                    <a:pt x="320" y="2399"/>
                    <a:pt x="314" y="2405"/>
                    <a:pt x="308" y="2411"/>
                  </a:cubicBezTo>
                  <a:cubicBezTo>
                    <a:pt x="199" y="2518"/>
                    <a:pt x="96" y="2584"/>
                    <a:pt x="0" y="2617"/>
                  </a:cubicBezTo>
                  <a:cubicBezTo>
                    <a:pt x="5" y="2561"/>
                    <a:pt x="5" y="2561"/>
                    <a:pt x="5" y="2561"/>
                  </a:cubicBezTo>
                  <a:cubicBezTo>
                    <a:pt x="88" y="2535"/>
                    <a:pt x="178" y="2480"/>
                    <a:pt x="272" y="2388"/>
                  </a:cubicBezTo>
                  <a:cubicBezTo>
                    <a:pt x="276" y="2383"/>
                    <a:pt x="282" y="2377"/>
                    <a:pt x="287" y="2372"/>
                  </a:cubicBezTo>
                  <a:cubicBezTo>
                    <a:pt x="396" y="2257"/>
                    <a:pt x="552" y="2032"/>
                    <a:pt x="628" y="1723"/>
                  </a:cubicBezTo>
                  <a:cubicBezTo>
                    <a:pt x="422" y="1672"/>
                    <a:pt x="226" y="1667"/>
                    <a:pt x="81" y="1673"/>
                  </a:cubicBezTo>
                  <a:cubicBezTo>
                    <a:pt x="86" y="1613"/>
                    <a:pt x="86" y="1613"/>
                    <a:pt x="86" y="1613"/>
                  </a:cubicBezTo>
                  <a:cubicBezTo>
                    <a:pt x="230" y="1604"/>
                    <a:pt x="430" y="1606"/>
                    <a:pt x="644" y="1654"/>
                  </a:cubicBezTo>
                  <a:cubicBezTo>
                    <a:pt x="652" y="1615"/>
                    <a:pt x="658" y="1574"/>
                    <a:pt x="663" y="1532"/>
                  </a:cubicBezTo>
                  <a:cubicBezTo>
                    <a:pt x="709" y="1146"/>
                    <a:pt x="620" y="662"/>
                    <a:pt x="215" y="122"/>
                  </a:cubicBezTo>
                  <a:lnTo>
                    <a:pt x="225" y="0"/>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6" name="Freeform 48">
              <a:extLst>
                <a:ext uri="{FF2B5EF4-FFF2-40B4-BE49-F238E27FC236}">
                  <a16:creationId xmlns:a16="http://schemas.microsoft.com/office/drawing/2014/main" id="{F0460235-932B-4B20-ACF9-B499C1BC9A4F}"/>
                </a:ext>
              </a:extLst>
            </p:cNvPr>
            <p:cNvSpPr>
              <a:spLocks/>
            </p:cNvSpPr>
            <p:nvPr userDrawn="1"/>
          </p:nvSpPr>
          <p:spPr bwMode="auto">
            <a:xfrm rot="16521349">
              <a:off x="8110845" y="4847436"/>
              <a:ext cx="583661" cy="192241"/>
            </a:xfrm>
            <a:custGeom>
              <a:avLst/>
              <a:gdLst>
                <a:gd name="T0" fmla="*/ 624 w 643"/>
                <a:gd name="T1" fmla="*/ 133 h 199"/>
                <a:gd name="T2" fmla="*/ 632 w 643"/>
                <a:gd name="T3" fmla="*/ 163 h 199"/>
                <a:gd name="T4" fmla="*/ 584 w 643"/>
                <a:gd name="T5" fmla="*/ 195 h 199"/>
                <a:gd name="T6" fmla="*/ 0 w 643"/>
                <a:gd name="T7" fmla="*/ 79 h 199"/>
                <a:gd name="T8" fmla="*/ 7 w 643"/>
                <a:gd name="T9" fmla="*/ 0 h 199"/>
                <a:gd name="T10" fmla="*/ 624 w 643"/>
                <a:gd name="T11" fmla="*/ 133 h 199"/>
              </a:gdLst>
              <a:ahLst/>
              <a:cxnLst>
                <a:cxn ang="0">
                  <a:pos x="T0" y="T1"/>
                </a:cxn>
                <a:cxn ang="0">
                  <a:pos x="T2" y="T3"/>
                </a:cxn>
                <a:cxn ang="0">
                  <a:pos x="T4" y="T5"/>
                </a:cxn>
                <a:cxn ang="0">
                  <a:pos x="T6" y="T7"/>
                </a:cxn>
                <a:cxn ang="0">
                  <a:pos x="T8" y="T9"/>
                </a:cxn>
                <a:cxn ang="0">
                  <a:pos x="T10" y="T11"/>
                </a:cxn>
              </a:cxnLst>
              <a:rect l="0" t="0" r="r" b="b"/>
              <a:pathLst>
                <a:path w="643" h="199">
                  <a:moveTo>
                    <a:pt x="624" y="133"/>
                  </a:moveTo>
                  <a:cubicBezTo>
                    <a:pt x="639" y="132"/>
                    <a:pt x="643" y="146"/>
                    <a:pt x="632" y="163"/>
                  </a:cubicBezTo>
                  <a:cubicBezTo>
                    <a:pt x="621" y="180"/>
                    <a:pt x="600" y="195"/>
                    <a:pt x="584" y="195"/>
                  </a:cubicBezTo>
                  <a:cubicBezTo>
                    <a:pt x="401" y="199"/>
                    <a:pt x="201" y="158"/>
                    <a:pt x="0" y="79"/>
                  </a:cubicBezTo>
                  <a:cubicBezTo>
                    <a:pt x="7" y="0"/>
                    <a:pt x="7" y="0"/>
                    <a:pt x="7" y="0"/>
                  </a:cubicBezTo>
                  <a:cubicBezTo>
                    <a:pt x="219" y="89"/>
                    <a:pt x="432" y="137"/>
                    <a:pt x="624" y="133"/>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7" name="Freeform 49">
              <a:extLst>
                <a:ext uri="{FF2B5EF4-FFF2-40B4-BE49-F238E27FC236}">
                  <a16:creationId xmlns:a16="http://schemas.microsoft.com/office/drawing/2014/main" id="{F5A0A8AF-DBE4-4857-9678-410ECF7E956E}"/>
                </a:ext>
              </a:extLst>
            </p:cNvPr>
            <p:cNvSpPr>
              <a:spLocks/>
            </p:cNvSpPr>
            <p:nvPr userDrawn="1"/>
          </p:nvSpPr>
          <p:spPr bwMode="auto">
            <a:xfrm rot="16521349">
              <a:off x="1318010" y="1743271"/>
              <a:ext cx="2754399" cy="2274851"/>
            </a:xfrm>
            <a:custGeom>
              <a:avLst/>
              <a:gdLst>
                <a:gd name="T0" fmla="*/ 5 w 3038"/>
                <a:gd name="T1" fmla="*/ 1589 h 2355"/>
                <a:gd name="T2" fmla="*/ 290 w 3038"/>
                <a:gd name="T3" fmla="*/ 1310 h 2355"/>
                <a:gd name="T4" fmla="*/ 43 w 3038"/>
                <a:gd name="T5" fmla="*/ 1152 h 2355"/>
                <a:gd name="T6" fmla="*/ 51 w 3038"/>
                <a:gd name="T7" fmla="*/ 1052 h 2355"/>
                <a:gd name="T8" fmla="*/ 330 w 3038"/>
                <a:gd name="T9" fmla="*/ 1242 h 2355"/>
                <a:gd name="T10" fmla="*/ 492 w 3038"/>
                <a:gd name="T11" fmla="*/ 736 h 2355"/>
                <a:gd name="T12" fmla="*/ 332 w 3038"/>
                <a:gd name="T13" fmla="*/ 140 h 2355"/>
                <a:gd name="T14" fmla="*/ 136 w 3038"/>
                <a:gd name="T15" fmla="*/ 64 h 2355"/>
                <a:gd name="T16" fmla="*/ 142 w 3038"/>
                <a:gd name="T17" fmla="*/ 0 h 2355"/>
                <a:gd name="T18" fmla="*/ 392 w 3038"/>
                <a:gd name="T19" fmla="*/ 83 h 2355"/>
                <a:gd name="T20" fmla="*/ 560 w 3038"/>
                <a:gd name="T21" fmla="*/ 706 h 2355"/>
                <a:gd name="T22" fmla="*/ 379 w 3038"/>
                <a:gd name="T23" fmla="*/ 1266 h 2355"/>
                <a:gd name="T24" fmla="*/ 1374 w 3038"/>
                <a:gd name="T25" fmla="*/ 1485 h 2355"/>
                <a:gd name="T26" fmla="*/ 2934 w 3038"/>
                <a:gd name="T27" fmla="*/ 2108 h 2355"/>
                <a:gd name="T28" fmla="*/ 3000 w 3038"/>
                <a:gd name="T29" fmla="*/ 2186 h 2355"/>
                <a:gd name="T30" fmla="*/ 3038 w 3038"/>
                <a:gd name="T31" fmla="*/ 2233 h 2355"/>
                <a:gd name="T32" fmla="*/ 3028 w 3038"/>
                <a:gd name="T33" fmla="*/ 2355 h 2355"/>
                <a:gd name="T34" fmla="*/ 2937 w 3038"/>
                <a:gd name="T35" fmla="*/ 2239 h 2355"/>
                <a:gd name="T36" fmla="*/ 2871 w 3038"/>
                <a:gd name="T37" fmla="*/ 2162 h 2355"/>
                <a:gd name="T38" fmla="*/ 1328 w 3038"/>
                <a:gd name="T39" fmla="*/ 1547 h 2355"/>
                <a:gd name="T40" fmla="*/ 338 w 3038"/>
                <a:gd name="T41" fmla="*/ 1333 h 2355"/>
                <a:gd name="T42" fmla="*/ 0 w 3038"/>
                <a:gd name="T43" fmla="*/ 1650 h 2355"/>
                <a:gd name="T44" fmla="*/ 5 w 3038"/>
                <a:gd name="T45" fmla="*/ 1589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38" h="2355">
                  <a:moveTo>
                    <a:pt x="5" y="1589"/>
                  </a:moveTo>
                  <a:cubicBezTo>
                    <a:pt x="114" y="1521"/>
                    <a:pt x="210" y="1432"/>
                    <a:pt x="290" y="1310"/>
                  </a:cubicBezTo>
                  <a:cubicBezTo>
                    <a:pt x="204" y="1267"/>
                    <a:pt x="122" y="1215"/>
                    <a:pt x="43" y="1152"/>
                  </a:cubicBezTo>
                  <a:cubicBezTo>
                    <a:pt x="51" y="1052"/>
                    <a:pt x="51" y="1052"/>
                    <a:pt x="51" y="1052"/>
                  </a:cubicBezTo>
                  <a:cubicBezTo>
                    <a:pt x="139" y="1130"/>
                    <a:pt x="233" y="1192"/>
                    <a:pt x="330" y="1242"/>
                  </a:cubicBezTo>
                  <a:cubicBezTo>
                    <a:pt x="402" y="1111"/>
                    <a:pt x="457" y="946"/>
                    <a:pt x="492" y="736"/>
                  </a:cubicBezTo>
                  <a:cubicBezTo>
                    <a:pt x="542" y="428"/>
                    <a:pt x="461" y="237"/>
                    <a:pt x="332" y="140"/>
                  </a:cubicBezTo>
                  <a:cubicBezTo>
                    <a:pt x="274" y="96"/>
                    <a:pt x="206" y="71"/>
                    <a:pt x="136" y="64"/>
                  </a:cubicBezTo>
                  <a:cubicBezTo>
                    <a:pt x="142" y="0"/>
                    <a:pt x="142" y="0"/>
                    <a:pt x="142" y="0"/>
                  </a:cubicBezTo>
                  <a:cubicBezTo>
                    <a:pt x="232" y="2"/>
                    <a:pt x="319" y="28"/>
                    <a:pt x="392" y="83"/>
                  </a:cubicBezTo>
                  <a:cubicBezTo>
                    <a:pt x="527" y="184"/>
                    <a:pt x="612" y="384"/>
                    <a:pt x="560" y="706"/>
                  </a:cubicBezTo>
                  <a:cubicBezTo>
                    <a:pt x="521" y="940"/>
                    <a:pt x="459" y="1122"/>
                    <a:pt x="379" y="1266"/>
                  </a:cubicBezTo>
                  <a:cubicBezTo>
                    <a:pt x="684" y="1410"/>
                    <a:pt x="1027" y="1447"/>
                    <a:pt x="1374" y="1485"/>
                  </a:cubicBezTo>
                  <a:cubicBezTo>
                    <a:pt x="1932" y="1546"/>
                    <a:pt x="2499" y="1609"/>
                    <a:pt x="2934" y="2108"/>
                  </a:cubicBezTo>
                  <a:cubicBezTo>
                    <a:pt x="2956" y="2133"/>
                    <a:pt x="2978" y="2159"/>
                    <a:pt x="3000" y="2186"/>
                  </a:cubicBezTo>
                  <a:cubicBezTo>
                    <a:pt x="3013" y="2202"/>
                    <a:pt x="3026" y="2218"/>
                    <a:pt x="3038" y="2233"/>
                  </a:cubicBezTo>
                  <a:cubicBezTo>
                    <a:pt x="3028" y="2355"/>
                    <a:pt x="3028" y="2355"/>
                    <a:pt x="3028" y="2355"/>
                  </a:cubicBezTo>
                  <a:cubicBezTo>
                    <a:pt x="2999" y="2317"/>
                    <a:pt x="2969" y="2278"/>
                    <a:pt x="2937" y="2239"/>
                  </a:cubicBezTo>
                  <a:cubicBezTo>
                    <a:pt x="2916" y="2214"/>
                    <a:pt x="2894" y="2189"/>
                    <a:pt x="2871" y="2162"/>
                  </a:cubicBezTo>
                  <a:cubicBezTo>
                    <a:pt x="2442" y="1669"/>
                    <a:pt x="1881" y="1608"/>
                    <a:pt x="1328" y="1547"/>
                  </a:cubicBezTo>
                  <a:cubicBezTo>
                    <a:pt x="984" y="1510"/>
                    <a:pt x="643" y="1472"/>
                    <a:pt x="338" y="1333"/>
                  </a:cubicBezTo>
                  <a:cubicBezTo>
                    <a:pt x="244" y="1475"/>
                    <a:pt x="129" y="1575"/>
                    <a:pt x="0" y="1650"/>
                  </a:cubicBezTo>
                  <a:lnTo>
                    <a:pt x="5" y="1589"/>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8" name="Freeform 50">
              <a:extLst>
                <a:ext uri="{FF2B5EF4-FFF2-40B4-BE49-F238E27FC236}">
                  <a16:creationId xmlns:a16="http://schemas.microsoft.com/office/drawing/2014/main" id="{7F477304-1237-4C34-BD39-638BA0E112CF}"/>
                </a:ext>
              </a:extLst>
            </p:cNvPr>
            <p:cNvSpPr>
              <a:spLocks/>
            </p:cNvSpPr>
            <p:nvPr userDrawn="1"/>
          </p:nvSpPr>
          <p:spPr bwMode="auto">
            <a:xfrm rot="16521349">
              <a:off x="5546414" y="1724071"/>
              <a:ext cx="613643" cy="1008197"/>
            </a:xfrm>
            <a:custGeom>
              <a:avLst/>
              <a:gdLst>
                <a:gd name="T0" fmla="*/ 590 w 676"/>
                <a:gd name="T1" fmla="*/ 1004 h 1044"/>
                <a:gd name="T2" fmla="*/ 283 w 676"/>
                <a:gd name="T3" fmla="*/ 1000 h 1044"/>
                <a:gd name="T4" fmla="*/ 50 w 676"/>
                <a:gd name="T5" fmla="*/ 744 h 1044"/>
                <a:gd name="T6" fmla="*/ 45 w 676"/>
                <a:gd name="T7" fmla="*/ 375 h 1044"/>
                <a:gd name="T8" fmla="*/ 606 w 676"/>
                <a:gd name="T9" fmla="*/ 5 h 1044"/>
                <a:gd name="T10" fmla="*/ 676 w 676"/>
                <a:gd name="T11" fmla="*/ 0 h 1044"/>
                <a:gd name="T12" fmla="*/ 671 w 676"/>
                <a:gd name="T13" fmla="*/ 60 h 1044"/>
                <a:gd name="T14" fmla="*/ 571 w 676"/>
                <a:gd name="T15" fmla="*/ 67 h 1044"/>
                <a:gd name="T16" fmla="*/ 110 w 676"/>
                <a:gd name="T17" fmla="*/ 357 h 1044"/>
                <a:gd name="T18" fmla="*/ 117 w 676"/>
                <a:gd name="T19" fmla="*/ 697 h 1044"/>
                <a:gd name="T20" fmla="*/ 338 w 676"/>
                <a:gd name="T21" fmla="*/ 940 h 1044"/>
                <a:gd name="T22" fmla="*/ 595 w 676"/>
                <a:gd name="T23" fmla="*/ 948 h 1044"/>
                <a:gd name="T24" fmla="*/ 590 w 676"/>
                <a:gd name="T25" fmla="*/ 1004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6" h="1044">
                  <a:moveTo>
                    <a:pt x="590" y="1004"/>
                  </a:moveTo>
                  <a:cubicBezTo>
                    <a:pt x="475" y="1044"/>
                    <a:pt x="370" y="1037"/>
                    <a:pt x="283" y="1000"/>
                  </a:cubicBezTo>
                  <a:cubicBezTo>
                    <a:pt x="175" y="953"/>
                    <a:pt x="93" y="857"/>
                    <a:pt x="50" y="744"/>
                  </a:cubicBezTo>
                  <a:cubicBezTo>
                    <a:pt x="6" y="630"/>
                    <a:pt x="0" y="497"/>
                    <a:pt x="45" y="375"/>
                  </a:cubicBezTo>
                  <a:cubicBezTo>
                    <a:pt x="114" y="190"/>
                    <a:pt x="289" y="34"/>
                    <a:pt x="606" y="5"/>
                  </a:cubicBezTo>
                  <a:cubicBezTo>
                    <a:pt x="628" y="3"/>
                    <a:pt x="651" y="1"/>
                    <a:pt x="676" y="0"/>
                  </a:cubicBezTo>
                  <a:cubicBezTo>
                    <a:pt x="671" y="60"/>
                    <a:pt x="671" y="60"/>
                    <a:pt x="671" y="60"/>
                  </a:cubicBezTo>
                  <a:cubicBezTo>
                    <a:pt x="634" y="62"/>
                    <a:pt x="601" y="64"/>
                    <a:pt x="571" y="67"/>
                  </a:cubicBezTo>
                  <a:cubicBezTo>
                    <a:pt x="306" y="91"/>
                    <a:pt x="163" y="213"/>
                    <a:pt x="110" y="357"/>
                  </a:cubicBezTo>
                  <a:cubicBezTo>
                    <a:pt x="69" y="466"/>
                    <a:pt x="75" y="589"/>
                    <a:pt x="117" y="697"/>
                  </a:cubicBezTo>
                  <a:cubicBezTo>
                    <a:pt x="158" y="805"/>
                    <a:pt x="236" y="896"/>
                    <a:pt x="338" y="940"/>
                  </a:cubicBezTo>
                  <a:cubicBezTo>
                    <a:pt x="412" y="972"/>
                    <a:pt x="499" y="979"/>
                    <a:pt x="595" y="948"/>
                  </a:cubicBezTo>
                  <a:lnTo>
                    <a:pt x="590" y="100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9" name="Freeform 51">
              <a:extLst>
                <a:ext uri="{FF2B5EF4-FFF2-40B4-BE49-F238E27FC236}">
                  <a16:creationId xmlns:a16="http://schemas.microsoft.com/office/drawing/2014/main" id="{E916CF7D-1A55-41B0-8453-D26FC4753D23}"/>
                </a:ext>
              </a:extLst>
            </p:cNvPr>
            <p:cNvSpPr>
              <a:spLocks/>
            </p:cNvSpPr>
            <p:nvPr userDrawn="1"/>
          </p:nvSpPr>
          <p:spPr bwMode="auto">
            <a:xfrm rot="16521349">
              <a:off x="7663805" y="5253289"/>
              <a:ext cx="719582" cy="602355"/>
            </a:xfrm>
            <a:custGeom>
              <a:avLst/>
              <a:gdLst>
                <a:gd name="T0" fmla="*/ 786 w 793"/>
                <a:gd name="T1" fmla="*/ 622 h 622"/>
                <a:gd name="T2" fmla="*/ 239 w 793"/>
                <a:gd name="T3" fmla="*/ 314 h 622"/>
                <a:gd name="T4" fmla="*/ 0 w 793"/>
                <a:gd name="T5" fmla="*/ 108 h 622"/>
                <a:gd name="T6" fmla="*/ 9 w 793"/>
                <a:gd name="T7" fmla="*/ 0 h 622"/>
                <a:gd name="T8" fmla="*/ 299 w 793"/>
                <a:gd name="T9" fmla="*/ 257 h 622"/>
                <a:gd name="T10" fmla="*/ 793 w 793"/>
                <a:gd name="T11" fmla="*/ 543 h 622"/>
                <a:gd name="T12" fmla="*/ 786 w 793"/>
                <a:gd name="T13" fmla="*/ 622 h 622"/>
              </a:gdLst>
              <a:ahLst/>
              <a:cxnLst>
                <a:cxn ang="0">
                  <a:pos x="T0" y="T1"/>
                </a:cxn>
                <a:cxn ang="0">
                  <a:pos x="T2" y="T3"/>
                </a:cxn>
                <a:cxn ang="0">
                  <a:pos x="T4" y="T5"/>
                </a:cxn>
                <a:cxn ang="0">
                  <a:pos x="T6" y="T7"/>
                </a:cxn>
                <a:cxn ang="0">
                  <a:pos x="T8" y="T9"/>
                </a:cxn>
                <a:cxn ang="0">
                  <a:pos x="T10" y="T11"/>
                </a:cxn>
                <a:cxn ang="0">
                  <a:pos x="T12" y="T13"/>
                </a:cxn>
              </a:cxnLst>
              <a:rect l="0" t="0" r="r" b="b"/>
              <a:pathLst>
                <a:path w="793" h="622">
                  <a:moveTo>
                    <a:pt x="786" y="622"/>
                  </a:moveTo>
                  <a:cubicBezTo>
                    <a:pt x="599" y="549"/>
                    <a:pt x="412" y="444"/>
                    <a:pt x="239" y="314"/>
                  </a:cubicBezTo>
                  <a:cubicBezTo>
                    <a:pt x="155" y="251"/>
                    <a:pt x="75" y="182"/>
                    <a:pt x="0" y="108"/>
                  </a:cubicBezTo>
                  <a:cubicBezTo>
                    <a:pt x="9" y="0"/>
                    <a:pt x="9" y="0"/>
                    <a:pt x="9" y="0"/>
                  </a:cubicBezTo>
                  <a:cubicBezTo>
                    <a:pt x="98" y="94"/>
                    <a:pt x="196" y="180"/>
                    <a:pt x="299" y="257"/>
                  </a:cubicBezTo>
                  <a:cubicBezTo>
                    <a:pt x="456" y="375"/>
                    <a:pt x="624" y="472"/>
                    <a:pt x="793" y="543"/>
                  </a:cubicBezTo>
                  <a:lnTo>
                    <a:pt x="786" y="622"/>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0" name="Freeform 52">
              <a:extLst>
                <a:ext uri="{FF2B5EF4-FFF2-40B4-BE49-F238E27FC236}">
                  <a16:creationId xmlns:a16="http://schemas.microsoft.com/office/drawing/2014/main" id="{FE06CFB0-5314-4677-AB3B-F70F01FEDD23}"/>
                </a:ext>
              </a:extLst>
            </p:cNvPr>
            <p:cNvSpPr>
              <a:spLocks/>
            </p:cNvSpPr>
            <p:nvPr userDrawn="1"/>
          </p:nvSpPr>
          <p:spPr bwMode="auto">
            <a:xfrm rot="16521349">
              <a:off x="2700384" y="4523017"/>
              <a:ext cx="779547" cy="326810"/>
            </a:xfrm>
            <a:custGeom>
              <a:avLst/>
              <a:gdLst>
                <a:gd name="T0" fmla="*/ 4 w 859"/>
                <a:gd name="T1" fmla="*/ 284 h 338"/>
                <a:gd name="T2" fmla="*/ 218 w 859"/>
                <a:gd name="T3" fmla="*/ 229 h 338"/>
                <a:gd name="T4" fmla="*/ 859 w 859"/>
                <a:gd name="T5" fmla="*/ 0 h 338"/>
                <a:gd name="T6" fmla="*/ 854 w 859"/>
                <a:gd name="T7" fmla="*/ 61 h 338"/>
                <a:gd name="T8" fmla="*/ 193 w 859"/>
                <a:gd name="T9" fmla="*/ 289 h 338"/>
                <a:gd name="T10" fmla="*/ 0 w 859"/>
                <a:gd name="T11" fmla="*/ 338 h 338"/>
                <a:gd name="T12" fmla="*/ 4 w 859"/>
                <a:gd name="T13" fmla="*/ 284 h 338"/>
              </a:gdLst>
              <a:ahLst/>
              <a:cxnLst>
                <a:cxn ang="0">
                  <a:pos x="T0" y="T1"/>
                </a:cxn>
                <a:cxn ang="0">
                  <a:pos x="T2" y="T3"/>
                </a:cxn>
                <a:cxn ang="0">
                  <a:pos x="T4" y="T5"/>
                </a:cxn>
                <a:cxn ang="0">
                  <a:pos x="T6" y="T7"/>
                </a:cxn>
                <a:cxn ang="0">
                  <a:pos x="T8" y="T9"/>
                </a:cxn>
                <a:cxn ang="0">
                  <a:pos x="T10" y="T11"/>
                </a:cxn>
                <a:cxn ang="0">
                  <a:pos x="T12" y="T13"/>
                </a:cxn>
              </a:cxnLst>
              <a:rect l="0" t="0" r="r" b="b"/>
              <a:pathLst>
                <a:path w="859" h="338">
                  <a:moveTo>
                    <a:pt x="4" y="284"/>
                  </a:moveTo>
                  <a:cubicBezTo>
                    <a:pt x="76" y="264"/>
                    <a:pt x="148" y="246"/>
                    <a:pt x="218" y="229"/>
                  </a:cubicBezTo>
                  <a:cubicBezTo>
                    <a:pt x="451" y="172"/>
                    <a:pt x="673" y="117"/>
                    <a:pt x="859" y="0"/>
                  </a:cubicBezTo>
                  <a:cubicBezTo>
                    <a:pt x="854" y="61"/>
                    <a:pt x="854" y="61"/>
                    <a:pt x="854" y="61"/>
                  </a:cubicBezTo>
                  <a:cubicBezTo>
                    <a:pt x="659" y="174"/>
                    <a:pt x="432" y="230"/>
                    <a:pt x="193" y="289"/>
                  </a:cubicBezTo>
                  <a:cubicBezTo>
                    <a:pt x="129" y="305"/>
                    <a:pt x="65" y="321"/>
                    <a:pt x="0" y="338"/>
                  </a:cubicBezTo>
                  <a:lnTo>
                    <a:pt x="4" y="28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1" name="Freeform 53">
              <a:extLst>
                <a:ext uri="{FF2B5EF4-FFF2-40B4-BE49-F238E27FC236}">
                  <a16:creationId xmlns:a16="http://schemas.microsoft.com/office/drawing/2014/main" id="{D46B75EC-89E0-469D-9406-062767CDEA70}"/>
                </a:ext>
              </a:extLst>
            </p:cNvPr>
            <p:cNvSpPr>
              <a:spLocks/>
            </p:cNvSpPr>
            <p:nvPr userDrawn="1"/>
          </p:nvSpPr>
          <p:spPr bwMode="auto">
            <a:xfrm rot="16521349">
              <a:off x="1729368" y="3756477"/>
              <a:ext cx="493713" cy="1114997"/>
            </a:xfrm>
            <a:custGeom>
              <a:avLst/>
              <a:gdLst>
                <a:gd name="T0" fmla="*/ 446 w 545"/>
                <a:gd name="T1" fmla="*/ 1154 h 1154"/>
                <a:gd name="T2" fmla="*/ 371 w 545"/>
                <a:gd name="T3" fmla="*/ 1090 h 1154"/>
                <a:gd name="T4" fmla="*/ 29 w 545"/>
                <a:gd name="T5" fmla="*/ 406 h 1154"/>
                <a:gd name="T6" fmla="*/ 350 w 545"/>
                <a:gd name="T7" fmla="*/ 36 h 1154"/>
                <a:gd name="T8" fmla="*/ 545 w 545"/>
                <a:gd name="T9" fmla="*/ 2 h 1154"/>
                <a:gd name="T10" fmla="*/ 539 w 545"/>
                <a:gd name="T11" fmla="*/ 66 h 1154"/>
                <a:gd name="T12" fmla="*/ 335 w 545"/>
                <a:gd name="T13" fmla="*/ 93 h 1154"/>
                <a:gd name="T14" fmla="*/ 97 w 545"/>
                <a:gd name="T15" fmla="*/ 376 h 1154"/>
                <a:gd name="T16" fmla="*/ 433 w 545"/>
                <a:gd name="T17" fmla="*/ 1035 h 1154"/>
                <a:gd name="T18" fmla="*/ 454 w 545"/>
                <a:gd name="T19" fmla="*/ 1054 h 1154"/>
                <a:gd name="T20" fmla="*/ 446 w 545"/>
                <a:gd name="T21" fmla="*/ 1154 h 1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 h="1154">
                  <a:moveTo>
                    <a:pt x="446" y="1154"/>
                  </a:moveTo>
                  <a:cubicBezTo>
                    <a:pt x="421" y="1134"/>
                    <a:pt x="396" y="1113"/>
                    <a:pt x="371" y="1090"/>
                  </a:cubicBezTo>
                  <a:cubicBezTo>
                    <a:pt x="83" y="825"/>
                    <a:pt x="0" y="588"/>
                    <a:pt x="29" y="406"/>
                  </a:cubicBezTo>
                  <a:cubicBezTo>
                    <a:pt x="58" y="226"/>
                    <a:pt x="190" y="96"/>
                    <a:pt x="350" y="36"/>
                  </a:cubicBezTo>
                  <a:cubicBezTo>
                    <a:pt x="412" y="12"/>
                    <a:pt x="479" y="0"/>
                    <a:pt x="545" y="2"/>
                  </a:cubicBezTo>
                  <a:cubicBezTo>
                    <a:pt x="539" y="66"/>
                    <a:pt x="539" y="66"/>
                    <a:pt x="539" y="66"/>
                  </a:cubicBezTo>
                  <a:cubicBezTo>
                    <a:pt x="471" y="59"/>
                    <a:pt x="400" y="68"/>
                    <a:pt x="335" y="93"/>
                  </a:cubicBezTo>
                  <a:cubicBezTo>
                    <a:pt x="217" y="137"/>
                    <a:pt x="120" y="237"/>
                    <a:pt x="97" y="376"/>
                  </a:cubicBezTo>
                  <a:cubicBezTo>
                    <a:pt x="70" y="548"/>
                    <a:pt x="152" y="776"/>
                    <a:pt x="433" y="1035"/>
                  </a:cubicBezTo>
                  <a:cubicBezTo>
                    <a:pt x="440" y="1041"/>
                    <a:pt x="447" y="1048"/>
                    <a:pt x="454" y="1054"/>
                  </a:cubicBezTo>
                  <a:lnTo>
                    <a:pt x="446" y="115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2" name="Freeform 54">
              <a:extLst>
                <a:ext uri="{FF2B5EF4-FFF2-40B4-BE49-F238E27FC236}">
                  <a16:creationId xmlns:a16="http://schemas.microsoft.com/office/drawing/2014/main" id="{090F2DF7-3A4C-4A34-8EA8-1EE0CCB7ECC6}"/>
                </a:ext>
              </a:extLst>
            </p:cNvPr>
            <p:cNvSpPr>
              <a:spLocks/>
            </p:cNvSpPr>
            <p:nvPr userDrawn="1"/>
          </p:nvSpPr>
          <p:spPr bwMode="auto">
            <a:xfrm rot="16521349">
              <a:off x="5651380" y="4838475"/>
              <a:ext cx="601650" cy="929165"/>
            </a:xfrm>
            <a:custGeom>
              <a:avLst/>
              <a:gdLst>
                <a:gd name="T0" fmla="*/ 79 w 665"/>
                <a:gd name="T1" fmla="*/ 43 h 961"/>
                <a:gd name="T2" fmla="*/ 393 w 665"/>
                <a:gd name="T3" fmla="*/ 43 h 961"/>
                <a:gd name="T4" fmla="*/ 624 w 665"/>
                <a:gd name="T5" fmla="*/ 291 h 961"/>
                <a:gd name="T6" fmla="*/ 596 w 665"/>
                <a:gd name="T7" fmla="*/ 649 h 961"/>
                <a:gd name="T8" fmla="*/ 0 w 665"/>
                <a:gd name="T9" fmla="*/ 961 h 961"/>
                <a:gd name="T10" fmla="*/ 5 w 665"/>
                <a:gd name="T11" fmla="*/ 901 h 961"/>
                <a:gd name="T12" fmla="*/ 537 w 665"/>
                <a:gd name="T13" fmla="*/ 656 h 961"/>
                <a:gd name="T14" fmla="*/ 557 w 665"/>
                <a:gd name="T15" fmla="*/ 338 h 961"/>
                <a:gd name="T16" fmla="*/ 338 w 665"/>
                <a:gd name="T17" fmla="*/ 103 h 961"/>
                <a:gd name="T18" fmla="*/ 74 w 665"/>
                <a:gd name="T19" fmla="*/ 98 h 961"/>
                <a:gd name="T20" fmla="*/ 79 w 665"/>
                <a:gd name="T21" fmla="*/ 43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5" h="961">
                  <a:moveTo>
                    <a:pt x="79" y="43"/>
                  </a:moveTo>
                  <a:cubicBezTo>
                    <a:pt x="196" y="0"/>
                    <a:pt x="303" y="6"/>
                    <a:pt x="393" y="43"/>
                  </a:cubicBezTo>
                  <a:cubicBezTo>
                    <a:pt x="502" y="89"/>
                    <a:pt x="585" y="182"/>
                    <a:pt x="624" y="291"/>
                  </a:cubicBezTo>
                  <a:cubicBezTo>
                    <a:pt x="665" y="403"/>
                    <a:pt x="661" y="533"/>
                    <a:pt x="596" y="649"/>
                  </a:cubicBezTo>
                  <a:cubicBezTo>
                    <a:pt x="509" y="805"/>
                    <a:pt x="321" y="933"/>
                    <a:pt x="0" y="961"/>
                  </a:cubicBezTo>
                  <a:cubicBezTo>
                    <a:pt x="5" y="901"/>
                    <a:pt x="5" y="901"/>
                    <a:pt x="5" y="901"/>
                  </a:cubicBezTo>
                  <a:cubicBezTo>
                    <a:pt x="302" y="883"/>
                    <a:pt x="467" y="780"/>
                    <a:pt x="537" y="656"/>
                  </a:cubicBezTo>
                  <a:cubicBezTo>
                    <a:pt x="593" y="556"/>
                    <a:pt x="594" y="440"/>
                    <a:pt x="557" y="338"/>
                  </a:cubicBezTo>
                  <a:cubicBezTo>
                    <a:pt x="519" y="234"/>
                    <a:pt x="441" y="146"/>
                    <a:pt x="338" y="103"/>
                  </a:cubicBezTo>
                  <a:cubicBezTo>
                    <a:pt x="262" y="71"/>
                    <a:pt x="171" y="65"/>
                    <a:pt x="74" y="98"/>
                  </a:cubicBezTo>
                  <a:lnTo>
                    <a:pt x="79" y="43"/>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3" name="Freeform 55">
              <a:extLst>
                <a:ext uri="{FF2B5EF4-FFF2-40B4-BE49-F238E27FC236}">
                  <a16:creationId xmlns:a16="http://schemas.microsoft.com/office/drawing/2014/main" id="{76EF9F12-1A83-4ACE-B2A4-1F8A44DF2991}"/>
                </a:ext>
              </a:extLst>
            </p:cNvPr>
            <p:cNvSpPr>
              <a:spLocks/>
            </p:cNvSpPr>
            <p:nvPr userDrawn="1"/>
          </p:nvSpPr>
          <p:spPr bwMode="auto">
            <a:xfrm rot="16521349">
              <a:off x="4732846" y="3651837"/>
              <a:ext cx="1397188" cy="4686407"/>
            </a:xfrm>
            <a:custGeom>
              <a:avLst/>
              <a:gdLst>
                <a:gd name="T0" fmla="*/ 1125 w 1542"/>
                <a:gd name="T1" fmla="*/ 4851 h 4851"/>
                <a:gd name="T2" fmla="*/ 733 w 1542"/>
                <a:gd name="T3" fmla="*/ 4327 h 4851"/>
                <a:gd name="T4" fmla="*/ 603 w 1542"/>
                <a:gd name="T5" fmla="*/ 3405 h 4851"/>
                <a:gd name="T6" fmla="*/ 648 w 1542"/>
                <a:gd name="T7" fmla="*/ 3252 h 4851"/>
                <a:gd name="T8" fmla="*/ 366 w 1542"/>
                <a:gd name="T9" fmla="*/ 3015 h 4851"/>
                <a:gd name="T10" fmla="*/ 96 w 1542"/>
                <a:gd name="T11" fmla="*/ 2535 h 4851"/>
                <a:gd name="T12" fmla="*/ 1 w 1542"/>
                <a:gd name="T13" fmla="*/ 1937 h 4851"/>
                <a:gd name="T14" fmla="*/ 614 w 1542"/>
                <a:gd name="T15" fmla="*/ 505 h 4851"/>
                <a:gd name="T16" fmla="*/ 1542 w 1542"/>
                <a:gd name="T17" fmla="*/ 0 h 4851"/>
                <a:gd name="T18" fmla="*/ 1538 w 1542"/>
                <a:gd name="T19" fmla="*/ 54 h 4851"/>
                <a:gd name="T20" fmla="*/ 652 w 1542"/>
                <a:gd name="T21" fmla="*/ 526 h 4851"/>
                <a:gd name="T22" fmla="*/ 70 w 1542"/>
                <a:gd name="T23" fmla="*/ 1901 h 4851"/>
                <a:gd name="T24" fmla="*/ 163 w 1542"/>
                <a:gd name="T25" fmla="*/ 2488 h 4851"/>
                <a:gd name="T26" fmla="*/ 429 w 1542"/>
                <a:gd name="T27" fmla="*/ 2961 h 4851"/>
                <a:gd name="T28" fmla="*/ 678 w 1542"/>
                <a:gd name="T29" fmla="*/ 3177 h 4851"/>
                <a:gd name="T30" fmla="*/ 1040 w 1542"/>
                <a:gd name="T31" fmla="*/ 2656 h 4851"/>
                <a:gd name="T32" fmla="*/ 1331 w 1542"/>
                <a:gd name="T33" fmla="*/ 2457 h 4851"/>
                <a:gd name="T34" fmla="*/ 1326 w 1542"/>
                <a:gd name="T35" fmla="*/ 2512 h 4851"/>
                <a:gd name="T36" fmla="*/ 1077 w 1542"/>
                <a:gd name="T37" fmla="*/ 2678 h 4851"/>
                <a:gd name="T38" fmla="*/ 724 w 1542"/>
                <a:gd name="T39" fmla="*/ 3204 h 4851"/>
                <a:gd name="T40" fmla="*/ 1170 w 1542"/>
                <a:gd name="T41" fmla="*/ 3318 h 4851"/>
                <a:gd name="T42" fmla="*/ 1257 w 1542"/>
                <a:gd name="T43" fmla="*/ 3315 h 4851"/>
                <a:gd name="T44" fmla="*/ 1252 w 1542"/>
                <a:gd name="T45" fmla="*/ 3375 h 4851"/>
                <a:gd name="T46" fmla="*/ 1130 w 1542"/>
                <a:gd name="T47" fmla="*/ 3381 h 4851"/>
                <a:gd name="T48" fmla="*/ 697 w 1542"/>
                <a:gd name="T49" fmla="*/ 3279 h 4851"/>
                <a:gd name="T50" fmla="*/ 670 w 1542"/>
                <a:gd name="T51" fmla="*/ 3378 h 4851"/>
                <a:gd name="T52" fmla="*/ 799 w 1542"/>
                <a:gd name="T53" fmla="*/ 4278 h 4851"/>
                <a:gd name="T54" fmla="*/ 1134 w 1542"/>
                <a:gd name="T55" fmla="*/ 4743 h 4851"/>
                <a:gd name="T56" fmla="*/ 1125 w 1542"/>
                <a:gd name="T57" fmla="*/ 4851 h 4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2" h="4851">
                  <a:moveTo>
                    <a:pt x="1125" y="4851"/>
                  </a:moveTo>
                  <a:cubicBezTo>
                    <a:pt x="967" y="4696"/>
                    <a:pt x="831" y="4519"/>
                    <a:pt x="733" y="4327"/>
                  </a:cubicBezTo>
                  <a:cubicBezTo>
                    <a:pt x="589" y="4043"/>
                    <a:pt x="528" y="3727"/>
                    <a:pt x="603" y="3405"/>
                  </a:cubicBezTo>
                  <a:cubicBezTo>
                    <a:pt x="614" y="3354"/>
                    <a:pt x="629" y="3303"/>
                    <a:pt x="648" y="3252"/>
                  </a:cubicBezTo>
                  <a:cubicBezTo>
                    <a:pt x="544" y="3191"/>
                    <a:pt x="449" y="3111"/>
                    <a:pt x="366" y="3015"/>
                  </a:cubicBezTo>
                  <a:cubicBezTo>
                    <a:pt x="251" y="2881"/>
                    <a:pt x="159" y="2718"/>
                    <a:pt x="96" y="2535"/>
                  </a:cubicBezTo>
                  <a:cubicBezTo>
                    <a:pt x="33" y="2351"/>
                    <a:pt x="0" y="2149"/>
                    <a:pt x="1" y="1937"/>
                  </a:cubicBezTo>
                  <a:cubicBezTo>
                    <a:pt x="5" y="1464"/>
                    <a:pt x="186" y="947"/>
                    <a:pt x="614" y="505"/>
                  </a:cubicBezTo>
                  <a:cubicBezTo>
                    <a:pt x="901" y="207"/>
                    <a:pt x="1226" y="85"/>
                    <a:pt x="1542" y="0"/>
                  </a:cubicBezTo>
                  <a:cubicBezTo>
                    <a:pt x="1538" y="54"/>
                    <a:pt x="1538" y="54"/>
                    <a:pt x="1538" y="54"/>
                  </a:cubicBezTo>
                  <a:cubicBezTo>
                    <a:pt x="1232" y="136"/>
                    <a:pt x="919" y="250"/>
                    <a:pt x="652" y="526"/>
                  </a:cubicBezTo>
                  <a:cubicBezTo>
                    <a:pt x="246" y="946"/>
                    <a:pt x="74" y="1443"/>
                    <a:pt x="70" y="1901"/>
                  </a:cubicBezTo>
                  <a:cubicBezTo>
                    <a:pt x="68" y="2109"/>
                    <a:pt x="102" y="2308"/>
                    <a:pt x="163" y="2488"/>
                  </a:cubicBezTo>
                  <a:cubicBezTo>
                    <a:pt x="225" y="2668"/>
                    <a:pt x="316" y="2830"/>
                    <a:pt x="429" y="2961"/>
                  </a:cubicBezTo>
                  <a:cubicBezTo>
                    <a:pt x="503" y="3047"/>
                    <a:pt x="587" y="3120"/>
                    <a:pt x="678" y="3177"/>
                  </a:cubicBezTo>
                  <a:cubicBezTo>
                    <a:pt x="753" y="3002"/>
                    <a:pt x="871" y="2827"/>
                    <a:pt x="1040" y="2656"/>
                  </a:cubicBezTo>
                  <a:cubicBezTo>
                    <a:pt x="1140" y="2554"/>
                    <a:pt x="1238" y="2490"/>
                    <a:pt x="1331" y="2457"/>
                  </a:cubicBezTo>
                  <a:cubicBezTo>
                    <a:pt x="1326" y="2512"/>
                    <a:pt x="1326" y="2512"/>
                    <a:pt x="1326" y="2512"/>
                  </a:cubicBezTo>
                  <a:cubicBezTo>
                    <a:pt x="1246" y="2538"/>
                    <a:pt x="1162" y="2591"/>
                    <a:pt x="1077" y="2678"/>
                  </a:cubicBezTo>
                  <a:cubicBezTo>
                    <a:pt x="908" y="2850"/>
                    <a:pt x="794" y="3027"/>
                    <a:pt x="724" y="3204"/>
                  </a:cubicBezTo>
                  <a:cubicBezTo>
                    <a:pt x="859" y="3279"/>
                    <a:pt x="1009" y="3320"/>
                    <a:pt x="1170" y="3318"/>
                  </a:cubicBezTo>
                  <a:cubicBezTo>
                    <a:pt x="1200" y="3318"/>
                    <a:pt x="1229" y="3317"/>
                    <a:pt x="1257" y="3315"/>
                  </a:cubicBezTo>
                  <a:cubicBezTo>
                    <a:pt x="1252" y="3375"/>
                    <a:pt x="1252" y="3375"/>
                    <a:pt x="1252" y="3375"/>
                  </a:cubicBezTo>
                  <a:cubicBezTo>
                    <a:pt x="1213" y="3379"/>
                    <a:pt x="1173" y="3380"/>
                    <a:pt x="1130" y="3381"/>
                  </a:cubicBezTo>
                  <a:cubicBezTo>
                    <a:pt x="975" y="3382"/>
                    <a:pt x="829" y="3345"/>
                    <a:pt x="697" y="3279"/>
                  </a:cubicBezTo>
                  <a:cubicBezTo>
                    <a:pt x="687" y="3312"/>
                    <a:pt x="678" y="3345"/>
                    <a:pt x="670" y="3378"/>
                  </a:cubicBezTo>
                  <a:cubicBezTo>
                    <a:pt x="598" y="3691"/>
                    <a:pt x="658" y="3999"/>
                    <a:pt x="799" y="4278"/>
                  </a:cubicBezTo>
                  <a:cubicBezTo>
                    <a:pt x="885" y="4445"/>
                    <a:pt x="1000" y="4602"/>
                    <a:pt x="1134" y="4743"/>
                  </a:cubicBezTo>
                  <a:lnTo>
                    <a:pt x="1125" y="4851"/>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65" name="组合 64">
            <a:extLst>
              <a:ext uri="{FF2B5EF4-FFF2-40B4-BE49-F238E27FC236}">
                <a16:creationId xmlns:a16="http://schemas.microsoft.com/office/drawing/2014/main" id="{B8461CB7-6E2B-4E1C-AD8E-2A795C9A9B84}"/>
              </a:ext>
            </a:extLst>
          </p:cNvPr>
          <p:cNvGrpSpPr/>
          <p:nvPr userDrawn="1"/>
        </p:nvGrpSpPr>
        <p:grpSpPr>
          <a:xfrm>
            <a:off x="7907717" y="824754"/>
            <a:ext cx="1778377" cy="4625393"/>
            <a:chOff x="8226779" y="1626507"/>
            <a:chExt cx="1063400" cy="2765805"/>
          </a:xfrm>
        </p:grpSpPr>
        <p:sp>
          <p:nvSpPr>
            <p:cNvPr id="14" name="Freeform 6">
              <a:extLst>
                <a:ext uri="{FF2B5EF4-FFF2-40B4-BE49-F238E27FC236}">
                  <a16:creationId xmlns:a16="http://schemas.microsoft.com/office/drawing/2014/main" id="{54C4ABEB-6AFB-403B-9893-659D13B2A5AC}"/>
                </a:ext>
              </a:extLst>
            </p:cNvPr>
            <p:cNvSpPr>
              <a:spLocks/>
            </p:cNvSpPr>
            <p:nvPr userDrawn="1"/>
          </p:nvSpPr>
          <p:spPr bwMode="auto">
            <a:xfrm rot="16521349">
              <a:off x="8347123" y="3718527"/>
              <a:ext cx="719582" cy="627987"/>
            </a:xfrm>
            <a:custGeom>
              <a:avLst/>
              <a:gdLst>
                <a:gd name="T0" fmla="*/ 779 w 793"/>
                <a:gd name="T1" fmla="*/ 276 h 650"/>
                <a:gd name="T2" fmla="*/ 352 w 793"/>
                <a:gd name="T3" fmla="*/ 128 h 650"/>
                <a:gd name="T4" fmla="*/ 0 w 793"/>
                <a:gd name="T5" fmla="*/ 160 h 650"/>
                <a:gd name="T6" fmla="*/ 779 w 793"/>
                <a:gd name="T7" fmla="*/ 276 h 650"/>
              </a:gdLst>
              <a:ahLst/>
              <a:cxnLst>
                <a:cxn ang="0">
                  <a:pos x="T0" y="T1"/>
                </a:cxn>
                <a:cxn ang="0">
                  <a:pos x="T2" y="T3"/>
                </a:cxn>
                <a:cxn ang="0">
                  <a:pos x="T4" y="T5"/>
                </a:cxn>
                <a:cxn ang="0">
                  <a:pos x="T6" y="T7"/>
                </a:cxn>
              </a:cxnLst>
              <a:rect l="0" t="0" r="r" b="b"/>
              <a:pathLst>
                <a:path w="793" h="650">
                  <a:moveTo>
                    <a:pt x="779" y="276"/>
                  </a:moveTo>
                  <a:cubicBezTo>
                    <a:pt x="793" y="80"/>
                    <a:pt x="503" y="0"/>
                    <a:pt x="352" y="128"/>
                  </a:cubicBezTo>
                  <a:cubicBezTo>
                    <a:pt x="266" y="201"/>
                    <a:pt x="154" y="267"/>
                    <a:pt x="0" y="160"/>
                  </a:cubicBezTo>
                  <a:cubicBezTo>
                    <a:pt x="291" y="650"/>
                    <a:pt x="763" y="495"/>
                    <a:pt x="779" y="276"/>
                  </a:cubicBezTo>
                  <a:close/>
                </a:path>
              </a:pathLst>
            </a:custGeom>
            <a:solidFill>
              <a:srgbClr val="D97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5" name="Freeform 7">
              <a:extLst>
                <a:ext uri="{FF2B5EF4-FFF2-40B4-BE49-F238E27FC236}">
                  <a16:creationId xmlns:a16="http://schemas.microsoft.com/office/drawing/2014/main" id="{0A7802AC-E96C-483C-8B02-9B401B7620EA}"/>
                </a:ext>
              </a:extLst>
            </p:cNvPr>
            <p:cNvSpPr>
              <a:spLocks/>
            </p:cNvSpPr>
            <p:nvPr userDrawn="1"/>
          </p:nvSpPr>
          <p:spPr bwMode="auto">
            <a:xfrm rot="16521349">
              <a:off x="8492455" y="3710312"/>
              <a:ext cx="449739" cy="399434"/>
            </a:xfrm>
            <a:custGeom>
              <a:avLst/>
              <a:gdLst>
                <a:gd name="T0" fmla="*/ 483 w 495"/>
                <a:gd name="T1" fmla="*/ 140 h 414"/>
                <a:gd name="T2" fmla="*/ 210 w 495"/>
                <a:gd name="T3" fmla="*/ 92 h 414"/>
                <a:gd name="T4" fmla="*/ 0 w 495"/>
                <a:gd name="T5" fmla="*/ 147 h 414"/>
                <a:gd name="T6" fmla="*/ 483 w 495"/>
                <a:gd name="T7" fmla="*/ 140 h 414"/>
              </a:gdLst>
              <a:ahLst/>
              <a:cxnLst>
                <a:cxn ang="0">
                  <a:pos x="T0" y="T1"/>
                </a:cxn>
                <a:cxn ang="0">
                  <a:pos x="T2" y="T3"/>
                </a:cxn>
                <a:cxn ang="0">
                  <a:pos x="T4" y="T5"/>
                </a:cxn>
                <a:cxn ang="0">
                  <a:pos x="T6" y="T7"/>
                </a:cxn>
              </a:cxnLst>
              <a:rect l="0" t="0" r="r" b="b"/>
              <a:pathLst>
                <a:path w="495" h="414">
                  <a:moveTo>
                    <a:pt x="483" y="140"/>
                  </a:moveTo>
                  <a:cubicBezTo>
                    <a:pt x="472" y="19"/>
                    <a:pt x="288" y="0"/>
                    <a:pt x="210" y="92"/>
                  </a:cubicBezTo>
                  <a:cubicBezTo>
                    <a:pt x="165" y="145"/>
                    <a:pt x="103" y="196"/>
                    <a:pt x="0" y="147"/>
                  </a:cubicBezTo>
                  <a:cubicBezTo>
                    <a:pt x="224" y="414"/>
                    <a:pt x="495" y="273"/>
                    <a:pt x="483" y="140"/>
                  </a:cubicBezTo>
                  <a:close/>
                </a:path>
              </a:pathLst>
            </a:custGeom>
            <a:solidFill>
              <a:srgbClr val="DAA8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6" name="Freeform 8">
              <a:extLst>
                <a:ext uri="{FF2B5EF4-FFF2-40B4-BE49-F238E27FC236}">
                  <a16:creationId xmlns:a16="http://schemas.microsoft.com/office/drawing/2014/main" id="{D3ADBD63-D5A8-4B4B-AEBD-EC6C4C99673A}"/>
                </a:ext>
              </a:extLst>
            </p:cNvPr>
            <p:cNvSpPr>
              <a:spLocks/>
            </p:cNvSpPr>
            <p:nvPr userDrawn="1"/>
          </p:nvSpPr>
          <p:spPr bwMode="auto">
            <a:xfrm rot="16521349">
              <a:off x="8526224" y="3444570"/>
              <a:ext cx="369785" cy="170881"/>
            </a:xfrm>
            <a:custGeom>
              <a:avLst/>
              <a:gdLst>
                <a:gd name="T0" fmla="*/ 10 w 185"/>
                <a:gd name="T1" fmla="*/ 0 h 80"/>
                <a:gd name="T2" fmla="*/ 0 w 185"/>
                <a:gd name="T3" fmla="*/ 80 h 80"/>
                <a:gd name="T4" fmla="*/ 181 w 185"/>
                <a:gd name="T5" fmla="*/ 80 h 80"/>
                <a:gd name="T6" fmla="*/ 185 w 185"/>
                <a:gd name="T7" fmla="*/ 41 h 80"/>
                <a:gd name="T8" fmla="*/ 10 w 185"/>
                <a:gd name="T9" fmla="*/ 0 h 80"/>
              </a:gdLst>
              <a:ahLst/>
              <a:cxnLst>
                <a:cxn ang="0">
                  <a:pos x="T0" y="T1"/>
                </a:cxn>
                <a:cxn ang="0">
                  <a:pos x="T2" y="T3"/>
                </a:cxn>
                <a:cxn ang="0">
                  <a:pos x="T4" y="T5"/>
                </a:cxn>
                <a:cxn ang="0">
                  <a:pos x="T6" y="T7"/>
                </a:cxn>
                <a:cxn ang="0">
                  <a:pos x="T8" y="T9"/>
                </a:cxn>
              </a:cxnLst>
              <a:rect l="0" t="0" r="r" b="b"/>
              <a:pathLst>
                <a:path w="185" h="80">
                  <a:moveTo>
                    <a:pt x="10" y="0"/>
                  </a:moveTo>
                  <a:lnTo>
                    <a:pt x="0" y="80"/>
                  </a:lnTo>
                  <a:lnTo>
                    <a:pt x="181" y="80"/>
                  </a:lnTo>
                  <a:lnTo>
                    <a:pt x="185" y="41"/>
                  </a:lnTo>
                  <a:lnTo>
                    <a:pt x="10" y="0"/>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7" name="Freeform 9">
              <a:extLst>
                <a:ext uri="{FF2B5EF4-FFF2-40B4-BE49-F238E27FC236}">
                  <a16:creationId xmlns:a16="http://schemas.microsoft.com/office/drawing/2014/main" id="{543E3C10-6EC0-4335-9691-594EF4EDD2FE}"/>
                </a:ext>
              </a:extLst>
            </p:cNvPr>
            <p:cNvSpPr>
              <a:spLocks/>
            </p:cNvSpPr>
            <p:nvPr userDrawn="1"/>
          </p:nvSpPr>
          <p:spPr bwMode="auto">
            <a:xfrm rot="16521349">
              <a:off x="8752118" y="3328672"/>
              <a:ext cx="603649" cy="320402"/>
            </a:xfrm>
            <a:custGeom>
              <a:avLst/>
              <a:gdLst>
                <a:gd name="T0" fmla="*/ 302 w 302"/>
                <a:gd name="T1" fmla="*/ 32 h 150"/>
                <a:gd name="T2" fmla="*/ 17 w 302"/>
                <a:gd name="T3" fmla="*/ 0 h 150"/>
                <a:gd name="T4" fmla="*/ 0 w 302"/>
                <a:gd name="T5" fmla="*/ 150 h 150"/>
                <a:gd name="T6" fmla="*/ 302 w 302"/>
                <a:gd name="T7" fmla="*/ 32 h 150"/>
              </a:gdLst>
              <a:ahLst/>
              <a:cxnLst>
                <a:cxn ang="0">
                  <a:pos x="T0" y="T1"/>
                </a:cxn>
                <a:cxn ang="0">
                  <a:pos x="T2" y="T3"/>
                </a:cxn>
                <a:cxn ang="0">
                  <a:pos x="T4" y="T5"/>
                </a:cxn>
                <a:cxn ang="0">
                  <a:pos x="T6" y="T7"/>
                </a:cxn>
              </a:cxnLst>
              <a:rect l="0" t="0" r="r" b="b"/>
              <a:pathLst>
                <a:path w="302" h="150">
                  <a:moveTo>
                    <a:pt x="302" y="32"/>
                  </a:moveTo>
                  <a:lnTo>
                    <a:pt x="17" y="0"/>
                  </a:lnTo>
                  <a:lnTo>
                    <a:pt x="0" y="150"/>
                  </a:lnTo>
                  <a:lnTo>
                    <a:pt x="302" y="32"/>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8" name="Freeform 10">
              <a:extLst>
                <a:ext uri="{FF2B5EF4-FFF2-40B4-BE49-F238E27FC236}">
                  <a16:creationId xmlns:a16="http://schemas.microsoft.com/office/drawing/2014/main" id="{1640C056-9CAD-4FED-BD25-FD2AC076E6CE}"/>
                </a:ext>
              </a:extLst>
            </p:cNvPr>
            <p:cNvSpPr>
              <a:spLocks/>
            </p:cNvSpPr>
            <p:nvPr userDrawn="1"/>
          </p:nvSpPr>
          <p:spPr bwMode="auto">
            <a:xfrm rot="16521349">
              <a:off x="8138389" y="3177992"/>
              <a:ext cx="567670" cy="390890"/>
            </a:xfrm>
            <a:custGeom>
              <a:avLst/>
              <a:gdLst>
                <a:gd name="T0" fmla="*/ 284 w 284"/>
                <a:gd name="T1" fmla="*/ 183 h 183"/>
                <a:gd name="T2" fmla="*/ 0 w 284"/>
                <a:gd name="T3" fmla="*/ 151 h 183"/>
                <a:gd name="T4" fmla="*/ 17 w 284"/>
                <a:gd name="T5" fmla="*/ 0 h 183"/>
                <a:gd name="T6" fmla="*/ 284 w 284"/>
                <a:gd name="T7" fmla="*/ 183 h 183"/>
              </a:gdLst>
              <a:ahLst/>
              <a:cxnLst>
                <a:cxn ang="0">
                  <a:pos x="T0" y="T1"/>
                </a:cxn>
                <a:cxn ang="0">
                  <a:pos x="T2" y="T3"/>
                </a:cxn>
                <a:cxn ang="0">
                  <a:pos x="T4" y="T5"/>
                </a:cxn>
                <a:cxn ang="0">
                  <a:pos x="T6" y="T7"/>
                </a:cxn>
              </a:cxnLst>
              <a:rect l="0" t="0" r="r" b="b"/>
              <a:pathLst>
                <a:path w="284" h="183">
                  <a:moveTo>
                    <a:pt x="284" y="183"/>
                  </a:moveTo>
                  <a:lnTo>
                    <a:pt x="0" y="151"/>
                  </a:lnTo>
                  <a:lnTo>
                    <a:pt x="17" y="0"/>
                  </a:lnTo>
                  <a:lnTo>
                    <a:pt x="284" y="183"/>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9" name="Freeform 11">
              <a:extLst>
                <a:ext uri="{FF2B5EF4-FFF2-40B4-BE49-F238E27FC236}">
                  <a16:creationId xmlns:a16="http://schemas.microsoft.com/office/drawing/2014/main" id="{62CD5086-2988-4B12-9989-4D0796BB02B5}"/>
                </a:ext>
              </a:extLst>
            </p:cNvPr>
            <p:cNvSpPr>
              <a:spLocks/>
            </p:cNvSpPr>
            <p:nvPr userDrawn="1"/>
          </p:nvSpPr>
          <p:spPr bwMode="auto">
            <a:xfrm rot="16521349">
              <a:off x="8166776" y="3233310"/>
              <a:ext cx="589657" cy="309722"/>
            </a:xfrm>
            <a:custGeom>
              <a:avLst/>
              <a:gdLst>
                <a:gd name="T0" fmla="*/ 284 w 284"/>
                <a:gd name="T1" fmla="*/ 145 h 145"/>
                <a:gd name="T2" fmla="*/ 0 w 284"/>
                <a:gd name="T3" fmla="*/ 113 h 145"/>
                <a:gd name="T4" fmla="*/ 29 w 284"/>
                <a:gd name="T5" fmla="*/ 0 h 145"/>
                <a:gd name="T6" fmla="*/ 284 w 284"/>
                <a:gd name="T7" fmla="*/ 145 h 145"/>
              </a:gdLst>
              <a:ahLst/>
              <a:cxnLst>
                <a:cxn ang="0">
                  <a:pos x="T0" y="T1"/>
                </a:cxn>
                <a:cxn ang="0">
                  <a:pos x="T2" y="T3"/>
                </a:cxn>
                <a:cxn ang="0">
                  <a:pos x="T4" y="T5"/>
                </a:cxn>
                <a:cxn ang="0">
                  <a:pos x="T6" y="T7"/>
                </a:cxn>
              </a:cxnLst>
              <a:rect l="0" t="0" r="r" b="b"/>
              <a:pathLst>
                <a:path w="284" h="145">
                  <a:moveTo>
                    <a:pt x="284" y="145"/>
                  </a:moveTo>
                  <a:lnTo>
                    <a:pt x="0" y="113"/>
                  </a:lnTo>
                  <a:lnTo>
                    <a:pt x="29" y="0"/>
                  </a:lnTo>
                  <a:lnTo>
                    <a:pt x="284" y="145"/>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0" name="Freeform 12">
              <a:extLst>
                <a:ext uri="{FF2B5EF4-FFF2-40B4-BE49-F238E27FC236}">
                  <a16:creationId xmlns:a16="http://schemas.microsoft.com/office/drawing/2014/main" id="{F15E2CEC-89D7-430D-B234-13120D6E72A8}"/>
                </a:ext>
              </a:extLst>
            </p:cNvPr>
            <p:cNvSpPr>
              <a:spLocks/>
            </p:cNvSpPr>
            <p:nvPr userDrawn="1"/>
          </p:nvSpPr>
          <p:spPr bwMode="auto">
            <a:xfrm rot="16521349">
              <a:off x="8767716" y="3372141"/>
              <a:ext cx="627635" cy="262729"/>
            </a:xfrm>
            <a:custGeom>
              <a:avLst/>
              <a:gdLst>
                <a:gd name="T0" fmla="*/ 302 w 302"/>
                <a:gd name="T1" fmla="*/ 5 h 123"/>
                <a:gd name="T2" fmla="*/ 35 w 302"/>
                <a:gd name="T3" fmla="*/ 0 h 123"/>
                <a:gd name="T4" fmla="*/ 0 w 302"/>
                <a:gd name="T5" fmla="*/ 123 h 123"/>
                <a:gd name="T6" fmla="*/ 302 w 302"/>
                <a:gd name="T7" fmla="*/ 5 h 123"/>
              </a:gdLst>
              <a:ahLst/>
              <a:cxnLst>
                <a:cxn ang="0">
                  <a:pos x="T0" y="T1"/>
                </a:cxn>
                <a:cxn ang="0">
                  <a:pos x="T2" y="T3"/>
                </a:cxn>
                <a:cxn ang="0">
                  <a:pos x="T4" y="T5"/>
                </a:cxn>
                <a:cxn ang="0">
                  <a:pos x="T6" y="T7"/>
                </a:cxn>
              </a:cxnLst>
              <a:rect l="0" t="0" r="r" b="b"/>
              <a:pathLst>
                <a:path w="302" h="123">
                  <a:moveTo>
                    <a:pt x="302" y="5"/>
                  </a:moveTo>
                  <a:lnTo>
                    <a:pt x="35" y="0"/>
                  </a:lnTo>
                  <a:lnTo>
                    <a:pt x="0" y="123"/>
                  </a:lnTo>
                  <a:lnTo>
                    <a:pt x="302" y="5"/>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13">
              <a:extLst>
                <a:ext uri="{FF2B5EF4-FFF2-40B4-BE49-F238E27FC236}">
                  <a16:creationId xmlns:a16="http://schemas.microsoft.com/office/drawing/2014/main" id="{224D2C46-6251-4978-AE73-D6CE38C4102D}"/>
                </a:ext>
              </a:extLst>
            </p:cNvPr>
            <p:cNvSpPr>
              <a:spLocks/>
            </p:cNvSpPr>
            <p:nvPr userDrawn="1"/>
          </p:nvSpPr>
          <p:spPr bwMode="auto">
            <a:xfrm rot="16521349">
              <a:off x="8551744" y="3472595"/>
              <a:ext cx="369785" cy="119617"/>
            </a:xfrm>
            <a:custGeom>
              <a:avLst/>
              <a:gdLst>
                <a:gd name="T0" fmla="*/ 26 w 185"/>
                <a:gd name="T1" fmla="*/ 0 h 56"/>
                <a:gd name="T2" fmla="*/ 0 w 185"/>
                <a:gd name="T3" fmla="*/ 56 h 56"/>
                <a:gd name="T4" fmla="*/ 181 w 185"/>
                <a:gd name="T5" fmla="*/ 56 h 56"/>
                <a:gd name="T6" fmla="*/ 185 w 185"/>
                <a:gd name="T7" fmla="*/ 17 h 56"/>
                <a:gd name="T8" fmla="*/ 26 w 185"/>
                <a:gd name="T9" fmla="*/ 0 h 56"/>
              </a:gdLst>
              <a:ahLst/>
              <a:cxnLst>
                <a:cxn ang="0">
                  <a:pos x="T0" y="T1"/>
                </a:cxn>
                <a:cxn ang="0">
                  <a:pos x="T2" y="T3"/>
                </a:cxn>
                <a:cxn ang="0">
                  <a:pos x="T4" y="T5"/>
                </a:cxn>
                <a:cxn ang="0">
                  <a:pos x="T6" y="T7"/>
                </a:cxn>
                <a:cxn ang="0">
                  <a:pos x="T8" y="T9"/>
                </a:cxn>
              </a:cxnLst>
              <a:rect l="0" t="0" r="r" b="b"/>
              <a:pathLst>
                <a:path w="185" h="56">
                  <a:moveTo>
                    <a:pt x="26" y="0"/>
                  </a:moveTo>
                  <a:lnTo>
                    <a:pt x="0" y="56"/>
                  </a:lnTo>
                  <a:lnTo>
                    <a:pt x="181" y="56"/>
                  </a:lnTo>
                  <a:lnTo>
                    <a:pt x="185" y="17"/>
                  </a:lnTo>
                  <a:lnTo>
                    <a:pt x="26" y="0"/>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2" name="Freeform 14">
              <a:extLst>
                <a:ext uri="{FF2B5EF4-FFF2-40B4-BE49-F238E27FC236}">
                  <a16:creationId xmlns:a16="http://schemas.microsoft.com/office/drawing/2014/main" id="{3A8DF3D5-BB7E-46BE-83B1-B118A13D14F6}"/>
                </a:ext>
              </a:extLst>
            </p:cNvPr>
            <p:cNvSpPr>
              <a:spLocks/>
            </p:cNvSpPr>
            <p:nvPr userDrawn="1"/>
          </p:nvSpPr>
          <p:spPr bwMode="auto">
            <a:xfrm rot="16521349">
              <a:off x="7885039" y="2322171"/>
              <a:ext cx="2042812" cy="651483"/>
            </a:xfrm>
            <a:custGeom>
              <a:avLst/>
              <a:gdLst>
                <a:gd name="T0" fmla="*/ 1488 w 2170"/>
                <a:gd name="T1" fmla="*/ 655 h 673"/>
                <a:gd name="T2" fmla="*/ 1488 w 2170"/>
                <a:gd name="T3" fmla="*/ 655 h 673"/>
                <a:gd name="T4" fmla="*/ 12 w 2170"/>
                <a:gd name="T5" fmla="*/ 484 h 673"/>
                <a:gd name="T6" fmla="*/ 12 w 2170"/>
                <a:gd name="T7" fmla="*/ 483 h 673"/>
                <a:gd name="T8" fmla="*/ 12 w 2170"/>
                <a:gd name="T9" fmla="*/ 483 h 673"/>
                <a:gd name="T10" fmla="*/ 10 w 2170"/>
                <a:gd name="T11" fmla="*/ 238 h 673"/>
                <a:gd name="T12" fmla="*/ 68 w 2170"/>
                <a:gd name="T13" fmla="*/ 0 h 673"/>
                <a:gd name="T14" fmla="*/ 1526 w 2170"/>
                <a:gd name="T15" fmla="*/ 169 h 673"/>
                <a:gd name="T16" fmla="*/ 1544 w 2170"/>
                <a:gd name="T17" fmla="*/ 171 h 673"/>
                <a:gd name="T18" fmla="*/ 2170 w 2170"/>
                <a:gd name="T19" fmla="*/ 488 h 673"/>
                <a:gd name="T20" fmla="*/ 1488 w 2170"/>
                <a:gd name="T21" fmla="*/ 65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0" h="673">
                  <a:moveTo>
                    <a:pt x="1488" y="655"/>
                  </a:moveTo>
                  <a:cubicBezTo>
                    <a:pt x="1488" y="655"/>
                    <a:pt x="1488" y="655"/>
                    <a:pt x="1488" y="655"/>
                  </a:cubicBezTo>
                  <a:cubicBezTo>
                    <a:pt x="12" y="484"/>
                    <a:pt x="12" y="484"/>
                    <a:pt x="12" y="484"/>
                  </a:cubicBezTo>
                  <a:cubicBezTo>
                    <a:pt x="12" y="483"/>
                    <a:pt x="12" y="483"/>
                    <a:pt x="12" y="483"/>
                  </a:cubicBezTo>
                  <a:cubicBezTo>
                    <a:pt x="12" y="483"/>
                    <a:pt x="12" y="483"/>
                    <a:pt x="12" y="483"/>
                  </a:cubicBezTo>
                  <a:cubicBezTo>
                    <a:pt x="1" y="405"/>
                    <a:pt x="0" y="323"/>
                    <a:pt x="10" y="238"/>
                  </a:cubicBezTo>
                  <a:cubicBezTo>
                    <a:pt x="19" y="153"/>
                    <a:pt x="39" y="73"/>
                    <a:pt x="68" y="0"/>
                  </a:cubicBezTo>
                  <a:cubicBezTo>
                    <a:pt x="1526" y="169"/>
                    <a:pt x="1526" y="169"/>
                    <a:pt x="1526" y="169"/>
                  </a:cubicBezTo>
                  <a:cubicBezTo>
                    <a:pt x="1532" y="169"/>
                    <a:pt x="1538" y="170"/>
                    <a:pt x="1544" y="171"/>
                  </a:cubicBezTo>
                  <a:cubicBezTo>
                    <a:pt x="1720" y="194"/>
                    <a:pt x="1988" y="360"/>
                    <a:pt x="2170" y="488"/>
                  </a:cubicBezTo>
                  <a:cubicBezTo>
                    <a:pt x="1963" y="572"/>
                    <a:pt x="1665" y="673"/>
                    <a:pt x="1488" y="655"/>
                  </a:cubicBezTo>
                  <a:close/>
                </a:path>
              </a:pathLst>
            </a:custGeom>
            <a:solidFill>
              <a:srgbClr val="F6DE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3" name="Freeform 15">
              <a:extLst>
                <a:ext uri="{FF2B5EF4-FFF2-40B4-BE49-F238E27FC236}">
                  <a16:creationId xmlns:a16="http://schemas.microsoft.com/office/drawing/2014/main" id="{3D1D39C1-E9A9-4D85-8D31-697403408BBD}"/>
                </a:ext>
              </a:extLst>
            </p:cNvPr>
            <p:cNvSpPr>
              <a:spLocks/>
            </p:cNvSpPr>
            <p:nvPr userDrawn="1"/>
          </p:nvSpPr>
          <p:spPr bwMode="auto">
            <a:xfrm rot="16521349">
              <a:off x="8809147" y="2326102"/>
              <a:ext cx="305822" cy="326810"/>
            </a:xfrm>
            <a:custGeom>
              <a:avLst/>
              <a:gdLst>
                <a:gd name="T0" fmla="*/ 61 w 338"/>
                <a:gd name="T1" fmla="*/ 278 h 338"/>
                <a:gd name="T2" fmla="*/ 278 w 338"/>
                <a:gd name="T3" fmla="*/ 277 h 338"/>
                <a:gd name="T4" fmla="*/ 277 w 338"/>
                <a:gd name="T5" fmla="*/ 59 h 338"/>
                <a:gd name="T6" fmla="*/ 60 w 338"/>
                <a:gd name="T7" fmla="*/ 60 h 338"/>
                <a:gd name="T8" fmla="*/ 61 w 338"/>
                <a:gd name="T9" fmla="*/ 278 h 338"/>
              </a:gdLst>
              <a:ahLst/>
              <a:cxnLst>
                <a:cxn ang="0">
                  <a:pos x="T0" y="T1"/>
                </a:cxn>
                <a:cxn ang="0">
                  <a:pos x="T2" y="T3"/>
                </a:cxn>
                <a:cxn ang="0">
                  <a:pos x="T4" y="T5"/>
                </a:cxn>
                <a:cxn ang="0">
                  <a:pos x="T6" y="T7"/>
                </a:cxn>
                <a:cxn ang="0">
                  <a:pos x="T8" y="T9"/>
                </a:cxn>
              </a:cxnLst>
              <a:rect l="0" t="0" r="r" b="b"/>
              <a:pathLst>
                <a:path w="338" h="338">
                  <a:moveTo>
                    <a:pt x="61" y="278"/>
                  </a:moveTo>
                  <a:cubicBezTo>
                    <a:pt x="121" y="338"/>
                    <a:pt x="219" y="337"/>
                    <a:pt x="278" y="277"/>
                  </a:cubicBezTo>
                  <a:cubicBezTo>
                    <a:pt x="338" y="217"/>
                    <a:pt x="338" y="119"/>
                    <a:pt x="277" y="59"/>
                  </a:cubicBezTo>
                  <a:cubicBezTo>
                    <a:pt x="217" y="0"/>
                    <a:pt x="119" y="0"/>
                    <a:pt x="60" y="60"/>
                  </a:cubicBezTo>
                  <a:cubicBezTo>
                    <a:pt x="0" y="121"/>
                    <a:pt x="1" y="218"/>
                    <a:pt x="61"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4" name="Freeform 16">
              <a:extLst>
                <a:ext uri="{FF2B5EF4-FFF2-40B4-BE49-F238E27FC236}">
                  <a16:creationId xmlns:a16="http://schemas.microsoft.com/office/drawing/2014/main" id="{A38F8BE7-DF85-4116-A177-4B317C78131C}"/>
                </a:ext>
              </a:extLst>
            </p:cNvPr>
            <p:cNvSpPr>
              <a:spLocks/>
            </p:cNvSpPr>
            <p:nvPr userDrawn="1"/>
          </p:nvSpPr>
          <p:spPr bwMode="auto">
            <a:xfrm rot="16521349">
              <a:off x="8721482" y="2724487"/>
              <a:ext cx="305822" cy="324674"/>
            </a:xfrm>
            <a:custGeom>
              <a:avLst/>
              <a:gdLst>
                <a:gd name="T0" fmla="*/ 61 w 339"/>
                <a:gd name="T1" fmla="*/ 278 h 338"/>
                <a:gd name="T2" fmla="*/ 279 w 339"/>
                <a:gd name="T3" fmla="*/ 277 h 338"/>
                <a:gd name="T4" fmla="*/ 278 w 339"/>
                <a:gd name="T5" fmla="*/ 59 h 338"/>
                <a:gd name="T6" fmla="*/ 60 w 339"/>
                <a:gd name="T7" fmla="*/ 61 h 338"/>
                <a:gd name="T8" fmla="*/ 61 w 339"/>
                <a:gd name="T9" fmla="*/ 278 h 338"/>
              </a:gdLst>
              <a:ahLst/>
              <a:cxnLst>
                <a:cxn ang="0">
                  <a:pos x="T0" y="T1"/>
                </a:cxn>
                <a:cxn ang="0">
                  <a:pos x="T2" y="T3"/>
                </a:cxn>
                <a:cxn ang="0">
                  <a:pos x="T4" y="T5"/>
                </a:cxn>
                <a:cxn ang="0">
                  <a:pos x="T6" y="T7"/>
                </a:cxn>
                <a:cxn ang="0">
                  <a:pos x="T8" y="T9"/>
                </a:cxn>
              </a:cxnLst>
              <a:rect l="0" t="0" r="r" b="b"/>
              <a:pathLst>
                <a:path w="339" h="338">
                  <a:moveTo>
                    <a:pt x="61" y="278"/>
                  </a:moveTo>
                  <a:cubicBezTo>
                    <a:pt x="122" y="338"/>
                    <a:pt x="219" y="337"/>
                    <a:pt x="279" y="277"/>
                  </a:cubicBezTo>
                  <a:cubicBezTo>
                    <a:pt x="339" y="217"/>
                    <a:pt x="338" y="119"/>
                    <a:pt x="278" y="59"/>
                  </a:cubicBezTo>
                  <a:cubicBezTo>
                    <a:pt x="217" y="0"/>
                    <a:pt x="120" y="0"/>
                    <a:pt x="60" y="61"/>
                  </a:cubicBezTo>
                  <a:cubicBezTo>
                    <a:pt x="0" y="121"/>
                    <a:pt x="1" y="219"/>
                    <a:pt x="61"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7">
              <a:extLst>
                <a:ext uri="{FF2B5EF4-FFF2-40B4-BE49-F238E27FC236}">
                  <a16:creationId xmlns:a16="http://schemas.microsoft.com/office/drawing/2014/main" id="{2A2AE78E-0370-4ED0-B981-4AF744DDB1ED}"/>
                </a:ext>
              </a:extLst>
            </p:cNvPr>
            <p:cNvSpPr>
              <a:spLocks/>
            </p:cNvSpPr>
            <p:nvPr userDrawn="1"/>
          </p:nvSpPr>
          <p:spPr bwMode="auto">
            <a:xfrm rot="16521349">
              <a:off x="8318538" y="2718897"/>
              <a:ext cx="1549099" cy="224281"/>
            </a:xfrm>
            <a:custGeom>
              <a:avLst/>
              <a:gdLst>
                <a:gd name="T0" fmla="*/ 1442 w 1710"/>
                <a:gd name="T1" fmla="*/ 167 h 231"/>
                <a:gd name="T2" fmla="*/ 1442 w 1710"/>
                <a:gd name="T3" fmla="*/ 167 h 231"/>
                <a:gd name="T4" fmla="*/ 0 w 1710"/>
                <a:gd name="T5" fmla="*/ 0 h 231"/>
                <a:gd name="T6" fmla="*/ 6 w 1710"/>
                <a:gd name="T7" fmla="*/ 53 h 231"/>
                <a:gd name="T8" fmla="*/ 1463 w 1710"/>
                <a:gd name="T9" fmla="*/ 222 h 231"/>
                <a:gd name="T10" fmla="*/ 1482 w 1710"/>
                <a:gd name="T11" fmla="*/ 224 h 231"/>
                <a:gd name="T12" fmla="*/ 1710 w 1710"/>
                <a:gd name="T13" fmla="*/ 204 h 231"/>
                <a:gd name="T14" fmla="*/ 1442 w 1710"/>
                <a:gd name="T15" fmla="*/ 167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0" h="231">
                  <a:moveTo>
                    <a:pt x="1442" y="167"/>
                  </a:moveTo>
                  <a:cubicBezTo>
                    <a:pt x="1442" y="167"/>
                    <a:pt x="1442" y="167"/>
                    <a:pt x="1442" y="167"/>
                  </a:cubicBezTo>
                  <a:cubicBezTo>
                    <a:pt x="0" y="0"/>
                    <a:pt x="0" y="0"/>
                    <a:pt x="0" y="0"/>
                  </a:cubicBezTo>
                  <a:cubicBezTo>
                    <a:pt x="1" y="18"/>
                    <a:pt x="3" y="36"/>
                    <a:pt x="6" y="53"/>
                  </a:cubicBezTo>
                  <a:cubicBezTo>
                    <a:pt x="1463" y="222"/>
                    <a:pt x="1463" y="222"/>
                    <a:pt x="1463" y="222"/>
                  </a:cubicBezTo>
                  <a:cubicBezTo>
                    <a:pt x="1469" y="223"/>
                    <a:pt x="1476" y="224"/>
                    <a:pt x="1482" y="224"/>
                  </a:cubicBezTo>
                  <a:cubicBezTo>
                    <a:pt x="1546" y="231"/>
                    <a:pt x="1625" y="222"/>
                    <a:pt x="1710" y="204"/>
                  </a:cubicBezTo>
                  <a:cubicBezTo>
                    <a:pt x="1635" y="193"/>
                    <a:pt x="1545" y="181"/>
                    <a:pt x="1442" y="167"/>
                  </a:cubicBezTo>
                  <a:close/>
                </a:path>
              </a:pathLst>
            </a:custGeom>
            <a:solidFill>
              <a:srgbClr val="D9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8">
              <a:extLst>
                <a:ext uri="{FF2B5EF4-FFF2-40B4-BE49-F238E27FC236}">
                  <a16:creationId xmlns:a16="http://schemas.microsoft.com/office/drawing/2014/main" id="{8F85D489-EFA6-4A9A-AF52-83FFCB53DFB2}"/>
                </a:ext>
              </a:extLst>
            </p:cNvPr>
            <p:cNvSpPr>
              <a:spLocks/>
            </p:cNvSpPr>
            <p:nvPr userDrawn="1"/>
          </p:nvSpPr>
          <p:spPr bwMode="auto">
            <a:xfrm rot="16521349">
              <a:off x="7911976" y="2634380"/>
              <a:ext cx="1551098" cy="234961"/>
            </a:xfrm>
            <a:custGeom>
              <a:avLst/>
              <a:gdLst>
                <a:gd name="T0" fmla="*/ 1442 w 1712"/>
                <a:gd name="T1" fmla="*/ 217 h 243"/>
                <a:gd name="T2" fmla="*/ 1442 w 1712"/>
                <a:gd name="T3" fmla="*/ 217 h 243"/>
                <a:gd name="T4" fmla="*/ 0 w 1712"/>
                <a:gd name="T5" fmla="*/ 50 h 243"/>
                <a:gd name="T6" fmla="*/ 18 w 1712"/>
                <a:gd name="T7" fmla="*/ 0 h 243"/>
                <a:gd name="T8" fmla="*/ 1476 w 1712"/>
                <a:gd name="T9" fmla="*/ 169 h 243"/>
                <a:gd name="T10" fmla="*/ 1494 w 1712"/>
                <a:gd name="T11" fmla="*/ 171 h 243"/>
                <a:gd name="T12" fmla="*/ 1712 w 1712"/>
                <a:gd name="T13" fmla="*/ 243 h 243"/>
                <a:gd name="T14" fmla="*/ 1442 w 1712"/>
                <a:gd name="T15" fmla="*/ 217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2" h="243">
                  <a:moveTo>
                    <a:pt x="1442" y="217"/>
                  </a:moveTo>
                  <a:cubicBezTo>
                    <a:pt x="1442" y="217"/>
                    <a:pt x="1442" y="217"/>
                    <a:pt x="1442" y="217"/>
                  </a:cubicBezTo>
                  <a:cubicBezTo>
                    <a:pt x="0" y="50"/>
                    <a:pt x="0" y="50"/>
                    <a:pt x="0" y="50"/>
                  </a:cubicBezTo>
                  <a:cubicBezTo>
                    <a:pt x="5" y="33"/>
                    <a:pt x="11" y="16"/>
                    <a:pt x="18" y="0"/>
                  </a:cubicBezTo>
                  <a:cubicBezTo>
                    <a:pt x="1476" y="169"/>
                    <a:pt x="1476" y="169"/>
                    <a:pt x="1476" y="169"/>
                  </a:cubicBezTo>
                  <a:cubicBezTo>
                    <a:pt x="1482" y="169"/>
                    <a:pt x="1488" y="170"/>
                    <a:pt x="1494" y="171"/>
                  </a:cubicBezTo>
                  <a:cubicBezTo>
                    <a:pt x="1557" y="179"/>
                    <a:pt x="1633" y="206"/>
                    <a:pt x="1712" y="243"/>
                  </a:cubicBezTo>
                  <a:cubicBezTo>
                    <a:pt x="1636" y="236"/>
                    <a:pt x="1546" y="228"/>
                    <a:pt x="1442" y="2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7" name="Freeform 19">
              <a:extLst>
                <a:ext uri="{FF2B5EF4-FFF2-40B4-BE49-F238E27FC236}">
                  <a16:creationId xmlns:a16="http://schemas.microsoft.com/office/drawing/2014/main" id="{6A452174-59A8-4FD5-9CF9-2FDC7697E6DD}"/>
                </a:ext>
              </a:extLst>
            </p:cNvPr>
            <p:cNvSpPr>
              <a:spLocks/>
            </p:cNvSpPr>
            <p:nvPr userDrawn="1"/>
          </p:nvSpPr>
          <p:spPr bwMode="auto">
            <a:xfrm rot="16521349">
              <a:off x="8748259" y="1704837"/>
              <a:ext cx="609646" cy="474194"/>
            </a:xfrm>
            <a:custGeom>
              <a:avLst/>
              <a:gdLst>
                <a:gd name="T0" fmla="*/ 68 w 674"/>
                <a:gd name="T1" fmla="*/ 0 h 492"/>
                <a:gd name="T2" fmla="*/ 674 w 674"/>
                <a:gd name="T3" fmla="*/ 314 h 492"/>
                <a:gd name="T4" fmla="*/ 12 w 674"/>
                <a:gd name="T5" fmla="*/ 483 h 492"/>
                <a:gd name="T6" fmla="*/ 12 w 674"/>
                <a:gd name="T7" fmla="*/ 483 h 492"/>
                <a:gd name="T8" fmla="*/ 10 w 674"/>
                <a:gd name="T9" fmla="*/ 238 h 492"/>
                <a:gd name="T10" fmla="*/ 68 w 674"/>
                <a:gd name="T11" fmla="*/ 0 h 492"/>
              </a:gdLst>
              <a:ahLst/>
              <a:cxnLst>
                <a:cxn ang="0">
                  <a:pos x="T0" y="T1"/>
                </a:cxn>
                <a:cxn ang="0">
                  <a:pos x="T2" y="T3"/>
                </a:cxn>
                <a:cxn ang="0">
                  <a:pos x="T4" y="T5"/>
                </a:cxn>
                <a:cxn ang="0">
                  <a:pos x="T6" y="T7"/>
                </a:cxn>
                <a:cxn ang="0">
                  <a:pos x="T8" y="T9"/>
                </a:cxn>
                <a:cxn ang="0">
                  <a:pos x="T10" y="T11"/>
                </a:cxn>
              </a:cxnLst>
              <a:rect l="0" t="0" r="r" b="b"/>
              <a:pathLst>
                <a:path w="674" h="492">
                  <a:moveTo>
                    <a:pt x="68" y="0"/>
                  </a:moveTo>
                  <a:cubicBezTo>
                    <a:pt x="244" y="32"/>
                    <a:pt x="498" y="191"/>
                    <a:pt x="674" y="314"/>
                  </a:cubicBezTo>
                  <a:cubicBezTo>
                    <a:pt x="475" y="395"/>
                    <a:pt x="191" y="492"/>
                    <a:pt x="12" y="483"/>
                  </a:cubicBezTo>
                  <a:cubicBezTo>
                    <a:pt x="12" y="483"/>
                    <a:pt x="12" y="483"/>
                    <a:pt x="12" y="483"/>
                  </a:cubicBezTo>
                  <a:cubicBezTo>
                    <a:pt x="1" y="405"/>
                    <a:pt x="0" y="323"/>
                    <a:pt x="10" y="238"/>
                  </a:cubicBezTo>
                  <a:cubicBezTo>
                    <a:pt x="20" y="153"/>
                    <a:pt x="40" y="73"/>
                    <a:pt x="68" y="0"/>
                  </a:cubicBez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8" name="Freeform 20">
              <a:extLst>
                <a:ext uri="{FF2B5EF4-FFF2-40B4-BE49-F238E27FC236}">
                  <a16:creationId xmlns:a16="http://schemas.microsoft.com/office/drawing/2014/main" id="{1E341DAE-F442-40C8-9B45-1929796627EF}"/>
                </a:ext>
              </a:extLst>
            </p:cNvPr>
            <p:cNvSpPr>
              <a:spLocks/>
            </p:cNvSpPr>
            <p:nvPr userDrawn="1"/>
          </p:nvSpPr>
          <p:spPr bwMode="auto">
            <a:xfrm rot="16521349">
              <a:off x="8900189" y="1869482"/>
              <a:ext cx="605648" cy="173017"/>
            </a:xfrm>
            <a:custGeom>
              <a:avLst/>
              <a:gdLst>
                <a:gd name="T0" fmla="*/ 668 w 669"/>
                <a:gd name="T1" fmla="*/ 0 h 179"/>
                <a:gd name="T2" fmla="*/ 668 w 669"/>
                <a:gd name="T3" fmla="*/ 0 h 179"/>
                <a:gd name="T4" fmla="*/ 669 w 669"/>
                <a:gd name="T5" fmla="*/ 2 h 179"/>
                <a:gd name="T6" fmla="*/ 9 w 669"/>
                <a:gd name="T7" fmla="*/ 170 h 179"/>
                <a:gd name="T8" fmla="*/ 9 w 669"/>
                <a:gd name="T9" fmla="*/ 170 h 179"/>
                <a:gd name="T10" fmla="*/ 0 w 669"/>
                <a:gd name="T11" fmla="*/ 39 h 179"/>
                <a:gd name="T12" fmla="*/ 668 w 669"/>
                <a:gd name="T13" fmla="*/ 0 h 179"/>
              </a:gdLst>
              <a:ahLst/>
              <a:cxnLst>
                <a:cxn ang="0">
                  <a:pos x="T0" y="T1"/>
                </a:cxn>
                <a:cxn ang="0">
                  <a:pos x="T2" y="T3"/>
                </a:cxn>
                <a:cxn ang="0">
                  <a:pos x="T4" y="T5"/>
                </a:cxn>
                <a:cxn ang="0">
                  <a:pos x="T6" y="T7"/>
                </a:cxn>
                <a:cxn ang="0">
                  <a:pos x="T8" y="T9"/>
                </a:cxn>
                <a:cxn ang="0">
                  <a:pos x="T10" y="T11"/>
                </a:cxn>
                <a:cxn ang="0">
                  <a:pos x="T12" y="T13"/>
                </a:cxn>
              </a:cxnLst>
              <a:rect l="0" t="0" r="r" b="b"/>
              <a:pathLst>
                <a:path w="669" h="179">
                  <a:moveTo>
                    <a:pt x="668" y="0"/>
                  </a:moveTo>
                  <a:cubicBezTo>
                    <a:pt x="668" y="0"/>
                    <a:pt x="668" y="0"/>
                    <a:pt x="668" y="0"/>
                  </a:cubicBezTo>
                  <a:cubicBezTo>
                    <a:pt x="669" y="2"/>
                    <a:pt x="669" y="2"/>
                    <a:pt x="669" y="2"/>
                  </a:cubicBezTo>
                  <a:cubicBezTo>
                    <a:pt x="470" y="83"/>
                    <a:pt x="187" y="179"/>
                    <a:pt x="9" y="170"/>
                  </a:cubicBezTo>
                  <a:cubicBezTo>
                    <a:pt x="9" y="170"/>
                    <a:pt x="9" y="170"/>
                    <a:pt x="9" y="170"/>
                  </a:cubicBezTo>
                  <a:cubicBezTo>
                    <a:pt x="3" y="128"/>
                    <a:pt x="0" y="84"/>
                    <a:pt x="0" y="39"/>
                  </a:cubicBezTo>
                  <a:lnTo>
                    <a:pt x="668" y="0"/>
                  </a:lnTo>
                  <a:close/>
                </a:path>
              </a:pathLst>
            </a:custGeom>
            <a:solidFill>
              <a:srgbClr val="75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9" name="Freeform 21">
              <a:extLst>
                <a:ext uri="{FF2B5EF4-FFF2-40B4-BE49-F238E27FC236}">
                  <a16:creationId xmlns:a16="http://schemas.microsoft.com/office/drawing/2014/main" id="{374C5B32-0420-4222-990B-33E71FC16F3B}"/>
                </a:ext>
              </a:extLst>
            </p:cNvPr>
            <p:cNvSpPr>
              <a:spLocks/>
            </p:cNvSpPr>
            <p:nvPr userDrawn="1"/>
          </p:nvSpPr>
          <p:spPr bwMode="auto">
            <a:xfrm rot="16521349">
              <a:off x="8633444" y="3124717"/>
              <a:ext cx="305822" cy="326810"/>
            </a:xfrm>
            <a:custGeom>
              <a:avLst/>
              <a:gdLst>
                <a:gd name="T0" fmla="*/ 60 w 338"/>
                <a:gd name="T1" fmla="*/ 278 h 338"/>
                <a:gd name="T2" fmla="*/ 278 w 338"/>
                <a:gd name="T3" fmla="*/ 277 h 338"/>
                <a:gd name="T4" fmla="*/ 277 w 338"/>
                <a:gd name="T5" fmla="*/ 59 h 338"/>
                <a:gd name="T6" fmla="*/ 59 w 338"/>
                <a:gd name="T7" fmla="*/ 60 h 338"/>
                <a:gd name="T8" fmla="*/ 60 w 338"/>
                <a:gd name="T9" fmla="*/ 278 h 338"/>
              </a:gdLst>
              <a:ahLst/>
              <a:cxnLst>
                <a:cxn ang="0">
                  <a:pos x="T0" y="T1"/>
                </a:cxn>
                <a:cxn ang="0">
                  <a:pos x="T2" y="T3"/>
                </a:cxn>
                <a:cxn ang="0">
                  <a:pos x="T4" y="T5"/>
                </a:cxn>
                <a:cxn ang="0">
                  <a:pos x="T6" y="T7"/>
                </a:cxn>
                <a:cxn ang="0">
                  <a:pos x="T8" y="T9"/>
                </a:cxn>
              </a:cxnLst>
              <a:rect l="0" t="0" r="r" b="b"/>
              <a:pathLst>
                <a:path w="338" h="338">
                  <a:moveTo>
                    <a:pt x="60" y="278"/>
                  </a:moveTo>
                  <a:cubicBezTo>
                    <a:pt x="121" y="338"/>
                    <a:pt x="218" y="337"/>
                    <a:pt x="278" y="277"/>
                  </a:cubicBezTo>
                  <a:cubicBezTo>
                    <a:pt x="338" y="217"/>
                    <a:pt x="337" y="119"/>
                    <a:pt x="277" y="59"/>
                  </a:cubicBezTo>
                  <a:cubicBezTo>
                    <a:pt x="217" y="0"/>
                    <a:pt x="119" y="0"/>
                    <a:pt x="59" y="60"/>
                  </a:cubicBezTo>
                  <a:cubicBezTo>
                    <a:pt x="0" y="121"/>
                    <a:pt x="0" y="218"/>
                    <a:pt x="60"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0" name="Freeform 22">
              <a:extLst>
                <a:ext uri="{FF2B5EF4-FFF2-40B4-BE49-F238E27FC236}">
                  <a16:creationId xmlns:a16="http://schemas.microsoft.com/office/drawing/2014/main" id="{BD8DB175-738B-4810-964C-BACC2B1B57CA}"/>
                </a:ext>
              </a:extLst>
            </p:cNvPr>
            <p:cNvSpPr>
              <a:spLocks/>
            </p:cNvSpPr>
            <p:nvPr userDrawn="1"/>
          </p:nvSpPr>
          <p:spPr bwMode="auto">
            <a:xfrm rot="16521349">
              <a:off x="8669266" y="3165128"/>
              <a:ext cx="231865" cy="247777"/>
            </a:xfrm>
            <a:custGeom>
              <a:avLst/>
              <a:gdLst>
                <a:gd name="T0" fmla="*/ 47 w 257"/>
                <a:gd name="T1" fmla="*/ 212 h 257"/>
                <a:gd name="T2" fmla="*/ 212 w 257"/>
                <a:gd name="T3" fmla="*/ 211 h 257"/>
                <a:gd name="T4" fmla="*/ 211 w 257"/>
                <a:gd name="T5" fmla="*/ 46 h 257"/>
                <a:gd name="T6" fmla="*/ 46 w 257"/>
                <a:gd name="T7" fmla="*/ 46 h 257"/>
                <a:gd name="T8" fmla="*/ 47 w 257"/>
                <a:gd name="T9" fmla="*/ 212 h 257"/>
              </a:gdLst>
              <a:ahLst/>
              <a:cxnLst>
                <a:cxn ang="0">
                  <a:pos x="T0" y="T1"/>
                </a:cxn>
                <a:cxn ang="0">
                  <a:pos x="T2" y="T3"/>
                </a:cxn>
                <a:cxn ang="0">
                  <a:pos x="T4" y="T5"/>
                </a:cxn>
                <a:cxn ang="0">
                  <a:pos x="T6" y="T7"/>
                </a:cxn>
                <a:cxn ang="0">
                  <a:pos x="T8" y="T9"/>
                </a:cxn>
              </a:cxnLst>
              <a:rect l="0" t="0" r="r" b="b"/>
              <a:pathLst>
                <a:path w="257" h="257">
                  <a:moveTo>
                    <a:pt x="47" y="212"/>
                  </a:moveTo>
                  <a:cubicBezTo>
                    <a:pt x="92" y="257"/>
                    <a:pt x="166" y="256"/>
                    <a:pt x="212" y="211"/>
                  </a:cubicBezTo>
                  <a:cubicBezTo>
                    <a:pt x="257" y="165"/>
                    <a:pt x="257" y="91"/>
                    <a:pt x="211" y="46"/>
                  </a:cubicBezTo>
                  <a:cubicBezTo>
                    <a:pt x="165" y="0"/>
                    <a:pt x="91" y="1"/>
                    <a:pt x="46" y="46"/>
                  </a:cubicBezTo>
                  <a:cubicBezTo>
                    <a:pt x="0" y="92"/>
                    <a:pt x="1" y="166"/>
                    <a:pt x="47"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1" name="Freeform 23">
              <a:extLst>
                <a:ext uri="{FF2B5EF4-FFF2-40B4-BE49-F238E27FC236}">
                  <a16:creationId xmlns:a16="http://schemas.microsoft.com/office/drawing/2014/main" id="{2E9EA38E-31A9-4F7A-A27C-DDB0660A2D2F}"/>
                </a:ext>
              </a:extLst>
            </p:cNvPr>
            <p:cNvSpPr>
              <a:spLocks/>
            </p:cNvSpPr>
            <p:nvPr userDrawn="1"/>
          </p:nvSpPr>
          <p:spPr bwMode="auto">
            <a:xfrm rot="16521349">
              <a:off x="8757461" y="2762935"/>
              <a:ext cx="233864" cy="247777"/>
            </a:xfrm>
            <a:custGeom>
              <a:avLst/>
              <a:gdLst>
                <a:gd name="T0" fmla="*/ 46 w 257"/>
                <a:gd name="T1" fmla="*/ 211 h 256"/>
                <a:gd name="T2" fmla="*/ 212 w 257"/>
                <a:gd name="T3" fmla="*/ 210 h 256"/>
                <a:gd name="T4" fmla="*/ 211 w 257"/>
                <a:gd name="T5" fmla="*/ 45 h 256"/>
                <a:gd name="T6" fmla="*/ 45 w 257"/>
                <a:gd name="T7" fmla="*/ 46 h 256"/>
                <a:gd name="T8" fmla="*/ 46 w 257"/>
                <a:gd name="T9" fmla="*/ 211 h 256"/>
              </a:gdLst>
              <a:ahLst/>
              <a:cxnLst>
                <a:cxn ang="0">
                  <a:pos x="T0" y="T1"/>
                </a:cxn>
                <a:cxn ang="0">
                  <a:pos x="T2" y="T3"/>
                </a:cxn>
                <a:cxn ang="0">
                  <a:pos x="T4" y="T5"/>
                </a:cxn>
                <a:cxn ang="0">
                  <a:pos x="T6" y="T7"/>
                </a:cxn>
                <a:cxn ang="0">
                  <a:pos x="T8" y="T9"/>
                </a:cxn>
              </a:cxnLst>
              <a:rect l="0" t="0" r="r" b="b"/>
              <a:pathLst>
                <a:path w="257" h="256">
                  <a:moveTo>
                    <a:pt x="46" y="211"/>
                  </a:moveTo>
                  <a:cubicBezTo>
                    <a:pt x="92" y="256"/>
                    <a:pt x="166" y="256"/>
                    <a:pt x="212" y="210"/>
                  </a:cubicBezTo>
                  <a:cubicBezTo>
                    <a:pt x="257" y="164"/>
                    <a:pt x="256" y="90"/>
                    <a:pt x="211" y="45"/>
                  </a:cubicBezTo>
                  <a:cubicBezTo>
                    <a:pt x="165" y="0"/>
                    <a:pt x="91" y="0"/>
                    <a:pt x="45" y="46"/>
                  </a:cubicBezTo>
                  <a:cubicBezTo>
                    <a:pt x="0" y="91"/>
                    <a:pt x="1" y="166"/>
                    <a:pt x="46" y="211"/>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2" name="Freeform 24">
              <a:extLst>
                <a:ext uri="{FF2B5EF4-FFF2-40B4-BE49-F238E27FC236}">
                  <a16:creationId xmlns:a16="http://schemas.microsoft.com/office/drawing/2014/main" id="{1A51A1DE-DD11-4F54-859F-A27426FCB2B2}"/>
                </a:ext>
              </a:extLst>
            </p:cNvPr>
            <p:cNvSpPr>
              <a:spLocks/>
            </p:cNvSpPr>
            <p:nvPr userDrawn="1"/>
          </p:nvSpPr>
          <p:spPr bwMode="auto">
            <a:xfrm rot="16521349">
              <a:off x="8844968" y="2366514"/>
              <a:ext cx="231865" cy="247777"/>
            </a:xfrm>
            <a:custGeom>
              <a:avLst/>
              <a:gdLst>
                <a:gd name="T0" fmla="*/ 46 w 256"/>
                <a:gd name="T1" fmla="*/ 212 h 257"/>
                <a:gd name="T2" fmla="*/ 211 w 256"/>
                <a:gd name="T3" fmla="*/ 211 h 257"/>
                <a:gd name="T4" fmla="*/ 210 w 256"/>
                <a:gd name="T5" fmla="*/ 46 h 257"/>
                <a:gd name="T6" fmla="*/ 45 w 256"/>
                <a:gd name="T7" fmla="*/ 46 h 257"/>
                <a:gd name="T8" fmla="*/ 46 w 256"/>
                <a:gd name="T9" fmla="*/ 212 h 257"/>
              </a:gdLst>
              <a:ahLst/>
              <a:cxnLst>
                <a:cxn ang="0">
                  <a:pos x="T0" y="T1"/>
                </a:cxn>
                <a:cxn ang="0">
                  <a:pos x="T2" y="T3"/>
                </a:cxn>
                <a:cxn ang="0">
                  <a:pos x="T4" y="T5"/>
                </a:cxn>
                <a:cxn ang="0">
                  <a:pos x="T6" y="T7"/>
                </a:cxn>
                <a:cxn ang="0">
                  <a:pos x="T8" y="T9"/>
                </a:cxn>
              </a:cxnLst>
              <a:rect l="0" t="0" r="r" b="b"/>
              <a:pathLst>
                <a:path w="256" h="257">
                  <a:moveTo>
                    <a:pt x="46" y="212"/>
                  </a:moveTo>
                  <a:cubicBezTo>
                    <a:pt x="92" y="257"/>
                    <a:pt x="166" y="256"/>
                    <a:pt x="211" y="211"/>
                  </a:cubicBezTo>
                  <a:cubicBezTo>
                    <a:pt x="256" y="165"/>
                    <a:pt x="256" y="91"/>
                    <a:pt x="210" y="46"/>
                  </a:cubicBezTo>
                  <a:cubicBezTo>
                    <a:pt x="164" y="0"/>
                    <a:pt x="90" y="1"/>
                    <a:pt x="45" y="46"/>
                  </a:cubicBezTo>
                  <a:cubicBezTo>
                    <a:pt x="0" y="92"/>
                    <a:pt x="0" y="166"/>
                    <a:pt x="46"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3" name="Freeform 25">
              <a:extLst>
                <a:ext uri="{FF2B5EF4-FFF2-40B4-BE49-F238E27FC236}">
                  <a16:creationId xmlns:a16="http://schemas.microsoft.com/office/drawing/2014/main" id="{6F8E6ADC-AAF3-4909-A0F2-18F9345E6CDB}"/>
                </a:ext>
              </a:extLst>
            </p:cNvPr>
            <p:cNvSpPr>
              <a:spLocks/>
            </p:cNvSpPr>
            <p:nvPr userDrawn="1"/>
          </p:nvSpPr>
          <p:spPr bwMode="auto">
            <a:xfrm rot="16521349">
              <a:off x="8767399" y="1734400"/>
              <a:ext cx="609646" cy="418658"/>
            </a:xfrm>
            <a:custGeom>
              <a:avLst/>
              <a:gdLst>
                <a:gd name="T0" fmla="*/ 51 w 674"/>
                <a:gd name="T1" fmla="*/ 0 h 434"/>
                <a:gd name="T2" fmla="*/ 674 w 674"/>
                <a:gd name="T3" fmla="*/ 265 h 434"/>
                <a:gd name="T4" fmla="*/ 6 w 674"/>
                <a:gd name="T5" fmla="*/ 382 h 434"/>
                <a:gd name="T6" fmla="*/ 12 w 674"/>
                <a:gd name="T7" fmla="*/ 434 h 434"/>
                <a:gd name="T8" fmla="*/ 10 w 674"/>
                <a:gd name="T9" fmla="*/ 189 h 434"/>
                <a:gd name="T10" fmla="*/ 51 w 674"/>
                <a:gd name="T11" fmla="*/ 0 h 434"/>
              </a:gdLst>
              <a:ahLst/>
              <a:cxnLst>
                <a:cxn ang="0">
                  <a:pos x="T0" y="T1"/>
                </a:cxn>
                <a:cxn ang="0">
                  <a:pos x="T2" y="T3"/>
                </a:cxn>
                <a:cxn ang="0">
                  <a:pos x="T4" y="T5"/>
                </a:cxn>
                <a:cxn ang="0">
                  <a:pos x="T6" y="T7"/>
                </a:cxn>
                <a:cxn ang="0">
                  <a:pos x="T8" y="T9"/>
                </a:cxn>
                <a:cxn ang="0">
                  <a:pos x="T10" y="T11"/>
                </a:cxn>
              </a:cxnLst>
              <a:rect l="0" t="0" r="r" b="b"/>
              <a:pathLst>
                <a:path w="674" h="434">
                  <a:moveTo>
                    <a:pt x="51" y="0"/>
                  </a:moveTo>
                  <a:cubicBezTo>
                    <a:pt x="227" y="32"/>
                    <a:pt x="498" y="142"/>
                    <a:pt x="674" y="265"/>
                  </a:cubicBezTo>
                  <a:cubicBezTo>
                    <a:pt x="475" y="346"/>
                    <a:pt x="185" y="391"/>
                    <a:pt x="6" y="382"/>
                  </a:cubicBezTo>
                  <a:cubicBezTo>
                    <a:pt x="12" y="434"/>
                    <a:pt x="12" y="434"/>
                    <a:pt x="12" y="434"/>
                  </a:cubicBezTo>
                  <a:cubicBezTo>
                    <a:pt x="1" y="356"/>
                    <a:pt x="0" y="274"/>
                    <a:pt x="10" y="189"/>
                  </a:cubicBezTo>
                  <a:cubicBezTo>
                    <a:pt x="20" y="104"/>
                    <a:pt x="23" y="72"/>
                    <a:pt x="51" y="0"/>
                  </a:cubicBez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4" name="Freeform 26">
              <a:extLst>
                <a:ext uri="{FF2B5EF4-FFF2-40B4-BE49-F238E27FC236}">
                  <a16:creationId xmlns:a16="http://schemas.microsoft.com/office/drawing/2014/main" id="{BDF63CEE-5A3E-4DF6-96AD-ECEFE80258A4}"/>
                </a:ext>
              </a:extLst>
            </p:cNvPr>
            <p:cNvSpPr>
              <a:spLocks/>
            </p:cNvSpPr>
            <p:nvPr userDrawn="1"/>
          </p:nvSpPr>
          <p:spPr bwMode="auto">
            <a:xfrm rot="16521349">
              <a:off x="8667249" y="3228128"/>
              <a:ext cx="165904" cy="113209"/>
            </a:xfrm>
            <a:custGeom>
              <a:avLst/>
              <a:gdLst>
                <a:gd name="T0" fmla="*/ 152 w 183"/>
                <a:gd name="T1" fmla="*/ 34 h 119"/>
                <a:gd name="T2" fmla="*/ 175 w 183"/>
                <a:gd name="T3" fmla="*/ 119 h 119"/>
                <a:gd name="T4" fmla="*/ 150 w 183"/>
                <a:gd name="T5" fmla="*/ 69 h 119"/>
                <a:gd name="T6" fmla="*/ 26 w 183"/>
                <a:gd name="T7" fmla="*/ 70 h 119"/>
                <a:gd name="T8" fmla="*/ 4 w 183"/>
                <a:gd name="T9" fmla="*/ 109 h 119"/>
                <a:gd name="T10" fmla="*/ 28 w 183"/>
                <a:gd name="T11" fmla="*/ 35 h 119"/>
                <a:gd name="T12" fmla="*/ 152 w 183"/>
                <a:gd name="T13" fmla="*/ 34 h 119"/>
              </a:gdLst>
              <a:ahLst/>
              <a:cxnLst>
                <a:cxn ang="0">
                  <a:pos x="T0" y="T1"/>
                </a:cxn>
                <a:cxn ang="0">
                  <a:pos x="T2" y="T3"/>
                </a:cxn>
                <a:cxn ang="0">
                  <a:pos x="T4" y="T5"/>
                </a:cxn>
                <a:cxn ang="0">
                  <a:pos x="T6" y="T7"/>
                </a:cxn>
                <a:cxn ang="0">
                  <a:pos x="T8" y="T9"/>
                </a:cxn>
                <a:cxn ang="0">
                  <a:pos x="T10" y="T11"/>
                </a:cxn>
                <a:cxn ang="0">
                  <a:pos x="T12" y="T13"/>
                </a:cxn>
              </a:cxnLst>
              <a:rect l="0" t="0" r="r" b="b"/>
              <a:pathLst>
                <a:path w="183" h="119">
                  <a:moveTo>
                    <a:pt x="152" y="34"/>
                  </a:moveTo>
                  <a:cubicBezTo>
                    <a:pt x="176" y="57"/>
                    <a:pt x="183" y="90"/>
                    <a:pt x="175" y="119"/>
                  </a:cubicBezTo>
                  <a:cubicBezTo>
                    <a:pt x="173" y="101"/>
                    <a:pt x="164" y="83"/>
                    <a:pt x="150" y="69"/>
                  </a:cubicBezTo>
                  <a:cubicBezTo>
                    <a:pt x="116" y="35"/>
                    <a:pt x="60" y="35"/>
                    <a:pt x="26" y="70"/>
                  </a:cubicBezTo>
                  <a:cubicBezTo>
                    <a:pt x="15" y="81"/>
                    <a:pt x="8" y="94"/>
                    <a:pt x="4" y="109"/>
                  </a:cubicBezTo>
                  <a:cubicBezTo>
                    <a:pt x="0" y="83"/>
                    <a:pt x="8" y="55"/>
                    <a:pt x="28" y="35"/>
                  </a:cubicBezTo>
                  <a:cubicBezTo>
                    <a:pt x="62" y="0"/>
                    <a:pt x="118"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5" name="Freeform 27">
              <a:extLst>
                <a:ext uri="{FF2B5EF4-FFF2-40B4-BE49-F238E27FC236}">
                  <a16:creationId xmlns:a16="http://schemas.microsoft.com/office/drawing/2014/main" id="{7E9E5F1C-7195-40F7-8403-CBE8E136E657}"/>
                </a:ext>
              </a:extLst>
            </p:cNvPr>
            <p:cNvSpPr>
              <a:spLocks/>
            </p:cNvSpPr>
            <p:nvPr userDrawn="1"/>
          </p:nvSpPr>
          <p:spPr bwMode="auto">
            <a:xfrm rot="16521349">
              <a:off x="8757461" y="2762935"/>
              <a:ext cx="233864" cy="247777"/>
            </a:xfrm>
            <a:custGeom>
              <a:avLst/>
              <a:gdLst>
                <a:gd name="T0" fmla="*/ 46 w 257"/>
                <a:gd name="T1" fmla="*/ 211 h 256"/>
                <a:gd name="T2" fmla="*/ 212 w 257"/>
                <a:gd name="T3" fmla="*/ 210 h 256"/>
                <a:gd name="T4" fmla="*/ 211 w 257"/>
                <a:gd name="T5" fmla="*/ 45 h 256"/>
                <a:gd name="T6" fmla="*/ 45 w 257"/>
                <a:gd name="T7" fmla="*/ 46 h 256"/>
                <a:gd name="T8" fmla="*/ 46 w 257"/>
                <a:gd name="T9" fmla="*/ 211 h 256"/>
              </a:gdLst>
              <a:ahLst/>
              <a:cxnLst>
                <a:cxn ang="0">
                  <a:pos x="T0" y="T1"/>
                </a:cxn>
                <a:cxn ang="0">
                  <a:pos x="T2" y="T3"/>
                </a:cxn>
                <a:cxn ang="0">
                  <a:pos x="T4" y="T5"/>
                </a:cxn>
                <a:cxn ang="0">
                  <a:pos x="T6" y="T7"/>
                </a:cxn>
                <a:cxn ang="0">
                  <a:pos x="T8" y="T9"/>
                </a:cxn>
              </a:cxnLst>
              <a:rect l="0" t="0" r="r" b="b"/>
              <a:pathLst>
                <a:path w="257" h="256">
                  <a:moveTo>
                    <a:pt x="46" y="211"/>
                  </a:moveTo>
                  <a:cubicBezTo>
                    <a:pt x="92" y="256"/>
                    <a:pt x="166" y="256"/>
                    <a:pt x="212" y="210"/>
                  </a:cubicBezTo>
                  <a:cubicBezTo>
                    <a:pt x="257" y="164"/>
                    <a:pt x="256" y="90"/>
                    <a:pt x="211" y="45"/>
                  </a:cubicBezTo>
                  <a:cubicBezTo>
                    <a:pt x="165" y="0"/>
                    <a:pt x="91" y="0"/>
                    <a:pt x="45" y="46"/>
                  </a:cubicBezTo>
                  <a:cubicBezTo>
                    <a:pt x="0" y="91"/>
                    <a:pt x="1" y="166"/>
                    <a:pt x="46" y="211"/>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6" name="Freeform 28">
              <a:extLst>
                <a:ext uri="{FF2B5EF4-FFF2-40B4-BE49-F238E27FC236}">
                  <a16:creationId xmlns:a16="http://schemas.microsoft.com/office/drawing/2014/main" id="{7070E16E-AB08-4A17-9271-C95B1462E132}"/>
                </a:ext>
              </a:extLst>
            </p:cNvPr>
            <p:cNvSpPr>
              <a:spLocks/>
            </p:cNvSpPr>
            <p:nvPr userDrawn="1"/>
          </p:nvSpPr>
          <p:spPr bwMode="auto">
            <a:xfrm rot="16521349">
              <a:off x="8755287" y="2825762"/>
              <a:ext cx="165904" cy="115345"/>
            </a:xfrm>
            <a:custGeom>
              <a:avLst/>
              <a:gdLst>
                <a:gd name="T0" fmla="*/ 152 w 183"/>
                <a:gd name="T1" fmla="*/ 34 h 120"/>
                <a:gd name="T2" fmla="*/ 175 w 183"/>
                <a:gd name="T3" fmla="*/ 120 h 120"/>
                <a:gd name="T4" fmla="*/ 150 w 183"/>
                <a:gd name="T5" fmla="*/ 69 h 120"/>
                <a:gd name="T6" fmla="*/ 26 w 183"/>
                <a:gd name="T7" fmla="*/ 70 h 120"/>
                <a:gd name="T8" fmla="*/ 4 w 183"/>
                <a:gd name="T9" fmla="*/ 109 h 120"/>
                <a:gd name="T10" fmla="*/ 28 w 183"/>
                <a:gd name="T11" fmla="*/ 35 h 120"/>
                <a:gd name="T12" fmla="*/ 152 w 183"/>
                <a:gd name="T13" fmla="*/ 34 h 120"/>
              </a:gdLst>
              <a:ahLst/>
              <a:cxnLst>
                <a:cxn ang="0">
                  <a:pos x="T0" y="T1"/>
                </a:cxn>
                <a:cxn ang="0">
                  <a:pos x="T2" y="T3"/>
                </a:cxn>
                <a:cxn ang="0">
                  <a:pos x="T4" y="T5"/>
                </a:cxn>
                <a:cxn ang="0">
                  <a:pos x="T6" y="T7"/>
                </a:cxn>
                <a:cxn ang="0">
                  <a:pos x="T8" y="T9"/>
                </a:cxn>
                <a:cxn ang="0">
                  <a:pos x="T10" y="T11"/>
                </a:cxn>
                <a:cxn ang="0">
                  <a:pos x="T12" y="T13"/>
                </a:cxn>
              </a:cxnLst>
              <a:rect l="0" t="0" r="r" b="b"/>
              <a:pathLst>
                <a:path w="183" h="120">
                  <a:moveTo>
                    <a:pt x="152" y="34"/>
                  </a:moveTo>
                  <a:cubicBezTo>
                    <a:pt x="175" y="57"/>
                    <a:pt x="183" y="90"/>
                    <a:pt x="175" y="120"/>
                  </a:cubicBezTo>
                  <a:cubicBezTo>
                    <a:pt x="173" y="101"/>
                    <a:pt x="164" y="83"/>
                    <a:pt x="150" y="69"/>
                  </a:cubicBezTo>
                  <a:cubicBezTo>
                    <a:pt x="116" y="35"/>
                    <a:pt x="60" y="36"/>
                    <a:pt x="26" y="70"/>
                  </a:cubicBezTo>
                  <a:cubicBezTo>
                    <a:pt x="15" y="81"/>
                    <a:pt x="7" y="95"/>
                    <a:pt x="4" y="109"/>
                  </a:cubicBezTo>
                  <a:cubicBezTo>
                    <a:pt x="0" y="83"/>
                    <a:pt x="8" y="55"/>
                    <a:pt x="28" y="35"/>
                  </a:cubicBezTo>
                  <a:cubicBezTo>
                    <a:pt x="62" y="1"/>
                    <a:pt x="118"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7" name="Freeform 29">
              <a:extLst>
                <a:ext uri="{FF2B5EF4-FFF2-40B4-BE49-F238E27FC236}">
                  <a16:creationId xmlns:a16="http://schemas.microsoft.com/office/drawing/2014/main" id="{E1E5FBF5-E840-4174-8B94-CD06AAFFFDBA}"/>
                </a:ext>
              </a:extLst>
            </p:cNvPr>
            <p:cNvSpPr>
              <a:spLocks/>
            </p:cNvSpPr>
            <p:nvPr userDrawn="1"/>
          </p:nvSpPr>
          <p:spPr bwMode="auto">
            <a:xfrm rot="16521349">
              <a:off x="8844968" y="2366514"/>
              <a:ext cx="231865" cy="247777"/>
            </a:xfrm>
            <a:custGeom>
              <a:avLst/>
              <a:gdLst>
                <a:gd name="T0" fmla="*/ 46 w 256"/>
                <a:gd name="T1" fmla="*/ 212 h 257"/>
                <a:gd name="T2" fmla="*/ 211 w 256"/>
                <a:gd name="T3" fmla="*/ 211 h 257"/>
                <a:gd name="T4" fmla="*/ 210 w 256"/>
                <a:gd name="T5" fmla="*/ 46 h 257"/>
                <a:gd name="T6" fmla="*/ 45 w 256"/>
                <a:gd name="T7" fmla="*/ 46 h 257"/>
                <a:gd name="T8" fmla="*/ 46 w 256"/>
                <a:gd name="T9" fmla="*/ 212 h 257"/>
              </a:gdLst>
              <a:ahLst/>
              <a:cxnLst>
                <a:cxn ang="0">
                  <a:pos x="T0" y="T1"/>
                </a:cxn>
                <a:cxn ang="0">
                  <a:pos x="T2" y="T3"/>
                </a:cxn>
                <a:cxn ang="0">
                  <a:pos x="T4" y="T5"/>
                </a:cxn>
                <a:cxn ang="0">
                  <a:pos x="T6" y="T7"/>
                </a:cxn>
                <a:cxn ang="0">
                  <a:pos x="T8" y="T9"/>
                </a:cxn>
              </a:cxnLst>
              <a:rect l="0" t="0" r="r" b="b"/>
              <a:pathLst>
                <a:path w="256" h="257">
                  <a:moveTo>
                    <a:pt x="46" y="212"/>
                  </a:moveTo>
                  <a:cubicBezTo>
                    <a:pt x="92" y="257"/>
                    <a:pt x="166" y="256"/>
                    <a:pt x="211" y="211"/>
                  </a:cubicBezTo>
                  <a:cubicBezTo>
                    <a:pt x="256" y="165"/>
                    <a:pt x="256" y="91"/>
                    <a:pt x="210" y="46"/>
                  </a:cubicBezTo>
                  <a:cubicBezTo>
                    <a:pt x="164" y="0"/>
                    <a:pt x="90" y="1"/>
                    <a:pt x="45" y="46"/>
                  </a:cubicBezTo>
                  <a:cubicBezTo>
                    <a:pt x="0" y="92"/>
                    <a:pt x="0" y="166"/>
                    <a:pt x="46"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8" name="Freeform 30">
              <a:extLst>
                <a:ext uri="{FF2B5EF4-FFF2-40B4-BE49-F238E27FC236}">
                  <a16:creationId xmlns:a16="http://schemas.microsoft.com/office/drawing/2014/main" id="{EE7A0DD7-E053-49F0-AA87-1A39DA5F1B96}"/>
                </a:ext>
              </a:extLst>
            </p:cNvPr>
            <p:cNvSpPr>
              <a:spLocks/>
            </p:cNvSpPr>
            <p:nvPr userDrawn="1"/>
          </p:nvSpPr>
          <p:spPr bwMode="auto">
            <a:xfrm rot="16521349">
              <a:off x="8845108" y="2427550"/>
              <a:ext cx="163905" cy="115345"/>
            </a:xfrm>
            <a:custGeom>
              <a:avLst/>
              <a:gdLst>
                <a:gd name="T0" fmla="*/ 152 w 183"/>
                <a:gd name="T1" fmla="*/ 34 h 119"/>
                <a:gd name="T2" fmla="*/ 175 w 183"/>
                <a:gd name="T3" fmla="*/ 119 h 119"/>
                <a:gd name="T4" fmla="*/ 150 w 183"/>
                <a:gd name="T5" fmla="*/ 69 h 119"/>
                <a:gd name="T6" fmla="*/ 26 w 183"/>
                <a:gd name="T7" fmla="*/ 70 h 119"/>
                <a:gd name="T8" fmla="*/ 3 w 183"/>
                <a:gd name="T9" fmla="*/ 109 h 119"/>
                <a:gd name="T10" fmla="*/ 28 w 183"/>
                <a:gd name="T11" fmla="*/ 35 h 119"/>
                <a:gd name="T12" fmla="*/ 152 w 183"/>
                <a:gd name="T13" fmla="*/ 34 h 119"/>
              </a:gdLst>
              <a:ahLst/>
              <a:cxnLst>
                <a:cxn ang="0">
                  <a:pos x="T0" y="T1"/>
                </a:cxn>
                <a:cxn ang="0">
                  <a:pos x="T2" y="T3"/>
                </a:cxn>
                <a:cxn ang="0">
                  <a:pos x="T4" y="T5"/>
                </a:cxn>
                <a:cxn ang="0">
                  <a:pos x="T6" y="T7"/>
                </a:cxn>
                <a:cxn ang="0">
                  <a:pos x="T8" y="T9"/>
                </a:cxn>
                <a:cxn ang="0">
                  <a:pos x="T10" y="T11"/>
                </a:cxn>
                <a:cxn ang="0">
                  <a:pos x="T12" y="T13"/>
                </a:cxn>
              </a:cxnLst>
              <a:rect l="0" t="0" r="r" b="b"/>
              <a:pathLst>
                <a:path w="183" h="119">
                  <a:moveTo>
                    <a:pt x="152" y="34"/>
                  </a:moveTo>
                  <a:cubicBezTo>
                    <a:pt x="175" y="57"/>
                    <a:pt x="183" y="90"/>
                    <a:pt x="175" y="119"/>
                  </a:cubicBezTo>
                  <a:cubicBezTo>
                    <a:pt x="172" y="101"/>
                    <a:pt x="164" y="83"/>
                    <a:pt x="150" y="69"/>
                  </a:cubicBezTo>
                  <a:cubicBezTo>
                    <a:pt x="115" y="35"/>
                    <a:pt x="60" y="35"/>
                    <a:pt x="26" y="70"/>
                  </a:cubicBezTo>
                  <a:cubicBezTo>
                    <a:pt x="14" y="81"/>
                    <a:pt x="7" y="94"/>
                    <a:pt x="3" y="109"/>
                  </a:cubicBezTo>
                  <a:cubicBezTo>
                    <a:pt x="0" y="83"/>
                    <a:pt x="8" y="55"/>
                    <a:pt x="28" y="35"/>
                  </a:cubicBezTo>
                  <a:cubicBezTo>
                    <a:pt x="62" y="0"/>
                    <a:pt x="117"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412579569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barn(outVertical)">
                                      <p:cBhvr>
                                        <p:cTn id="15" dur="750"/>
                                        <p:tgtEl>
                                          <p:spTgt spid="66"/>
                                        </p:tgtEl>
                                      </p:cBhvr>
                                    </p:animEffect>
                                  </p:childTnLst>
                                </p:cTn>
                              </p:par>
                              <p:par>
                                <p:cTn id="16" presetID="2" presetClass="entr" presetSubtype="4"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additive="base">
                                        <p:cTn id="18" dur="750" fill="hold"/>
                                        <p:tgtEl>
                                          <p:spTgt spid="65"/>
                                        </p:tgtEl>
                                        <p:attrNameLst>
                                          <p:attrName>ppt_x</p:attrName>
                                        </p:attrNameLst>
                                      </p:cBhvr>
                                      <p:tavLst>
                                        <p:tav tm="0">
                                          <p:val>
                                            <p:strVal val="#ppt_x"/>
                                          </p:val>
                                        </p:tav>
                                        <p:tav tm="100000">
                                          <p:val>
                                            <p:strVal val="#ppt_x"/>
                                          </p:val>
                                        </p:tav>
                                      </p:tavLst>
                                    </p:anim>
                                    <p:anim calcmode="lin" valueType="num">
                                      <p:cBhvr additive="base">
                                        <p:cTn id="19" dur="75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V="1">
            <a:off x="3866775" y="6245738"/>
            <a:ext cx="3734962" cy="1053072"/>
          </a:xfrm>
          <a:prstGeom prst="rect">
            <a:avLst/>
          </a:prstGeom>
        </p:spPr>
      </p:pic>
      <p:pic>
        <p:nvPicPr>
          <p:cNvPr id="163" name="图片 162">
            <a:extLst>
              <a:ext uri="{FF2B5EF4-FFF2-40B4-BE49-F238E27FC236}">
                <a16:creationId xmlns:a16="http://schemas.microsoft.com/office/drawing/2014/main" id="{7B54F261-B4F7-4E32-BC5F-F86A840C0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61357" y="2706451"/>
            <a:ext cx="1430643" cy="1427399"/>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53571" y="170730"/>
            <a:ext cx="2196463" cy="953939"/>
          </a:xfrm>
          <a:prstGeom prst="rect">
            <a:avLst/>
          </a:prstGeom>
        </p:spPr>
      </p:pic>
      <p:pic>
        <p:nvPicPr>
          <p:cNvPr id="166" name="图片 165">
            <a:extLst>
              <a:ext uri="{FF2B5EF4-FFF2-40B4-BE49-F238E27FC236}">
                <a16:creationId xmlns:a16="http://schemas.microsoft.com/office/drawing/2014/main" id="{971A4AAD-077B-4EB5-A65A-7038BFD516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4375" y="2925770"/>
            <a:ext cx="2973091" cy="1902086"/>
          </a:xfrm>
          <a:prstGeom prst="rect">
            <a:avLst/>
          </a:prstGeom>
        </p:spPr>
      </p:pic>
      <p:pic>
        <p:nvPicPr>
          <p:cNvPr id="167" name="图片 166">
            <a:extLst>
              <a:ext uri="{FF2B5EF4-FFF2-40B4-BE49-F238E27FC236}">
                <a16:creationId xmlns:a16="http://schemas.microsoft.com/office/drawing/2014/main" id="{B6ED1B52-A5E3-413E-BEA4-844DC42068A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4775" y="5281330"/>
            <a:ext cx="1360682" cy="1357596"/>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8687064">
            <a:off x="10156126" y="5964528"/>
            <a:ext cx="1981432" cy="1038862"/>
          </a:xfrm>
          <a:prstGeom prst="rect">
            <a:avLst/>
          </a:prstGeom>
        </p:spPr>
      </p:pic>
      <p:pic>
        <p:nvPicPr>
          <p:cNvPr id="172" name="图片 171">
            <a:extLst>
              <a:ext uri="{FF2B5EF4-FFF2-40B4-BE49-F238E27FC236}">
                <a16:creationId xmlns:a16="http://schemas.microsoft.com/office/drawing/2014/main" id="{54D7A022-25A4-4F0A-B1E1-EC465F800217}"/>
              </a:ext>
            </a:extLst>
          </p:cNvPr>
          <p:cNvPicPr>
            <a:picLocks noChangeAspect="1"/>
          </p:cNvPicPr>
          <p:nvPr userDrawn="1"/>
        </p:nvPicPr>
        <p:blipFill>
          <a:blip r:embed="rId8"/>
          <a:stretch>
            <a:fillRect/>
          </a:stretch>
        </p:blipFill>
        <p:spPr>
          <a:xfrm rot="20705900">
            <a:off x="679273" y="634236"/>
            <a:ext cx="2038587" cy="1056313"/>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8489583" y="6452093"/>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10"/>
          <a:stretch>
            <a:fillRect/>
          </a:stretch>
        </p:blipFill>
        <p:spPr>
          <a:xfrm rot="20320268">
            <a:off x="10690242" y="622572"/>
            <a:ext cx="748105" cy="1790300"/>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864431" y="5923650"/>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62712" y="469450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7213075">
            <a:off x="8692103" y="5605171"/>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373569" y="-151322"/>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967019" y="190320"/>
            <a:ext cx="1005532" cy="797344"/>
          </a:xfrm>
          <a:prstGeom prst="rect">
            <a:avLst/>
          </a:prstGeom>
        </p:spPr>
      </p:pic>
      <p:pic>
        <p:nvPicPr>
          <p:cNvPr id="185" name="图片 184">
            <a:extLst>
              <a:ext uri="{FF2B5EF4-FFF2-40B4-BE49-F238E27FC236}">
                <a16:creationId xmlns:a16="http://schemas.microsoft.com/office/drawing/2014/main" id="{E1ABACD8-D10A-44A9-8CFF-589DCA9C79B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381436"/>
            <a:ext cx="858597" cy="722476"/>
          </a:xfrm>
          <a:prstGeom prst="rect">
            <a:avLst/>
          </a:prstGeom>
        </p:spPr>
      </p:pic>
      <p:pic>
        <p:nvPicPr>
          <p:cNvPr id="186" name="图片 185">
            <a:extLst>
              <a:ext uri="{FF2B5EF4-FFF2-40B4-BE49-F238E27FC236}">
                <a16:creationId xmlns:a16="http://schemas.microsoft.com/office/drawing/2014/main" id="{5494A3A7-185F-4AD7-BFF8-DFA97DD0B3C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143414" y="2201805"/>
            <a:ext cx="762311" cy="811813"/>
          </a:xfrm>
          <a:prstGeom prst="rect">
            <a:avLst/>
          </a:prstGeom>
        </p:spPr>
      </p:pic>
      <p:pic>
        <p:nvPicPr>
          <p:cNvPr id="21" name="图片 20">
            <a:extLst>
              <a:ext uri="{FF2B5EF4-FFF2-40B4-BE49-F238E27FC236}">
                <a16:creationId xmlns:a16="http://schemas.microsoft.com/office/drawing/2014/main" id="{E5DAD34E-D531-4307-87E1-1738BCF1CA9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389410" y="6078962"/>
            <a:ext cx="793193" cy="791395"/>
          </a:xfrm>
          <a:prstGeom prst="rect">
            <a:avLst/>
          </a:prstGeom>
        </p:spPr>
      </p:pic>
      <p:sp>
        <p:nvSpPr>
          <p:cNvPr id="19" name="矩形 18">
            <a:extLst>
              <a:ext uri="{FF2B5EF4-FFF2-40B4-BE49-F238E27FC236}">
                <a16:creationId xmlns:a16="http://schemas.microsoft.com/office/drawing/2014/main" id="{8FED09F7-20B1-4F5D-92A1-A42D725C85F2}"/>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213735965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 calcmode="lin" valueType="num">
                                      <p:cBhvr>
                                        <p:cTn id="7" dur="1000" fill="hold"/>
                                        <p:tgtEl>
                                          <p:spTgt spid="163"/>
                                        </p:tgtEl>
                                        <p:attrNameLst>
                                          <p:attrName>ppt_w</p:attrName>
                                        </p:attrNameLst>
                                      </p:cBhvr>
                                      <p:tavLst>
                                        <p:tav tm="0">
                                          <p:val>
                                            <p:fltVal val="0"/>
                                          </p:val>
                                        </p:tav>
                                        <p:tav tm="100000">
                                          <p:val>
                                            <p:strVal val="#ppt_w"/>
                                          </p:val>
                                        </p:tav>
                                      </p:tavLst>
                                    </p:anim>
                                    <p:anim calcmode="lin" valueType="num">
                                      <p:cBhvr>
                                        <p:cTn id="8" dur="1000" fill="hold"/>
                                        <p:tgtEl>
                                          <p:spTgt spid="163"/>
                                        </p:tgtEl>
                                        <p:attrNameLst>
                                          <p:attrName>ppt_h</p:attrName>
                                        </p:attrNameLst>
                                      </p:cBhvr>
                                      <p:tavLst>
                                        <p:tav tm="0">
                                          <p:val>
                                            <p:fltVal val="0"/>
                                          </p:val>
                                        </p:tav>
                                        <p:tav tm="100000">
                                          <p:val>
                                            <p:strVal val="#ppt_h"/>
                                          </p:val>
                                        </p:tav>
                                      </p:tavLst>
                                    </p:anim>
                                    <p:anim calcmode="lin" valueType="num">
                                      <p:cBhvr>
                                        <p:cTn id="9" dur="1000" fill="hold"/>
                                        <p:tgtEl>
                                          <p:spTgt spid="163"/>
                                        </p:tgtEl>
                                        <p:attrNameLst>
                                          <p:attrName>style.rotation</p:attrName>
                                        </p:attrNameLst>
                                      </p:cBhvr>
                                      <p:tavLst>
                                        <p:tav tm="0">
                                          <p:val>
                                            <p:fltVal val="90"/>
                                          </p:val>
                                        </p:tav>
                                        <p:tav tm="100000">
                                          <p:val>
                                            <p:fltVal val="0"/>
                                          </p:val>
                                        </p:tav>
                                      </p:tavLst>
                                    </p:anim>
                                    <p:animEffect transition="in" filter="fade">
                                      <p:cBhvr>
                                        <p:cTn id="10" dur="1000"/>
                                        <p:tgtEl>
                                          <p:spTgt spid="163"/>
                                        </p:tgtEl>
                                      </p:cBhvr>
                                    </p:animEffect>
                                  </p:childTnLst>
                                </p:cTn>
                              </p:par>
                              <p:par>
                                <p:cTn id="11" presetID="31" presetClass="entr" presetSubtype="0" fill="hold" nodeType="withEffect">
                                  <p:stCondLst>
                                    <p:cond delay="0"/>
                                  </p:stCondLst>
                                  <p:childTnLst>
                                    <p:set>
                                      <p:cBhvr>
                                        <p:cTn id="12" dur="1" fill="hold">
                                          <p:stCondLst>
                                            <p:cond delay="0"/>
                                          </p:stCondLst>
                                        </p:cTn>
                                        <p:tgtEl>
                                          <p:spTgt spid="167"/>
                                        </p:tgtEl>
                                        <p:attrNameLst>
                                          <p:attrName>style.visibility</p:attrName>
                                        </p:attrNameLst>
                                      </p:cBhvr>
                                      <p:to>
                                        <p:strVal val="visible"/>
                                      </p:to>
                                    </p:set>
                                    <p:anim calcmode="lin" valueType="num">
                                      <p:cBhvr>
                                        <p:cTn id="13" dur="1000" fill="hold"/>
                                        <p:tgtEl>
                                          <p:spTgt spid="167"/>
                                        </p:tgtEl>
                                        <p:attrNameLst>
                                          <p:attrName>ppt_w</p:attrName>
                                        </p:attrNameLst>
                                      </p:cBhvr>
                                      <p:tavLst>
                                        <p:tav tm="0">
                                          <p:val>
                                            <p:fltVal val="0"/>
                                          </p:val>
                                        </p:tav>
                                        <p:tav tm="100000">
                                          <p:val>
                                            <p:strVal val="#ppt_w"/>
                                          </p:val>
                                        </p:tav>
                                      </p:tavLst>
                                    </p:anim>
                                    <p:anim calcmode="lin" valueType="num">
                                      <p:cBhvr>
                                        <p:cTn id="14" dur="1000" fill="hold"/>
                                        <p:tgtEl>
                                          <p:spTgt spid="167"/>
                                        </p:tgtEl>
                                        <p:attrNameLst>
                                          <p:attrName>ppt_h</p:attrName>
                                        </p:attrNameLst>
                                      </p:cBhvr>
                                      <p:tavLst>
                                        <p:tav tm="0">
                                          <p:val>
                                            <p:fltVal val="0"/>
                                          </p:val>
                                        </p:tav>
                                        <p:tav tm="100000">
                                          <p:val>
                                            <p:strVal val="#ppt_h"/>
                                          </p:val>
                                        </p:tav>
                                      </p:tavLst>
                                    </p:anim>
                                    <p:anim calcmode="lin" valueType="num">
                                      <p:cBhvr>
                                        <p:cTn id="15" dur="1000" fill="hold"/>
                                        <p:tgtEl>
                                          <p:spTgt spid="167"/>
                                        </p:tgtEl>
                                        <p:attrNameLst>
                                          <p:attrName>style.rotation</p:attrName>
                                        </p:attrNameLst>
                                      </p:cBhvr>
                                      <p:tavLst>
                                        <p:tav tm="0">
                                          <p:val>
                                            <p:fltVal val="90"/>
                                          </p:val>
                                        </p:tav>
                                        <p:tav tm="100000">
                                          <p:val>
                                            <p:fltVal val="0"/>
                                          </p:val>
                                        </p:tav>
                                      </p:tavLst>
                                    </p:anim>
                                    <p:animEffect transition="in" filter="fade">
                                      <p:cBhvr>
                                        <p:cTn id="16" dur="1000"/>
                                        <p:tgtEl>
                                          <p:spTgt spid="167"/>
                                        </p:tgtEl>
                                      </p:cBhvr>
                                    </p:animEffect>
                                  </p:childTnLst>
                                </p:cTn>
                              </p:par>
                              <p:par>
                                <p:cTn id="17" presetID="31" presetClass="entr" presetSubtype="0" fill="hold" nodeType="withEffect">
                                  <p:stCondLst>
                                    <p:cond delay="0"/>
                                  </p:stCondLst>
                                  <p:childTnLst>
                                    <p:set>
                                      <p:cBhvr>
                                        <p:cTn id="18" dur="1" fill="hold">
                                          <p:stCondLst>
                                            <p:cond delay="0"/>
                                          </p:stCondLst>
                                        </p:cTn>
                                        <p:tgtEl>
                                          <p:spTgt spid="166"/>
                                        </p:tgtEl>
                                        <p:attrNameLst>
                                          <p:attrName>style.visibility</p:attrName>
                                        </p:attrNameLst>
                                      </p:cBhvr>
                                      <p:to>
                                        <p:strVal val="visible"/>
                                      </p:to>
                                    </p:set>
                                    <p:anim calcmode="lin" valueType="num">
                                      <p:cBhvr>
                                        <p:cTn id="19" dur="1000" fill="hold"/>
                                        <p:tgtEl>
                                          <p:spTgt spid="166"/>
                                        </p:tgtEl>
                                        <p:attrNameLst>
                                          <p:attrName>ppt_w</p:attrName>
                                        </p:attrNameLst>
                                      </p:cBhvr>
                                      <p:tavLst>
                                        <p:tav tm="0">
                                          <p:val>
                                            <p:fltVal val="0"/>
                                          </p:val>
                                        </p:tav>
                                        <p:tav tm="100000">
                                          <p:val>
                                            <p:strVal val="#ppt_w"/>
                                          </p:val>
                                        </p:tav>
                                      </p:tavLst>
                                    </p:anim>
                                    <p:anim calcmode="lin" valueType="num">
                                      <p:cBhvr>
                                        <p:cTn id="20" dur="1000" fill="hold"/>
                                        <p:tgtEl>
                                          <p:spTgt spid="166"/>
                                        </p:tgtEl>
                                        <p:attrNameLst>
                                          <p:attrName>ppt_h</p:attrName>
                                        </p:attrNameLst>
                                      </p:cBhvr>
                                      <p:tavLst>
                                        <p:tav tm="0">
                                          <p:val>
                                            <p:fltVal val="0"/>
                                          </p:val>
                                        </p:tav>
                                        <p:tav tm="100000">
                                          <p:val>
                                            <p:strVal val="#ppt_h"/>
                                          </p:val>
                                        </p:tav>
                                      </p:tavLst>
                                    </p:anim>
                                    <p:anim calcmode="lin" valueType="num">
                                      <p:cBhvr>
                                        <p:cTn id="21" dur="1000" fill="hold"/>
                                        <p:tgtEl>
                                          <p:spTgt spid="166"/>
                                        </p:tgtEl>
                                        <p:attrNameLst>
                                          <p:attrName>style.rotation</p:attrName>
                                        </p:attrNameLst>
                                      </p:cBhvr>
                                      <p:tavLst>
                                        <p:tav tm="0">
                                          <p:val>
                                            <p:fltVal val="90"/>
                                          </p:val>
                                        </p:tav>
                                        <p:tav tm="100000">
                                          <p:val>
                                            <p:fltVal val="0"/>
                                          </p:val>
                                        </p:tav>
                                      </p:tavLst>
                                    </p:anim>
                                    <p:animEffect transition="in" filter="fade">
                                      <p:cBhvr>
                                        <p:cTn id="22" dur="1000"/>
                                        <p:tgtEl>
                                          <p:spTgt spid="166"/>
                                        </p:tgtEl>
                                      </p:cBhvr>
                                    </p:animEffect>
                                  </p:childTnLst>
                                </p:cTn>
                              </p:par>
                              <p:par>
                                <p:cTn id="23" presetID="31" presetClass="entr" presetSubtype="0" fill="hold" nodeType="withEffect">
                                  <p:stCondLst>
                                    <p:cond delay="0"/>
                                  </p:stCondLst>
                                  <p:childTnLst>
                                    <p:set>
                                      <p:cBhvr>
                                        <p:cTn id="24" dur="1" fill="hold">
                                          <p:stCondLst>
                                            <p:cond delay="0"/>
                                          </p:stCondLst>
                                        </p:cTn>
                                        <p:tgtEl>
                                          <p:spTgt spid="171"/>
                                        </p:tgtEl>
                                        <p:attrNameLst>
                                          <p:attrName>style.visibility</p:attrName>
                                        </p:attrNameLst>
                                      </p:cBhvr>
                                      <p:to>
                                        <p:strVal val="visible"/>
                                      </p:to>
                                    </p:set>
                                    <p:anim calcmode="lin" valueType="num">
                                      <p:cBhvr>
                                        <p:cTn id="25" dur="1000" fill="hold"/>
                                        <p:tgtEl>
                                          <p:spTgt spid="171"/>
                                        </p:tgtEl>
                                        <p:attrNameLst>
                                          <p:attrName>ppt_w</p:attrName>
                                        </p:attrNameLst>
                                      </p:cBhvr>
                                      <p:tavLst>
                                        <p:tav tm="0">
                                          <p:val>
                                            <p:fltVal val="0"/>
                                          </p:val>
                                        </p:tav>
                                        <p:tav tm="100000">
                                          <p:val>
                                            <p:strVal val="#ppt_w"/>
                                          </p:val>
                                        </p:tav>
                                      </p:tavLst>
                                    </p:anim>
                                    <p:anim calcmode="lin" valueType="num">
                                      <p:cBhvr>
                                        <p:cTn id="26" dur="1000" fill="hold"/>
                                        <p:tgtEl>
                                          <p:spTgt spid="171"/>
                                        </p:tgtEl>
                                        <p:attrNameLst>
                                          <p:attrName>ppt_h</p:attrName>
                                        </p:attrNameLst>
                                      </p:cBhvr>
                                      <p:tavLst>
                                        <p:tav tm="0">
                                          <p:val>
                                            <p:fltVal val="0"/>
                                          </p:val>
                                        </p:tav>
                                        <p:tav tm="100000">
                                          <p:val>
                                            <p:strVal val="#ppt_h"/>
                                          </p:val>
                                        </p:tav>
                                      </p:tavLst>
                                    </p:anim>
                                    <p:anim calcmode="lin" valueType="num">
                                      <p:cBhvr>
                                        <p:cTn id="27" dur="1000" fill="hold"/>
                                        <p:tgtEl>
                                          <p:spTgt spid="171"/>
                                        </p:tgtEl>
                                        <p:attrNameLst>
                                          <p:attrName>style.rotation</p:attrName>
                                        </p:attrNameLst>
                                      </p:cBhvr>
                                      <p:tavLst>
                                        <p:tav tm="0">
                                          <p:val>
                                            <p:fltVal val="90"/>
                                          </p:val>
                                        </p:tav>
                                        <p:tav tm="100000">
                                          <p:val>
                                            <p:fltVal val="0"/>
                                          </p:val>
                                        </p:tav>
                                      </p:tavLst>
                                    </p:anim>
                                    <p:animEffect transition="in" filter="fade">
                                      <p:cBhvr>
                                        <p:cTn id="28" dur="1000"/>
                                        <p:tgtEl>
                                          <p:spTgt spid="171"/>
                                        </p:tgtEl>
                                      </p:cBhvr>
                                    </p:animEffect>
                                  </p:childTnLst>
                                </p:cTn>
                              </p:par>
                              <p:par>
                                <p:cTn id="29" presetID="31" presetClass="entr" presetSubtype="0" fill="hold" nodeType="withEffect">
                                  <p:stCondLst>
                                    <p:cond delay="0"/>
                                  </p:stCondLst>
                                  <p:childTnLst>
                                    <p:set>
                                      <p:cBhvr>
                                        <p:cTn id="30" dur="1" fill="hold">
                                          <p:stCondLst>
                                            <p:cond delay="0"/>
                                          </p:stCondLst>
                                        </p:cTn>
                                        <p:tgtEl>
                                          <p:spTgt spid="172"/>
                                        </p:tgtEl>
                                        <p:attrNameLst>
                                          <p:attrName>style.visibility</p:attrName>
                                        </p:attrNameLst>
                                      </p:cBhvr>
                                      <p:to>
                                        <p:strVal val="visible"/>
                                      </p:to>
                                    </p:set>
                                    <p:anim calcmode="lin" valueType="num">
                                      <p:cBhvr>
                                        <p:cTn id="31" dur="1000" fill="hold"/>
                                        <p:tgtEl>
                                          <p:spTgt spid="172"/>
                                        </p:tgtEl>
                                        <p:attrNameLst>
                                          <p:attrName>ppt_w</p:attrName>
                                        </p:attrNameLst>
                                      </p:cBhvr>
                                      <p:tavLst>
                                        <p:tav tm="0">
                                          <p:val>
                                            <p:fltVal val="0"/>
                                          </p:val>
                                        </p:tav>
                                        <p:tav tm="100000">
                                          <p:val>
                                            <p:strVal val="#ppt_w"/>
                                          </p:val>
                                        </p:tav>
                                      </p:tavLst>
                                    </p:anim>
                                    <p:anim calcmode="lin" valueType="num">
                                      <p:cBhvr>
                                        <p:cTn id="32" dur="1000" fill="hold"/>
                                        <p:tgtEl>
                                          <p:spTgt spid="172"/>
                                        </p:tgtEl>
                                        <p:attrNameLst>
                                          <p:attrName>ppt_h</p:attrName>
                                        </p:attrNameLst>
                                      </p:cBhvr>
                                      <p:tavLst>
                                        <p:tav tm="0">
                                          <p:val>
                                            <p:fltVal val="0"/>
                                          </p:val>
                                        </p:tav>
                                        <p:tav tm="100000">
                                          <p:val>
                                            <p:strVal val="#ppt_h"/>
                                          </p:val>
                                        </p:tav>
                                      </p:tavLst>
                                    </p:anim>
                                    <p:anim calcmode="lin" valueType="num">
                                      <p:cBhvr>
                                        <p:cTn id="33" dur="1000" fill="hold"/>
                                        <p:tgtEl>
                                          <p:spTgt spid="172"/>
                                        </p:tgtEl>
                                        <p:attrNameLst>
                                          <p:attrName>style.rotation</p:attrName>
                                        </p:attrNameLst>
                                      </p:cBhvr>
                                      <p:tavLst>
                                        <p:tav tm="0">
                                          <p:val>
                                            <p:fltVal val="90"/>
                                          </p:val>
                                        </p:tav>
                                        <p:tav tm="100000">
                                          <p:val>
                                            <p:fltVal val="0"/>
                                          </p:val>
                                        </p:tav>
                                      </p:tavLst>
                                    </p:anim>
                                    <p:animEffect transition="in" filter="fade">
                                      <p:cBhvr>
                                        <p:cTn id="34" dur="1000"/>
                                        <p:tgtEl>
                                          <p:spTgt spid="172"/>
                                        </p:tgtEl>
                                      </p:cBhvr>
                                    </p:animEffect>
                                  </p:childTnLst>
                                </p:cTn>
                              </p:par>
                              <p:par>
                                <p:cTn id="35" presetID="31" presetClass="entr" presetSubtype="0" fill="hold" nodeType="withEffect">
                                  <p:stCondLst>
                                    <p:cond delay="0"/>
                                  </p:stCondLst>
                                  <p:childTnLst>
                                    <p:set>
                                      <p:cBhvr>
                                        <p:cTn id="36" dur="1" fill="hold">
                                          <p:stCondLst>
                                            <p:cond delay="0"/>
                                          </p:stCondLst>
                                        </p:cTn>
                                        <p:tgtEl>
                                          <p:spTgt spid="165"/>
                                        </p:tgtEl>
                                        <p:attrNameLst>
                                          <p:attrName>style.visibility</p:attrName>
                                        </p:attrNameLst>
                                      </p:cBhvr>
                                      <p:to>
                                        <p:strVal val="visible"/>
                                      </p:to>
                                    </p:set>
                                    <p:anim calcmode="lin" valueType="num">
                                      <p:cBhvr>
                                        <p:cTn id="37" dur="1000" fill="hold"/>
                                        <p:tgtEl>
                                          <p:spTgt spid="165"/>
                                        </p:tgtEl>
                                        <p:attrNameLst>
                                          <p:attrName>ppt_w</p:attrName>
                                        </p:attrNameLst>
                                      </p:cBhvr>
                                      <p:tavLst>
                                        <p:tav tm="0">
                                          <p:val>
                                            <p:fltVal val="0"/>
                                          </p:val>
                                        </p:tav>
                                        <p:tav tm="100000">
                                          <p:val>
                                            <p:strVal val="#ppt_w"/>
                                          </p:val>
                                        </p:tav>
                                      </p:tavLst>
                                    </p:anim>
                                    <p:anim calcmode="lin" valueType="num">
                                      <p:cBhvr>
                                        <p:cTn id="38" dur="1000" fill="hold"/>
                                        <p:tgtEl>
                                          <p:spTgt spid="165"/>
                                        </p:tgtEl>
                                        <p:attrNameLst>
                                          <p:attrName>ppt_h</p:attrName>
                                        </p:attrNameLst>
                                      </p:cBhvr>
                                      <p:tavLst>
                                        <p:tav tm="0">
                                          <p:val>
                                            <p:fltVal val="0"/>
                                          </p:val>
                                        </p:tav>
                                        <p:tav tm="100000">
                                          <p:val>
                                            <p:strVal val="#ppt_h"/>
                                          </p:val>
                                        </p:tav>
                                      </p:tavLst>
                                    </p:anim>
                                    <p:anim calcmode="lin" valueType="num">
                                      <p:cBhvr>
                                        <p:cTn id="39" dur="1000" fill="hold"/>
                                        <p:tgtEl>
                                          <p:spTgt spid="165"/>
                                        </p:tgtEl>
                                        <p:attrNameLst>
                                          <p:attrName>style.rotation</p:attrName>
                                        </p:attrNameLst>
                                      </p:cBhvr>
                                      <p:tavLst>
                                        <p:tav tm="0">
                                          <p:val>
                                            <p:fltVal val="90"/>
                                          </p:val>
                                        </p:tav>
                                        <p:tav tm="100000">
                                          <p:val>
                                            <p:fltVal val="0"/>
                                          </p:val>
                                        </p:tav>
                                      </p:tavLst>
                                    </p:anim>
                                    <p:animEffect transition="in" filter="fade">
                                      <p:cBhvr>
                                        <p:cTn id="40" dur="1000"/>
                                        <p:tgtEl>
                                          <p:spTgt spid="16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185"/>
                                        </p:tgtEl>
                                        <p:attrNameLst>
                                          <p:attrName>style.visibility</p:attrName>
                                        </p:attrNameLst>
                                      </p:cBhvr>
                                      <p:to>
                                        <p:strVal val="visible"/>
                                      </p:to>
                                    </p:set>
                                    <p:animEffect transition="in" filter="fade">
                                      <p:cBhvr>
                                        <p:cTn id="69" dur="500"/>
                                        <p:tgtEl>
                                          <p:spTgt spid="185"/>
                                        </p:tgtEl>
                                      </p:cBhvr>
                                    </p:animEffect>
                                  </p:childTnLst>
                                </p:cTn>
                              </p:par>
                              <p:par>
                                <p:cTn id="70" presetID="10" presetClass="entr" presetSubtype="0" fill="hold" nodeType="withEffect">
                                  <p:stCondLst>
                                    <p:cond delay="0"/>
                                  </p:stCondLst>
                                  <p:childTnLst>
                                    <p:set>
                                      <p:cBhvr>
                                        <p:cTn id="71" dur="1" fill="hold">
                                          <p:stCondLst>
                                            <p:cond delay="0"/>
                                          </p:stCondLst>
                                        </p:cTn>
                                        <p:tgtEl>
                                          <p:spTgt spid="186"/>
                                        </p:tgtEl>
                                        <p:attrNameLst>
                                          <p:attrName>style.visibility</p:attrName>
                                        </p:attrNameLst>
                                      </p:cBhvr>
                                      <p:to>
                                        <p:strVal val="visible"/>
                                      </p:to>
                                    </p:set>
                                    <p:animEffect transition="in" filter="fade">
                                      <p:cBhvr>
                                        <p:cTn id="72" dur="500"/>
                                        <p:tgtEl>
                                          <p:spTgt spid="186"/>
                                        </p:tgtEl>
                                      </p:cBhvr>
                                    </p:animEffect>
                                  </p:childTnLst>
                                </p:cTn>
                              </p:par>
                              <p:par>
                                <p:cTn id="73" presetID="31" presetClass="entr" presetSubtype="0" fill="hold"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fltVal val="0"/>
                                          </p:val>
                                        </p:tav>
                                        <p:tav tm="100000">
                                          <p:val>
                                            <p:strVal val="#ppt_w"/>
                                          </p:val>
                                        </p:tav>
                                      </p:tavLst>
                                    </p:anim>
                                    <p:anim calcmode="lin" valueType="num">
                                      <p:cBhvr>
                                        <p:cTn id="76" dur="1000" fill="hold"/>
                                        <p:tgtEl>
                                          <p:spTgt spid="21"/>
                                        </p:tgtEl>
                                        <p:attrNameLst>
                                          <p:attrName>ppt_h</p:attrName>
                                        </p:attrNameLst>
                                      </p:cBhvr>
                                      <p:tavLst>
                                        <p:tav tm="0">
                                          <p:val>
                                            <p:fltVal val="0"/>
                                          </p:val>
                                        </p:tav>
                                        <p:tav tm="100000">
                                          <p:val>
                                            <p:strVal val="#ppt_h"/>
                                          </p:val>
                                        </p:tav>
                                      </p:tavLst>
                                    </p:anim>
                                    <p:anim calcmode="lin" valueType="num">
                                      <p:cBhvr>
                                        <p:cTn id="77" dur="1000" fill="hold"/>
                                        <p:tgtEl>
                                          <p:spTgt spid="21"/>
                                        </p:tgtEl>
                                        <p:attrNameLst>
                                          <p:attrName>style.rotation</p:attrName>
                                        </p:attrNameLst>
                                      </p:cBhvr>
                                      <p:tavLst>
                                        <p:tav tm="0">
                                          <p:val>
                                            <p:fltVal val="90"/>
                                          </p:val>
                                        </p:tav>
                                        <p:tav tm="100000">
                                          <p:val>
                                            <p:fltVal val="0"/>
                                          </p:val>
                                        </p:tav>
                                      </p:tavLst>
                                    </p:anim>
                                    <p:animEffect transition="in" filter="fade">
                                      <p:cBhvr>
                                        <p:cTn id="78" dur="10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37"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barn(outVertical)">
                                      <p:cBhvr>
                                        <p:cTn id="8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4910E8C5-4CE9-4593-B1A6-561FCACD85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5761" y="3973799"/>
            <a:ext cx="7444944" cy="2698956"/>
          </a:xfrm>
          <a:prstGeom prst="rect">
            <a:avLst/>
          </a:prstGeom>
        </p:spPr>
      </p:pic>
      <p:grpSp>
        <p:nvGrpSpPr>
          <p:cNvPr id="12" name="Group 97">
            <a:extLst>
              <a:ext uri="{FF2B5EF4-FFF2-40B4-BE49-F238E27FC236}">
                <a16:creationId xmlns:a16="http://schemas.microsoft.com/office/drawing/2014/main" id="{912E5D3F-08B7-486C-AF83-4A34D4D23413}"/>
              </a:ext>
            </a:extLst>
          </p:cNvPr>
          <p:cNvGrpSpPr>
            <a:grpSpLocks noChangeAspect="1"/>
          </p:cNvGrpSpPr>
          <p:nvPr userDrawn="1"/>
        </p:nvGrpSpPr>
        <p:grpSpPr bwMode="auto">
          <a:xfrm>
            <a:off x="226521" y="343300"/>
            <a:ext cx="1788490" cy="1784350"/>
            <a:chOff x="100" y="412"/>
            <a:chExt cx="1296" cy="1293"/>
          </a:xfrm>
        </p:grpSpPr>
        <p:sp>
          <p:nvSpPr>
            <p:cNvPr id="13" name="AutoShape 96">
              <a:extLst>
                <a:ext uri="{FF2B5EF4-FFF2-40B4-BE49-F238E27FC236}">
                  <a16:creationId xmlns:a16="http://schemas.microsoft.com/office/drawing/2014/main" id="{5C54BBB4-50FF-4496-8259-4FF827ADD043}"/>
                </a:ext>
              </a:extLst>
            </p:cNvPr>
            <p:cNvSpPr>
              <a:spLocks noChangeAspect="1" noChangeArrowheads="1" noTextEdit="1"/>
            </p:cNvSpPr>
            <p:nvPr userDrawn="1"/>
          </p:nvSpPr>
          <p:spPr bwMode="auto">
            <a:xfrm>
              <a:off x="100" y="412"/>
              <a:ext cx="1296" cy="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5" name="Oval 99">
              <a:extLst>
                <a:ext uri="{FF2B5EF4-FFF2-40B4-BE49-F238E27FC236}">
                  <a16:creationId xmlns:a16="http://schemas.microsoft.com/office/drawing/2014/main" id="{49F3C228-09F7-4C7E-9FC7-B4596252FEEF}"/>
                </a:ext>
              </a:extLst>
            </p:cNvPr>
            <p:cNvSpPr>
              <a:spLocks noChangeArrowheads="1"/>
            </p:cNvSpPr>
            <p:nvPr userDrawn="1"/>
          </p:nvSpPr>
          <p:spPr bwMode="auto">
            <a:xfrm>
              <a:off x="273" y="584"/>
              <a:ext cx="950" cy="949"/>
            </a:xfrm>
            <a:prstGeom prst="ellipse">
              <a:avLst/>
            </a:prstGeom>
            <a:solidFill>
              <a:srgbClr val="FEF8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6" name="Oval 100">
              <a:extLst>
                <a:ext uri="{FF2B5EF4-FFF2-40B4-BE49-F238E27FC236}">
                  <a16:creationId xmlns:a16="http://schemas.microsoft.com/office/drawing/2014/main" id="{8D29C709-5074-4115-A1A4-C845001FDF8C}"/>
                </a:ext>
              </a:extLst>
            </p:cNvPr>
            <p:cNvSpPr>
              <a:spLocks noChangeArrowheads="1"/>
            </p:cNvSpPr>
            <p:nvPr userDrawn="1"/>
          </p:nvSpPr>
          <p:spPr bwMode="auto">
            <a:xfrm>
              <a:off x="333" y="645"/>
              <a:ext cx="830" cy="827"/>
            </a:xfrm>
            <a:prstGeom prst="ellipse">
              <a:avLst/>
            </a:prstGeom>
            <a:solidFill>
              <a:srgbClr val="F4E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7" name="Oval 101">
              <a:extLst>
                <a:ext uri="{FF2B5EF4-FFF2-40B4-BE49-F238E27FC236}">
                  <a16:creationId xmlns:a16="http://schemas.microsoft.com/office/drawing/2014/main" id="{FB71DDEA-45C9-440E-8E57-968242A52D26}"/>
                </a:ext>
              </a:extLst>
            </p:cNvPr>
            <p:cNvSpPr>
              <a:spLocks noChangeArrowheads="1"/>
            </p:cNvSpPr>
            <p:nvPr userDrawn="1"/>
          </p:nvSpPr>
          <p:spPr bwMode="auto">
            <a:xfrm>
              <a:off x="383" y="694"/>
              <a:ext cx="730" cy="729"/>
            </a:xfrm>
            <a:prstGeom prst="ellipse">
              <a:avLst/>
            </a:pr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8" name="Freeform 102">
              <a:extLst>
                <a:ext uri="{FF2B5EF4-FFF2-40B4-BE49-F238E27FC236}">
                  <a16:creationId xmlns:a16="http://schemas.microsoft.com/office/drawing/2014/main" id="{072519D3-BA3F-494B-AE99-97950C8AC545}"/>
                </a:ext>
              </a:extLst>
            </p:cNvPr>
            <p:cNvSpPr>
              <a:spLocks/>
            </p:cNvSpPr>
            <p:nvPr userDrawn="1"/>
          </p:nvSpPr>
          <p:spPr bwMode="auto">
            <a:xfrm>
              <a:off x="602" y="952"/>
              <a:ext cx="451" cy="325"/>
            </a:xfrm>
            <a:custGeom>
              <a:avLst/>
              <a:gdLst>
                <a:gd name="T0" fmla="*/ 504 w 691"/>
                <a:gd name="T1" fmla="*/ 501 h 501"/>
                <a:gd name="T2" fmla="*/ 580 w 691"/>
                <a:gd name="T3" fmla="*/ 0 h 501"/>
                <a:gd name="T4" fmla="*/ 0 w 691"/>
                <a:gd name="T5" fmla="*/ 295 h 501"/>
                <a:gd name="T6" fmla="*/ 159 w 691"/>
                <a:gd name="T7" fmla="*/ 444 h 501"/>
                <a:gd name="T8" fmla="*/ 504 w 691"/>
                <a:gd name="T9" fmla="*/ 501 h 501"/>
              </a:gdLst>
              <a:ahLst/>
              <a:cxnLst>
                <a:cxn ang="0">
                  <a:pos x="T0" y="T1"/>
                </a:cxn>
                <a:cxn ang="0">
                  <a:pos x="T2" y="T3"/>
                </a:cxn>
                <a:cxn ang="0">
                  <a:pos x="T4" y="T5"/>
                </a:cxn>
                <a:cxn ang="0">
                  <a:pos x="T6" y="T7"/>
                </a:cxn>
                <a:cxn ang="0">
                  <a:pos x="T8" y="T9"/>
                </a:cxn>
              </a:cxnLst>
              <a:rect l="0" t="0" r="r" b="b"/>
              <a:pathLst>
                <a:path w="691" h="501">
                  <a:moveTo>
                    <a:pt x="504" y="501"/>
                  </a:moveTo>
                  <a:cubicBezTo>
                    <a:pt x="691" y="358"/>
                    <a:pt x="580" y="0"/>
                    <a:pt x="580" y="0"/>
                  </a:cubicBezTo>
                  <a:cubicBezTo>
                    <a:pt x="458" y="84"/>
                    <a:pt x="0" y="295"/>
                    <a:pt x="0" y="295"/>
                  </a:cubicBezTo>
                  <a:cubicBezTo>
                    <a:pt x="0" y="295"/>
                    <a:pt x="67" y="375"/>
                    <a:pt x="159" y="444"/>
                  </a:cubicBezTo>
                  <a:cubicBezTo>
                    <a:pt x="247" y="412"/>
                    <a:pt x="387" y="390"/>
                    <a:pt x="504" y="501"/>
                  </a:cubicBezTo>
                  <a:close/>
                </a:path>
              </a:pathLst>
            </a:custGeom>
            <a:solidFill>
              <a:srgbClr val="811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9" name="Freeform 103">
              <a:extLst>
                <a:ext uri="{FF2B5EF4-FFF2-40B4-BE49-F238E27FC236}">
                  <a16:creationId xmlns:a16="http://schemas.microsoft.com/office/drawing/2014/main" id="{4CA8BAD6-CA52-41D6-B81D-2EDF548B0EC7}"/>
                </a:ext>
              </a:extLst>
            </p:cNvPr>
            <p:cNvSpPr>
              <a:spLocks/>
            </p:cNvSpPr>
            <p:nvPr userDrawn="1"/>
          </p:nvSpPr>
          <p:spPr bwMode="auto">
            <a:xfrm>
              <a:off x="706" y="1205"/>
              <a:ext cx="225" cy="124"/>
            </a:xfrm>
            <a:custGeom>
              <a:avLst/>
              <a:gdLst>
                <a:gd name="T0" fmla="*/ 334 w 345"/>
                <a:gd name="T1" fmla="*/ 119 h 191"/>
                <a:gd name="T2" fmla="*/ 345 w 345"/>
                <a:gd name="T3" fmla="*/ 111 h 191"/>
                <a:gd name="T4" fmla="*/ 0 w 345"/>
                <a:gd name="T5" fmla="*/ 54 h 191"/>
                <a:gd name="T6" fmla="*/ 334 w 345"/>
                <a:gd name="T7" fmla="*/ 119 h 191"/>
              </a:gdLst>
              <a:ahLst/>
              <a:cxnLst>
                <a:cxn ang="0">
                  <a:pos x="T0" y="T1"/>
                </a:cxn>
                <a:cxn ang="0">
                  <a:pos x="T2" y="T3"/>
                </a:cxn>
                <a:cxn ang="0">
                  <a:pos x="T4" y="T5"/>
                </a:cxn>
                <a:cxn ang="0">
                  <a:pos x="T6" y="T7"/>
                </a:cxn>
              </a:cxnLst>
              <a:rect l="0" t="0" r="r" b="b"/>
              <a:pathLst>
                <a:path w="345" h="191">
                  <a:moveTo>
                    <a:pt x="334" y="119"/>
                  </a:moveTo>
                  <a:cubicBezTo>
                    <a:pt x="338" y="117"/>
                    <a:pt x="342" y="114"/>
                    <a:pt x="345" y="111"/>
                  </a:cubicBezTo>
                  <a:cubicBezTo>
                    <a:pt x="228" y="0"/>
                    <a:pt x="88" y="22"/>
                    <a:pt x="0" y="54"/>
                  </a:cubicBezTo>
                  <a:cubicBezTo>
                    <a:pt x="99" y="130"/>
                    <a:pt x="229" y="191"/>
                    <a:pt x="334" y="119"/>
                  </a:cubicBezTo>
                  <a:close/>
                </a:path>
              </a:pathLst>
            </a:custGeom>
            <a:solidFill>
              <a:srgbClr val="EC7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0" name="Freeform 104">
              <a:extLst>
                <a:ext uri="{FF2B5EF4-FFF2-40B4-BE49-F238E27FC236}">
                  <a16:creationId xmlns:a16="http://schemas.microsoft.com/office/drawing/2014/main" id="{D30E8271-C75C-492D-AC9C-A481AE85458D}"/>
                </a:ext>
              </a:extLst>
            </p:cNvPr>
            <p:cNvSpPr>
              <a:spLocks/>
            </p:cNvSpPr>
            <p:nvPr userDrawn="1"/>
          </p:nvSpPr>
          <p:spPr bwMode="auto">
            <a:xfrm>
              <a:off x="634" y="942"/>
              <a:ext cx="64" cy="101"/>
            </a:xfrm>
            <a:custGeom>
              <a:avLst/>
              <a:gdLst>
                <a:gd name="T0" fmla="*/ 83 w 98"/>
                <a:gd name="T1" fmla="*/ 65 h 155"/>
                <a:gd name="T2" fmla="*/ 76 w 98"/>
                <a:gd name="T3" fmla="*/ 148 h 155"/>
                <a:gd name="T4" fmla="*/ 14 w 98"/>
                <a:gd name="T5" fmla="*/ 91 h 155"/>
                <a:gd name="T6" fmla="*/ 22 w 98"/>
                <a:gd name="T7" fmla="*/ 7 h 155"/>
                <a:gd name="T8" fmla="*/ 83 w 98"/>
                <a:gd name="T9" fmla="*/ 65 h 155"/>
              </a:gdLst>
              <a:ahLst/>
              <a:cxnLst>
                <a:cxn ang="0">
                  <a:pos x="T0" y="T1"/>
                </a:cxn>
                <a:cxn ang="0">
                  <a:pos x="T2" y="T3"/>
                </a:cxn>
                <a:cxn ang="0">
                  <a:pos x="T4" y="T5"/>
                </a:cxn>
                <a:cxn ang="0">
                  <a:pos x="T6" y="T7"/>
                </a:cxn>
                <a:cxn ang="0">
                  <a:pos x="T8" y="T9"/>
                </a:cxn>
              </a:cxnLst>
              <a:rect l="0" t="0" r="r" b="b"/>
              <a:pathLst>
                <a:path w="98" h="155">
                  <a:moveTo>
                    <a:pt x="83" y="65"/>
                  </a:moveTo>
                  <a:cubicBezTo>
                    <a:pt x="98" y="103"/>
                    <a:pt x="95" y="141"/>
                    <a:pt x="76" y="148"/>
                  </a:cubicBezTo>
                  <a:cubicBezTo>
                    <a:pt x="57" y="155"/>
                    <a:pt x="29" y="130"/>
                    <a:pt x="14" y="91"/>
                  </a:cubicBezTo>
                  <a:cubicBezTo>
                    <a:pt x="0" y="52"/>
                    <a:pt x="3" y="15"/>
                    <a:pt x="22" y="7"/>
                  </a:cubicBezTo>
                  <a:cubicBezTo>
                    <a:pt x="41" y="0"/>
                    <a:pt x="68" y="26"/>
                    <a:pt x="83" y="65"/>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105">
              <a:extLst>
                <a:ext uri="{FF2B5EF4-FFF2-40B4-BE49-F238E27FC236}">
                  <a16:creationId xmlns:a16="http://schemas.microsoft.com/office/drawing/2014/main" id="{13AB6510-1B1D-4B21-893C-06F2A2C11425}"/>
                </a:ext>
              </a:extLst>
            </p:cNvPr>
            <p:cNvSpPr>
              <a:spLocks/>
            </p:cNvSpPr>
            <p:nvPr userDrawn="1"/>
          </p:nvSpPr>
          <p:spPr bwMode="auto">
            <a:xfrm>
              <a:off x="825" y="855"/>
              <a:ext cx="63" cy="101"/>
            </a:xfrm>
            <a:custGeom>
              <a:avLst/>
              <a:gdLst>
                <a:gd name="T0" fmla="*/ 84 w 98"/>
                <a:gd name="T1" fmla="*/ 65 h 155"/>
                <a:gd name="T2" fmla="*/ 76 w 98"/>
                <a:gd name="T3" fmla="*/ 148 h 155"/>
                <a:gd name="T4" fmla="*/ 15 w 98"/>
                <a:gd name="T5" fmla="*/ 91 h 155"/>
                <a:gd name="T6" fmla="*/ 22 w 98"/>
                <a:gd name="T7" fmla="*/ 7 h 155"/>
                <a:gd name="T8" fmla="*/ 84 w 98"/>
                <a:gd name="T9" fmla="*/ 65 h 155"/>
              </a:gdLst>
              <a:ahLst/>
              <a:cxnLst>
                <a:cxn ang="0">
                  <a:pos x="T0" y="T1"/>
                </a:cxn>
                <a:cxn ang="0">
                  <a:pos x="T2" y="T3"/>
                </a:cxn>
                <a:cxn ang="0">
                  <a:pos x="T4" y="T5"/>
                </a:cxn>
                <a:cxn ang="0">
                  <a:pos x="T6" y="T7"/>
                </a:cxn>
                <a:cxn ang="0">
                  <a:pos x="T8" y="T9"/>
                </a:cxn>
              </a:cxnLst>
              <a:rect l="0" t="0" r="r" b="b"/>
              <a:pathLst>
                <a:path w="98" h="155">
                  <a:moveTo>
                    <a:pt x="84" y="65"/>
                  </a:moveTo>
                  <a:cubicBezTo>
                    <a:pt x="98" y="103"/>
                    <a:pt x="95" y="141"/>
                    <a:pt x="76" y="148"/>
                  </a:cubicBezTo>
                  <a:cubicBezTo>
                    <a:pt x="57" y="155"/>
                    <a:pt x="30" y="130"/>
                    <a:pt x="15" y="91"/>
                  </a:cubicBezTo>
                  <a:cubicBezTo>
                    <a:pt x="0" y="52"/>
                    <a:pt x="3" y="15"/>
                    <a:pt x="22" y="7"/>
                  </a:cubicBezTo>
                  <a:cubicBezTo>
                    <a:pt x="41" y="0"/>
                    <a:pt x="69" y="26"/>
                    <a:pt x="84" y="65"/>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2" name="Freeform 106">
              <a:extLst>
                <a:ext uri="{FF2B5EF4-FFF2-40B4-BE49-F238E27FC236}">
                  <a16:creationId xmlns:a16="http://schemas.microsoft.com/office/drawing/2014/main" id="{A6C542C5-81AC-4F82-BCFB-3BA8C60DE3DF}"/>
                </a:ext>
              </a:extLst>
            </p:cNvPr>
            <p:cNvSpPr>
              <a:spLocks/>
            </p:cNvSpPr>
            <p:nvPr userDrawn="1"/>
          </p:nvSpPr>
          <p:spPr bwMode="auto">
            <a:xfrm>
              <a:off x="706" y="424"/>
              <a:ext cx="96" cy="178"/>
            </a:xfrm>
            <a:custGeom>
              <a:avLst/>
              <a:gdLst>
                <a:gd name="T0" fmla="*/ 0 w 96"/>
                <a:gd name="T1" fmla="*/ 178 h 178"/>
                <a:gd name="T2" fmla="*/ 42 w 96"/>
                <a:gd name="T3" fmla="*/ 0 h 178"/>
                <a:gd name="T4" fmla="*/ 96 w 96"/>
                <a:gd name="T5" fmla="*/ 178 h 178"/>
                <a:gd name="T6" fmla="*/ 0 w 96"/>
                <a:gd name="T7" fmla="*/ 178 h 178"/>
              </a:gdLst>
              <a:ahLst/>
              <a:cxnLst>
                <a:cxn ang="0">
                  <a:pos x="T0" y="T1"/>
                </a:cxn>
                <a:cxn ang="0">
                  <a:pos x="T2" y="T3"/>
                </a:cxn>
                <a:cxn ang="0">
                  <a:pos x="T4" y="T5"/>
                </a:cxn>
                <a:cxn ang="0">
                  <a:pos x="T6" y="T7"/>
                </a:cxn>
              </a:cxnLst>
              <a:rect l="0" t="0" r="r" b="b"/>
              <a:pathLst>
                <a:path w="96" h="178">
                  <a:moveTo>
                    <a:pt x="0" y="178"/>
                  </a:moveTo>
                  <a:lnTo>
                    <a:pt x="42" y="0"/>
                  </a:lnTo>
                  <a:lnTo>
                    <a:pt x="96" y="178"/>
                  </a:lnTo>
                  <a:lnTo>
                    <a:pt x="0" y="178"/>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3" name="Freeform 107">
              <a:extLst>
                <a:ext uri="{FF2B5EF4-FFF2-40B4-BE49-F238E27FC236}">
                  <a16:creationId xmlns:a16="http://schemas.microsoft.com/office/drawing/2014/main" id="{4EAD3CEE-1D89-45A4-BDD4-23AE6C6B0E6C}"/>
                </a:ext>
              </a:extLst>
            </p:cNvPr>
            <p:cNvSpPr>
              <a:spLocks/>
            </p:cNvSpPr>
            <p:nvPr userDrawn="1"/>
          </p:nvSpPr>
          <p:spPr bwMode="auto">
            <a:xfrm>
              <a:off x="299" y="610"/>
              <a:ext cx="164" cy="156"/>
            </a:xfrm>
            <a:custGeom>
              <a:avLst/>
              <a:gdLst>
                <a:gd name="T0" fmla="*/ 95 w 164"/>
                <a:gd name="T1" fmla="*/ 156 h 156"/>
                <a:gd name="T2" fmla="*/ 0 w 164"/>
                <a:gd name="T3" fmla="*/ 0 h 156"/>
                <a:gd name="T4" fmla="*/ 164 w 164"/>
                <a:gd name="T5" fmla="*/ 87 h 156"/>
                <a:gd name="T6" fmla="*/ 95 w 164"/>
                <a:gd name="T7" fmla="*/ 156 h 156"/>
              </a:gdLst>
              <a:ahLst/>
              <a:cxnLst>
                <a:cxn ang="0">
                  <a:pos x="T0" y="T1"/>
                </a:cxn>
                <a:cxn ang="0">
                  <a:pos x="T2" y="T3"/>
                </a:cxn>
                <a:cxn ang="0">
                  <a:pos x="T4" y="T5"/>
                </a:cxn>
                <a:cxn ang="0">
                  <a:pos x="T6" y="T7"/>
                </a:cxn>
              </a:cxnLst>
              <a:rect l="0" t="0" r="r" b="b"/>
              <a:pathLst>
                <a:path w="164" h="156">
                  <a:moveTo>
                    <a:pt x="95" y="156"/>
                  </a:moveTo>
                  <a:lnTo>
                    <a:pt x="0" y="0"/>
                  </a:lnTo>
                  <a:lnTo>
                    <a:pt x="164" y="87"/>
                  </a:lnTo>
                  <a:lnTo>
                    <a:pt x="95" y="15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4" name="Freeform 108">
              <a:extLst>
                <a:ext uri="{FF2B5EF4-FFF2-40B4-BE49-F238E27FC236}">
                  <a16:creationId xmlns:a16="http://schemas.microsoft.com/office/drawing/2014/main" id="{023CBB10-EA37-4B2D-A438-8D5DAECF9952}"/>
                </a:ext>
              </a:extLst>
            </p:cNvPr>
            <p:cNvSpPr>
              <a:spLocks/>
            </p:cNvSpPr>
            <p:nvPr userDrawn="1"/>
          </p:nvSpPr>
          <p:spPr bwMode="auto">
            <a:xfrm>
              <a:off x="112" y="1004"/>
              <a:ext cx="179" cy="96"/>
            </a:xfrm>
            <a:custGeom>
              <a:avLst/>
              <a:gdLst>
                <a:gd name="T0" fmla="*/ 179 w 179"/>
                <a:gd name="T1" fmla="*/ 96 h 96"/>
                <a:gd name="T2" fmla="*/ 0 w 179"/>
                <a:gd name="T3" fmla="*/ 54 h 96"/>
                <a:gd name="T4" fmla="*/ 179 w 179"/>
                <a:gd name="T5" fmla="*/ 0 h 96"/>
                <a:gd name="T6" fmla="*/ 179 w 179"/>
                <a:gd name="T7" fmla="*/ 96 h 96"/>
              </a:gdLst>
              <a:ahLst/>
              <a:cxnLst>
                <a:cxn ang="0">
                  <a:pos x="T0" y="T1"/>
                </a:cxn>
                <a:cxn ang="0">
                  <a:pos x="T2" y="T3"/>
                </a:cxn>
                <a:cxn ang="0">
                  <a:pos x="T4" y="T5"/>
                </a:cxn>
                <a:cxn ang="0">
                  <a:pos x="T6" y="T7"/>
                </a:cxn>
              </a:cxnLst>
              <a:rect l="0" t="0" r="r" b="b"/>
              <a:pathLst>
                <a:path w="179" h="96">
                  <a:moveTo>
                    <a:pt x="179" y="96"/>
                  </a:moveTo>
                  <a:lnTo>
                    <a:pt x="0" y="54"/>
                  </a:lnTo>
                  <a:lnTo>
                    <a:pt x="179" y="0"/>
                  </a:lnTo>
                  <a:lnTo>
                    <a:pt x="179" y="9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09">
              <a:extLst>
                <a:ext uri="{FF2B5EF4-FFF2-40B4-BE49-F238E27FC236}">
                  <a16:creationId xmlns:a16="http://schemas.microsoft.com/office/drawing/2014/main" id="{AA177446-D6EE-4093-9B61-9F6E442AFD0F}"/>
                </a:ext>
              </a:extLst>
            </p:cNvPr>
            <p:cNvSpPr>
              <a:spLocks/>
            </p:cNvSpPr>
            <p:nvPr userDrawn="1"/>
          </p:nvSpPr>
          <p:spPr bwMode="auto">
            <a:xfrm>
              <a:off x="299" y="1343"/>
              <a:ext cx="155" cy="164"/>
            </a:xfrm>
            <a:custGeom>
              <a:avLst/>
              <a:gdLst>
                <a:gd name="T0" fmla="*/ 155 w 155"/>
                <a:gd name="T1" fmla="*/ 67 h 164"/>
                <a:gd name="T2" fmla="*/ 0 w 155"/>
                <a:gd name="T3" fmla="*/ 164 h 164"/>
                <a:gd name="T4" fmla="*/ 88 w 155"/>
                <a:gd name="T5" fmla="*/ 0 h 164"/>
                <a:gd name="T6" fmla="*/ 155 w 155"/>
                <a:gd name="T7" fmla="*/ 67 h 164"/>
              </a:gdLst>
              <a:ahLst/>
              <a:cxnLst>
                <a:cxn ang="0">
                  <a:pos x="T0" y="T1"/>
                </a:cxn>
                <a:cxn ang="0">
                  <a:pos x="T2" y="T3"/>
                </a:cxn>
                <a:cxn ang="0">
                  <a:pos x="T4" y="T5"/>
                </a:cxn>
                <a:cxn ang="0">
                  <a:pos x="T6" y="T7"/>
                </a:cxn>
              </a:cxnLst>
              <a:rect l="0" t="0" r="r" b="b"/>
              <a:pathLst>
                <a:path w="155" h="164">
                  <a:moveTo>
                    <a:pt x="155" y="67"/>
                  </a:moveTo>
                  <a:lnTo>
                    <a:pt x="0" y="164"/>
                  </a:lnTo>
                  <a:lnTo>
                    <a:pt x="88" y="0"/>
                  </a:lnTo>
                  <a:lnTo>
                    <a:pt x="155" y="67"/>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10">
              <a:extLst>
                <a:ext uri="{FF2B5EF4-FFF2-40B4-BE49-F238E27FC236}">
                  <a16:creationId xmlns:a16="http://schemas.microsoft.com/office/drawing/2014/main" id="{872BCEB4-14C5-4C75-8EE8-B7FA6A5A3E63}"/>
                </a:ext>
              </a:extLst>
            </p:cNvPr>
            <p:cNvSpPr>
              <a:spLocks/>
            </p:cNvSpPr>
            <p:nvPr userDrawn="1"/>
          </p:nvSpPr>
          <p:spPr bwMode="auto">
            <a:xfrm>
              <a:off x="694" y="1514"/>
              <a:ext cx="96" cy="178"/>
            </a:xfrm>
            <a:custGeom>
              <a:avLst/>
              <a:gdLst>
                <a:gd name="T0" fmla="*/ 96 w 96"/>
                <a:gd name="T1" fmla="*/ 0 h 178"/>
                <a:gd name="T2" fmla="*/ 54 w 96"/>
                <a:gd name="T3" fmla="*/ 178 h 178"/>
                <a:gd name="T4" fmla="*/ 0 w 96"/>
                <a:gd name="T5" fmla="*/ 0 h 178"/>
                <a:gd name="T6" fmla="*/ 96 w 96"/>
                <a:gd name="T7" fmla="*/ 0 h 178"/>
              </a:gdLst>
              <a:ahLst/>
              <a:cxnLst>
                <a:cxn ang="0">
                  <a:pos x="T0" y="T1"/>
                </a:cxn>
                <a:cxn ang="0">
                  <a:pos x="T2" y="T3"/>
                </a:cxn>
                <a:cxn ang="0">
                  <a:pos x="T4" y="T5"/>
                </a:cxn>
                <a:cxn ang="0">
                  <a:pos x="T6" y="T7"/>
                </a:cxn>
              </a:cxnLst>
              <a:rect l="0" t="0" r="r" b="b"/>
              <a:pathLst>
                <a:path w="96" h="178">
                  <a:moveTo>
                    <a:pt x="96" y="0"/>
                  </a:moveTo>
                  <a:lnTo>
                    <a:pt x="54" y="178"/>
                  </a:lnTo>
                  <a:lnTo>
                    <a:pt x="0" y="0"/>
                  </a:lnTo>
                  <a:lnTo>
                    <a:pt x="96"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7" name="Freeform 111">
              <a:extLst>
                <a:ext uri="{FF2B5EF4-FFF2-40B4-BE49-F238E27FC236}">
                  <a16:creationId xmlns:a16="http://schemas.microsoft.com/office/drawing/2014/main" id="{7A8CC3FA-4BB4-4D64-915F-B9F36F35842E}"/>
                </a:ext>
              </a:extLst>
            </p:cNvPr>
            <p:cNvSpPr>
              <a:spLocks/>
            </p:cNvSpPr>
            <p:nvPr userDrawn="1"/>
          </p:nvSpPr>
          <p:spPr bwMode="auto">
            <a:xfrm>
              <a:off x="1033" y="1351"/>
              <a:ext cx="164" cy="156"/>
            </a:xfrm>
            <a:custGeom>
              <a:avLst/>
              <a:gdLst>
                <a:gd name="T0" fmla="*/ 68 w 164"/>
                <a:gd name="T1" fmla="*/ 0 h 156"/>
                <a:gd name="T2" fmla="*/ 164 w 164"/>
                <a:gd name="T3" fmla="*/ 156 h 156"/>
                <a:gd name="T4" fmla="*/ 0 w 164"/>
                <a:gd name="T5" fmla="*/ 68 h 156"/>
                <a:gd name="T6" fmla="*/ 68 w 164"/>
                <a:gd name="T7" fmla="*/ 0 h 156"/>
              </a:gdLst>
              <a:ahLst/>
              <a:cxnLst>
                <a:cxn ang="0">
                  <a:pos x="T0" y="T1"/>
                </a:cxn>
                <a:cxn ang="0">
                  <a:pos x="T2" y="T3"/>
                </a:cxn>
                <a:cxn ang="0">
                  <a:pos x="T4" y="T5"/>
                </a:cxn>
                <a:cxn ang="0">
                  <a:pos x="T6" y="T7"/>
                </a:cxn>
              </a:cxnLst>
              <a:rect l="0" t="0" r="r" b="b"/>
              <a:pathLst>
                <a:path w="164" h="156">
                  <a:moveTo>
                    <a:pt x="68" y="0"/>
                  </a:moveTo>
                  <a:lnTo>
                    <a:pt x="164" y="156"/>
                  </a:lnTo>
                  <a:lnTo>
                    <a:pt x="0" y="68"/>
                  </a:lnTo>
                  <a:lnTo>
                    <a:pt x="68"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8" name="Freeform 112">
              <a:extLst>
                <a:ext uri="{FF2B5EF4-FFF2-40B4-BE49-F238E27FC236}">
                  <a16:creationId xmlns:a16="http://schemas.microsoft.com/office/drawing/2014/main" id="{9282A059-D7A6-4B24-BFFC-2B4CB72AAFAC}"/>
                </a:ext>
              </a:extLst>
            </p:cNvPr>
            <p:cNvSpPr>
              <a:spLocks/>
            </p:cNvSpPr>
            <p:nvPr userDrawn="1"/>
          </p:nvSpPr>
          <p:spPr bwMode="auto">
            <a:xfrm>
              <a:off x="1205" y="1016"/>
              <a:ext cx="179" cy="96"/>
            </a:xfrm>
            <a:custGeom>
              <a:avLst/>
              <a:gdLst>
                <a:gd name="T0" fmla="*/ 0 w 179"/>
                <a:gd name="T1" fmla="*/ 0 h 96"/>
                <a:gd name="T2" fmla="*/ 179 w 179"/>
                <a:gd name="T3" fmla="*/ 42 h 96"/>
                <a:gd name="T4" fmla="*/ 0 w 179"/>
                <a:gd name="T5" fmla="*/ 96 h 96"/>
                <a:gd name="T6" fmla="*/ 0 w 179"/>
                <a:gd name="T7" fmla="*/ 0 h 96"/>
              </a:gdLst>
              <a:ahLst/>
              <a:cxnLst>
                <a:cxn ang="0">
                  <a:pos x="T0" y="T1"/>
                </a:cxn>
                <a:cxn ang="0">
                  <a:pos x="T2" y="T3"/>
                </a:cxn>
                <a:cxn ang="0">
                  <a:pos x="T4" y="T5"/>
                </a:cxn>
                <a:cxn ang="0">
                  <a:pos x="T6" y="T7"/>
                </a:cxn>
              </a:cxnLst>
              <a:rect l="0" t="0" r="r" b="b"/>
              <a:pathLst>
                <a:path w="179" h="96">
                  <a:moveTo>
                    <a:pt x="0" y="0"/>
                  </a:moveTo>
                  <a:lnTo>
                    <a:pt x="179" y="42"/>
                  </a:lnTo>
                  <a:lnTo>
                    <a:pt x="0" y="96"/>
                  </a:lnTo>
                  <a:lnTo>
                    <a:pt x="0"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9" name="Freeform 113">
              <a:extLst>
                <a:ext uri="{FF2B5EF4-FFF2-40B4-BE49-F238E27FC236}">
                  <a16:creationId xmlns:a16="http://schemas.microsoft.com/office/drawing/2014/main" id="{CE829155-E985-442E-9536-1D5774EE08DD}"/>
                </a:ext>
              </a:extLst>
            </p:cNvPr>
            <p:cNvSpPr>
              <a:spLocks/>
            </p:cNvSpPr>
            <p:nvPr userDrawn="1"/>
          </p:nvSpPr>
          <p:spPr bwMode="auto">
            <a:xfrm>
              <a:off x="1041" y="610"/>
              <a:ext cx="156" cy="163"/>
            </a:xfrm>
            <a:custGeom>
              <a:avLst/>
              <a:gdLst>
                <a:gd name="T0" fmla="*/ 0 w 156"/>
                <a:gd name="T1" fmla="*/ 96 h 163"/>
                <a:gd name="T2" fmla="*/ 156 w 156"/>
                <a:gd name="T3" fmla="*/ 0 h 163"/>
                <a:gd name="T4" fmla="*/ 68 w 156"/>
                <a:gd name="T5" fmla="*/ 163 h 163"/>
                <a:gd name="T6" fmla="*/ 0 w 156"/>
                <a:gd name="T7" fmla="*/ 96 h 163"/>
              </a:gdLst>
              <a:ahLst/>
              <a:cxnLst>
                <a:cxn ang="0">
                  <a:pos x="T0" y="T1"/>
                </a:cxn>
                <a:cxn ang="0">
                  <a:pos x="T2" y="T3"/>
                </a:cxn>
                <a:cxn ang="0">
                  <a:pos x="T4" y="T5"/>
                </a:cxn>
                <a:cxn ang="0">
                  <a:pos x="T6" y="T7"/>
                </a:cxn>
              </a:cxnLst>
              <a:rect l="0" t="0" r="r" b="b"/>
              <a:pathLst>
                <a:path w="156" h="163">
                  <a:moveTo>
                    <a:pt x="0" y="96"/>
                  </a:moveTo>
                  <a:lnTo>
                    <a:pt x="156" y="0"/>
                  </a:lnTo>
                  <a:lnTo>
                    <a:pt x="68" y="163"/>
                  </a:lnTo>
                  <a:lnTo>
                    <a:pt x="0" y="9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pic>
        <p:nvPicPr>
          <p:cNvPr id="30" name="图片 29">
            <a:extLst>
              <a:ext uri="{FF2B5EF4-FFF2-40B4-BE49-F238E27FC236}">
                <a16:creationId xmlns:a16="http://schemas.microsoft.com/office/drawing/2014/main" id="{FEBA0529-8DF2-44E5-BB86-93045B0206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64723" y="3625877"/>
            <a:ext cx="1690540" cy="1544881"/>
          </a:xfrm>
          <a:prstGeom prst="rect">
            <a:avLst/>
          </a:prstGeom>
        </p:spPr>
      </p:pic>
      <p:pic>
        <p:nvPicPr>
          <p:cNvPr id="31" name="图片 30">
            <a:extLst>
              <a:ext uri="{FF2B5EF4-FFF2-40B4-BE49-F238E27FC236}">
                <a16:creationId xmlns:a16="http://schemas.microsoft.com/office/drawing/2014/main" id="{5F48C1C5-A982-447E-B58B-94B764629845}"/>
              </a:ext>
            </a:extLst>
          </p:cNvPr>
          <p:cNvPicPr>
            <a:picLocks noChangeAspect="1"/>
          </p:cNvPicPr>
          <p:nvPr userDrawn="1"/>
        </p:nvPicPr>
        <p:blipFill>
          <a:blip r:embed="rId4"/>
          <a:stretch>
            <a:fillRect/>
          </a:stretch>
        </p:blipFill>
        <p:spPr>
          <a:xfrm>
            <a:off x="283082" y="5925750"/>
            <a:ext cx="622913" cy="621500"/>
          </a:xfrm>
          <a:prstGeom prst="rect">
            <a:avLst/>
          </a:prstGeom>
        </p:spPr>
      </p:pic>
      <p:pic>
        <p:nvPicPr>
          <p:cNvPr id="33" name="图片 32">
            <a:extLst>
              <a:ext uri="{FF2B5EF4-FFF2-40B4-BE49-F238E27FC236}">
                <a16:creationId xmlns:a16="http://schemas.microsoft.com/office/drawing/2014/main" id="{033F1254-F7CD-49F5-BA17-9F295E4D09A4}"/>
              </a:ext>
            </a:extLst>
          </p:cNvPr>
          <p:cNvPicPr>
            <a:picLocks noChangeAspect="1"/>
          </p:cNvPicPr>
          <p:nvPr userDrawn="1"/>
        </p:nvPicPr>
        <p:blipFill>
          <a:blip r:embed="rId5"/>
          <a:stretch>
            <a:fillRect/>
          </a:stretch>
        </p:blipFill>
        <p:spPr>
          <a:xfrm>
            <a:off x="9558925" y="712569"/>
            <a:ext cx="1653750" cy="1215500"/>
          </a:xfrm>
          <a:prstGeom prst="rect">
            <a:avLst/>
          </a:prstGeom>
        </p:spPr>
      </p:pic>
      <p:pic>
        <p:nvPicPr>
          <p:cNvPr id="34" name="图片 33">
            <a:extLst>
              <a:ext uri="{FF2B5EF4-FFF2-40B4-BE49-F238E27FC236}">
                <a16:creationId xmlns:a16="http://schemas.microsoft.com/office/drawing/2014/main" id="{3BCCF588-96F8-4DB4-92AF-02A3112284D1}"/>
              </a:ext>
            </a:extLst>
          </p:cNvPr>
          <p:cNvPicPr>
            <a:picLocks noChangeAspect="1"/>
          </p:cNvPicPr>
          <p:nvPr userDrawn="1"/>
        </p:nvPicPr>
        <p:blipFill>
          <a:blip r:embed="rId6"/>
          <a:stretch>
            <a:fillRect/>
          </a:stretch>
        </p:blipFill>
        <p:spPr>
          <a:xfrm>
            <a:off x="11251695" y="2451403"/>
            <a:ext cx="490613" cy="489500"/>
          </a:xfrm>
          <a:prstGeom prst="rect">
            <a:avLst/>
          </a:prstGeom>
        </p:spPr>
      </p:pic>
      <p:pic>
        <p:nvPicPr>
          <p:cNvPr id="37" name="图片 36">
            <a:extLst>
              <a:ext uri="{FF2B5EF4-FFF2-40B4-BE49-F238E27FC236}">
                <a16:creationId xmlns:a16="http://schemas.microsoft.com/office/drawing/2014/main" id="{1D2A4C04-13CE-40FB-BF6D-68AA7DE5837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012860" y="355827"/>
            <a:ext cx="793193" cy="791395"/>
          </a:xfrm>
          <a:prstGeom prst="rect">
            <a:avLst/>
          </a:prstGeom>
        </p:spPr>
      </p:pic>
      <p:pic>
        <p:nvPicPr>
          <p:cNvPr id="38" name="图片 37">
            <a:extLst>
              <a:ext uri="{FF2B5EF4-FFF2-40B4-BE49-F238E27FC236}">
                <a16:creationId xmlns:a16="http://schemas.microsoft.com/office/drawing/2014/main" id="{7C281DA0-215E-45C3-8D1D-D86E59F3C5DE}"/>
              </a:ext>
            </a:extLst>
          </p:cNvPr>
          <p:cNvPicPr>
            <a:picLocks noChangeAspect="1"/>
          </p:cNvPicPr>
          <p:nvPr userDrawn="1"/>
        </p:nvPicPr>
        <p:blipFill>
          <a:blip r:embed="rId8"/>
          <a:stretch>
            <a:fillRect/>
          </a:stretch>
        </p:blipFill>
        <p:spPr>
          <a:xfrm>
            <a:off x="10157091" y="6236500"/>
            <a:ext cx="744188" cy="621500"/>
          </a:xfrm>
          <a:prstGeom prst="rect">
            <a:avLst/>
          </a:prstGeom>
        </p:spPr>
      </p:pic>
      <p:pic>
        <p:nvPicPr>
          <p:cNvPr id="39" name="图片 38">
            <a:extLst>
              <a:ext uri="{FF2B5EF4-FFF2-40B4-BE49-F238E27FC236}">
                <a16:creationId xmlns:a16="http://schemas.microsoft.com/office/drawing/2014/main" id="{C9D579E6-9747-4D6D-AEE6-5204FF6C1CA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6200000">
            <a:off x="8743827" y="4062100"/>
            <a:ext cx="3734962" cy="1077850"/>
          </a:xfrm>
          <a:prstGeom prst="rect">
            <a:avLst/>
          </a:prstGeom>
        </p:spPr>
      </p:pic>
      <p:pic>
        <p:nvPicPr>
          <p:cNvPr id="40" name="图片 39">
            <a:extLst>
              <a:ext uri="{FF2B5EF4-FFF2-40B4-BE49-F238E27FC236}">
                <a16:creationId xmlns:a16="http://schemas.microsoft.com/office/drawing/2014/main" id="{3F94F288-60E8-4D28-9A85-6E056F0A546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027843" y="139683"/>
            <a:ext cx="858597" cy="722476"/>
          </a:xfrm>
          <a:prstGeom prst="rect">
            <a:avLst/>
          </a:prstGeom>
        </p:spPr>
      </p:pic>
      <p:pic>
        <p:nvPicPr>
          <p:cNvPr id="41" name="图片 40">
            <a:extLst>
              <a:ext uri="{FF2B5EF4-FFF2-40B4-BE49-F238E27FC236}">
                <a16:creationId xmlns:a16="http://schemas.microsoft.com/office/drawing/2014/main" id="{AB602572-A73B-4DAA-9C70-7A254267539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rot="3998288">
            <a:off x="5525882" y="5778743"/>
            <a:ext cx="824086" cy="693436"/>
          </a:xfrm>
          <a:prstGeom prst="rect">
            <a:avLst/>
          </a:prstGeom>
        </p:spPr>
      </p:pic>
      <p:pic>
        <p:nvPicPr>
          <p:cNvPr id="42" name="图片 41">
            <a:extLst>
              <a:ext uri="{FF2B5EF4-FFF2-40B4-BE49-F238E27FC236}">
                <a16:creationId xmlns:a16="http://schemas.microsoft.com/office/drawing/2014/main" id="{00DAFCA6-F08F-4E72-B841-7E63E8DC9394}"/>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8985052" y="-181327"/>
            <a:ext cx="623848" cy="1492939"/>
          </a:xfrm>
          <a:prstGeom prst="rect">
            <a:avLst/>
          </a:prstGeom>
        </p:spPr>
      </p:pic>
      <p:pic>
        <p:nvPicPr>
          <p:cNvPr id="43" name="图片 42">
            <a:extLst>
              <a:ext uri="{FF2B5EF4-FFF2-40B4-BE49-F238E27FC236}">
                <a16:creationId xmlns:a16="http://schemas.microsoft.com/office/drawing/2014/main" id="{6F655113-20E4-4EED-84C7-C333C7545F7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665805" y="3207330"/>
            <a:ext cx="623848" cy="1492939"/>
          </a:xfrm>
          <a:prstGeom prst="rect">
            <a:avLst/>
          </a:prstGeom>
        </p:spPr>
      </p:pic>
      <p:pic>
        <p:nvPicPr>
          <p:cNvPr id="44" name="图片 43">
            <a:extLst>
              <a:ext uri="{FF2B5EF4-FFF2-40B4-BE49-F238E27FC236}">
                <a16:creationId xmlns:a16="http://schemas.microsoft.com/office/drawing/2014/main" id="{D08E35A7-BC8D-4CC0-81FF-73ED213E987F}"/>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11255434" y="5486108"/>
            <a:ext cx="762311" cy="811813"/>
          </a:xfrm>
          <a:prstGeom prst="rect">
            <a:avLst/>
          </a:prstGeom>
        </p:spPr>
      </p:pic>
      <p:pic>
        <p:nvPicPr>
          <p:cNvPr id="45" name="图片 44">
            <a:extLst>
              <a:ext uri="{FF2B5EF4-FFF2-40B4-BE49-F238E27FC236}">
                <a16:creationId xmlns:a16="http://schemas.microsoft.com/office/drawing/2014/main" id="{74B6BE5B-31E8-4525-AE3E-45FBEDFC3851}"/>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9247341" y="5737120"/>
            <a:ext cx="762311" cy="811813"/>
          </a:xfrm>
          <a:prstGeom prst="rect">
            <a:avLst/>
          </a:prstGeom>
        </p:spPr>
      </p:pic>
      <p:pic>
        <p:nvPicPr>
          <p:cNvPr id="46" name="图片 45">
            <a:extLst>
              <a:ext uri="{FF2B5EF4-FFF2-40B4-BE49-F238E27FC236}">
                <a16:creationId xmlns:a16="http://schemas.microsoft.com/office/drawing/2014/main" id="{BA73B798-6588-4560-A17F-A0997F6AE6F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333621" y="2198862"/>
            <a:ext cx="762311" cy="811813"/>
          </a:xfrm>
          <a:prstGeom prst="rect">
            <a:avLst/>
          </a:prstGeom>
        </p:spPr>
      </p:pic>
      <p:pic>
        <p:nvPicPr>
          <p:cNvPr id="47" name="图片 46">
            <a:extLst>
              <a:ext uri="{FF2B5EF4-FFF2-40B4-BE49-F238E27FC236}">
                <a16:creationId xmlns:a16="http://schemas.microsoft.com/office/drawing/2014/main" id="{3B0C6713-C14B-4EFC-B991-1C725E3B56E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flipV="1">
            <a:off x="51834" y="-45080"/>
            <a:ext cx="772350" cy="786564"/>
          </a:xfrm>
          <a:prstGeom prst="rect">
            <a:avLst/>
          </a:prstGeom>
        </p:spPr>
      </p:pic>
      <p:pic>
        <p:nvPicPr>
          <p:cNvPr id="48" name="图片 47">
            <a:extLst>
              <a:ext uri="{FF2B5EF4-FFF2-40B4-BE49-F238E27FC236}">
                <a16:creationId xmlns:a16="http://schemas.microsoft.com/office/drawing/2014/main" id="{921FC447-1C9C-4EB5-B4C3-E698700C850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1642958" y="5238480"/>
            <a:ext cx="623848" cy="1492939"/>
          </a:xfrm>
          <a:prstGeom prst="rect">
            <a:avLst/>
          </a:prstGeom>
        </p:spPr>
      </p:pic>
      <p:pic>
        <p:nvPicPr>
          <p:cNvPr id="49" name="图片 48">
            <a:extLst>
              <a:ext uri="{FF2B5EF4-FFF2-40B4-BE49-F238E27FC236}">
                <a16:creationId xmlns:a16="http://schemas.microsoft.com/office/drawing/2014/main" id="{B43A7E49-F507-4347-B631-B41044446A4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6200000">
            <a:off x="10124391" y="-456111"/>
            <a:ext cx="3734962" cy="1077850"/>
          </a:xfrm>
          <a:prstGeom prst="rect">
            <a:avLst/>
          </a:prstGeom>
        </p:spPr>
      </p:pic>
      <p:sp>
        <p:nvSpPr>
          <p:cNvPr id="50" name="矩形 49">
            <a:extLst>
              <a:ext uri="{FF2B5EF4-FFF2-40B4-BE49-F238E27FC236}">
                <a16:creationId xmlns:a16="http://schemas.microsoft.com/office/drawing/2014/main" id="{E241FDD6-8185-45BD-BE60-5CF6C11E6F81}"/>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26245225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1000" fill="hold"/>
                                        <p:tgtEl>
                                          <p:spTgt spid="31"/>
                                        </p:tgtEl>
                                        <p:attrNameLst>
                                          <p:attrName>ppt_w</p:attrName>
                                        </p:attrNameLst>
                                      </p:cBhvr>
                                      <p:tavLst>
                                        <p:tav tm="0">
                                          <p:val>
                                            <p:fltVal val="0"/>
                                          </p:val>
                                        </p:tav>
                                        <p:tav tm="100000">
                                          <p:val>
                                            <p:strVal val="#ppt_w"/>
                                          </p:val>
                                        </p:tav>
                                      </p:tavLst>
                                    </p:anim>
                                    <p:anim calcmode="lin" valueType="num">
                                      <p:cBhvr>
                                        <p:cTn id="14" dur="1000" fill="hold"/>
                                        <p:tgtEl>
                                          <p:spTgt spid="31"/>
                                        </p:tgtEl>
                                        <p:attrNameLst>
                                          <p:attrName>ppt_h</p:attrName>
                                        </p:attrNameLst>
                                      </p:cBhvr>
                                      <p:tavLst>
                                        <p:tav tm="0">
                                          <p:val>
                                            <p:fltVal val="0"/>
                                          </p:val>
                                        </p:tav>
                                        <p:tav tm="100000">
                                          <p:val>
                                            <p:strVal val="#ppt_h"/>
                                          </p:val>
                                        </p:tav>
                                      </p:tavLst>
                                    </p:anim>
                                    <p:anim calcmode="lin" valueType="num">
                                      <p:cBhvr>
                                        <p:cTn id="15" dur="1000" fill="hold"/>
                                        <p:tgtEl>
                                          <p:spTgt spid="31"/>
                                        </p:tgtEl>
                                        <p:attrNameLst>
                                          <p:attrName>style.rotation</p:attrName>
                                        </p:attrNameLst>
                                      </p:cBhvr>
                                      <p:tavLst>
                                        <p:tav tm="0">
                                          <p:val>
                                            <p:fltVal val="90"/>
                                          </p:val>
                                        </p:tav>
                                        <p:tav tm="100000">
                                          <p:val>
                                            <p:fltVal val="0"/>
                                          </p:val>
                                        </p:tav>
                                      </p:tavLst>
                                    </p:anim>
                                    <p:animEffect transition="in" filter="fade">
                                      <p:cBhvr>
                                        <p:cTn id="16" dur="1000"/>
                                        <p:tgtEl>
                                          <p:spTgt spid="31"/>
                                        </p:tgtEl>
                                      </p:cBhvr>
                                    </p:animEffect>
                                  </p:childTnLst>
                                </p:cTn>
                              </p:par>
                              <p:par>
                                <p:cTn id="17" presetID="3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1000" fill="hold"/>
                                        <p:tgtEl>
                                          <p:spTgt spid="38"/>
                                        </p:tgtEl>
                                        <p:attrNameLst>
                                          <p:attrName>ppt_w</p:attrName>
                                        </p:attrNameLst>
                                      </p:cBhvr>
                                      <p:tavLst>
                                        <p:tav tm="0">
                                          <p:val>
                                            <p:fltVal val="0"/>
                                          </p:val>
                                        </p:tav>
                                        <p:tav tm="100000">
                                          <p:val>
                                            <p:strVal val="#ppt_w"/>
                                          </p:val>
                                        </p:tav>
                                      </p:tavLst>
                                    </p:anim>
                                    <p:anim calcmode="lin" valueType="num">
                                      <p:cBhvr>
                                        <p:cTn id="20" dur="1000" fill="hold"/>
                                        <p:tgtEl>
                                          <p:spTgt spid="38"/>
                                        </p:tgtEl>
                                        <p:attrNameLst>
                                          <p:attrName>ppt_h</p:attrName>
                                        </p:attrNameLst>
                                      </p:cBhvr>
                                      <p:tavLst>
                                        <p:tav tm="0">
                                          <p:val>
                                            <p:fltVal val="0"/>
                                          </p:val>
                                        </p:tav>
                                        <p:tav tm="100000">
                                          <p:val>
                                            <p:strVal val="#ppt_h"/>
                                          </p:val>
                                        </p:tav>
                                      </p:tavLst>
                                    </p:anim>
                                    <p:anim calcmode="lin" valueType="num">
                                      <p:cBhvr>
                                        <p:cTn id="21" dur="1000" fill="hold"/>
                                        <p:tgtEl>
                                          <p:spTgt spid="38"/>
                                        </p:tgtEl>
                                        <p:attrNameLst>
                                          <p:attrName>style.rotation</p:attrName>
                                        </p:attrNameLst>
                                      </p:cBhvr>
                                      <p:tavLst>
                                        <p:tav tm="0">
                                          <p:val>
                                            <p:fltVal val="90"/>
                                          </p:val>
                                        </p:tav>
                                        <p:tav tm="100000">
                                          <p:val>
                                            <p:fltVal val="0"/>
                                          </p:val>
                                        </p:tav>
                                      </p:tavLst>
                                    </p:anim>
                                    <p:animEffect transition="in" filter="fade">
                                      <p:cBhvr>
                                        <p:cTn id="22" dur="1000"/>
                                        <p:tgtEl>
                                          <p:spTgt spid="38"/>
                                        </p:tgtEl>
                                      </p:cBhvr>
                                    </p:animEffect>
                                  </p:childTnLst>
                                </p:cTn>
                              </p:par>
                              <p:par>
                                <p:cTn id="23" presetID="3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 calcmode="lin" valueType="num">
                                      <p:cBhvr>
                                        <p:cTn id="27" dur="1000" fill="hold"/>
                                        <p:tgtEl>
                                          <p:spTgt spid="30"/>
                                        </p:tgtEl>
                                        <p:attrNameLst>
                                          <p:attrName>style.rotation</p:attrName>
                                        </p:attrNameLst>
                                      </p:cBhvr>
                                      <p:tavLst>
                                        <p:tav tm="0">
                                          <p:val>
                                            <p:fltVal val="90"/>
                                          </p:val>
                                        </p:tav>
                                        <p:tav tm="100000">
                                          <p:val>
                                            <p:fltVal val="0"/>
                                          </p:val>
                                        </p:tav>
                                      </p:tavLst>
                                    </p:anim>
                                    <p:animEffect transition="in" filter="fade">
                                      <p:cBhvr>
                                        <p:cTn id="28" dur="1000"/>
                                        <p:tgtEl>
                                          <p:spTgt spid="30"/>
                                        </p:tgtEl>
                                      </p:cBhvr>
                                    </p:animEffect>
                                  </p:childTnLst>
                                </p:cTn>
                              </p:par>
                              <p:par>
                                <p:cTn id="29" presetID="3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p:cTn id="31" dur="1000" fill="hold"/>
                                        <p:tgtEl>
                                          <p:spTgt spid="34"/>
                                        </p:tgtEl>
                                        <p:attrNameLst>
                                          <p:attrName>ppt_w</p:attrName>
                                        </p:attrNameLst>
                                      </p:cBhvr>
                                      <p:tavLst>
                                        <p:tav tm="0">
                                          <p:val>
                                            <p:fltVal val="0"/>
                                          </p:val>
                                        </p:tav>
                                        <p:tav tm="100000">
                                          <p:val>
                                            <p:strVal val="#ppt_w"/>
                                          </p:val>
                                        </p:tav>
                                      </p:tavLst>
                                    </p:anim>
                                    <p:anim calcmode="lin" valueType="num">
                                      <p:cBhvr>
                                        <p:cTn id="32" dur="1000" fill="hold"/>
                                        <p:tgtEl>
                                          <p:spTgt spid="34"/>
                                        </p:tgtEl>
                                        <p:attrNameLst>
                                          <p:attrName>ppt_h</p:attrName>
                                        </p:attrNameLst>
                                      </p:cBhvr>
                                      <p:tavLst>
                                        <p:tav tm="0">
                                          <p:val>
                                            <p:fltVal val="0"/>
                                          </p:val>
                                        </p:tav>
                                        <p:tav tm="100000">
                                          <p:val>
                                            <p:strVal val="#ppt_h"/>
                                          </p:val>
                                        </p:tav>
                                      </p:tavLst>
                                    </p:anim>
                                    <p:anim calcmode="lin" valueType="num">
                                      <p:cBhvr>
                                        <p:cTn id="33" dur="1000" fill="hold"/>
                                        <p:tgtEl>
                                          <p:spTgt spid="34"/>
                                        </p:tgtEl>
                                        <p:attrNameLst>
                                          <p:attrName>style.rotation</p:attrName>
                                        </p:attrNameLst>
                                      </p:cBhvr>
                                      <p:tavLst>
                                        <p:tav tm="0">
                                          <p:val>
                                            <p:fltVal val="90"/>
                                          </p:val>
                                        </p:tav>
                                        <p:tav tm="100000">
                                          <p:val>
                                            <p:fltVal val="0"/>
                                          </p:val>
                                        </p:tav>
                                      </p:tavLst>
                                    </p:anim>
                                    <p:animEffect transition="in" filter="fade">
                                      <p:cBhvr>
                                        <p:cTn id="34" dur="1000"/>
                                        <p:tgtEl>
                                          <p:spTgt spid="34"/>
                                        </p:tgtEl>
                                      </p:cBhvr>
                                    </p:animEffect>
                                  </p:childTnLst>
                                </p:cTn>
                              </p:par>
                              <p:par>
                                <p:cTn id="35" presetID="3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1000" fill="hold"/>
                                        <p:tgtEl>
                                          <p:spTgt spid="33"/>
                                        </p:tgtEl>
                                        <p:attrNameLst>
                                          <p:attrName>ppt_w</p:attrName>
                                        </p:attrNameLst>
                                      </p:cBhvr>
                                      <p:tavLst>
                                        <p:tav tm="0">
                                          <p:val>
                                            <p:fltVal val="0"/>
                                          </p:val>
                                        </p:tav>
                                        <p:tav tm="100000">
                                          <p:val>
                                            <p:strVal val="#ppt_w"/>
                                          </p:val>
                                        </p:tav>
                                      </p:tavLst>
                                    </p:anim>
                                    <p:anim calcmode="lin" valueType="num">
                                      <p:cBhvr>
                                        <p:cTn id="38" dur="1000" fill="hold"/>
                                        <p:tgtEl>
                                          <p:spTgt spid="33"/>
                                        </p:tgtEl>
                                        <p:attrNameLst>
                                          <p:attrName>ppt_h</p:attrName>
                                        </p:attrNameLst>
                                      </p:cBhvr>
                                      <p:tavLst>
                                        <p:tav tm="0">
                                          <p:val>
                                            <p:fltVal val="0"/>
                                          </p:val>
                                        </p:tav>
                                        <p:tav tm="100000">
                                          <p:val>
                                            <p:strVal val="#ppt_h"/>
                                          </p:val>
                                        </p:tav>
                                      </p:tavLst>
                                    </p:anim>
                                    <p:anim calcmode="lin" valueType="num">
                                      <p:cBhvr>
                                        <p:cTn id="39" dur="1000" fill="hold"/>
                                        <p:tgtEl>
                                          <p:spTgt spid="33"/>
                                        </p:tgtEl>
                                        <p:attrNameLst>
                                          <p:attrName>style.rotation</p:attrName>
                                        </p:attrNameLst>
                                      </p:cBhvr>
                                      <p:tavLst>
                                        <p:tav tm="0">
                                          <p:val>
                                            <p:fltVal val="90"/>
                                          </p:val>
                                        </p:tav>
                                        <p:tav tm="100000">
                                          <p:val>
                                            <p:fltVal val="0"/>
                                          </p:val>
                                        </p:tav>
                                      </p:tavLst>
                                    </p:anim>
                                    <p:animEffect transition="in" filter="fade">
                                      <p:cBhvr>
                                        <p:cTn id="40" dur="1000"/>
                                        <p:tgtEl>
                                          <p:spTgt spid="33"/>
                                        </p:tgtEl>
                                      </p:cBhvr>
                                    </p:animEffect>
                                  </p:childTnLst>
                                </p:cTn>
                              </p:par>
                              <p:par>
                                <p:cTn id="41" presetID="3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1000" fill="hold"/>
                                        <p:tgtEl>
                                          <p:spTgt spid="37"/>
                                        </p:tgtEl>
                                        <p:attrNameLst>
                                          <p:attrName>ppt_w</p:attrName>
                                        </p:attrNameLst>
                                      </p:cBhvr>
                                      <p:tavLst>
                                        <p:tav tm="0">
                                          <p:val>
                                            <p:fltVal val="0"/>
                                          </p:val>
                                        </p:tav>
                                        <p:tav tm="100000">
                                          <p:val>
                                            <p:strVal val="#ppt_w"/>
                                          </p:val>
                                        </p:tav>
                                      </p:tavLst>
                                    </p:anim>
                                    <p:anim calcmode="lin" valueType="num">
                                      <p:cBhvr>
                                        <p:cTn id="44" dur="1000" fill="hold"/>
                                        <p:tgtEl>
                                          <p:spTgt spid="37"/>
                                        </p:tgtEl>
                                        <p:attrNameLst>
                                          <p:attrName>ppt_h</p:attrName>
                                        </p:attrNameLst>
                                      </p:cBhvr>
                                      <p:tavLst>
                                        <p:tav tm="0">
                                          <p:val>
                                            <p:fltVal val="0"/>
                                          </p:val>
                                        </p:tav>
                                        <p:tav tm="100000">
                                          <p:val>
                                            <p:strVal val="#ppt_h"/>
                                          </p:val>
                                        </p:tav>
                                      </p:tavLst>
                                    </p:anim>
                                    <p:anim calcmode="lin" valueType="num">
                                      <p:cBhvr>
                                        <p:cTn id="45" dur="1000" fill="hold"/>
                                        <p:tgtEl>
                                          <p:spTgt spid="37"/>
                                        </p:tgtEl>
                                        <p:attrNameLst>
                                          <p:attrName>style.rotation</p:attrName>
                                        </p:attrNameLst>
                                      </p:cBhvr>
                                      <p:tavLst>
                                        <p:tav tm="0">
                                          <p:val>
                                            <p:fltVal val="90"/>
                                          </p:val>
                                        </p:tav>
                                        <p:tav tm="100000">
                                          <p:val>
                                            <p:fltVal val="0"/>
                                          </p:val>
                                        </p:tav>
                                      </p:tavLst>
                                    </p:anim>
                                    <p:animEffect transition="in" filter="fade">
                                      <p:cBhvr>
                                        <p:cTn id="46" dur="1000"/>
                                        <p:tgtEl>
                                          <p:spTgt spid="3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750" fill="hold"/>
                                        <p:tgtEl>
                                          <p:spTgt spid="11"/>
                                        </p:tgtEl>
                                        <p:attrNameLst>
                                          <p:attrName>ppt_x</p:attrName>
                                        </p:attrNameLst>
                                      </p:cBhvr>
                                      <p:tavLst>
                                        <p:tav tm="0">
                                          <p:val>
                                            <p:strVal val="#ppt_x"/>
                                          </p:val>
                                        </p:tav>
                                        <p:tav tm="100000">
                                          <p:val>
                                            <p:strVal val="#ppt_x"/>
                                          </p:val>
                                        </p:tav>
                                      </p:tavLst>
                                    </p:anim>
                                    <p:anim calcmode="lin" valueType="num">
                                      <p:cBhvr additive="base">
                                        <p:cTn id="5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500"/>
                                        <p:tgtEl>
                                          <p:spTgt spid="39"/>
                                        </p:tgtEl>
                                      </p:cBhvr>
                                    </p:animEffect>
                                  </p:childTnLst>
                                </p:cTn>
                              </p:par>
                              <p:par>
                                <p:cTn id="58" presetID="10" presetClass="entr" presetSubtype="0" fill="hold"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par>
                                <p:cTn id="61" presetID="10" presetClass="entr" presetSubtype="0" fill="hold" nodeType="with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500"/>
                                        <p:tgtEl>
                                          <p:spTgt spid="41"/>
                                        </p:tgtEl>
                                      </p:cBhvr>
                                    </p:animEffect>
                                  </p:childTnLst>
                                </p:cTn>
                              </p:par>
                              <p:par>
                                <p:cTn id="64" presetID="10" presetClass="entr" presetSubtype="0" fill="hold" nodeType="with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par>
                                <p:cTn id="67" presetID="10" presetClass="entr" presetSubtype="0" fill="hold" nodeType="with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fade">
                                      <p:cBhvr>
                                        <p:cTn id="69" dur="500"/>
                                        <p:tgtEl>
                                          <p:spTgt spid="43"/>
                                        </p:tgtEl>
                                      </p:cBhvr>
                                    </p:animEffect>
                                  </p:childTnLst>
                                </p:cTn>
                              </p:par>
                              <p:par>
                                <p:cTn id="70" presetID="10" presetClass="entr" presetSubtype="0" fill="hold"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500"/>
                                        <p:tgtEl>
                                          <p:spTgt spid="44"/>
                                        </p:tgtEl>
                                      </p:cBhvr>
                                    </p:animEffect>
                                  </p:childTnLst>
                                </p:cTn>
                              </p:par>
                              <p:par>
                                <p:cTn id="73" presetID="10" presetClass="entr" presetSubtype="0" fill="hold" nodeType="with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fade">
                                      <p:cBhvr>
                                        <p:cTn id="75" dur="500"/>
                                        <p:tgtEl>
                                          <p:spTgt spid="45"/>
                                        </p:tgtEl>
                                      </p:cBhvr>
                                    </p:animEffect>
                                  </p:childTnLst>
                                </p:cTn>
                              </p:par>
                              <p:par>
                                <p:cTn id="76" presetID="10" presetClass="entr" presetSubtype="0" fill="hold" nodeType="with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par>
                                <p:cTn id="79" presetID="10"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500"/>
                                        <p:tgtEl>
                                          <p:spTgt spid="47"/>
                                        </p:tgtEl>
                                      </p:cBhvr>
                                    </p:animEffect>
                                  </p:childTnLst>
                                </p:cTn>
                              </p:par>
                              <p:par>
                                <p:cTn id="82" presetID="10" presetClass="entr" presetSubtype="0" fill="hold" nodeType="with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fade">
                                      <p:cBhvr>
                                        <p:cTn id="84" dur="500"/>
                                        <p:tgtEl>
                                          <p:spTgt spid="48"/>
                                        </p:tgtEl>
                                      </p:cBhvr>
                                    </p:animEffect>
                                  </p:childTnLst>
                                </p:cTn>
                              </p:par>
                              <p:par>
                                <p:cTn id="85" presetID="10" presetClass="entr" presetSubtype="0" fill="hold" nodeType="with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500"/>
                                        <p:tgtEl>
                                          <p:spTgt spid="49"/>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37" fill="hold" grpId="0" nodeType="click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barn(outVertical)">
                                      <p:cBhvr>
                                        <p:cTn id="9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5F48C1C5-A982-447E-B58B-94B764629845}"/>
              </a:ext>
            </a:extLst>
          </p:cNvPr>
          <p:cNvPicPr>
            <a:picLocks noChangeAspect="1"/>
          </p:cNvPicPr>
          <p:nvPr userDrawn="1"/>
        </p:nvPicPr>
        <p:blipFill>
          <a:blip r:embed="rId2"/>
          <a:stretch>
            <a:fillRect/>
          </a:stretch>
        </p:blipFill>
        <p:spPr>
          <a:xfrm>
            <a:off x="10444041" y="6048241"/>
            <a:ext cx="622913" cy="621500"/>
          </a:xfrm>
          <a:prstGeom prst="rect">
            <a:avLst/>
          </a:prstGeom>
        </p:spPr>
      </p:pic>
      <p:pic>
        <p:nvPicPr>
          <p:cNvPr id="34" name="图片 33">
            <a:extLst>
              <a:ext uri="{FF2B5EF4-FFF2-40B4-BE49-F238E27FC236}">
                <a16:creationId xmlns:a16="http://schemas.microsoft.com/office/drawing/2014/main" id="{3BCCF588-96F8-4DB4-92AF-02A3112284D1}"/>
              </a:ext>
            </a:extLst>
          </p:cNvPr>
          <p:cNvPicPr>
            <a:picLocks noChangeAspect="1"/>
          </p:cNvPicPr>
          <p:nvPr userDrawn="1"/>
        </p:nvPicPr>
        <p:blipFill>
          <a:blip r:embed="rId3"/>
          <a:stretch>
            <a:fillRect/>
          </a:stretch>
        </p:blipFill>
        <p:spPr>
          <a:xfrm>
            <a:off x="7056798" y="6368500"/>
            <a:ext cx="490613" cy="489500"/>
          </a:xfrm>
          <a:prstGeom prst="rect">
            <a:avLst/>
          </a:prstGeom>
        </p:spPr>
      </p:pic>
      <p:pic>
        <p:nvPicPr>
          <p:cNvPr id="38" name="图片 37">
            <a:extLst>
              <a:ext uri="{FF2B5EF4-FFF2-40B4-BE49-F238E27FC236}">
                <a16:creationId xmlns:a16="http://schemas.microsoft.com/office/drawing/2014/main" id="{7C281DA0-215E-45C3-8D1D-D86E59F3C5DE}"/>
              </a:ext>
            </a:extLst>
          </p:cNvPr>
          <p:cNvPicPr>
            <a:picLocks noChangeAspect="1"/>
          </p:cNvPicPr>
          <p:nvPr userDrawn="1"/>
        </p:nvPicPr>
        <p:blipFill>
          <a:blip r:embed="rId4"/>
          <a:stretch>
            <a:fillRect/>
          </a:stretch>
        </p:blipFill>
        <p:spPr>
          <a:xfrm>
            <a:off x="138497" y="6236500"/>
            <a:ext cx="744188" cy="621500"/>
          </a:xfrm>
          <a:prstGeom prst="rect">
            <a:avLst/>
          </a:prstGeom>
        </p:spPr>
      </p:pic>
      <p:pic>
        <p:nvPicPr>
          <p:cNvPr id="39" name="图片 38">
            <a:extLst>
              <a:ext uri="{FF2B5EF4-FFF2-40B4-BE49-F238E27FC236}">
                <a16:creationId xmlns:a16="http://schemas.microsoft.com/office/drawing/2014/main" id="{C9D579E6-9747-4D6D-AEE6-5204FF6C1CA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8532623" y="4121838"/>
            <a:ext cx="3734962" cy="1077850"/>
          </a:xfrm>
          <a:prstGeom prst="rect">
            <a:avLst/>
          </a:prstGeom>
        </p:spPr>
      </p:pic>
      <p:pic>
        <p:nvPicPr>
          <p:cNvPr id="40" name="图片 39">
            <a:extLst>
              <a:ext uri="{FF2B5EF4-FFF2-40B4-BE49-F238E27FC236}">
                <a16:creationId xmlns:a16="http://schemas.microsoft.com/office/drawing/2014/main" id="{3F94F288-60E8-4D28-9A85-6E056F0A54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497954" y="441469"/>
            <a:ext cx="858597" cy="722476"/>
          </a:xfrm>
          <a:prstGeom prst="rect">
            <a:avLst/>
          </a:prstGeom>
        </p:spPr>
      </p:pic>
      <p:pic>
        <p:nvPicPr>
          <p:cNvPr id="41" name="图片 40">
            <a:extLst>
              <a:ext uri="{FF2B5EF4-FFF2-40B4-BE49-F238E27FC236}">
                <a16:creationId xmlns:a16="http://schemas.microsoft.com/office/drawing/2014/main" id="{AB602572-A73B-4DAA-9C70-7A254267539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3998288">
            <a:off x="5458111" y="6089493"/>
            <a:ext cx="824086" cy="693436"/>
          </a:xfrm>
          <a:prstGeom prst="rect">
            <a:avLst/>
          </a:prstGeom>
        </p:spPr>
      </p:pic>
      <p:pic>
        <p:nvPicPr>
          <p:cNvPr id="42" name="图片 41">
            <a:extLst>
              <a:ext uri="{FF2B5EF4-FFF2-40B4-BE49-F238E27FC236}">
                <a16:creationId xmlns:a16="http://schemas.microsoft.com/office/drawing/2014/main" id="{00DAFCA6-F08F-4E72-B841-7E63E8DC939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845376">
            <a:off x="8917281" y="129423"/>
            <a:ext cx="623848" cy="1492939"/>
          </a:xfrm>
          <a:prstGeom prst="rect">
            <a:avLst/>
          </a:prstGeom>
        </p:spPr>
      </p:pic>
      <p:pic>
        <p:nvPicPr>
          <p:cNvPr id="43" name="图片 42">
            <a:extLst>
              <a:ext uri="{FF2B5EF4-FFF2-40B4-BE49-F238E27FC236}">
                <a16:creationId xmlns:a16="http://schemas.microsoft.com/office/drawing/2014/main" id="{6F655113-20E4-4EED-84C7-C333C7545F7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20478465">
            <a:off x="146272" y="3060882"/>
            <a:ext cx="623848" cy="1492939"/>
          </a:xfrm>
          <a:prstGeom prst="rect">
            <a:avLst/>
          </a:prstGeom>
        </p:spPr>
      </p:pic>
      <p:pic>
        <p:nvPicPr>
          <p:cNvPr id="44" name="图片 43">
            <a:extLst>
              <a:ext uri="{FF2B5EF4-FFF2-40B4-BE49-F238E27FC236}">
                <a16:creationId xmlns:a16="http://schemas.microsoft.com/office/drawing/2014/main" id="{D08E35A7-BC8D-4CC0-81FF-73ED213E987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11680721" y="2327517"/>
            <a:ext cx="762311" cy="811813"/>
          </a:xfrm>
          <a:prstGeom prst="rect">
            <a:avLst/>
          </a:prstGeom>
        </p:spPr>
      </p:pic>
      <p:pic>
        <p:nvPicPr>
          <p:cNvPr id="45" name="图片 44">
            <a:extLst>
              <a:ext uri="{FF2B5EF4-FFF2-40B4-BE49-F238E27FC236}">
                <a16:creationId xmlns:a16="http://schemas.microsoft.com/office/drawing/2014/main" id="{74B6BE5B-31E8-4525-AE3E-45FBEDFC385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8760471" y="6181219"/>
            <a:ext cx="762311" cy="811813"/>
          </a:xfrm>
          <a:prstGeom prst="rect">
            <a:avLst/>
          </a:prstGeom>
        </p:spPr>
      </p:pic>
      <p:pic>
        <p:nvPicPr>
          <p:cNvPr id="46" name="图片 45">
            <a:extLst>
              <a:ext uri="{FF2B5EF4-FFF2-40B4-BE49-F238E27FC236}">
                <a16:creationId xmlns:a16="http://schemas.microsoft.com/office/drawing/2014/main" id="{BA73B798-6588-4560-A17F-A0997F6AE6F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618276" y="2004787"/>
            <a:ext cx="762311" cy="811813"/>
          </a:xfrm>
          <a:prstGeom prst="rect">
            <a:avLst/>
          </a:prstGeom>
        </p:spPr>
      </p:pic>
      <p:pic>
        <p:nvPicPr>
          <p:cNvPr id="47" name="图片 46">
            <a:extLst>
              <a:ext uri="{FF2B5EF4-FFF2-40B4-BE49-F238E27FC236}">
                <a16:creationId xmlns:a16="http://schemas.microsoft.com/office/drawing/2014/main" id="{3B0C6713-C14B-4EFC-B991-1C725E3B56E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flipV="1">
            <a:off x="-15937" y="265670"/>
            <a:ext cx="772350" cy="786564"/>
          </a:xfrm>
          <a:prstGeom prst="rect">
            <a:avLst/>
          </a:prstGeom>
        </p:spPr>
      </p:pic>
      <p:pic>
        <p:nvPicPr>
          <p:cNvPr id="48" name="图片 47">
            <a:extLst>
              <a:ext uri="{FF2B5EF4-FFF2-40B4-BE49-F238E27FC236}">
                <a16:creationId xmlns:a16="http://schemas.microsoft.com/office/drawing/2014/main" id="{921FC447-1C9C-4EB5-B4C3-E698700C850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845376">
            <a:off x="1575187" y="5549230"/>
            <a:ext cx="623848" cy="1492939"/>
          </a:xfrm>
          <a:prstGeom prst="rect">
            <a:avLst/>
          </a:prstGeom>
        </p:spPr>
      </p:pic>
      <p:pic>
        <p:nvPicPr>
          <p:cNvPr id="49" name="图片 48">
            <a:extLst>
              <a:ext uri="{FF2B5EF4-FFF2-40B4-BE49-F238E27FC236}">
                <a16:creationId xmlns:a16="http://schemas.microsoft.com/office/drawing/2014/main" id="{B43A7E49-F507-4347-B631-B41044446A4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10056620" y="-145361"/>
            <a:ext cx="3734962" cy="1077850"/>
          </a:xfrm>
          <a:prstGeom prst="rect">
            <a:avLst/>
          </a:prstGeom>
        </p:spPr>
      </p:pic>
      <p:pic>
        <p:nvPicPr>
          <p:cNvPr id="50" name="图片 49">
            <a:extLst>
              <a:ext uri="{FF2B5EF4-FFF2-40B4-BE49-F238E27FC236}">
                <a16:creationId xmlns:a16="http://schemas.microsoft.com/office/drawing/2014/main" id="{0FAC6946-0B96-4FCC-9B96-02795EDD74C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1634015">
            <a:off x="10973360" y="6319591"/>
            <a:ext cx="866944" cy="923241"/>
          </a:xfrm>
          <a:prstGeom prst="rect">
            <a:avLst/>
          </a:prstGeom>
        </p:spPr>
      </p:pic>
    </p:spTree>
    <p:extLst>
      <p:ext uri="{BB962C8B-B14F-4D97-AF65-F5344CB8AC3E}">
        <p14:creationId xmlns:p14="http://schemas.microsoft.com/office/powerpoint/2010/main" val="172255189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328556" y="3153649"/>
            <a:ext cx="3734962" cy="1077850"/>
          </a:xfrm>
          <a:prstGeom prst="rect">
            <a:avLst/>
          </a:prstGeom>
        </p:spPr>
      </p:pic>
      <p:pic>
        <p:nvPicPr>
          <p:cNvPr id="164" name="图片 163">
            <a:extLst>
              <a:ext uri="{FF2B5EF4-FFF2-40B4-BE49-F238E27FC236}">
                <a16:creationId xmlns:a16="http://schemas.microsoft.com/office/drawing/2014/main" id="{49CDE945-6BF2-481D-8F30-67121F62FF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840555" y="6032124"/>
            <a:ext cx="1304819" cy="676105"/>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55804" y="5731600"/>
            <a:ext cx="2196463" cy="953939"/>
          </a:xfrm>
          <a:prstGeom prst="rect">
            <a:avLst/>
          </a:prstGeom>
        </p:spPr>
      </p:pic>
      <p:pic>
        <p:nvPicPr>
          <p:cNvPr id="169" name="图片 168">
            <a:extLst>
              <a:ext uri="{FF2B5EF4-FFF2-40B4-BE49-F238E27FC236}">
                <a16:creationId xmlns:a16="http://schemas.microsoft.com/office/drawing/2014/main" id="{34BC306E-DCCF-4BC0-841F-16A009681CD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9573738">
            <a:off x="9481536" y="331823"/>
            <a:ext cx="2072496" cy="1758364"/>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8687064">
            <a:off x="59466" y="378377"/>
            <a:ext cx="2164257" cy="1134717"/>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4783687">
            <a:off x="8461008" y="5940294"/>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6845376">
            <a:off x="10889516" y="1734105"/>
            <a:ext cx="623848" cy="1492939"/>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969206" y="5952225"/>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4782262" y="627565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9213732" y="5557544"/>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631922" y="413971"/>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9747819" y="276045"/>
            <a:ext cx="1005532" cy="797344"/>
          </a:xfrm>
          <a:prstGeom prst="rect">
            <a:avLst/>
          </a:prstGeom>
        </p:spPr>
      </p:pic>
      <p:pic>
        <p:nvPicPr>
          <p:cNvPr id="19" name="图片 18">
            <a:extLst>
              <a:ext uri="{FF2B5EF4-FFF2-40B4-BE49-F238E27FC236}">
                <a16:creationId xmlns:a16="http://schemas.microsoft.com/office/drawing/2014/main" id="{BE4CDBE4-C622-4AA1-B9C7-EBCE767D3B9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2963836" y="5537492"/>
            <a:ext cx="1481900" cy="1474522"/>
          </a:xfrm>
          <a:prstGeom prst="rect">
            <a:avLst/>
          </a:prstGeom>
        </p:spPr>
      </p:pic>
      <p:pic>
        <p:nvPicPr>
          <p:cNvPr id="21" name="图片 20">
            <a:extLst>
              <a:ext uri="{FF2B5EF4-FFF2-40B4-BE49-F238E27FC236}">
                <a16:creationId xmlns:a16="http://schemas.microsoft.com/office/drawing/2014/main" id="{8807B3B9-A830-40F3-8115-59CC6FB0D15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rot="20949541">
            <a:off x="263373" y="4956866"/>
            <a:ext cx="1866300" cy="1492359"/>
          </a:xfrm>
          <a:prstGeom prst="rect">
            <a:avLst/>
          </a:prstGeom>
        </p:spPr>
      </p:pic>
      <p:pic>
        <p:nvPicPr>
          <p:cNvPr id="22" name="图片 21">
            <a:extLst>
              <a:ext uri="{FF2B5EF4-FFF2-40B4-BE49-F238E27FC236}">
                <a16:creationId xmlns:a16="http://schemas.microsoft.com/office/drawing/2014/main" id="{6603A7C9-F30C-427A-A666-CE627B909BFB}"/>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6845376">
            <a:off x="403933" y="5744439"/>
            <a:ext cx="623848" cy="1492939"/>
          </a:xfrm>
          <a:prstGeom prst="rect">
            <a:avLst/>
          </a:prstGeom>
        </p:spPr>
      </p:pic>
      <p:pic>
        <p:nvPicPr>
          <p:cNvPr id="23" name="图片 22">
            <a:extLst>
              <a:ext uri="{FF2B5EF4-FFF2-40B4-BE49-F238E27FC236}">
                <a16:creationId xmlns:a16="http://schemas.microsoft.com/office/drawing/2014/main" id="{2CBA37ED-7516-423D-989F-F0A478A7F4C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20906102" flipV="1">
            <a:off x="5677087" y="6260142"/>
            <a:ext cx="623848" cy="1351314"/>
          </a:xfrm>
          <a:prstGeom prst="rect">
            <a:avLst/>
          </a:prstGeom>
        </p:spPr>
      </p:pic>
      <p:sp>
        <p:nvSpPr>
          <p:cNvPr id="18" name="矩形 17">
            <a:extLst>
              <a:ext uri="{FF2B5EF4-FFF2-40B4-BE49-F238E27FC236}">
                <a16:creationId xmlns:a16="http://schemas.microsoft.com/office/drawing/2014/main" id="{C0081F9A-7780-4289-AE96-7407AC6BEB19}"/>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3635682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 calcmode="lin" valueType="num">
                                      <p:cBhvr>
                                        <p:cTn id="7" dur="1000" fill="hold"/>
                                        <p:tgtEl>
                                          <p:spTgt spid="165"/>
                                        </p:tgtEl>
                                        <p:attrNameLst>
                                          <p:attrName>ppt_w</p:attrName>
                                        </p:attrNameLst>
                                      </p:cBhvr>
                                      <p:tavLst>
                                        <p:tav tm="0">
                                          <p:val>
                                            <p:fltVal val="0"/>
                                          </p:val>
                                        </p:tav>
                                        <p:tav tm="100000">
                                          <p:val>
                                            <p:strVal val="#ppt_w"/>
                                          </p:val>
                                        </p:tav>
                                      </p:tavLst>
                                    </p:anim>
                                    <p:anim calcmode="lin" valueType="num">
                                      <p:cBhvr>
                                        <p:cTn id="8" dur="1000" fill="hold"/>
                                        <p:tgtEl>
                                          <p:spTgt spid="165"/>
                                        </p:tgtEl>
                                        <p:attrNameLst>
                                          <p:attrName>ppt_h</p:attrName>
                                        </p:attrNameLst>
                                      </p:cBhvr>
                                      <p:tavLst>
                                        <p:tav tm="0">
                                          <p:val>
                                            <p:fltVal val="0"/>
                                          </p:val>
                                        </p:tav>
                                        <p:tav tm="100000">
                                          <p:val>
                                            <p:strVal val="#ppt_h"/>
                                          </p:val>
                                        </p:tav>
                                      </p:tavLst>
                                    </p:anim>
                                    <p:anim calcmode="lin" valueType="num">
                                      <p:cBhvr>
                                        <p:cTn id="9" dur="1000" fill="hold"/>
                                        <p:tgtEl>
                                          <p:spTgt spid="165"/>
                                        </p:tgtEl>
                                        <p:attrNameLst>
                                          <p:attrName>style.rotation</p:attrName>
                                        </p:attrNameLst>
                                      </p:cBhvr>
                                      <p:tavLst>
                                        <p:tav tm="0">
                                          <p:val>
                                            <p:fltVal val="90"/>
                                          </p:val>
                                        </p:tav>
                                        <p:tav tm="100000">
                                          <p:val>
                                            <p:fltVal val="0"/>
                                          </p:val>
                                        </p:tav>
                                      </p:tavLst>
                                    </p:anim>
                                    <p:animEffect transition="in" filter="fade">
                                      <p:cBhvr>
                                        <p:cTn id="10" dur="1000"/>
                                        <p:tgtEl>
                                          <p:spTgt spid="165"/>
                                        </p:tgtEl>
                                      </p:cBhvr>
                                    </p:animEffect>
                                  </p:childTnLst>
                                </p:cTn>
                              </p:par>
                              <p:par>
                                <p:cTn id="11" presetID="31" presetClass="entr" presetSubtype="0" fill="hold" nodeType="withEffect">
                                  <p:stCondLst>
                                    <p:cond delay="0"/>
                                  </p:stCondLst>
                                  <p:childTnLst>
                                    <p:set>
                                      <p:cBhvr>
                                        <p:cTn id="12" dur="1" fill="hold">
                                          <p:stCondLst>
                                            <p:cond delay="0"/>
                                          </p:stCondLst>
                                        </p:cTn>
                                        <p:tgtEl>
                                          <p:spTgt spid="169"/>
                                        </p:tgtEl>
                                        <p:attrNameLst>
                                          <p:attrName>style.visibility</p:attrName>
                                        </p:attrNameLst>
                                      </p:cBhvr>
                                      <p:to>
                                        <p:strVal val="visible"/>
                                      </p:to>
                                    </p:set>
                                    <p:anim calcmode="lin" valueType="num">
                                      <p:cBhvr>
                                        <p:cTn id="13" dur="1000" fill="hold"/>
                                        <p:tgtEl>
                                          <p:spTgt spid="169"/>
                                        </p:tgtEl>
                                        <p:attrNameLst>
                                          <p:attrName>ppt_w</p:attrName>
                                        </p:attrNameLst>
                                      </p:cBhvr>
                                      <p:tavLst>
                                        <p:tav tm="0">
                                          <p:val>
                                            <p:fltVal val="0"/>
                                          </p:val>
                                        </p:tav>
                                        <p:tav tm="100000">
                                          <p:val>
                                            <p:strVal val="#ppt_w"/>
                                          </p:val>
                                        </p:tav>
                                      </p:tavLst>
                                    </p:anim>
                                    <p:anim calcmode="lin" valueType="num">
                                      <p:cBhvr>
                                        <p:cTn id="14" dur="1000" fill="hold"/>
                                        <p:tgtEl>
                                          <p:spTgt spid="169"/>
                                        </p:tgtEl>
                                        <p:attrNameLst>
                                          <p:attrName>ppt_h</p:attrName>
                                        </p:attrNameLst>
                                      </p:cBhvr>
                                      <p:tavLst>
                                        <p:tav tm="0">
                                          <p:val>
                                            <p:fltVal val="0"/>
                                          </p:val>
                                        </p:tav>
                                        <p:tav tm="100000">
                                          <p:val>
                                            <p:strVal val="#ppt_h"/>
                                          </p:val>
                                        </p:tav>
                                      </p:tavLst>
                                    </p:anim>
                                    <p:anim calcmode="lin" valueType="num">
                                      <p:cBhvr>
                                        <p:cTn id="15" dur="1000" fill="hold"/>
                                        <p:tgtEl>
                                          <p:spTgt spid="169"/>
                                        </p:tgtEl>
                                        <p:attrNameLst>
                                          <p:attrName>style.rotation</p:attrName>
                                        </p:attrNameLst>
                                      </p:cBhvr>
                                      <p:tavLst>
                                        <p:tav tm="0">
                                          <p:val>
                                            <p:fltVal val="90"/>
                                          </p:val>
                                        </p:tav>
                                        <p:tav tm="100000">
                                          <p:val>
                                            <p:fltVal val="0"/>
                                          </p:val>
                                        </p:tav>
                                      </p:tavLst>
                                    </p:anim>
                                    <p:animEffect transition="in" filter="fade">
                                      <p:cBhvr>
                                        <p:cTn id="16" dur="1000"/>
                                        <p:tgtEl>
                                          <p:spTgt spid="169"/>
                                        </p:tgtEl>
                                      </p:cBhvr>
                                    </p:animEffect>
                                  </p:childTnLst>
                                </p:cTn>
                              </p:par>
                              <p:par>
                                <p:cTn id="17" presetID="3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par>
                                <p:cTn id="23" presetID="3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1000" fill="hold"/>
                                        <p:tgtEl>
                                          <p:spTgt spid="21"/>
                                        </p:tgtEl>
                                        <p:attrNameLst>
                                          <p:attrName>ppt_w</p:attrName>
                                        </p:attrNameLst>
                                      </p:cBhvr>
                                      <p:tavLst>
                                        <p:tav tm="0">
                                          <p:val>
                                            <p:fltVal val="0"/>
                                          </p:val>
                                        </p:tav>
                                        <p:tav tm="100000">
                                          <p:val>
                                            <p:strVal val="#ppt_w"/>
                                          </p:val>
                                        </p:tav>
                                      </p:tavLst>
                                    </p:anim>
                                    <p:anim calcmode="lin" valueType="num">
                                      <p:cBhvr>
                                        <p:cTn id="26" dur="1000" fill="hold"/>
                                        <p:tgtEl>
                                          <p:spTgt spid="21"/>
                                        </p:tgtEl>
                                        <p:attrNameLst>
                                          <p:attrName>ppt_h</p:attrName>
                                        </p:attrNameLst>
                                      </p:cBhvr>
                                      <p:tavLst>
                                        <p:tav tm="0">
                                          <p:val>
                                            <p:fltVal val="0"/>
                                          </p:val>
                                        </p:tav>
                                        <p:tav tm="100000">
                                          <p:val>
                                            <p:strVal val="#ppt_h"/>
                                          </p:val>
                                        </p:tav>
                                      </p:tavLst>
                                    </p:anim>
                                    <p:anim calcmode="lin" valueType="num">
                                      <p:cBhvr>
                                        <p:cTn id="27" dur="1000" fill="hold"/>
                                        <p:tgtEl>
                                          <p:spTgt spid="21"/>
                                        </p:tgtEl>
                                        <p:attrNameLst>
                                          <p:attrName>style.rotation</p:attrName>
                                        </p:attrNameLst>
                                      </p:cBhvr>
                                      <p:tavLst>
                                        <p:tav tm="0">
                                          <p:val>
                                            <p:fltVal val="90"/>
                                          </p:val>
                                        </p:tav>
                                        <p:tav tm="100000">
                                          <p:val>
                                            <p:fltVal val="0"/>
                                          </p:val>
                                        </p:tav>
                                      </p:tavLst>
                                    </p:anim>
                                    <p:animEffect transition="in" filter="fade">
                                      <p:cBhvr>
                                        <p:cTn id="28" dur="1000"/>
                                        <p:tgtEl>
                                          <p:spTgt spid="21"/>
                                        </p:tgtEl>
                                      </p:cBhvr>
                                    </p:animEffect>
                                  </p:childTnLst>
                                </p:cTn>
                              </p:par>
                              <p:par>
                                <p:cTn id="29" presetID="31" presetClass="entr" presetSubtype="0" fill="hold" nodeType="withEffect">
                                  <p:stCondLst>
                                    <p:cond delay="0"/>
                                  </p:stCondLst>
                                  <p:childTnLst>
                                    <p:set>
                                      <p:cBhvr>
                                        <p:cTn id="30" dur="1" fill="hold">
                                          <p:stCondLst>
                                            <p:cond delay="0"/>
                                          </p:stCondLst>
                                        </p:cTn>
                                        <p:tgtEl>
                                          <p:spTgt spid="171"/>
                                        </p:tgtEl>
                                        <p:attrNameLst>
                                          <p:attrName>style.visibility</p:attrName>
                                        </p:attrNameLst>
                                      </p:cBhvr>
                                      <p:to>
                                        <p:strVal val="visible"/>
                                      </p:to>
                                    </p:set>
                                    <p:anim calcmode="lin" valueType="num">
                                      <p:cBhvr>
                                        <p:cTn id="31" dur="1000" fill="hold"/>
                                        <p:tgtEl>
                                          <p:spTgt spid="171"/>
                                        </p:tgtEl>
                                        <p:attrNameLst>
                                          <p:attrName>ppt_w</p:attrName>
                                        </p:attrNameLst>
                                      </p:cBhvr>
                                      <p:tavLst>
                                        <p:tav tm="0">
                                          <p:val>
                                            <p:fltVal val="0"/>
                                          </p:val>
                                        </p:tav>
                                        <p:tav tm="100000">
                                          <p:val>
                                            <p:strVal val="#ppt_w"/>
                                          </p:val>
                                        </p:tav>
                                      </p:tavLst>
                                    </p:anim>
                                    <p:anim calcmode="lin" valueType="num">
                                      <p:cBhvr>
                                        <p:cTn id="32" dur="1000" fill="hold"/>
                                        <p:tgtEl>
                                          <p:spTgt spid="171"/>
                                        </p:tgtEl>
                                        <p:attrNameLst>
                                          <p:attrName>ppt_h</p:attrName>
                                        </p:attrNameLst>
                                      </p:cBhvr>
                                      <p:tavLst>
                                        <p:tav tm="0">
                                          <p:val>
                                            <p:fltVal val="0"/>
                                          </p:val>
                                        </p:tav>
                                        <p:tav tm="100000">
                                          <p:val>
                                            <p:strVal val="#ppt_h"/>
                                          </p:val>
                                        </p:tav>
                                      </p:tavLst>
                                    </p:anim>
                                    <p:anim calcmode="lin" valueType="num">
                                      <p:cBhvr>
                                        <p:cTn id="33" dur="1000" fill="hold"/>
                                        <p:tgtEl>
                                          <p:spTgt spid="171"/>
                                        </p:tgtEl>
                                        <p:attrNameLst>
                                          <p:attrName>style.rotation</p:attrName>
                                        </p:attrNameLst>
                                      </p:cBhvr>
                                      <p:tavLst>
                                        <p:tav tm="0">
                                          <p:val>
                                            <p:fltVal val="90"/>
                                          </p:val>
                                        </p:tav>
                                        <p:tav tm="100000">
                                          <p:val>
                                            <p:fltVal val="0"/>
                                          </p:val>
                                        </p:tav>
                                      </p:tavLst>
                                    </p:anim>
                                    <p:animEffect transition="in" filter="fade">
                                      <p:cBhvr>
                                        <p:cTn id="34" dur="1000"/>
                                        <p:tgtEl>
                                          <p:spTgt spid="171"/>
                                        </p:tgtEl>
                                      </p:cBhvr>
                                    </p:animEffect>
                                  </p:childTnLst>
                                </p:cTn>
                              </p:par>
                              <p:par>
                                <p:cTn id="35" presetID="31" presetClass="entr" presetSubtype="0" fill="hold" nodeType="withEffect">
                                  <p:stCondLst>
                                    <p:cond delay="0"/>
                                  </p:stCondLst>
                                  <p:childTnLst>
                                    <p:set>
                                      <p:cBhvr>
                                        <p:cTn id="36" dur="1" fill="hold">
                                          <p:stCondLst>
                                            <p:cond delay="0"/>
                                          </p:stCondLst>
                                        </p:cTn>
                                        <p:tgtEl>
                                          <p:spTgt spid="164"/>
                                        </p:tgtEl>
                                        <p:attrNameLst>
                                          <p:attrName>style.visibility</p:attrName>
                                        </p:attrNameLst>
                                      </p:cBhvr>
                                      <p:to>
                                        <p:strVal val="visible"/>
                                      </p:to>
                                    </p:set>
                                    <p:anim calcmode="lin" valueType="num">
                                      <p:cBhvr>
                                        <p:cTn id="37" dur="1000" fill="hold"/>
                                        <p:tgtEl>
                                          <p:spTgt spid="164"/>
                                        </p:tgtEl>
                                        <p:attrNameLst>
                                          <p:attrName>ppt_w</p:attrName>
                                        </p:attrNameLst>
                                      </p:cBhvr>
                                      <p:tavLst>
                                        <p:tav tm="0">
                                          <p:val>
                                            <p:fltVal val="0"/>
                                          </p:val>
                                        </p:tav>
                                        <p:tav tm="100000">
                                          <p:val>
                                            <p:strVal val="#ppt_w"/>
                                          </p:val>
                                        </p:tav>
                                      </p:tavLst>
                                    </p:anim>
                                    <p:anim calcmode="lin" valueType="num">
                                      <p:cBhvr>
                                        <p:cTn id="38" dur="1000" fill="hold"/>
                                        <p:tgtEl>
                                          <p:spTgt spid="164"/>
                                        </p:tgtEl>
                                        <p:attrNameLst>
                                          <p:attrName>ppt_h</p:attrName>
                                        </p:attrNameLst>
                                      </p:cBhvr>
                                      <p:tavLst>
                                        <p:tav tm="0">
                                          <p:val>
                                            <p:fltVal val="0"/>
                                          </p:val>
                                        </p:tav>
                                        <p:tav tm="100000">
                                          <p:val>
                                            <p:strVal val="#ppt_h"/>
                                          </p:val>
                                        </p:tav>
                                      </p:tavLst>
                                    </p:anim>
                                    <p:anim calcmode="lin" valueType="num">
                                      <p:cBhvr>
                                        <p:cTn id="39" dur="1000" fill="hold"/>
                                        <p:tgtEl>
                                          <p:spTgt spid="164"/>
                                        </p:tgtEl>
                                        <p:attrNameLst>
                                          <p:attrName>style.rotation</p:attrName>
                                        </p:attrNameLst>
                                      </p:cBhvr>
                                      <p:tavLst>
                                        <p:tav tm="0">
                                          <p:val>
                                            <p:fltVal val="90"/>
                                          </p:val>
                                        </p:tav>
                                        <p:tav tm="100000">
                                          <p:val>
                                            <p:fltVal val="0"/>
                                          </p:val>
                                        </p:tav>
                                      </p:tavLst>
                                    </p:anim>
                                    <p:animEffect transition="in" filter="fade">
                                      <p:cBhvr>
                                        <p:cTn id="40" dur="1000"/>
                                        <p:tgtEl>
                                          <p:spTgt spid="16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500"/>
                                        <p:tgtEl>
                                          <p:spTgt spid="22"/>
                                        </p:tgtEl>
                                      </p:cBhvr>
                                    </p:animEffect>
                                  </p:childTnLst>
                                </p:cTn>
                              </p:par>
                              <p:par>
                                <p:cTn id="70" presetID="10" presetClass="entr" presetSubtype="0"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37"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arn(outVertic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V="1">
            <a:off x="3866775" y="6245738"/>
            <a:ext cx="3734962" cy="1053072"/>
          </a:xfrm>
          <a:prstGeom prst="rect">
            <a:avLst/>
          </a:prstGeom>
        </p:spPr>
      </p:pic>
      <p:pic>
        <p:nvPicPr>
          <p:cNvPr id="163" name="图片 162">
            <a:extLst>
              <a:ext uri="{FF2B5EF4-FFF2-40B4-BE49-F238E27FC236}">
                <a16:creationId xmlns:a16="http://schemas.microsoft.com/office/drawing/2014/main" id="{7B54F261-B4F7-4E32-BC5F-F86A840C0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61357" y="2706451"/>
            <a:ext cx="1430643" cy="1427399"/>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53571" y="170730"/>
            <a:ext cx="2196463" cy="953939"/>
          </a:xfrm>
          <a:prstGeom prst="rect">
            <a:avLst/>
          </a:prstGeom>
        </p:spPr>
      </p:pic>
      <p:pic>
        <p:nvPicPr>
          <p:cNvPr id="166" name="图片 165">
            <a:extLst>
              <a:ext uri="{FF2B5EF4-FFF2-40B4-BE49-F238E27FC236}">
                <a16:creationId xmlns:a16="http://schemas.microsoft.com/office/drawing/2014/main" id="{971A4AAD-077B-4EB5-A65A-7038BFD516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4375" y="2925770"/>
            <a:ext cx="2973091" cy="1902086"/>
          </a:xfrm>
          <a:prstGeom prst="rect">
            <a:avLst/>
          </a:prstGeom>
        </p:spPr>
      </p:pic>
      <p:pic>
        <p:nvPicPr>
          <p:cNvPr id="167" name="图片 166">
            <a:extLst>
              <a:ext uri="{FF2B5EF4-FFF2-40B4-BE49-F238E27FC236}">
                <a16:creationId xmlns:a16="http://schemas.microsoft.com/office/drawing/2014/main" id="{B6ED1B52-A5E3-413E-BEA4-844DC42068A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4775" y="5281330"/>
            <a:ext cx="1360682" cy="1357596"/>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8687064">
            <a:off x="10156126" y="5964528"/>
            <a:ext cx="1981432" cy="1038862"/>
          </a:xfrm>
          <a:prstGeom prst="rect">
            <a:avLst/>
          </a:prstGeom>
        </p:spPr>
      </p:pic>
      <p:pic>
        <p:nvPicPr>
          <p:cNvPr id="172" name="图片 171">
            <a:extLst>
              <a:ext uri="{FF2B5EF4-FFF2-40B4-BE49-F238E27FC236}">
                <a16:creationId xmlns:a16="http://schemas.microsoft.com/office/drawing/2014/main" id="{54D7A022-25A4-4F0A-B1E1-EC465F800217}"/>
              </a:ext>
            </a:extLst>
          </p:cNvPr>
          <p:cNvPicPr>
            <a:picLocks noChangeAspect="1"/>
          </p:cNvPicPr>
          <p:nvPr userDrawn="1"/>
        </p:nvPicPr>
        <p:blipFill>
          <a:blip r:embed="rId8"/>
          <a:stretch>
            <a:fillRect/>
          </a:stretch>
        </p:blipFill>
        <p:spPr>
          <a:xfrm rot="20705900">
            <a:off x="679273" y="634236"/>
            <a:ext cx="2038587" cy="1056313"/>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8489583" y="6452093"/>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10"/>
          <a:stretch>
            <a:fillRect/>
          </a:stretch>
        </p:blipFill>
        <p:spPr>
          <a:xfrm rot="20320268">
            <a:off x="10690242" y="622572"/>
            <a:ext cx="748105" cy="1790300"/>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864431" y="5923650"/>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62712" y="469450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7213075">
            <a:off x="8692103" y="5605171"/>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373569" y="-151322"/>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967019" y="190320"/>
            <a:ext cx="1005532" cy="797344"/>
          </a:xfrm>
          <a:prstGeom prst="rect">
            <a:avLst/>
          </a:prstGeom>
        </p:spPr>
      </p:pic>
      <p:pic>
        <p:nvPicPr>
          <p:cNvPr id="185" name="图片 184">
            <a:extLst>
              <a:ext uri="{FF2B5EF4-FFF2-40B4-BE49-F238E27FC236}">
                <a16:creationId xmlns:a16="http://schemas.microsoft.com/office/drawing/2014/main" id="{E1ABACD8-D10A-44A9-8CFF-589DCA9C79B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381436"/>
            <a:ext cx="858597" cy="722476"/>
          </a:xfrm>
          <a:prstGeom prst="rect">
            <a:avLst/>
          </a:prstGeom>
        </p:spPr>
      </p:pic>
      <p:pic>
        <p:nvPicPr>
          <p:cNvPr id="186" name="图片 185">
            <a:extLst>
              <a:ext uri="{FF2B5EF4-FFF2-40B4-BE49-F238E27FC236}">
                <a16:creationId xmlns:a16="http://schemas.microsoft.com/office/drawing/2014/main" id="{5494A3A7-185F-4AD7-BFF8-DFA97DD0B3C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143414" y="2201805"/>
            <a:ext cx="762311" cy="811813"/>
          </a:xfrm>
          <a:prstGeom prst="rect">
            <a:avLst/>
          </a:prstGeom>
        </p:spPr>
      </p:pic>
      <p:pic>
        <p:nvPicPr>
          <p:cNvPr id="21" name="图片 20">
            <a:extLst>
              <a:ext uri="{FF2B5EF4-FFF2-40B4-BE49-F238E27FC236}">
                <a16:creationId xmlns:a16="http://schemas.microsoft.com/office/drawing/2014/main" id="{E5DAD34E-D531-4307-87E1-1738BCF1CA9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389410" y="6078962"/>
            <a:ext cx="793193" cy="791395"/>
          </a:xfrm>
          <a:prstGeom prst="rect">
            <a:avLst/>
          </a:prstGeom>
        </p:spPr>
      </p:pic>
      <p:sp>
        <p:nvSpPr>
          <p:cNvPr id="19" name="矩形 18">
            <a:extLst>
              <a:ext uri="{FF2B5EF4-FFF2-40B4-BE49-F238E27FC236}">
                <a16:creationId xmlns:a16="http://schemas.microsoft.com/office/drawing/2014/main" id="{124BA373-5EC5-494E-BDBB-C54D3C8312E2}"/>
              </a:ext>
            </a:extLst>
          </p:cNvPr>
          <p:cNvSpPr/>
          <p:nvPr userDrawn="1"/>
        </p:nvSpPr>
        <p:spPr>
          <a:xfrm>
            <a:off x="2537853" y="647700"/>
            <a:ext cx="6815697" cy="4982390"/>
          </a:xfrm>
          <a:prstGeom prst="rect">
            <a:avLst/>
          </a:prstGeom>
        </p:spPr>
        <p:txBody>
          <a:bodyPr wrap="square">
            <a:spAutoFit/>
          </a:bodyPr>
          <a:lstStyle/>
          <a:p>
            <a:pPr algn="ctr">
              <a:lnSpc>
                <a:spcPct val="240000"/>
              </a:lnSpc>
              <a:spcBef>
                <a:spcPts val="1700"/>
              </a:spcBef>
              <a:spcAft>
                <a:spcPts val="1650"/>
              </a:spcAft>
            </a:pPr>
            <a:r>
              <a:rPr lang="zh-CN" altLang="zh-CN" sz="4400" b="0" i="0" kern="2200" dirty="0">
                <a:solidFill>
                  <a:schemeClr val="bg1"/>
                </a:solidFill>
                <a:latin typeface="inpin heiti" charset="-122"/>
                <a:ea typeface="inpin heiti" charset="-122"/>
                <a:cs typeface="inpin heiti" charset="-122"/>
              </a:rPr>
              <a:t>版权说明</a:t>
            </a:r>
          </a:p>
          <a:p>
            <a:pPr algn="just">
              <a:spcAft>
                <a:spcPts val="0"/>
              </a:spcAft>
            </a:pPr>
            <a:r>
              <a:rPr lang="zh-CN" altLang="zh-CN" b="0" i="0" kern="100" dirty="0">
                <a:solidFill>
                  <a:schemeClr val="bg1"/>
                </a:solidFill>
                <a:latin typeface="inpin heiti" charset="-122"/>
                <a:ea typeface="inpin heiti" charset="-122"/>
                <a:cs typeface="inpin heiti" charset="-122"/>
              </a:rPr>
              <a:t>感谢您下载包图网平台上提供的</a:t>
            </a:r>
            <a:r>
              <a:rPr lang="en-US" altLang="zh-CN" b="0" i="0" kern="100" dirty="0">
                <a:solidFill>
                  <a:schemeClr val="bg1"/>
                </a:solidFill>
                <a:latin typeface="inpin heiti" charset="-122"/>
                <a:ea typeface="inpin heiti" charset="-122"/>
                <a:cs typeface="inpin heiti" charset="-122"/>
              </a:rPr>
              <a:t>PPT</a:t>
            </a:r>
            <a:r>
              <a:rPr lang="zh-CN" altLang="zh-CN" b="0" i="0" kern="100" dirty="0">
                <a:solidFill>
                  <a:schemeClr val="bg1"/>
                </a:solidFill>
                <a:latin typeface="inpin heiti" charset="-122"/>
                <a:ea typeface="inpin heiti" charset="-122"/>
                <a:cs typeface="inpin heiti" charset="-122"/>
              </a:rPr>
              <a:t>模板！包图网是正版商业图库，所有原创作品（含预览图）均受著作权法保护。</a:t>
            </a:r>
          </a:p>
          <a:p>
            <a:pPr algn="just">
              <a:spcAft>
                <a:spcPts val="0"/>
              </a:spcAft>
            </a:pPr>
            <a:r>
              <a:rPr lang="zh-CN" altLang="zh-CN" b="0" i="0" kern="100" dirty="0">
                <a:solidFill>
                  <a:schemeClr val="bg1"/>
                </a:solidFill>
                <a:latin typeface="inpin heiti" charset="-122"/>
                <a:ea typeface="inpin heiti" charset="-122"/>
                <a:cs typeface="inpin heiti" charset="-122"/>
              </a:rPr>
              <a:t>著作权及相关权利归包图网所有，未经许可任何人不得擅自使用，否则将依法要求承担高达人民币</a:t>
            </a:r>
            <a:r>
              <a:rPr lang="en-US" altLang="zh-CN" b="0" i="0" kern="100" dirty="0">
                <a:solidFill>
                  <a:schemeClr val="bg1"/>
                </a:solidFill>
                <a:latin typeface="inpin heiti" charset="-122"/>
                <a:ea typeface="inpin heiti" charset="-122"/>
                <a:cs typeface="inpin heiti" charset="-122"/>
              </a:rPr>
              <a:t>50</a:t>
            </a:r>
            <a:r>
              <a:rPr lang="zh-CN" altLang="zh-CN" b="0" i="0" kern="100" dirty="0">
                <a:solidFill>
                  <a:schemeClr val="bg1"/>
                </a:solidFill>
                <a:latin typeface="inpin heiti" charset="-122"/>
                <a:ea typeface="inpin heiti" charset="-122"/>
                <a:cs typeface="inpin heiti" charset="-122"/>
              </a:rPr>
              <a:t>万元的赔偿责任。</a:t>
            </a: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zh-CN" altLang="zh-CN" b="0" i="0" kern="100" dirty="0">
                <a:solidFill>
                  <a:schemeClr val="bg1"/>
                </a:solidFill>
                <a:latin typeface="inpin heiti" charset="-122"/>
                <a:ea typeface="inpin heiti" charset="-122"/>
                <a:cs typeface="inpin heiti" charset="-122"/>
              </a:rPr>
              <a:t>该模板内容仅供参考，您可以结合自身需求，在修改更新模板内容后投入使用。</a:t>
            </a:r>
          </a:p>
          <a:p>
            <a:pPr algn="just">
              <a:spcAft>
                <a:spcPts val="0"/>
              </a:spcAft>
            </a:pPr>
            <a:r>
              <a:rPr lang="zh-CN" altLang="zh-CN" b="0" i="0" kern="100" dirty="0">
                <a:solidFill>
                  <a:schemeClr val="bg1"/>
                </a:solidFill>
                <a:latin typeface="inpin heiti" charset="-122"/>
                <a:ea typeface="inpin heiti" charset="-122"/>
                <a:cs typeface="inpin heiti" charset="-122"/>
              </a:rPr>
              <a:t>有任何问题请随时联系网站客服沟通处理。</a:t>
            </a: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zh-CN" altLang="zh-CN" b="0" i="0" kern="100" dirty="0">
                <a:solidFill>
                  <a:schemeClr val="bg1"/>
                </a:solidFill>
                <a:latin typeface="inpin heiti" charset="-122"/>
                <a:ea typeface="inpin heiti" charset="-122"/>
                <a:cs typeface="inpin heiti" charset="-122"/>
              </a:rPr>
              <a:t>更多精品</a:t>
            </a:r>
            <a:r>
              <a:rPr lang="en-US" altLang="zh-CN" b="0" i="0" kern="100" dirty="0">
                <a:solidFill>
                  <a:schemeClr val="bg1"/>
                </a:solidFill>
                <a:latin typeface="inpin heiti" charset="-122"/>
                <a:ea typeface="inpin heiti" charset="-122"/>
                <a:cs typeface="inpin heiti" charset="-122"/>
              </a:rPr>
              <a:t>PPT</a:t>
            </a:r>
            <a:r>
              <a:rPr lang="zh-CN" altLang="zh-CN" b="0" i="0" kern="100" dirty="0">
                <a:solidFill>
                  <a:schemeClr val="bg1"/>
                </a:solidFill>
                <a:latin typeface="inpin heiti" charset="-122"/>
                <a:ea typeface="inpin heiti" charset="-122"/>
                <a:cs typeface="inpin heiti" charset="-122"/>
              </a:rPr>
              <a:t>模板：</a:t>
            </a:r>
            <a:r>
              <a:rPr lang="en-US" altLang="zh-CN" b="0" i="0" u="sng" kern="100" dirty="0">
                <a:solidFill>
                  <a:schemeClr val="bg1"/>
                </a:solidFill>
                <a:latin typeface="inpin heiti" charset="-122"/>
                <a:ea typeface="inpin heiti" charset="-122"/>
                <a:cs typeface="inpin heiti" charset="-122"/>
                <a:hlinkClick r:id="rId15">
                  <a:extLst>
                    <a:ext uri="{A12FA001-AC4F-418D-AE19-62706E023703}">
                      <ahyp:hlinkClr xmlns:ahyp="http://schemas.microsoft.com/office/drawing/2018/hyperlinkcolor" val="tx"/>
                    </a:ext>
                  </a:extLst>
                </a:hlinkClick>
              </a:rPr>
              <a:t>http://ibaotu.com/ppt/</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p:txBody>
      </p:sp>
    </p:spTree>
    <p:extLst>
      <p:ext uri="{BB962C8B-B14F-4D97-AF65-F5344CB8AC3E}">
        <p14:creationId xmlns:p14="http://schemas.microsoft.com/office/powerpoint/2010/main" val="15889401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 calcmode="lin" valueType="num">
                                      <p:cBhvr>
                                        <p:cTn id="7" dur="1000" fill="hold"/>
                                        <p:tgtEl>
                                          <p:spTgt spid="163"/>
                                        </p:tgtEl>
                                        <p:attrNameLst>
                                          <p:attrName>ppt_w</p:attrName>
                                        </p:attrNameLst>
                                      </p:cBhvr>
                                      <p:tavLst>
                                        <p:tav tm="0">
                                          <p:val>
                                            <p:fltVal val="0"/>
                                          </p:val>
                                        </p:tav>
                                        <p:tav tm="100000">
                                          <p:val>
                                            <p:strVal val="#ppt_w"/>
                                          </p:val>
                                        </p:tav>
                                      </p:tavLst>
                                    </p:anim>
                                    <p:anim calcmode="lin" valueType="num">
                                      <p:cBhvr>
                                        <p:cTn id="8" dur="1000" fill="hold"/>
                                        <p:tgtEl>
                                          <p:spTgt spid="163"/>
                                        </p:tgtEl>
                                        <p:attrNameLst>
                                          <p:attrName>ppt_h</p:attrName>
                                        </p:attrNameLst>
                                      </p:cBhvr>
                                      <p:tavLst>
                                        <p:tav tm="0">
                                          <p:val>
                                            <p:fltVal val="0"/>
                                          </p:val>
                                        </p:tav>
                                        <p:tav tm="100000">
                                          <p:val>
                                            <p:strVal val="#ppt_h"/>
                                          </p:val>
                                        </p:tav>
                                      </p:tavLst>
                                    </p:anim>
                                    <p:anim calcmode="lin" valueType="num">
                                      <p:cBhvr>
                                        <p:cTn id="9" dur="1000" fill="hold"/>
                                        <p:tgtEl>
                                          <p:spTgt spid="163"/>
                                        </p:tgtEl>
                                        <p:attrNameLst>
                                          <p:attrName>style.rotation</p:attrName>
                                        </p:attrNameLst>
                                      </p:cBhvr>
                                      <p:tavLst>
                                        <p:tav tm="0">
                                          <p:val>
                                            <p:fltVal val="90"/>
                                          </p:val>
                                        </p:tav>
                                        <p:tav tm="100000">
                                          <p:val>
                                            <p:fltVal val="0"/>
                                          </p:val>
                                        </p:tav>
                                      </p:tavLst>
                                    </p:anim>
                                    <p:animEffect transition="in" filter="fade">
                                      <p:cBhvr>
                                        <p:cTn id="10" dur="1000"/>
                                        <p:tgtEl>
                                          <p:spTgt spid="163"/>
                                        </p:tgtEl>
                                      </p:cBhvr>
                                    </p:animEffect>
                                  </p:childTnLst>
                                </p:cTn>
                              </p:par>
                              <p:par>
                                <p:cTn id="11" presetID="31" presetClass="entr" presetSubtype="0" fill="hold" nodeType="withEffect">
                                  <p:stCondLst>
                                    <p:cond delay="0"/>
                                  </p:stCondLst>
                                  <p:childTnLst>
                                    <p:set>
                                      <p:cBhvr>
                                        <p:cTn id="12" dur="1" fill="hold">
                                          <p:stCondLst>
                                            <p:cond delay="0"/>
                                          </p:stCondLst>
                                        </p:cTn>
                                        <p:tgtEl>
                                          <p:spTgt spid="167"/>
                                        </p:tgtEl>
                                        <p:attrNameLst>
                                          <p:attrName>style.visibility</p:attrName>
                                        </p:attrNameLst>
                                      </p:cBhvr>
                                      <p:to>
                                        <p:strVal val="visible"/>
                                      </p:to>
                                    </p:set>
                                    <p:anim calcmode="lin" valueType="num">
                                      <p:cBhvr>
                                        <p:cTn id="13" dur="1000" fill="hold"/>
                                        <p:tgtEl>
                                          <p:spTgt spid="167"/>
                                        </p:tgtEl>
                                        <p:attrNameLst>
                                          <p:attrName>ppt_w</p:attrName>
                                        </p:attrNameLst>
                                      </p:cBhvr>
                                      <p:tavLst>
                                        <p:tav tm="0">
                                          <p:val>
                                            <p:fltVal val="0"/>
                                          </p:val>
                                        </p:tav>
                                        <p:tav tm="100000">
                                          <p:val>
                                            <p:strVal val="#ppt_w"/>
                                          </p:val>
                                        </p:tav>
                                      </p:tavLst>
                                    </p:anim>
                                    <p:anim calcmode="lin" valueType="num">
                                      <p:cBhvr>
                                        <p:cTn id="14" dur="1000" fill="hold"/>
                                        <p:tgtEl>
                                          <p:spTgt spid="167"/>
                                        </p:tgtEl>
                                        <p:attrNameLst>
                                          <p:attrName>ppt_h</p:attrName>
                                        </p:attrNameLst>
                                      </p:cBhvr>
                                      <p:tavLst>
                                        <p:tav tm="0">
                                          <p:val>
                                            <p:fltVal val="0"/>
                                          </p:val>
                                        </p:tav>
                                        <p:tav tm="100000">
                                          <p:val>
                                            <p:strVal val="#ppt_h"/>
                                          </p:val>
                                        </p:tav>
                                      </p:tavLst>
                                    </p:anim>
                                    <p:anim calcmode="lin" valueType="num">
                                      <p:cBhvr>
                                        <p:cTn id="15" dur="1000" fill="hold"/>
                                        <p:tgtEl>
                                          <p:spTgt spid="167"/>
                                        </p:tgtEl>
                                        <p:attrNameLst>
                                          <p:attrName>style.rotation</p:attrName>
                                        </p:attrNameLst>
                                      </p:cBhvr>
                                      <p:tavLst>
                                        <p:tav tm="0">
                                          <p:val>
                                            <p:fltVal val="90"/>
                                          </p:val>
                                        </p:tav>
                                        <p:tav tm="100000">
                                          <p:val>
                                            <p:fltVal val="0"/>
                                          </p:val>
                                        </p:tav>
                                      </p:tavLst>
                                    </p:anim>
                                    <p:animEffect transition="in" filter="fade">
                                      <p:cBhvr>
                                        <p:cTn id="16" dur="1000"/>
                                        <p:tgtEl>
                                          <p:spTgt spid="167"/>
                                        </p:tgtEl>
                                      </p:cBhvr>
                                    </p:animEffect>
                                  </p:childTnLst>
                                </p:cTn>
                              </p:par>
                              <p:par>
                                <p:cTn id="17" presetID="31" presetClass="entr" presetSubtype="0" fill="hold" nodeType="withEffect">
                                  <p:stCondLst>
                                    <p:cond delay="0"/>
                                  </p:stCondLst>
                                  <p:childTnLst>
                                    <p:set>
                                      <p:cBhvr>
                                        <p:cTn id="18" dur="1" fill="hold">
                                          <p:stCondLst>
                                            <p:cond delay="0"/>
                                          </p:stCondLst>
                                        </p:cTn>
                                        <p:tgtEl>
                                          <p:spTgt spid="166"/>
                                        </p:tgtEl>
                                        <p:attrNameLst>
                                          <p:attrName>style.visibility</p:attrName>
                                        </p:attrNameLst>
                                      </p:cBhvr>
                                      <p:to>
                                        <p:strVal val="visible"/>
                                      </p:to>
                                    </p:set>
                                    <p:anim calcmode="lin" valueType="num">
                                      <p:cBhvr>
                                        <p:cTn id="19" dur="1000" fill="hold"/>
                                        <p:tgtEl>
                                          <p:spTgt spid="166"/>
                                        </p:tgtEl>
                                        <p:attrNameLst>
                                          <p:attrName>ppt_w</p:attrName>
                                        </p:attrNameLst>
                                      </p:cBhvr>
                                      <p:tavLst>
                                        <p:tav tm="0">
                                          <p:val>
                                            <p:fltVal val="0"/>
                                          </p:val>
                                        </p:tav>
                                        <p:tav tm="100000">
                                          <p:val>
                                            <p:strVal val="#ppt_w"/>
                                          </p:val>
                                        </p:tav>
                                      </p:tavLst>
                                    </p:anim>
                                    <p:anim calcmode="lin" valueType="num">
                                      <p:cBhvr>
                                        <p:cTn id="20" dur="1000" fill="hold"/>
                                        <p:tgtEl>
                                          <p:spTgt spid="166"/>
                                        </p:tgtEl>
                                        <p:attrNameLst>
                                          <p:attrName>ppt_h</p:attrName>
                                        </p:attrNameLst>
                                      </p:cBhvr>
                                      <p:tavLst>
                                        <p:tav tm="0">
                                          <p:val>
                                            <p:fltVal val="0"/>
                                          </p:val>
                                        </p:tav>
                                        <p:tav tm="100000">
                                          <p:val>
                                            <p:strVal val="#ppt_h"/>
                                          </p:val>
                                        </p:tav>
                                      </p:tavLst>
                                    </p:anim>
                                    <p:anim calcmode="lin" valueType="num">
                                      <p:cBhvr>
                                        <p:cTn id="21" dur="1000" fill="hold"/>
                                        <p:tgtEl>
                                          <p:spTgt spid="166"/>
                                        </p:tgtEl>
                                        <p:attrNameLst>
                                          <p:attrName>style.rotation</p:attrName>
                                        </p:attrNameLst>
                                      </p:cBhvr>
                                      <p:tavLst>
                                        <p:tav tm="0">
                                          <p:val>
                                            <p:fltVal val="90"/>
                                          </p:val>
                                        </p:tav>
                                        <p:tav tm="100000">
                                          <p:val>
                                            <p:fltVal val="0"/>
                                          </p:val>
                                        </p:tav>
                                      </p:tavLst>
                                    </p:anim>
                                    <p:animEffect transition="in" filter="fade">
                                      <p:cBhvr>
                                        <p:cTn id="22" dur="1000"/>
                                        <p:tgtEl>
                                          <p:spTgt spid="166"/>
                                        </p:tgtEl>
                                      </p:cBhvr>
                                    </p:animEffect>
                                  </p:childTnLst>
                                </p:cTn>
                              </p:par>
                              <p:par>
                                <p:cTn id="23" presetID="31" presetClass="entr" presetSubtype="0" fill="hold" nodeType="withEffect">
                                  <p:stCondLst>
                                    <p:cond delay="0"/>
                                  </p:stCondLst>
                                  <p:childTnLst>
                                    <p:set>
                                      <p:cBhvr>
                                        <p:cTn id="24" dur="1" fill="hold">
                                          <p:stCondLst>
                                            <p:cond delay="0"/>
                                          </p:stCondLst>
                                        </p:cTn>
                                        <p:tgtEl>
                                          <p:spTgt spid="171"/>
                                        </p:tgtEl>
                                        <p:attrNameLst>
                                          <p:attrName>style.visibility</p:attrName>
                                        </p:attrNameLst>
                                      </p:cBhvr>
                                      <p:to>
                                        <p:strVal val="visible"/>
                                      </p:to>
                                    </p:set>
                                    <p:anim calcmode="lin" valueType="num">
                                      <p:cBhvr>
                                        <p:cTn id="25" dur="1000" fill="hold"/>
                                        <p:tgtEl>
                                          <p:spTgt spid="171"/>
                                        </p:tgtEl>
                                        <p:attrNameLst>
                                          <p:attrName>ppt_w</p:attrName>
                                        </p:attrNameLst>
                                      </p:cBhvr>
                                      <p:tavLst>
                                        <p:tav tm="0">
                                          <p:val>
                                            <p:fltVal val="0"/>
                                          </p:val>
                                        </p:tav>
                                        <p:tav tm="100000">
                                          <p:val>
                                            <p:strVal val="#ppt_w"/>
                                          </p:val>
                                        </p:tav>
                                      </p:tavLst>
                                    </p:anim>
                                    <p:anim calcmode="lin" valueType="num">
                                      <p:cBhvr>
                                        <p:cTn id="26" dur="1000" fill="hold"/>
                                        <p:tgtEl>
                                          <p:spTgt spid="171"/>
                                        </p:tgtEl>
                                        <p:attrNameLst>
                                          <p:attrName>ppt_h</p:attrName>
                                        </p:attrNameLst>
                                      </p:cBhvr>
                                      <p:tavLst>
                                        <p:tav tm="0">
                                          <p:val>
                                            <p:fltVal val="0"/>
                                          </p:val>
                                        </p:tav>
                                        <p:tav tm="100000">
                                          <p:val>
                                            <p:strVal val="#ppt_h"/>
                                          </p:val>
                                        </p:tav>
                                      </p:tavLst>
                                    </p:anim>
                                    <p:anim calcmode="lin" valueType="num">
                                      <p:cBhvr>
                                        <p:cTn id="27" dur="1000" fill="hold"/>
                                        <p:tgtEl>
                                          <p:spTgt spid="171"/>
                                        </p:tgtEl>
                                        <p:attrNameLst>
                                          <p:attrName>style.rotation</p:attrName>
                                        </p:attrNameLst>
                                      </p:cBhvr>
                                      <p:tavLst>
                                        <p:tav tm="0">
                                          <p:val>
                                            <p:fltVal val="90"/>
                                          </p:val>
                                        </p:tav>
                                        <p:tav tm="100000">
                                          <p:val>
                                            <p:fltVal val="0"/>
                                          </p:val>
                                        </p:tav>
                                      </p:tavLst>
                                    </p:anim>
                                    <p:animEffect transition="in" filter="fade">
                                      <p:cBhvr>
                                        <p:cTn id="28" dur="1000"/>
                                        <p:tgtEl>
                                          <p:spTgt spid="171"/>
                                        </p:tgtEl>
                                      </p:cBhvr>
                                    </p:animEffect>
                                  </p:childTnLst>
                                </p:cTn>
                              </p:par>
                              <p:par>
                                <p:cTn id="29" presetID="31" presetClass="entr" presetSubtype="0" fill="hold" nodeType="withEffect">
                                  <p:stCondLst>
                                    <p:cond delay="0"/>
                                  </p:stCondLst>
                                  <p:childTnLst>
                                    <p:set>
                                      <p:cBhvr>
                                        <p:cTn id="30" dur="1" fill="hold">
                                          <p:stCondLst>
                                            <p:cond delay="0"/>
                                          </p:stCondLst>
                                        </p:cTn>
                                        <p:tgtEl>
                                          <p:spTgt spid="172"/>
                                        </p:tgtEl>
                                        <p:attrNameLst>
                                          <p:attrName>style.visibility</p:attrName>
                                        </p:attrNameLst>
                                      </p:cBhvr>
                                      <p:to>
                                        <p:strVal val="visible"/>
                                      </p:to>
                                    </p:set>
                                    <p:anim calcmode="lin" valueType="num">
                                      <p:cBhvr>
                                        <p:cTn id="31" dur="1000" fill="hold"/>
                                        <p:tgtEl>
                                          <p:spTgt spid="172"/>
                                        </p:tgtEl>
                                        <p:attrNameLst>
                                          <p:attrName>ppt_w</p:attrName>
                                        </p:attrNameLst>
                                      </p:cBhvr>
                                      <p:tavLst>
                                        <p:tav tm="0">
                                          <p:val>
                                            <p:fltVal val="0"/>
                                          </p:val>
                                        </p:tav>
                                        <p:tav tm="100000">
                                          <p:val>
                                            <p:strVal val="#ppt_w"/>
                                          </p:val>
                                        </p:tav>
                                      </p:tavLst>
                                    </p:anim>
                                    <p:anim calcmode="lin" valueType="num">
                                      <p:cBhvr>
                                        <p:cTn id="32" dur="1000" fill="hold"/>
                                        <p:tgtEl>
                                          <p:spTgt spid="172"/>
                                        </p:tgtEl>
                                        <p:attrNameLst>
                                          <p:attrName>ppt_h</p:attrName>
                                        </p:attrNameLst>
                                      </p:cBhvr>
                                      <p:tavLst>
                                        <p:tav tm="0">
                                          <p:val>
                                            <p:fltVal val="0"/>
                                          </p:val>
                                        </p:tav>
                                        <p:tav tm="100000">
                                          <p:val>
                                            <p:strVal val="#ppt_h"/>
                                          </p:val>
                                        </p:tav>
                                      </p:tavLst>
                                    </p:anim>
                                    <p:anim calcmode="lin" valueType="num">
                                      <p:cBhvr>
                                        <p:cTn id="33" dur="1000" fill="hold"/>
                                        <p:tgtEl>
                                          <p:spTgt spid="172"/>
                                        </p:tgtEl>
                                        <p:attrNameLst>
                                          <p:attrName>style.rotation</p:attrName>
                                        </p:attrNameLst>
                                      </p:cBhvr>
                                      <p:tavLst>
                                        <p:tav tm="0">
                                          <p:val>
                                            <p:fltVal val="90"/>
                                          </p:val>
                                        </p:tav>
                                        <p:tav tm="100000">
                                          <p:val>
                                            <p:fltVal val="0"/>
                                          </p:val>
                                        </p:tav>
                                      </p:tavLst>
                                    </p:anim>
                                    <p:animEffect transition="in" filter="fade">
                                      <p:cBhvr>
                                        <p:cTn id="34" dur="1000"/>
                                        <p:tgtEl>
                                          <p:spTgt spid="172"/>
                                        </p:tgtEl>
                                      </p:cBhvr>
                                    </p:animEffect>
                                  </p:childTnLst>
                                </p:cTn>
                              </p:par>
                              <p:par>
                                <p:cTn id="35" presetID="31" presetClass="entr" presetSubtype="0" fill="hold" nodeType="withEffect">
                                  <p:stCondLst>
                                    <p:cond delay="0"/>
                                  </p:stCondLst>
                                  <p:childTnLst>
                                    <p:set>
                                      <p:cBhvr>
                                        <p:cTn id="36" dur="1" fill="hold">
                                          <p:stCondLst>
                                            <p:cond delay="0"/>
                                          </p:stCondLst>
                                        </p:cTn>
                                        <p:tgtEl>
                                          <p:spTgt spid="165"/>
                                        </p:tgtEl>
                                        <p:attrNameLst>
                                          <p:attrName>style.visibility</p:attrName>
                                        </p:attrNameLst>
                                      </p:cBhvr>
                                      <p:to>
                                        <p:strVal val="visible"/>
                                      </p:to>
                                    </p:set>
                                    <p:anim calcmode="lin" valueType="num">
                                      <p:cBhvr>
                                        <p:cTn id="37" dur="1000" fill="hold"/>
                                        <p:tgtEl>
                                          <p:spTgt spid="165"/>
                                        </p:tgtEl>
                                        <p:attrNameLst>
                                          <p:attrName>ppt_w</p:attrName>
                                        </p:attrNameLst>
                                      </p:cBhvr>
                                      <p:tavLst>
                                        <p:tav tm="0">
                                          <p:val>
                                            <p:fltVal val="0"/>
                                          </p:val>
                                        </p:tav>
                                        <p:tav tm="100000">
                                          <p:val>
                                            <p:strVal val="#ppt_w"/>
                                          </p:val>
                                        </p:tav>
                                      </p:tavLst>
                                    </p:anim>
                                    <p:anim calcmode="lin" valueType="num">
                                      <p:cBhvr>
                                        <p:cTn id="38" dur="1000" fill="hold"/>
                                        <p:tgtEl>
                                          <p:spTgt spid="165"/>
                                        </p:tgtEl>
                                        <p:attrNameLst>
                                          <p:attrName>ppt_h</p:attrName>
                                        </p:attrNameLst>
                                      </p:cBhvr>
                                      <p:tavLst>
                                        <p:tav tm="0">
                                          <p:val>
                                            <p:fltVal val="0"/>
                                          </p:val>
                                        </p:tav>
                                        <p:tav tm="100000">
                                          <p:val>
                                            <p:strVal val="#ppt_h"/>
                                          </p:val>
                                        </p:tav>
                                      </p:tavLst>
                                    </p:anim>
                                    <p:anim calcmode="lin" valueType="num">
                                      <p:cBhvr>
                                        <p:cTn id="39" dur="1000" fill="hold"/>
                                        <p:tgtEl>
                                          <p:spTgt spid="165"/>
                                        </p:tgtEl>
                                        <p:attrNameLst>
                                          <p:attrName>style.rotation</p:attrName>
                                        </p:attrNameLst>
                                      </p:cBhvr>
                                      <p:tavLst>
                                        <p:tav tm="0">
                                          <p:val>
                                            <p:fltVal val="90"/>
                                          </p:val>
                                        </p:tav>
                                        <p:tav tm="100000">
                                          <p:val>
                                            <p:fltVal val="0"/>
                                          </p:val>
                                        </p:tav>
                                      </p:tavLst>
                                    </p:anim>
                                    <p:animEffect transition="in" filter="fade">
                                      <p:cBhvr>
                                        <p:cTn id="40" dur="1000"/>
                                        <p:tgtEl>
                                          <p:spTgt spid="16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185"/>
                                        </p:tgtEl>
                                        <p:attrNameLst>
                                          <p:attrName>style.visibility</p:attrName>
                                        </p:attrNameLst>
                                      </p:cBhvr>
                                      <p:to>
                                        <p:strVal val="visible"/>
                                      </p:to>
                                    </p:set>
                                    <p:animEffect transition="in" filter="fade">
                                      <p:cBhvr>
                                        <p:cTn id="69" dur="500"/>
                                        <p:tgtEl>
                                          <p:spTgt spid="185"/>
                                        </p:tgtEl>
                                      </p:cBhvr>
                                    </p:animEffect>
                                  </p:childTnLst>
                                </p:cTn>
                              </p:par>
                              <p:par>
                                <p:cTn id="70" presetID="10" presetClass="entr" presetSubtype="0" fill="hold" nodeType="withEffect">
                                  <p:stCondLst>
                                    <p:cond delay="0"/>
                                  </p:stCondLst>
                                  <p:childTnLst>
                                    <p:set>
                                      <p:cBhvr>
                                        <p:cTn id="71" dur="1" fill="hold">
                                          <p:stCondLst>
                                            <p:cond delay="0"/>
                                          </p:stCondLst>
                                        </p:cTn>
                                        <p:tgtEl>
                                          <p:spTgt spid="186"/>
                                        </p:tgtEl>
                                        <p:attrNameLst>
                                          <p:attrName>style.visibility</p:attrName>
                                        </p:attrNameLst>
                                      </p:cBhvr>
                                      <p:to>
                                        <p:strVal val="visible"/>
                                      </p:to>
                                    </p:set>
                                    <p:animEffect transition="in" filter="fade">
                                      <p:cBhvr>
                                        <p:cTn id="72" dur="500"/>
                                        <p:tgtEl>
                                          <p:spTgt spid="186"/>
                                        </p:tgtEl>
                                      </p:cBhvr>
                                    </p:animEffect>
                                  </p:childTnLst>
                                </p:cTn>
                              </p:par>
                              <p:par>
                                <p:cTn id="73" presetID="31" presetClass="entr" presetSubtype="0" fill="hold"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fltVal val="0"/>
                                          </p:val>
                                        </p:tav>
                                        <p:tav tm="100000">
                                          <p:val>
                                            <p:strVal val="#ppt_w"/>
                                          </p:val>
                                        </p:tav>
                                      </p:tavLst>
                                    </p:anim>
                                    <p:anim calcmode="lin" valueType="num">
                                      <p:cBhvr>
                                        <p:cTn id="76" dur="1000" fill="hold"/>
                                        <p:tgtEl>
                                          <p:spTgt spid="21"/>
                                        </p:tgtEl>
                                        <p:attrNameLst>
                                          <p:attrName>ppt_h</p:attrName>
                                        </p:attrNameLst>
                                      </p:cBhvr>
                                      <p:tavLst>
                                        <p:tav tm="0">
                                          <p:val>
                                            <p:fltVal val="0"/>
                                          </p:val>
                                        </p:tav>
                                        <p:tav tm="100000">
                                          <p:val>
                                            <p:strVal val="#ppt_h"/>
                                          </p:val>
                                        </p:tav>
                                      </p:tavLst>
                                    </p:anim>
                                    <p:anim calcmode="lin" valueType="num">
                                      <p:cBhvr>
                                        <p:cTn id="77" dur="1000" fill="hold"/>
                                        <p:tgtEl>
                                          <p:spTgt spid="21"/>
                                        </p:tgtEl>
                                        <p:attrNameLst>
                                          <p:attrName>style.rotation</p:attrName>
                                        </p:attrNameLst>
                                      </p:cBhvr>
                                      <p:tavLst>
                                        <p:tav tm="0">
                                          <p:val>
                                            <p:fltVal val="90"/>
                                          </p:val>
                                        </p:tav>
                                        <p:tav tm="100000">
                                          <p:val>
                                            <p:fltVal val="0"/>
                                          </p:val>
                                        </p:tav>
                                      </p:tavLst>
                                    </p:anim>
                                    <p:animEffect transition="in" filter="fade">
                                      <p:cBhvr>
                                        <p:cTn id="78" dur="10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37"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barn(outVertical)">
                                      <p:cBhvr>
                                        <p:cTn id="8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39549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3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8" name="图片 7">
            <a:extLst>
              <a:ext uri="{FF2B5EF4-FFF2-40B4-BE49-F238E27FC236}">
                <a16:creationId xmlns:a16="http://schemas.microsoft.com/office/drawing/2014/main" id="{9DE3D818-B6B2-4206-98F9-6C05988C88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667001" y="-2667001"/>
            <a:ext cx="6858000" cy="12192002"/>
          </a:xfrm>
          <a:prstGeom prst="rect">
            <a:avLst/>
          </a:prstGeom>
        </p:spPr>
      </p:pic>
      <p:pic>
        <p:nvPicPr>
          <p:cNvPr id="11" name="图片 10">
            <a:extLst>
              <a:ext uri="{FF2B5EF4-FFF2-40B4-BE49-F238E27FC236}">
                <a16:creationId xmlns:a16="http://schemas.microsoft.com/office/drawing/2014/main" id="{8F0BE3DF-E906-459F-8F58-9AF31A5008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2557424" y="-1906387"/>
            <a:ext cx="8821889" cy="11756116"/>
          </a:xfrm>
          <a:prstGeom prst="rect">
            <a:avLst/>
          </a:prstGeom>
        </p:spPr>
      </p:pic>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32" name="Freeform 6">
            <a:extLst>
              <a:ext uri="{FF2B5EF4-FFF2-40B4-BE49-F238E27FC236}">
                <a16:creationId xmlns:a16="http://schemas.microsoft.com/office/drawing/2014/main" id="{DF8E3A32-2EB9-4155-A613-B7CD33EAC443}"/>
              </a:ext>
            </a:extLst>
          </p:cNvPr>
          <p:cNvSpPr>
            <a:spLocks/>
          </p:cNvSpPr>
          <p:nvPr userDrawn="1"/>
        </p:nvSpPr>
        <p:spPr bwMode="auto">
          <a:xfrm>
            <a:off x="10317223" y="4831977"/>
            <a:ext cx="2726425" cy="1388895"/>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pic>
        <p:nvPicPr>
          <p:cNvPr id="12" name="图片 11">
            <a:extLst>
              <a:ext uri="{FF2B5EF4-FFF2-40B4-BE49-F238E27FC236}">
                <a16:creationId xmlns:a16="http://schemas.microsoft.com/office/drawing/2014/main" id="{609240A1-7577-41C2-A8ED-4EB887F0E8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66342" y="2693554"/>
            <a:ext cx="4169747" cy="4164445"/>
          </a:xfrm>
          <a:prstGeom prst="rect">
            <a:avLst/>
          </a:prstGeom>
        </p:spPr>
      </p:pic>
      <p:grpSp>
        <p:nvGrpSpPr>
          <p:cNvPr id="19" name="Group 4">
            <a:extLst>
              <a:ext uri="{FF2B5EF4-FFF2-40B4-BE49-F238E27FC236}">
                <a16:creationId xmlns:a16="http://schemas.microsoft.com/office/drawing/2014/main" id="{26D6118C-43E6-4300-8AFF-30D15D9B4C77}"/>
              </a:ext>
            </a:extLst>
          </p:cNvPr>
          <p:cNvGrpSpPr>
            <a:grpSpLocks noChangeAspect="1"/>
          </p:cNvGrpSpPr>
          <p:nvPr userDrawn="1"/>
        </p:nvGrpSpPr>
        <p:grpSpPr bwMode="auto">
          <a:xfrm>
            <a:off x="1617664" y="607274"/>
            <a:ext cx="3268101" cy="1660796"/>
            <a:chOff x="1523" y="-452"/>
            <a:chExt cx="3727" cy="1894"/>
          </a:xfrm>
        </p:grpSpPr>
        <p:sp>
          <p:nvSpPr>
            <p:cNvPr id="20" name="AutoShape 3">
              <a:extLst>
                <a:ext uri="{FF2B5EF4-FFF2-40B4-BE49-F238E27FC236}">
                  <a16:creationId xmlns:a16="http://schemas.microsoft.com/office/drawing/2014/main" id="{A13AF09C-394E-43F1-8126-F7CE92F774E8}"/>
                </a:ext>
              </a:extLst>
            </p:cNvPr>
            <p:cNvSpPr>
              <a:spLocks noChangeAspect="1" noChangeArrowheads="1" noTextEdit="1"/>
            </p:cNvSpPr>
            <p:nvPr userDrawn="1"/>
          </p:nvSpPr>
          <p:spPr bwMode="auto">
            <a:xfrm>
              <a:off x="1523" y="295"/>
              <a:ext cx="1885" cy="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6">
              <a:extLst>
                <a:ext uri="{FF2B5EF4-FFF2-40B4-BE49-F238E27FC236}">
                  <a16:creationId xmlns:a16="http://schemas.microsoft.com/office/drawing/2014/main" id="{23BD0E64-FD57-4D97-B046-60489D8046E3}"/>
                </a:ext>
              </a:extLst>
            </p:cNvPr>
            <p:cNvSpPr>
              <a:spLocks/>
            </p:cNvSpPr>
            <p:nvPr userDrawn="1"/>
          </p:nvSpPr>
          <p:spPr bwMode="auto">
            <a:xfrm>
              <a:off x="3549" y="-452"/>
              <a:ext cx="1701" cy="899"/>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23" name="Group 9">
            <a:extLst>
              <a:ext uri="{FF2B5EF4-FFF2-40B4-BE49-F238E27FC236}">
                <a16:creationId xmlns:a16="http://schemas.microsoft.com/office/drawing/2014/main" id="{117E0541-174C-4B23-9982-A139A879BEBE}"/>
              </a:ext>
            </a:extLst>
          </p:cNvPr>
          <p:cNvGrpSpPr>
            <a:grpSpLocks noChangeAspect="1"/>
          </p:cNvGrpSpPr>
          <p:nvPr userDrawn="1"/>
        </p:nvGrpSpPr>
        <p:grpSpPr bwMode="auto">
          <a:xfrm>
            <a:off x="9851922" y="317362"/>
            <a:ext cx="2052921" cy="1461717"/>
            <a:chOff x="899" y="525"/>
            <a:chExt cx="2205" cy="1570"/>
          </a:xfrm>
        </p:grpSpPr>
        <p:sp>
          <p:nvSpPr>
            <p:cNvPr id="24" name="AutoShape 8">
              <a:extLst>
                <a:ext uri="{FF2B5EF4-FFF2-40B4-BE49-F238E27FC236}">
                  <a16:creationId xmlns:a16="http://schemas.microsoft.com/office/drawing/2014/main" id="{43C1E9F5-8A52-40A9-B51C-743F4E9E0619}"/>
                </a:ext>
              </a:extLst>
            </p:cNvPr>
            <p:cNvSpPr>
              <a:spLocks noChangeAspect="1" noChangeArrowheads="1" noTextEdit="1"/>
            </p:cNvSpPr>
            <p:nvPr userDrawn="1"/>
          </p:nvSpPr>
          <p:spPr bwMode="auto">
            <a:xfrm>
              <a:off x="899" y="525"/>
              <a:ext cx="2205"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1">
              <a:extLst>
                <a:ext uri="{FF2B5EF4-FFF2-40B4-BE49-F238E27FC236}">
                  <a16:creationId xmlns:a16="http://schemas.microsoft.com/office/drawing/2014/main" id="{6D895CB4-C9AF-49F5-BACE-DAB235B93D95}"/>
                </a:ext>
              </a:extLst>
            </p:cNvPr>
            <p:cNvSpPr>
              <a:spLocks/>
            </p:cNvSpPr>
            <p:nvPr userDrawn="1"/>
          </p:nvSpPr>
          <p:spPr bwMode="auto">
            <a:xfrm>
              <a:off x="899" y="557"/>
              <a:ext cx="2021" cy="1069"/>
            </a:xfrm>
            <a:custGeom>
              <a:avLst/>
              <a:gdLst>
                <a:gd name="T0" fmla="*/ 850 w 1743"/>
                <a:gd name="T1" fmla="*/ 922 h 923"/>
                <a:gd name="T2" fmla="*/ 443 w 1743"/>
                <a:gd name="T3" fmla="*/ 922 h 923"/>
                <a:gd name="T4" fmla="*/ 139 w 1743"/>
                <a:gd name="T5" fmla="*/ 922 h 923"/>
                <a:gd name="T6" fmla="*/ 8 w 1743"/>
                <a:gd name="T7" fmla="*/ 821 h 923"/>
                <a:gd name="T8" fmla="*/ 0 w 1743"/>
                <a:gd name="T9" fmla="*/ 745 h 923"/>
                <a:gd name="T10" fmla="*/ 48 w 1743"/>
                <a:gd name="T11" fmla="*/ 579 h 923"/>
                <a:gd name="T12" fmla="*/ 148 w 1743"/>
                <a:gd name="T13" fmla="*/ 481 h 923"/>
                <a:gd name="T14" fmla="*/ 293 w 1743"/>
                <a:gd name="T15" fmla="*/ 427 h 923"/>
                <a:gd name="T16" fmla="*/ 402 w 1743"/>
                <a:gd name="T17" fmla="*/ 410 h 923"/>
                <a:gd name="T18" fmla="*/ 410 w 1743"/>
                <a:gd name="T19" fmla="*/ 402 h 923"/>
                <a:gd name="T20" fmla="*/ 570 w 1743"/>
                <a:gd name="T21" fmla="*/ 109 h 923"/>
                <a:gd name="T22" fmla="*/ 750 w 1743"/>
                <a:gd name="T23" fmla="*/ 13 h 923"/>
                <a:gd name="T24" fmla="*/ 881 w 1743"/>
                <a:gd name="T25" fmla="*/ 3 h 923"/>
                <a:gd name="T26" fmla="*/ 1031 w 1743"/>
                <a:gd name="T27" fmla="*/ 38 h 923"/>
                <a:gd name="T28" fmla="*/ 1198 w 1743"/>
                <a:gd name="T29" fmla="*/ 182 h 923"/>
                <a:gd name="T30" fmla="*/ 1223 w 1743"/>
                <a:gd name="T31" fmla="*/ 221 h 923"/>
                <a:gd name="T32" fmla="*/ 1232 w 1743"/>
                <a:gd name="T33" fmla="*/ 225 h 923"/>
                <a:gd name="T34" fmla="*/ 1338 w 1743"/>
                <a:gd name="T35" fmla="*/ 220 h 923"/>
                <a:gd name="T36" fmla="*/ 1456 w 1743"/>
                <a:gd name="T37" fmla="*/ 264 h 923"/>
                <a:gd name="T38" fmla="*/ 1517 w 1743"/>
                <a:gd name="T39" fmla="*/ 397 h 923"/>
                <a:gd name="T40" fmla="*/ 1510 w 1743"/>
                <a:gd name="T41" fmla="*/ 507 h 923"/>
                <a:gd name="T42" fmla="*/ 1515 w 1743"/>
                <a:gd name="T43" fmla="*/ 517 h 923"/>
                <a:gd name="T44" fmla="*/ 1569 w 1743"/>
                <a:gd name="T45" fmla="*/ 538 h 923"/>
                <a:gd name="T46" fmla="*/ 1670 w 1743"/>
                <a:gd name="T47" fmla="*/ 588 h 923"/>
                <a:gd name="T48" fmla="*/ 1738 w 1743"/>
                <a:gd name="T49" fmla="*/ 720 h 923"/>
                <a:gd name="T50" fmla="*/ 1736 w 1743"/>
                <a:gd name="T51" fmla="*/ 808 h 923"/>
                <a:gd name="T52" fmla="*/ 1664 w 1743"/>
                <a:gd name="T53" fmla="*/ 899 h 923"/>
                <a:gd name="T54" fmla="*/ 1550 w 1743"/>
                <a:gd name="T55" fmla="*/ 922 h 923"/>
                <a:gd name="T56" fmla="*/ 1110 w 1743"/>
                <a:gd name="T57" fmla="*/ 922 h 923"/>
                <a:gd name="T58" fmla="*/ 850 w 1743"/>
                <a:gd name="T59" fmla="*/ 922 h 923"/>
                <a:gd name="T60" fmla="*/ 850 w 1743"/>
                <a:gd name="T61" fmla="*/ 922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43" h="923">
                  <a:moveTo>
                    <a:pt x="850" y="922"/>
                  </a:moveTo>
                  <a:cubicBezTo>
                    <a:pt x="714" y="922"/>
                    <a:pt x="579" y="923"/>
                    <a:pt x="443" y="922"/>
                  </a:cubicBezTo>
                  <a:cubicBezTo>
                    <a:pt x="341" y="922"/>
                    <a:pt x="240" y="922"/>
                    <a:pt x="139" y="922"/>
                  </a:cubicBezTo>
                  <a:cubicBezTo>
                    <a:pt x="80" y="921"/>
                    <a:pt x="26" y="880"/>
                    <a:pt x="8" y="821"/>
                  </a:cubicBezTo>
                  <a:cubicBezTo>
                    <a:pt x="1" y="797"/>
                    <a:pt x="0" y="771"/>
                    <a:pt x="0" y="745"/>
                  </a:cubicBezTo>
                  <a:cubicBezTo>
                    <a:pt x="2" y="685"/>
                    <a:pt x="17" y="629"/>
                    <a:pt x="48" y="579"/>
                  </a:cubicBezTo>
                  <a:cubicBezTo>
                    <a:pt x="74" y="537"/>
                    <a:pt x="108" y="506"/>
                    <a:pt x="148" y="481"/>
                  </a:cubicBezTo>
                  <a:cubicBezTo>
                    <a:pt x="193" y="453"/>
                    <a:pt x="242" y="437"/>
                    <a:pt x="293" y="427"/>
                  </a:cubicBezTo>
                  <a:cubicBezTo>
                    <a:pt x="329" y="420"/>
                    <a:pt x="366" y="415"/>
                    <a:pt x="402" y="410"/>
                  </a:cubicBezTo>
                  <a:cubicBezTo>
                    <a:pt x="408" y="409"/>
                    <a:pt x="409" y="407"/>
                    <a:pt x="410" y="402"/>
                  </a:cubicBezTo>
                  <a:cubicBezTo>
                    <a:pt x="432" y="285"/>
                    <a:pt x="485" y="188"/>
                    <a:pt x="570" y="109"/>
                  </a:cubicBezTo>
                  <a:cubicBezTo>
                    <a:pt x="622" y="62"/>
                    <a:pt x="682" y="29"/>
                    <a:pt x="750" y="13"/>
                  </a:cubicBezTo>
                  <a:cubicBezTo>
                    <a:pt x="793" y="2"/>
                    <a:pt x="837" y="0"/>
                    <a:pt x="881" y="3"/>
                  </a:cubicBezTo>
                  <a:cubicBezTo>
                    <a:pt x="933" y="5"/>
                    <a:pt x="983" y="16"/>
                    <a:pt x="1031" y="38"/>
                  </a:cubicBezTo>
                  <a:cubicBezTo>
                    <a:pt x="1100" y="69"/>
                    <a:pt x="1155" y="118"/>
                    <a:pt x="1198" y="182"/>
                  </a:cubicBezTo>
                  <a:cubicBezTo>
                    <a:pt x="1206" y="195"/>
                    <a:pt x="1215" y="208"/>
                    <a:pt x="1223" y="221"/>
                  </a:cubicBezTo>
                  <a:cubicBezTo>
                    <a:pt x="1225" y="225"/>
                    <a:pt x="1228" y="226"/>
                    <a:pt x="1232" y="225"/>
                  </a:cubicBezTo>
                  <a:cubicBezTo>
                    <a:pt x="1267" y="221"/>
                    <a:pt x="1302" y="217"/>
                    <a:pt x="1338" y="220"/>
                  </a:cubicBezTo>
                  <a:cubicBezTo>
                    <a:pt x="1381" y="223"/>
                    <a:pt x="1421" y="235"/>
                    <a:pt x="1456" y="264"/>
                  </a:cubicBezTo>
                  <a:cubicBezTo>
                    <a:pt x="1496" y="299"/>
                    <a:pt x="1515" y="343"/>
                    <a:pt x="1517" y="397"/>
                  </a:cubicBezTo>
                  <a:cubicBezTo>
                    <a:pt x="1519" y="434"/>
                    <a:pt x="1515" y="470"/>
                    <a:pt x="1510" y="507"/>
                  </a:cubicBezTo>
                  <a:cubicBezTo>
                    <a:pt x="1510" y="512"/>
                    <a:pt x="1512" y="515"/>
                    <a:pt x="1515" y="517"/>
                  </a:cubicBezTo>
                  <a:cubicBezTo>
                    <a:pt x="1532" y="528"/>
                    <a:pt x="1550" y="534"/>
                    <a:pt x="1569" y="538"/>
                  </a:cubicBezTo>
                  <a:cubicBezTo>
                    <a:pt x="1607" y="546"/>
                    <a:pt x="1641" y="561"/>
                    <a:pt x="1670" y="588"/>
                  </a:cubicBezTo>
                  <a:cubicBezTo>
                    <a:pt x="1709" y="623"/>
                    <a:pt x="1730" y="668"/>
                    <a:pt x="1738" y="720"/>
                  </a:cubicBezTo>
                  <a:cubicBezTo>
                    <a:pt x="1743" y="750"/>
                    <a:pt x="1741" y="779"/>
                    <a:pt x="1736" y="808"/>
                  </a:cubicBezTo>
                  <a:cubicBezTo>
                    <a:pt x="1727" y="852"/>
                    <a:pt x="1701" y="880"/>
                    <a:pt x="1664" y="899"/>
                  </a:cubicBezTo>
                  <a:cubicBezTo>
                    <a:pt x="1628" y="917"/>
                    <a:pt x="1590" y="922"/>
                    <a:pt x="1550" y="922"/>
                  </a:cubicBezTo>
                  <a:cubicBezTo>
                    <a:pt x="1403" y="922"/>
                    <a:pt x="1257" y="922"/>
                    <a:pt x="1110" y="922"/>
                  </a:cubicBezTo>
                  <a:cubicBezTo>
                    <a:pt x="1023" y="922"/>
                    <a:pt x="937" y="922"/>
                    <a:pt x="850" y="922"/>
                  </a:cubicBezTo>
                  <a:cubicBezTo>
                    <a:pt x="850" y="922"/>
                    <a:pt x="850" y="922"/>
                    <a:pt x="850" y="9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5">
              <a:extLst>
                <a:ext uri="{FF2B5EF4-FFF2-40B4-BE49-F238E27FC236}">
                  <a16:creationId xmlns:a16="http://schemas.microsoft.com/office/drawing/2014/main" id="{F96EE456-0EAD-4A28-86AC-81E3D0725CDD}"/>
                </a:ext>
              </a:extLst>
            </p:cNvPr>
            <p:cNvSpPr>
              <a:spLocks/>
            </p:cNvSpPr>
            <p:nvPr userDrawn="1"/>
          </p:nvSpPr>
          <p:spPr bwMode="auto">
            <a:xfrm>
              <a:off x="1734" y="1290"/>
              <a:ext cx="1236" cy="654"/>
            </a:xfrm>
            <a:custGeom>
              <a:avLst/>
              <a:gdLst>
                <a:gd name="T0" fmla="*/ 520 w 1066"/>
                <a:gd name="T1" fmla="*/ 564 h 565"/>
                <a:gd name="T2" fmla="*/ 271 w 1066"/>
                <a:gd name="T3" fmla="*/ 564 h 565"/>
                <a:gd name="T4" fmla="*/ 85 w 1066"/>
                <a:gd name="T5" fmla="*/ 564 h 565"/>
                <a:gd name="T6" fmla="*/ 5 w 1066"/>
                <a:gd name="T7" fmla="*/ 503 h 565"/>
                <a:gd name="T8" fmla="*/ 0 w 1066"/>
                <a:gd name="T9" fmla="*/ 456 h 565"/>
                <a:gd name="T10" fmla="*/ 29 w 1066"/>
                <a:gd name="T11" fmla="*/ 354 h 565"/>
                <a:gd name="T12" fmla="*/ 90 w 1066"/>
                <a:gd name="T13" fmla="*/ 294 h 565"/>
                <a:gd name="T14" fmla="*/ 179 w 1066"/>
                <a:gd name="T15" fmla="*/ 261 h 565"/>
                <a:gd name="T16" fmla="*/ 246 w 1066"/>
                <a:gd name="T17" fmla="*/ 251 h 565"/>
                <a:gd name="T18" fmla="*/ 251 w 1066"/>
                <a:gd name="T19" fmla="*/ 246 h 565"/>
                <a:gd name="T20" fmla="*/ 349 w 1066"/>
                <a:gd name="T21" fmla="*/ 67 h 565"/>
                <a:gd name="T22" fmla="*/ 459 w 1066"/>
                <a:gd name="T23" fmla="*/ 7 h 565"/>
                <a:gd name="T24" fmla="*/ 539 w 1066"/>
                <a:gd name="T25" fmla="*/ 1 h 565"/>
                <a:gd name="T26" fmla="*/ 631 w 1066"/>
                <a:gd name="T27" fmla="*/ 23 h 565"/>
                <a:gd name="T28" fmla="*/ 733 w 1066"/>
                <a:gd name="T29" fmla="*/ 111 h 565"/>
                <a:gd name="T30" fmla="*/ 748 w 1066"/>
                <a:gd name="T31" fmla="*/ 135 h 565"/>
                <a:gd name="T32" fmla="*/ 754 w 1066"/>
                <a:gd name="T33" fmla="*/ 138 h 565"/>
                <a:gd name="T34" fmla="*/ 819 w 1066"/>
                <a:gd name="T35" fmla="*/ 135 h 565"/>
                <a:gd name="T36" fmla="*/ 891 w 1066"/>
                <a:gd name="T37" fmla="*/ 162 h 565"/>
                <a:gd name="T38" fmla="*/ 928 w 1066"/>
                <a:gd name="T39" fmla="*/ 243 h 565"/>
                <a:gd name="T40" fmla="*/ 924 w 1066"/>
                <a:gd name="T41" fmla="*/ 310 h 565"/>
                <a:gd name="T42" fmla="*/ 927 w 1066"/>
                <a:gd name="T43" fmla="*/ 316 h 565"/>
                <a:gd name="T44" fmla="*/ 960 w 1066"/>
                <a:gd name="T45" fmla="*/ 329 h 565"/>
                <a:gd name="T46" fmla="*/ 1022 w 1066"/>
                <a:gd name="T47" fmla="*/ 359 h 565"/>
                <a:gd name="T48" fmla="*/ 1064 w 1066"/>
                <a:gd name="T49" fmla="*/ 441 h 565"/>
                <a:gd name="T50" fmla="*/ 1062 w 1066"/>
                <a:gd name="T51" fmla="*/ 494 h 565"/>
                <a:gd name="T52" fmla="*/ 1019 w 1066"/>
                <a:gd name="T53" fmla="*/ 550 h 565"/>
                <a:gd name="T54" fmla="*/ 949 w 1066"/>
                <a:gd name="T55" fmla="*/ 564 h 565"/>
                <a:gd name="T56" fmla="*/ 679 w 1066"/>
                <a:gd name="T57" fmla="*/ 564 h 565"/>
                <a:gd name="T58" fmla="*/ 520 w 1066"/>
                <a:gd name="T59" fmla="*/ 564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6" h="565">
                  <a:moveTo>
                    <a:pt x="520" y="564"/>
                  </a:moveTo>
                  <a:cubicBezTo>
                    <a:pt x="437" y="564"/>
                    <a:pt x="354" y="565"/>
                    <a:pt x="271" y="564"/>
                  </a:cubicBezTo>
                  <a:cubicBezTo>
                    <a:pt x="209" y="564"/>
                    <a:pt x="147" y="564"/>
                    <a:pt x="85" y="564"/>
                  </a:cubicBezTo>
                  <a:cubicBezTo>
                    <a:pt x="49" y="564"/>
                    <a:pt x="15" y="538"/>
                    <a:pt x="5" y="503"/>
                  </a:cubicBezTo>
                  <a:cubicBezTo>
                    <a:pt x="0" y="487"/>
                    <a:pt x="0" y="472"/>
                    <a:pt x="0" y="456"/>
                  </a:cubicBezTo>
                  <a:cubicBezTo>
                    <a:pt x="1" y="419"/>
                    <a:pt x="10" y="385"/>
                    <a:pt x="29" y="354"/>
                  </a:cubicBezTo>
                  <a:cubicBezTo>
                    <a:pt x="45" y="328"/>
                    <a:pt x="66" y="310"/>
                    <a:pt x="90" y="294"/>
                  </a:cubicBezTo>
                  <a:cubicBezTo>
                    <a:pt x="118" y="277"/>
                    <a:pt x="148" y="267"/>
                    <a:pt x="179" y="261"/>
                  </a:cubicBezTo>
                  <a:cubicBezTo>
                    <a:pt x="201" y="257"/>
                    <a:pt x="224" y="254"/>
                    <a:pt x="246" y="251"/>
                  </a:cubicBezTo>
                  <a:cubicBezTo>
                    <a:pt x="249" y="250"/>
                    <a:pt x="250" y="249"/>
                    <a:pt x="251" y="246"/>
                  </a:cubicBezTo>
                  <a:cubicBezTo>
                    <a:pt x="264" y="174"/>
                    <a:pt x="297" y="115"/>
                    <a:pt x="349" y="67"/>
                  </a:cubicBezTo>
                  <a:cubicBezTo>
                    <a:pt x="381" y="37"/>
                    <a:pt x="417" y="17"/>
                    <a:pt x="459" y="7"/>
                  </a:cubicBezTo>
                  <a:cubicBezTo>
                    <a:pt x="485" y="1"/>
                    <a:pt x="512" y="0"/>
                    <a:pt x="539" y="1"/>
                  </a:cubicBezTo>
                  <a:cubicBezTo>
                    <a:pt x="571" y="3"/>
                    <a:pt x="602" y="9"/>
                    <a:pt x="631" y="23"/>
                  </a:cubicBezTo>
                  <a:cubicBezTo>
                    <a:pt x="673" y="42"/>
                    <a:pt x="706" y="72"/>
                    <a:pt x="733" y="111"/>
                  </a:cubicBezTo>
                  <a:cubicBezTo>
                    <a:pt x="738" y="119"/>
                    <a:pt x="743" y="127"/>
                    <a:pt x="748" y="135"/>
                  </a:cubicBezTo>
                  <a:cubicBezTo>
                    <a:pt x="750" y="138"/>
                    <a:pt x="751" y="138"/>
                    <a:pt x="754" y="138"/>
                  </a:cubicBezTo>
                  <a:cubicBezTo>
                    <a:pt x="775" y="135"/>
                    <a:pt x="797" y="133"/>
                    <a:pt x="819" y="135"/>
                  </a:cubicBezTo>
                  <a:cubicBezTo>
                    <a:pt x="845" y="137"/>
                    <a:pt x="870" y="144"/>
                    <a:pt x="891" y="162"/>
                  </a:cubicBezTo>
                  <a:cubicBezTo>
                    <a:pt x="915" y="183"/>
                    <a:pt x="927" y="210"/>
                    <a:pt x="928" y="243"/>
                  </a:cubicBezTo>
                  <a:cubicBezTo>
                    <a:pt x="929" y="265"/>
                    <a:pt x="927" y="288"/>
                    <a:pt x="924" y="310"/>
                  </a:cubicBezTo>
                  <a:cubicBezTo>
                    <a:pt x="924" y="313"/>
                    <a:pt x="925" y="315"/>
                    <a:pt x="927" y="316"/>
                  </a:cubicBezTo>
                  <a:cubicBezTo>
                    <a:pt x="937" y="323"/>
                    <a:pt x="949" y="327"/>
                    <a:pt x="960" y="329"/>
                  </a:cubicBezTo>
                  <a:cubicBezTo>
                    <a:pt x="983" y="334"/>
                    <a:pt x="1004" y="343"/>
                    <a:pt x="1022" y="359"/>
                  </a:cubicBezTo>
                  <a:cubicBezTo>
                    <a:pt x="1046" y="381"/>
                    <a:pt x="1059" y="409"/>
                    <a:pt x="1064" y="441"/>
                  </a:cubicBezTo>
                  <a:cubicBezTo>
                    <a:pt x="1066" y="459"/>
                    <a:pt x="1066" y="476"/>
                    <a:pt x="1062" y="494"/>
                  </a:cubicBezTo>
                  <a:cubicBezTo>
                    <a:pt x="1057" y="521"/>
                    <a:pt x="1041" y="538"/>
                    <a:pt x="1019" y="550"/>
                  </a:cubicBezTo>
                  <a:cubicBezTo>
                    <a:pt x="996" y="561"/>
                    <a:pt x="973" y="564"/>
                    <a:pt x="949" y="564"/>
                  </a:cubicBezTo>
                  <a:cubicBezTo>
                    <a:pt x="859" y="564"/>
                    <a:pt x="769" y="564"/>
                    <a:pt x="679" y="564"/>
                  </a:cubicBezTo>
                  <a:cubicBezTo>
                    <a:pt x="626" y="564"/>
                    <a:pt x="573" y="564"/>
                    <a:pt x="520" y="5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187116656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1+#ppt_w/2"/>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12225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F9041A26-A27F-4428-8CF1-EB9D06D094F4}"/>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4" name="页脚占位符 3">
            <a:extLst>
              <a:ext uri="{FF2B5EF4-FFF2-40B4-BE49-F238E27FC236}">
                <a16:creationId xmlns:a16="http://schemas.microsoft.com/office/drawing/2014/main" id="{F476D420-4366-4852-8E20-130F27363F4D}"/>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5" name="灯片编号占位符 4">
            <a:extLst>
              <a:ext uri="{FF2B5EF4-FFF2-40B4-BE49-F238E27FC236}">
                <a16:creationId xmlns:a16="http://schemas.microsoft.com/office/drawing/2014/main" id="{03FBF905-33FF-40CF-8EF2-C808CE72F870}"/>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321653924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71B3F8F-BF54-4CA9-AE7A-84041F32AE32}"/>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3" name="页脚占位符 2">
            <a:extLst>
              <a:ext uri="{FF2B5EF4-FFF2-40B4-BE49-F238E27FC236}">
                <a16:creationId xmlns:a16="http://schemas.microsoft.com/office/drawing/2014/main" id="{49AC2955-A582-41B6-9763-1A1544B2B0BB}"/>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4" name="灯片编号占位符 3">
            <a:extLst>
              <a:ext uri="{FF2B5EF4-FFF2-40B4-BE49-F238E27FC236}">
                <a16:creationId xmlns:a16="http://schemas.microsoft.com/office/drawing/2014/main" id="{504DA774-1115-491B-AECE-943E9AFA41EE}"/>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36113825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043773-1278-48A5-AEE2-1A4780AFBC48}"/>
              </a:ext>
            </a:extLst>
          </p:cNvPr>
          <p:cNvSpPr>
            <a:spLocks noGrp="1"/>
          </p:cNvSpPr>
          <p:nvPr>
            <p:ph type="title"/>
          </p:nvPr>
        </p:nvSpPr>
        <p:spPr>
          <a:xfrm>
            <a:off x="839788" y="457200"/>
            <a:ext cx="3932237" cy="1600200"/>
          </a:xfrm>
          <a:prstGeom prst="rect">
            <a:avLst/>
          </a:prstGeom>
        </p:spPr>
        <p:txBody>
          <a:bodyPr anchor="b"/>
          <a:lstStyle>
            <a:lvl1pPr>
              <a:defRPr sz="3200" b="0" i="0">
                <a:latin typeface="inpin heiti" charset="-122"/>
                <a:ea typeface="inpin heiti"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AC41097-099C-4F98-A30B-154A1759D765}"/>
              </a:ext>
            </a:extLst>
          </p:cNvPr>
          <p:cNvSpPr>
            <a:spLocks noGrp="1"/>
          </p:cNvSpPr>
          <p:nvPr>
            <p:ph idx="1"/>
          </p:nvPr>
        </p:nvSpPr>
        <p:spPr>
          <a:xfrm>
            <a:off x="5183188" y="987425"/>
            <a:ext cx="6172200" cy="4873625"/>
          </a:xfrm>
          <a:prstGeom prst="rect">
            <a:avLst/>
          </a:prstGeom>
        </p:spPr>
        <p:txBody>
          <a:bodyPr/>
          <a:lstStyle>
            <a:lvl1pPr>
              <a:defRPr sz="3200" b="0" i="0">
                <a:latin typeface="inpin heiti" charset="-122"/>
                <a:ea typeface="inpin heiti" charset="-122"/>
              </a:defRPr>
            </a:lvl1pPr>
            <a:lvl2pPr>
              <a:defRPr sz="2800" b="0" i="0">
                <a:latin typeface="inpin heiti" charset="-122"/>
                <a:ea typeface="inpin heiti" charset="-122"/>
              </a:defRPr>
            </a:lvl2pPr>
            <a:lvl3pPr>
              <a:defRPr sz="2400" b="0" i="0">
                <a:latin typeface="inpin heiti" charset="-122"/>
                <a:ea typeface="inpin heiti" charset="-122"/>
              </a:defRPr>
            </a:lvl3pPr>
            <a:lvl4pPr>
              <a:defRPr sz="2000" b="0" i="0">
                <a:latin typeface="inpin heiti" charset="-122"/>
                <a:ea typeface="inpin heiti" charset="-122"/>
              </a:defRPr>
            </a:lvl4pPr>
            <a:lvl5pPr>
              <a:defRPr sz="2000" b="0" i="0">
                <a:latin typeface="inpin heiti" charset="-122"/>
                <a:ea typeface="inpin heiti" charset="-122"/>
              </a:defRPr>
            </a:lvl5pPr>
            <a:lvl6pPr>
              <a:defRPr sz="2000"/>
            </a:lvl6pPr>
            <a:lvl7pPr>
              <a:defRPr sz="2000"/>
            </a:lvl7pPr>
            <a:lvl8pPr>
              <a:defRPr sz="2000"/>
            </a:lvl8pPr>
            <a:lvl9pPr>
              <a:defRPr sz="2000"/>
            </a:lvl9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a:extLst>
              <a:ext uri="{FF2B5EF4-FFF2-40B4-BE49-F238E27FC236}">
                <a16:creationId xmlns:a16="http://schemas.microsoft.com/office/drawing/2014/main" id="{90FC1FFB-65CB-44C6-B6A0-B830E6DCF0D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inpin heiti" charset="-122"/>
                <a:ea typeface="inpin heiti"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a:extLst>
              <a:ext uri="{FF2B5EF4-FFF2-40B4-BE49-F238E27FC236}">
                <a16:creationId xmlns:a16="http://schemas.microsoft.com/office/drawing/2014/main" id="{41A1E1B2-6BEA-4724-B6F7-9271FFC65AFE}"/>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6" name="页脚占位符 5">
            <a:extLst>
              <a:ext uri="{FF2B5EF4-FFF2-40B4-BE49-F238E27FC236}">
                <a16:creationId xmlns:a16="http://schemas.microsoft.com/office/drawing/2014/main" id="{EB20E974-6A45-4B88-822B-383F3A72C234}"/>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7" name="灯片编号占位符 6">
            <a:extLst>
              <a:ext uri="{FF2B5EF4-FFF2-40B4-BE49-F238E27FC236}">
                <a16:creationId xmlns:a16="http://schemas.microsoft.com/office/drawing/2014/main" id="{EB46038B-7622-4865-94BC-9731705445D9}"/>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295650458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5B904A-05F4-4EDC-9E66-719F7CA5AA89}"/>
              </a:ext>
            </a:extLst>
          </p:cNvPr>
          <p:cNvSpPr>
            <a:spLocks noGrp="1"/>
          </p:cNvSpPr>
          <p:nvPr>
            <p:ph type="title"/>
          </p:nvPr>
        </p:nvSpPr>
        <p:spPr>
          <a:xfrm>
            <a:off x="839788" y="457200"/>
            <a:ext cx="3932237" cy="1600200"/>
          </a:xfrm>
          <a:prstGeom prst="rect">
            <a:avLst/>
          </a:prstGeom>
        </p:spPr>
        <p:txBody>
          <a:bodyPr anchor="b"/>
          <a:lstStyle>
            <a:lvl1pPr>
              <a:defRPr sz="3200" b="0" i="0">
                <a:latin typeface="inpin heiti" charset="-122"/>
                <a:ea typeface="inpin heiti"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741762C5-7D1E-45D6-A43F-31D6DEE20B9B}"/>
              </a:ext>
            </a:extLst>
          </p:cNvPr>
          <p:cNvSpPr>
            <a:spLocks noGrp="1"/>
          </p:cNvSpPr>
          <p:nvPr>
            <p:ph type="pic" idx="1"/>
          </p:nvPr>
        </p:nvSpPr>
        <p:spPr>
          <a:xfrm>
            <a:off x="5183188" y="987425"/>
            <a:ext cx="6172200" cy="4873625"/>
          </a:xfrm>
          <a:prstGeom prst="rect">
            <a:avLst/>
          </a:prstGeom>
        </p:spPr>
        <p:txBody>
          <a:bodyPr/>
          <a:lstStyle>
            <a:lvl1pPr marL="0" indent="0">
              <a:buNone/>
              <a:defRPr sz="3200" b="0" i="0">
                <a:latin typeface="inpin heiti" charset="-122"/>
                <a:ea typeface="inpin heiti"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31A719FE-6723-48F3-8431-39617ED8236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inpin heiti" charset="-122"/>
                <a:ea typeface="inpin heiti"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a:extLst>
              <a:ext uri="{FF2B5EF4-FFF2-40B4-BE49-F238E27FC236}">
                <a16:creationId xmlns:a16="http://schemas.microsoft.com/office/drawing/2014/main" id="{C55C24EC-9D60-4934-BBE1-23B500890674}"/>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6" name="页脚占位符 5">
            <a:extLst>
              <a:ext uri="{FF2B5EF4-FFF2-40B4-BE49-F238E27FC236}">
                <a16:creationId xmlns:a16="http://schemas.microsoft.com/office/drawing/2014/main" id="{27FB3F3E-DF2D-44AD-A97F-1B4502F79D4E}"/>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7" name="灯片编号占位符 6">
            <a:extLst>
              <a:ext uri="{FF2B5EF4-FFF2-40B4-BE49-F238E27FC236}">
                <a16:creationId xmlns:a16="http://schemas.microsoft.com/office/drawing/2014/main" id="{48551DFA-9235-4308-B0A7-7F271C7F6243}"/>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23363950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AF4425-6FA7-4562-8FDA-CBC1FB241310}"/>
              </a:ext>
            </a:extLst>
          </p:cNvPr>
          <p:cNvSpPr>
            <a:spLocks noGrp="1"/>
          </p:cNvSpPr>
          <p:nvPr>
            <p:ph type="title"/>
          </p:nvPr>
        </p:nvSpPr>
        <p:spPr>
          <a:xfrm>
            <a:off x="838200" y="365125"/>
            <a:ext cx="10515600" cy="1325563"/>
          </a:xfrm>
          <a:prstGeom prst="rect">
            <a:avLst/>
          </a:prstGeom>
        </p:spPr>
        <p:txBody>
          <a:bodyPr/>
          <a:lstStyle>
            <a:lvl1pPr>
              <a:defRPr b="0" i="0">
                <a:latin typeface="inpin heiti" charset="-122"/>
                <a:ea typeface="inpin heiti"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2A3E70F0-F3E2-4C71-91CB-045E37734D14}"/>
              </a:ext>
            </a:extLst>
          </p:cNvPr>
          <p:cNvSpPr>
            <a:spLocks noGrp="1"/>
          </p:cNvSpPr>
          <p:nvPr>
            <p:ph type="body" orient="vert" idx="1"/>
          </p:nvPr>
        </p:nvSpPr>
        <p:spPr>
          <a:xfrm>
            <a:off x="838200" y="1825625"/>
            <a:ext cx="10515600" cy="4351338"/>
          </a:xfrm>
          <a:prstGeom prst="rect">
            <a:avLst/>
          </a:prstGeom>
        </p:spPr>
        <p:txBody>
          <a:bodyPr vert="eaVert"/>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B64F71F-1D3F-4F73-9FBC-A9FB1DDD2626}"/>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5" name="页脚占位符 4">
            <a:extLst>
              <a:ext uri="{FF2B5EF4-FFF2-40B4-BE49-F238E27FC236}">
                <a16:creationId xmlns:a16="http://schemas.microsoft.com/office/drawing/2014/main" id="{382D5F53-7CFB-49D9-A6AD-6A7B9896E3B2}"/>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6" name="灯片编号占位符 5">
            <a:extLst>
              <a:ext uri="{FF2B5EF4-FFF2-40B4-BE49-F238E27FC236}">
                <a16:creationId xmlns:a16="http://schemas.microsoft.com/office/drawing/2014/main" id="{F47BE180-C807-499E-980B-2318BCDAEEF1}"/>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167951903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DF7B45E-7FC4-43CD-8AB3-2924EE815C74}"/>
              </a:ext>
            </a:extLst>
          </p:cNvPr>
          <p:cNvSpPr>
            <a:spLocks noGrp="1"/>
          </p:cNvSpPr>
          <p:nvPr>
            <p:ph type="title" orient="vert"/>
          </p:nvPr>
        </p:nvSpPr>
        <p:spPr>
          <a:xfrm>
            <a:off x="8724900" y="365125"/>
            <a:ext cx="2628900" cy="5811838"/>
          </a:xfrm>
          <a:prstGeom prst="rect">
            <a:avLst/>
          </a:prstGeom>
        </p:spPr>
        <p:txBody>
          <a:bodyPr vert="eaVert"/>
          <a:lstStyle>
            <a:lvl1pPr>
              <a:defRPr b="0" i="0">
                <a:latin typeface="inpin heiti" charset="-122"/>
                <a:ea typeface="inpin heiti"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38337E88-711C-4471-9F2B-703B95FA1D5A}"/>
              </a:ext>
            </a:extLst>
          </p:cNvPr>
          <p:cNvSpPr>
            <a:spLocks noGrp="1"/>
          </p:cNvSpPr>
          <p:nvPr>
            <p:ph type="body" orient="vert" idx="1"/>
          </p:nvPr>
        </p:nvSpPr>
        <p:spPr>
          <a:xfrm>
            <a:off x="838200" y="365125"/>
            <a:ext cx="7734300" cy="5811838"/>
          </a:xfrm>
          <a:prstGeom prst="rect">
            <a:avLst/>
          </a:prstGeom>
        </p:spPr>
        <p:txBody>
          <a:bodyPr vert="eaVert"/>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EDB7F6E-2A9A-4070-A9C1-8024820AC21F}"/>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5" name="页脚占位符 4">
            <a:extLst>
              <a:ext uri="{FF2B5EF4-FFF2-40B4-BE49-F238E27FC236}">
                <a16:creationId xmlns:a16="http://schemas.microsoft.com/office/drawing/2014/main" id="{1A3ACF4A-9855-455E-8EBD-8C7798229601}"/>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6" name="灯片编号占位符 5">
            <a:extLst>
              <a:ext uri="{FF2B5EF4-FFF2-40B4-BE49-F238E27FC236}">
                <a16:creationId xmlns:a16="http://schemas.microsoft.com/office/drawing/2014/main" id="{7099442D-F321-4492-951D-891F43FB7EB2}"/>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45329716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212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68029008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3242188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8FED933-C614-4B55-BC3C-995CECB41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207100" y="991947"/>
            <a:ext cx="7084633" cy="5100739"/>
          </a:xfrm>
          <a:prstGeom prst="rect">
            <a:avLst/>
          </a:prstGeom>
        </p:spPr>
      </p:pic>
      <p:pic>
        <p:nvPicPr>
          <p:cNvPr id="9" name="图片 8">
            <a:extLst>
              <a:ext uri="{FF2B5EF4-FFF2-40B4-BE49-F238E27FC236}">
                <a16:creationId xmlns:a16="http://schemas.microsoft.com/office/drawing/2014/main" id="{9CEB92F3-2B3C-40AD-AC28-676A39C816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424416" y="1328951"/>
            <a:ext cx="7748783" cy="4076767"/>
          </a:xfrm>
          <a:prstGeom prst="rect">
            <a:avLst/>
          </a:prstGeom>
        </p:spPr>
      </p:pic>
      <p:grpSp>
        <p:nvGrpSpPr>
          <p:cNvPr id="66" name="组合 65">
            <a:extLst>
              <a:ext uri="{FF2B5EF4-FFF2-40B4-BE49-F238E27FC236}">
                <a16:creationId xmlns:a16="http://schemas.microsoft.com/office/drawing/2014/main" id="{049972B0-82E0-43B0-9B4F-4F84FFB84810}"/>
              </a:ext>
            </a:extLst>
          </p:cNvPr>
          <p:cNvGrpSpPr/>
          <p:nvPr userDrawn="1"/>
        </p:nvGrpSpPr>
        <p:grpSpPr>
          <a:xfrm>
            <a:off x="1418726" y="571674"/>
            <a:ext cx="9352385" cy="6121961"/>
            <a:chOff x="1418726" y="571674"/>
            <a:chExt cx="9352385" cy="6121961"/>
          </a:xfrm>
        </p:grpSpPr>
        <p:sp>
          <p:nvSpPr>
            <p:cNvPr id="41" name="Freeform 33">
              <a:extLst>
                <a:ext uri="{FF2B5EF4-FFF2-40B4-BE49-F238E27FC236}">
                  <a16:creationId xmlns:a16="http://schemas.microsoft.com/office/drawing/2014/main" id="{FC9ACDB8-5C90-4B63-B39D-A895A175C97D}"/>
                </a:ext>
              </a:extLst>
            </p:cNvPr>
            <p:cNvSpPr>
              <a:spLocks/>
            </p:cNvSpPr>
            <p:nvPr userDrawn="1"/>
          </p:nvSpPr>
          <p:spPr bwMode="auto">
            <a:xfrm rot="16521349">
              <a:off x="9572288" y="966330"/>
              <a:ext cx="831517" cy="976157"/>
            </a:xfrm>
            <a:custGeom>
              <a:avLst/>
              <a:gdLst>
                <a:gd name="T0" fmla="*/ 0 w 918"/>
                <a:gd name="T1" fmla="*/ 1012 h 1012"/>
                <a:gd name="T2" fmla="*/ 1 w 918"/>
                <a:gd name="T3" fmla="*/ 956 h 1012"/>
                <a:gd name="T4" fmla="*/ 503 w 918"/>
                <a:gd name="T5" fmla="*/ 542 h 1012"/>
                <a:gd name="T6" fmla="*/ 918 w 918"/>
                <a:gd name="T7" fmla="*/ 0 h 1012"/>
                <a:gd name="T8" fmla="*/ 917 w 918"/>
                <a:gd name="T9" fmla="*/ 94 h 1012"/>
                <a:gd name="T10" fmla="*/ 535 w 918"/>
                <a:gd name="T11" fmla="*/ 574 h 1012"/>
                <a:gd name="T12" fmla="*/ 0 w 918"/>
                <a:gd name="T13" fmla="*/ 1012 h 1012"/>
              </a:gdLst>
              <a:ahLst/>
              <a:cxnLst>
                <a:cxn ang="0">
                  <a:pos x="T0" y="T1"/>
                </a:cxn>
                <a:cxn ang="0">
                  <a:pos x="T2" y="T3"/>
                </a:cxn>
                <a:cxn ang="0">
                  <a:pos x="T4" y="T5"/>
                </a:cxn>
                <a:cxn ang="0">
                  <a:pos x="T6" y="T7"/>
                </a:cxn>
                <a:cxn ang="0">
                  <a:pos x="T8" y="T9"/>
                </a:cxn>
                <a:cxn ang="0">
                  <a:pos x="T10" y="T11"/>
                </a:cxn>
                <a:cxn ang="0">
                  <a:pos x="T12" y="T13"/>
                </a:cxn>
              </a:cxnLst>
              <a:rect l="0" t="0" r="r" b="b"/>
              <a:pathLst>
                <a:path w="918" h="1012">
                  <a:moveTo>
                    <a:pt x="0" y="1012"/>
                  </a:moveTo>
                  <a:cubicBezTo>
                    <a:pt x="1" y="956"/>
                    <a:pt x="1" y="956"/>
                    <a:pt x="1" y="956"/>
                  </a:cubicBezTo>
                  <a:cubicBezTo>
                    <a:pt x="193" y="828"/>
                    <a:pt x="360" y="689"/>
                    <a:pt x="503" y="542"/>
                  </a:cubicBezTo>
                  <a:cubicBezTo>
                    <a:pt x="672" y="370"/>
                    <a:pt x="809" y="188"/>
                    <a:pt x="918" y="0"/>
                  </a:cubicBezTo>
                  <a:cubicBezTo>
                    <a:pt x="917" y="94"/>
                    <a:pt x="917" y="94"/>
                    <a:pt x="917" y="94"/>
                  </a:cubicBezTo>
                  <a:cubicBezTo>
                    <a:pt x="812" y="259"/>
                    <a:pt x="686" y="420"/>
                    <a:pt x="535" y="574"/>
                  </a:cubicBezTo>
                  <a:cubicBezTo>
                    <a:pt x="382" y="729"/>
                    <a:pt x="205" y="877"/>
                    <a:pt x="0" y="1012"/>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42" name="Freeform 34">
              <a:extLst>
                <a:ext uri="{FF2B5EF4-FFF2-40B4-BE49-F238E27FC236}">
                  <a16:creationId xmlns:a16="http://schemas.microsoft.com/office/drawing/2014/main" id="{C7F4B91B-D671-4948-B27E-7A4031DE5FE0}"/>
                </a:ext>
              </a:extLst>
            </p:cNvPr>
            <p:cNvSpPr>
              <a:spLocks/>
            </p:cNvSpPr>
            <p:nvPr userDrawn="1"/>
          </p:nvSpPr>
          <p:spPr bwMode="auto">
            <a:xfrm rot="16521349">
              <a:off x="10230905" y="2046535"/>
              <a:ext cx="659617" cy="420794"/>
            </a:xfrm>
            <a:custGeom>
              <a:avLst/>
              <a:gdLst>
                <a:gd name="T0" fmla="*/ 729 w 729"/>
                <a:gd name="T1" fmla="*/ 0 h 436"/>
                <a:gd name="T2" fmla="*/ 728 w 729"/>
                <a:gd name="T3" fmla="*/ 56 h 436"/>
                <a:gd name="T4" fmla="*/ 0 w 729"/>
                <a:gd name="T5" fmla="*/ 436 h 436"/>
                <a:gd name="T6" fmla="*/ 1 w 729"/>
                <a:gd name="T7" fmla="*/ 378 h 436"/>
                <a:gd name="T8" fmla="*/ 729 w 729"/>
                <a:gd name="T9" fmla="*/ 0 h 436"/>
              </a:gdLst>
              <a:ahLst/>
              <a:cxnLst>
                <a:cxn ang="0">
                  <a:pos x="T0" y="T1"/>
                </a:cxn>
                <a:cxn ang="0">
                  <a:pos x="T2" y="T3"/>
                </a:cxn>
                <a:cxn ang="0">
                  <a:pos x="T4" y="T5"/>
                </a:cxn>
                <a:cxn ang="0">
                  <a:pos x="T6" y="T7"/>
                </a:cxn>
                <a:cxn ang="0">
                  <a:pos x="T8" y="T9"/>
                </a:cxn>
              </a:cxnLst>
              <a:rect l="0" t="0" r="r" b="b"/>
              <a:pathLst>
                <a:path w="729" h="436">
                  <a:moveTo>
                    <a:pt x="729" y="0"/>
                  </a:moveTo>
                  <a:cubicBezTo>
                    <a:pt x="728" y="56"/>
                    <a:pt x="728" y="56"/>
                    <a:pt x="728" y="56"/>
                  </a:cubicBezTo>
                  <a:cubicBezTo>
                    <a:pt x="515" y="197"/>
                    <a:pt x="274" y="325"/>
                    <a:pt x="0" y="436"/>
                  </a:cubicBezTo>
                  <a:cubicBezTo>
                    <a:pt x="1" y="378"/>
                    <a:pt x="1" y="378"/>
                    <a:pt x="1" y="378"/>
                  </a:cubicBezTo>
                  <a:cubicBezTo>
                    <a:pt x="276" y="268"/>
                    <a:pt x="518" y="140"/>
                    <a:pt x="729" y="0"/>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43" name="Freeform 35">
              <a:extLst>
                <a:ext uri="{FF2B5EF4-FFF2-40B4-BE49-F238E27FC236}">
                  <a16:creationId xmlns:a16="http://schemas.microsoft.com/office/drawing/2014/main" id="{8DDE71CF-8541-4D2C-9AC7-11E8DD024ED8}"/>
                </a:ext>
              </a:extLst>
            </p:cNvPr>
            <p:cNvSpPr>
              <a:spLocks/>
            </p:cNvSpPr>
            <p:nvPr userDrawn="1"/>
          </p:nvSpPr>
          <p:spPr bwMode="auto">
            <a:xfrm rot="16521349">
              <a:off x="10627446" y="2651359"/>
              <a:ext cx="165904" cy="68352"/>
            </a:xfrm>
            <a:custGeom>
              <a:avLst/>
              <a:gdLst>
                <a:gd name="T0" fmla="*/ 184 w 184"/>
                <a:gd name="T1" fmla="*/ 0 h 71"/>
                <a:gd name="T2" fmla="*/ 183 w 184"/>
                <a:gd name="T3" fmla="*/ 58 h 71"/>
                <a:gd name="T4" fmla="*/ 151 w 184"/>
                <a:gd name="T5" fmla="*/ 71 h 71"/>
                <a:gd name="T6" fmla="*/ 0 w 184"/>
                <a:gd name="T7" fmla="*/ 69 h 71"/>
                <a:gd name="T8" fmla="*/ 184 w 184"/>
                <a:gd name="T9" fmla="*/ 0 h 71"/>
              </a:gdLst>
              <a:ahLst/>
              <a:cxnLst>
                <a:cxn ang="0">
                  <a:pos x="T0" y="T1"/>
                </a:cxn>
                <a:cxn ang="0">
                  <a:pos x="T2" y="T3"/>
                </a:cxn>
                <a:cxn ang="0">
                  <a:pos x="T4" y="T5"/>
                </a:cxn>
                <a:cxn ang="0">
                  <a:pos x="T6" y="T7"/>
                </a:cxn>
                <a:cxn ang="0">
                  <a:pos x="T8" y="T9"/>
                </a:cxn>
              </a:cxnLst>
              <a:rect l="0" t="0" r="r" b="b"/>
              <a:pathLst>
                <a:path w="184" h="71">
                  <a:moveTo>
                    <a:pt x="184" y="0"/>
                  </a:moveTo>
                  <a:cubicBezTo>
                    <a:pt x="183" y="58"/>
                    <a:pt x="183" y="58"/>
                    <a:pt x="183" y="58"/>
                  </a:cubicBezTo>
                  <a:cubicBezTo>
                    <a:pt x="172" y="62"/>
                    <a:pt x="162" y="67"/>
                    <a:pt x="151" y="71"/>
                  </a:cubicBezTo>
                  <a:cubicBezTo>
                    <a:pt x="0" y="69"/>
                    <a:pt x="0" y="69"/>
                    <a:pt x="0" y="69"/>
                  </a:cubicBezTo>
                  <a:cubicBezTo>
                    <a:pt x="63" y="47"/>
                    <a:pt x="124" y="24"/>
                    <a:pt x="184" y="0"/>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4" name="Freeform 46">
              <a:extLst>
                <a:ext uri="{FF2B5EF4-FFF2-40B4-BE49-F238E27FC236}">
                  <a16:creationId xmlns:a16="http://schemas.microsoft.com/office/drawing/2014/main" id="{A3000F87-5464-4A5C-B7EF-ECDC3667DFCA}"/>
                </a:ext>
              </a:extLst>
            </p:cNvPr>
            <p:cNvSpPr>
              <a:spLocks/>
            </p:cNvSpPr>
            <p:nvPr userDrawn="1"/>
          </p:nvSpPr>
          <p:spPr bwMode="auto">
            <a:xfrm rot="16521349">
              <a:off x="5561192" y="550638"/>
              <a:ext cx="737571" cy="779644"/>
            </a:xfrm>
            <a:custGeom>
              <a:avLst/>
              <a:gdLst>
                <a:gd name="T0" fmla="*/ 7 w 815"/>
                <a:gd name="T1" fmla="*/ 0 h 805"/>
                <a:gd name="T2" fmla="*/ 307 w 815"/>
                <a:gd name="T3" fmla="*/ 130 h 805"/>
                <a:gd name="T4" fmla="*/ 815 w 815"/>
                <a:gd name="T5" fmla="*/ 653 h 805"/>
                <a:gd name="T6" fmla="*/ 802 w 815"/>
                <a:gd name="T7" fmla="*/ 805 h 805"/>
                <a:gd name="T8" fmla="*/ 250 w 815"/>
                <a:gd name="T9" fmla="*/ 188 h 805"/>
                <a:gd name="T10" fmla="*/ 0 w 815"/>
                <a:gd name="T11" fmla="*/ 75 h 805"/>
                <a:gd name="T12" fmla="*/ 7 w 815"/>
                <a:gd name="T13" fmla="*/ 0 h 805"/>
              </a:gdLst>
              <a:ahLst/>
              <a:cxnLst>
                <a:cxn ang="0">
                  <a:pos x="T0" y="T1"/>
                </a:cxn>
                <a:cxn ang="0">
                  <a:pos x="T2" y="T3"/>
                </a:cxn>
                <a:cxn ang="0">
                  <a:pos x="T4" y="T5"/>
                </a:cxn>
                <a:cxn ang="0">
                  <a:pos x="T6" y="T7"/>
                </a:cxn>
                <a:cxn ang="0">
                  <a:pos x="T8" y="T9"/>
                </a:cxn>
                <a:cxn ang="0">
                  <a:pos x="T10" y="T11"/>
                </a:cxn>
                <a:cxn ang="0">
                  <a:pos x="T12" y="T13"/>
                </a:cxn>
              </a:cxnLst>
              <a:rect l="0" t="0" r="r" b="b"/>
              <a:pathLst>
                <a:path w="815" h="805">
                  <a:moveTo>
                    <a:pt x="7" y="0"/>
                  </a:moveTo>
                  <a:cubicBezTo>
                    <a:pt x="107" y="31"/>
                    <a:pt x="208" y="73"/>
                    <a:pt x="307" y="130"/>
                  </a:cubicBezTo>
                  <a:cubicBezTo>
                    <a:pt x="497" y="241"/>
                    <a:pt x="677" y="406"/>
                    <a:pt x="815" y="653"/>
                  </a:cubicBezTo>
                  <a:cubicBezTo>
                    <a:pt x="802" y="805"/>
                    <a:pt x="802" y="805"/>
                    <a:pt x="802" y="805"/>
                  </a:cubicBezTo>
                  <a:cubicBezTo>
                    <a:pt x="661" y="505"/>
                    <a:pt x="462" y="312"/>
                    <a:pt x="250" y="188"/>
                  </a:cubicBezTo>
                  <a:cubicBezTo>
                    <a:pt x="168" y="141"/>
                    <a:pt x="84" y="104"/>
                    <a:pt x="0" y="75"/>
                  </a:cubicBezTo>
                  <a:lnTo>
                    <a:pt x="7" y="0"/>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5" name="Freeform 47">
              <a:extLst>
                <a:ext uri="{FF2B5EF4-FFF2-40B4-BE49-F238E27FC236}">
                  <a16:creationId xmlns:a16="http://schemas.microsoft.com/office/drawing/2014/main" id="{BB97FD71-E492-4A45-991F-54DF839FA54F}"/>
                </a:ext>
              </a:extLst>
            </p:cNvPr>
            <p:cNvSpPr>
              <a:spLocks/>
            </p:cNvSpPr>
            <p:nvPr userDrawn="1"/>
          </p:nvSpPr>
          <p:spPr bwMode="auto">
            <a:xfrm rot="16521349">
              <a:off x="4759353" y="309962"/>
              <a:ext cx="705590" cy="2529036"/>
            </a:xfrm>
            <a:custGeom>
              <a:avLst/>
              <a:gdLst>
                <a:gd name="T0" fmla="*/ 225 w 780"/>
                <a:gd name="T1" fmla="*/ 0 h 2617"/>
                <a:gd name="T2" fmla="*/ 731 w 780"/>
                <a:gd name="T3" fmla="*/ 1500 h 2617"/>
                <a:gd name="T4" fmla="*/ 702 w 780"/>
                <a:gd name="T5" fmla="*/ 1668 h 2617"/>
                <a:gd name="T6" fmla="*/ 770 w 780"/>
                <a:gd name="T7" fmla="*/ 1688 h 2617"/>
                <a:gd name="T8" fmla="*/ 763 w 780"/>
                <a:gd name="T9" fmla="*/ 1763 h 2617"/>
                <a:gd name="T10" fmla="*/ 685 w 780"/>
                <a:gd name="T11" fmla="*/ 1739 h 2617"/>
                <a:gd name="T12" fmla="*/ 326 w 780"/>
                <a:gd name="T13" fmla="*/ 2392 h 2617"/>
                <a:gd name="T14" fmla="*/ 308 w 780"/>
                <a:gd name="T15" fmla="*/ 2411 h 2617"/>
                <a:gd name="T16" fmla="*/ 0 w 780"/>
                <a:gd name="T17" fmla="*/ 2617 h 2617"/>
                <a:gd name="T18" fmla="*/ 5 w 780"/>
                <a:gd name="T19" fmla="*/ 2561 h 2617"/>
                <a:gd name="T20" fmla="*/ 272 w 780"/>
                <a:gd name="T21" fmla="*/ 2388 h 2617"/>
                <a:gd name="T22" fmla="*/ 287 w 780"/>
                <a:gd name="T23" fmla="*/ 2372 h 2617"/>
                <a:gd name="T24" fmla="*/ 628 w 780"/>
                <a:gd name="T25" fmla="*/ 1723 h 2617"/>
                <a:gd name="T26" fmla="*/ 81 w 780"/>
                <a:gd name="T27" fmla="*/ 1673 h 2617"/>
                <a:gd name="T28" fmla="*/ 86 w 780"/>
                <a:gd name="T29" fmla="*/ 1613 h 2617"/>
                <a:gd name="T30" fmla="*/ 644 w 780"/>
                <a:gd name="T31" fmla="*/ 1654 h 2617"/>
                <a:gd name="T32" fmla="*/ 663 w 780"/>
                <a:gd name="T33" fmla="*/ 1532 h 2617"/>
                <a:gd name="T34" fmla="*/ 215 w 780"/>
                <a:gd name="T35" fmla="*/ 122 h 2617"/>
                <a:gd name="T36" fmla="*/ 225 w 780"/>
                <a:gd name="T37" fmla="*/ 0 h 2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0" h="2617">
                  <a:moveTo>
                    <a:pt x="225" y="0"/>
                  </a:moveTo>
                  <a:cubicBezTo>
                    <a:pt x="680" y="574"/>
                    <a:pt x="780" y="1090"/>
                    <a:pt x="731" y="1500"/>
                  </a:cubicBezTo>
                  <a:cubicBezTo>
                    <a:pt x="725" y="1558"/>
                    <a:pt x="715" y="1615"/>
                    <a:pt x="702" y="1668"/>
                  </a:cubicBezTo>
                  <a:cubicBezTo>
                    <a:pt x="725" y="1674"/>
                    <a:pt x="747" y="1681"/>
                    <a:pt x="770" y="1688"/>
                  </a:cubicBezTo>
                  <a:cubicBezTo>
                    <a:pt x="763" y="1763"/>
                    <a:pt x="763" y="1763"/>
                    <a:pt x="763" y="1763"/>
                  </a:cubicBezTo>
                  <a:cubicBezTo>
                    <a:pt x="737" y="1754"/>
                    <a:pt x="711" y="1746"/>
                    <a:pt x="685" y="1739"/>
                  </a:cubicBezTo>
                  <a:cubicBezTo>
                    <a:pt x="600" y="2045"/>
                    <a:pt x="440" y="2273"/>
                    <a:pt x="326" y="2392"/>
                  </a:cubicBezTo>
                  <a:cubicBezTo>
                    <a:pt x="320" y="2399"/>
                    <a:pt x="314" y="2405"/>
                    <a:pt x="308" y="2411"/>
                  </a:cubicBezTo>
                  <a:cubicBezTo>
                    <a:pt x="199" y="2518"/>
                    <a:pt x="96" y="2584"/>
                    <a:pt x="0" y="2617"/>
                  </a:cubicBezTo>
                  <a:cubicBezTo>
                    <a:pt x="5" y="2561"/>
                    <a:pt x="5" y="2561"/>
                    <a:pt x="5" y="2561"/>
                  </a:cubicBezTo>
                  <a:cubicBezTo>
                    <a:pt x="88" y="2535"/>
                    <a:pt x="178" y="2480"/>
                    <a:pt x="272" y="2388"/>
                  </a:cubicBezTo>
                  <a:cubicBezTo>
                    <a:pt x="276" y="2383"/>
                    <a:pt x="282" y="2377"/>
                    <a:pt x="287" y="2372"/>
                  </a:cubicBezTo>
                  <a:cubicBezTo>
                    <a:pt x="396" y="2257"/>
                    <a:pt x="552" y="2032"/>
                    <a:pt x="628" y="1723"/>
                  </a:cubicBezTo>
                  <a:cubicBezTo>
                    <a:pt x="422" y="1672"/>
                    <a:pt x="226" y="1667"/>
                    <a:pt x="81" y="1673"/>
                  </a:cubicBezTo>
                  <a:cubicBezTo>
                    <a:pt x="86" y="1613"/>
                    <a:pt x="86" y="1613"/>
                    <a:pt x="86" y="1613"/>
                  </a:cubicBezTo>
                  <a:cubicBezTo>
                    <a:pt x="230" y="1604"/>
                    <a:pt x="430" y="1606"/>
                    <a:pt x="644" y="1654"/>
                  </a:cubicBezTo>
                  <a:cubicBezTo>
                    <a:pt x="652" y="1615"/>
                    <a:pt x="658" y="1574"/>
                    <a:pt x="663" y="1532"/>
                  </a:cubicBezTo>
                  <a:cubicBezTo>
                    <a:pt x="709" y="1146"/>
                    <a:pt x="620" y="662"/>
                    <a:pt x="215" y="122"/>
                  </a:cubicBezTo>
                  <a:lnTo>
                    <a:pt x="225" y="0"/>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6" name="Freeform 48">
              <a:extLst>
                <a:ext uri="{FF2B5EF4-FFF2-40B4-BE49-F238E27FC236}">
                  <a16:creationId xmlns:a16="http://schemas.microsoft.com/office/drawing/2014/main" id="{F0460235-932B-4B20-ACF9-B499C1BC9A4F}"/>
                </a:ext>
              </a:extLst>
            </p:cNvPr>
            <p:cNvSpPr>
              <a:spLocks/>
            </p:cNvSpPr>
            <p:nvPr userDrawn="1"/>
          </p:nvSpPr>
          <p:spPr bwMode="auto">
            <a:xfrm rot="16521349">
              <a:off x="8110845" y="4847436"/>
              <a:ext cx="583661" cy="192241"/>
            </a:xfrm>
            <a:custGeom>
              <a:avLst/>
              <a:gdLst>
                <a:gd name="T0" fmla="*/ 624 w 643"/>
                <a:gd name="T1" fmla="*/ 133 h 199"/>
                <a:gd name="T2" fmla="*/ 632 w 643"/>
                <a:gd name="T3" fmla="*/ 163 h 199"/>
                <a:gd name="T4" fmla="*/ 584 w 643"/>
                <a:gd name="T5" fmla="*/ 195 h 199"/>
                <a:gd name="T6" fmla="*/ 0 w 643"/>
                <a:gd name="T7" fmla="*/ 79 h 199"/>
                <a:gd name="T8" fmla="*/ 7 w 643"/>
                <a:gd name="T9" fmla="*/ 0 h 199"/>
                <a:gd name="T10" fmla="*/ 624 w 643"/>
                <a:gd name="T11" fmla="*/ 133 h 199"/>
              </a:gdLst>
              <a:ahLst/>
              <a:cxnLst>
                <a:cxn ang="0">
                  <a:pos x="T0" y="T1"/>
                </a:cxn>
                <a:cxn ang="0">
                  <a:pos x="T2" y="T3"/>
                </a:cxn>
                <a:cxn ang="0">
                  <a:pos x="T4" y="T5"/>
                </a:cxn>
                <a:cxn ang="0">
                  <a:pos x="T6" y="T7"/>
                </a:cxn>
                <a:cxn ang="0">
                  <a:pos x="T8" y="T9"/>
                </a:cxn>
                <a:cxn ang="0">
                  <a:pos x="T10" y="T11"/>
                </a:cxn>
              </a:cxnLst>
              <a:rect l="0" t="0" r="r" b="b"/>
              <a:pathLst>
                <a:path w="643" h="199">
                  <a:moveTo>
                    <a:pt x="624" y="133"/>
                  </a:moveTo>
                  <a:cubicBezTo>
                    <a:pt x="639" y="132"/>
                    <a:pt x="643" y="146"/>
                    <a:pt x="632" y="163"/>
                  </a:cubicBezTo>
                  <a:cubicBezTo>
                    <a:pt x="621" y="180"/>
                    <a:pt x="600" y="195"/>
                    <a:pt x="584" y="195"/>
                  </a:cubicBezTo>
                  <a:cubicBezTo>
                    <a:pt x="401" y="199"/>
                    <a:pt x="201" y="158"/>
                    <a:pt x="0" y="79"/>
                  </a:cubicBezTo>
                  <a:cubicBezTo>
                    <a:pt x="7" y="0"/>
                    <a:pt x="7" y="0"/>
                    <a:pt x="7" y="0"/>
                  </a:cubicBezTo>
                  <a:cubicBezTo>
                    <a:pt x="219" y="89"/>
                    <a:pt x="432" y="137"/>
                    <a:pt x="624" y="133"/>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7" name="Freeform 49">
              <a:extLst>
                <a:ext uri="{FF2B5EF4-FFF2-40B4-BE49-F238E27FC236}">
                  <a16:creationId xmlns:a16="http://schemas.microsoft.com/office/drawing/2014/main" id="{F5A0A8AF-DBE4-4857-9678-410ECF7E956E}"/>
                </a:ext>
              </a:extLst>
            </p:cNvPr>
            <p:cNvSpPr>
              <a:spLocks/>
            </p:cNvSpPr>
            <p:nvPr userDrawn="1"/>
          </p:nvSpPr>
          <p:spPr bwMode="auto">
            <a:xfrm rot="16521349">
              <a:off x="1318010" y="1743271"/>
              <a:ext cx="2754399" cy="2274851"/>
            </a:xfrm>
            <a:custGeom>
              <a:avLst/>
              <a:gdLst>
                <a:gd name="T0" fmla="*/ 5 w 3038"/>
                <a:gd name="T1" fmla="*/ 1589 h 2355"/>
                <a:gd name="T2" fmla="*/ 290 w 3038"/>
                <a:gd name="T3" fmla="*/ 1310 h 2355"/>
                <a:gd name="T4" fmla="*/ 43 w 3038"/>
                <a:gd name="T5" fmla="*/ 1152 h 2355"/>
                <a:gd name="T6" fmla="*/ 51 w 3038"/>
                <a:gd name="T7" fmla="*/ 1052 h 2355"/>
                <a:gd name="T8" fmla="*/ 330 w 3038"/>
                <a:gd name="T9" fmla="*/ 1242 h 2355"/>
                <a:gd name="T10" fmla="*/ 492 w 3038"/>
                <a:gd name="T11" fmla="*/ 736 h 2355"/>
                <a:gd name="T12" fmla="*/ 332 w 3038"/>
                <a:gd name="T13" fmla="*/ 140 h 2355"/>
                <a:gd name="T14" fmla="*/ 136 w 3038"/>
                <a:gd name="T15" fmla="*/ 64 h 2355"/>
                <a:gd name="T16" fmla="*/ 142 w 3038"/>
                <a:gd name="T17" fmla="*/ 0 h 2355"/>
                <a:gd name="T18" fmla="*/ 392 w 3038"/>
                <a:gd name="T19" fmla="*/ 83 h 2355"/>
                <a:gd name="T20" fmla="*/ 560 w 3038"/>
                <a:gd name="T21" fmla="*/ 706 h 2355"/>
                <a:gd name="T22" fmla="*/ 379 w 3038"/>
                <a:gd name="T23" fmla="*/ 1266 h 2355"/>
                <a:gd name="T24" fmla="*/ 1374 w 3038"/>
                <a:gd name="T25" fmla="*/ 1485 h 2355"/>
                <a:gd name="T26" fmla="*/ 2934 w 3038"/>
                <a:gd name="T27" fmla="*/ 2108 h 2355"/>
                <a:gd name="T28" fmla="*/ 3000 w 3038"/>
                <a:gd name="T29" fmla="*/ 2186 h 2355"/>
                <a:gd name="T30" fmla="*/ 3038 w 3038"/>
                <a:gd name="T31" fmla="*/ 2233 h 2355"/>
                <a:gd name="T32" fmla="*/ 3028 w 3038"/>
                <a:gd name="T33" fmla="*/ 2355 h 2355"/>
                <a:gd name="T34" fmla="*/ 2937 w 3038"/>
                <a:gd name="T35" fmla="*/ 2239 h 2355"/>
                <a:gd name="T36" fmla="*/ 2871 w 3038"/>
                <a:gd name="T37" fmla="*/ 2162 h 2355"/>
                <a:gd name="T38" fmla="*/ 1328 w 3038"/>
                <a:gd name="T39" fmla="*/ 1547 h 2355"/>
                <a:gd name="T40" fmla="*/ 338 w 3038"/>
                <a:gd name="T41" fmla="*/ 1333 h 2355"/>
                <a:gd name="T42" fmla="*/ 0 w 3038"/>
                <a:gd name="T43" fmla="*/ 1650 h 2355"/>
                <a:gd name="T44" fmla="*/ 5 w 3038"/>
                <a:gd name="T45" fmla="*/ 1589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38" h="2355">
                  <a:moveTo>
                    <a:pt x="5" y="1589"/>
                  </a:moveTo>
                  <a:cubicBezTo>
                    <a:pt x="114" y="1521"/>
                    <a:pt x="210" y="1432"/>
                    <a:pt x="290" y="1310"/>
                  </a:cubicBezTo>
                  <a:cubicBezTo>
                    <a:pt x="204" y="1267"/>
                    <a:pt x="122" y="1215"/>
                    <a:pt x="43" y="1152"/>
                  </a:cubicBezTo>
                  <a:cubicBezTo>
                    <a:pt x="51" y="1052"/>
                    <a:pt x="51" y="1052"/>
                    <a:pt x="51" y="1052"/>
                  </a:cubicBezTo>
                  <a:cubicBezTo>
                    <a:pt x="139" y="1130"/>
                    <a:pt x="233" y="1192"/>
                    <a:pt x="330" y="1242"/>
                  </a:cubicBezTo>
                  <a:cubicBezTo>
                    <a:pt x="402" y="1111"/>
                    <a:pt x="457" y="946"/>
                    <a:pt x="492" y="736"/>
                  </a:cubicBezTo>
                  <a:cubicBezTo>
                    <a:pt x="542" y="428"/>
                    <a:pt x="461" y="237"/>
                    <a:pt x="332" y="140"/>
                  </a:cubicBezTo>
                  <a:cubicBezTo>
                    <a:pt x="274" y="96"/>
                    <a:pt x="206" y="71"/>
                    <a:pt x="136" y="64"/>
                  </a:cubicBezTo>
                  <a:cubicBezTo>
                    <a:pt x="142" y="0"/>
                    <a:pt x="142" y="0"/>
                    <a:pt x="142" y="0"/>
                  </a:cubicBezTo>
                  <a:cubicBezTo>
                    <a:pt x="232" y="2"/>
                    <a:pt x="319" y="28"/>
                    <a:pt x="392" y="83"/>
                  </a:cubicBezTo>
                  <a:cubicBezTo>
                    <a:pt x="527" y="184"/>
                    <a:pt x="612" y="384"/>
                    <a:pt x="560" y="706"/>
                  </a:cubicBezTo>
                  <a:cubicBezTo>
                    <a:pt x="521" y="940"/>
                    <a:pt x="459" y="1122"/>
                    <a:pt x="379" y="1266"/>
                  </a:cubicBezTo>
                  <a:cubicBezTo>
                    <a:pt x="684" y="1410"/>
                    <a:pt x="1027" y="1447"/>
                    <a:pt x="1374" y="1485"/>
                  </a:cubicBezTo>
                  <a:cubicBezTo>
                    <a:pt x="1932" y="1546"/>
                    <a:pt x="2499" y="1609"/>
                    <a:pt x="2934" y="2108"/>
                  </a:cubicBezTo>
                  <a:cubicBezTo>
                    <a:pt x="2956" y="2133"/>
                    <a:pt x="2978" y="2159"/>
                    <a:pt x="3000" y="2186"/>
                  </a:cubicBezTo>
                  <a:cubicBezTo>
                    <a:pt x="3013" y="2202"/>
                    <a:pt x="3026" y="2218"/>
                    <a:pt x="3038" y="2233"/>
                  </a:cubicBezTo>
                  <a:cubicBezTo>
                    <a:pt x="3028" y="2355"/>
                    <a:pt x="3028" y="2355"/>
                    <a:pt x="3028" y="2355"/>
                  </a:cubicBezTo>
                  <a:cubicBezTo>
                    <a:pt x="2999" y="2317"/>
                    <a:pt x="2969" y="2278"/>
                    <a:pt x="2937" y="2239"/>
                  </a:cubicBezTo>
                  <a:cubicBezTo>
                    <a:pt x="2916" y="2214"/>
                    <a:pt x="2894" y="2189"/>
                    <a:pt x="2871" y="2162"/>
                  </a:cubicBezTo>
                  <a:cubicBezTo>
                    <a:pt x="2442" y="1669"/>
                    <a:pt x="1881" y="1608"/>
                    <a:pt x="1328" y="1547"/>
                  </a:cubicBezTo>
                  <a:cubicBezTo>
                    <a:pt x="984" y="1510"/>
                    <a:pt x="643" y="1472"/>
                    <a:pt x="338" y="1333"/>
                  </a:cubicBezTo>
                  <a:cubicBezTo>
                    <a:pt x="244" y="1475"/>
                    <a:pt x="129" y="1575"/>
                    <a:pt x="0" y="1650"/>
                  </a:cubicBezTo>
                  <a:lnTo>
                    <a:pt x="5" y="1589"/>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8" name="Freeform 50">
              <a:extLst>
                <a:ext uri="{FF2B5EF4-FFF2-40B4-BE49-F238E27FC236}">
                  <a16:creationId xmlns:a16="http://schemas.microsoft.com/office/drawing/2014/main" id="{7F477304-1237-4C34-BD39-638BA0E112CF}"/>
                </a:ext>
              </a:extLst>
            </p:cNvPr>
            <p:cNvSpPr>
              <a:spLocks/>
            </p:cNvSpPr>
            <p:nvPr userDrawn="1"/>
          </p:nvSpPr>
          <p:spPr bwMode="auto">
            <a:xfrm rot="16521349">
              <a:off x="5546414" y="1724071"/>
              <a:ext cx="613643" cy="1008197"/>
            </a:xfrm>
            <a:custGeom>
              <a:avLst/>
              <a:gdLst>
                <a:gd name="T0" fmla="*/ 590 w 676"/>
                <a:gd name="T1" fmla="*/ 1004 h 1044"/>
                <a:gd name="T2" fmla="*/ 283 w 676"/>
                <a:gd name="T3" fmla="*/ 1000 h 1044"/>
                <a:gd name="T4" fmla="*/ 50 w 676"/>
                <a:gd name="T5" fmla="*/ 744 h 1044"/>
                <a:gd name="T6" fmla="*/ 45 w 676"/>
                <a:gd name="T7" fmla="*/ 375 h 1044"/>
                <a:gd name="T8" fmla="*/ 606 w 676"/>
                <a:gd name="T9" fmla="*/ 5 h 1044"/>
                <a:gd name="T10" fmla="*/ 676 w 676"/>
                <a:gd name="T11" fmla="*/ 0 h 1044"/>
                <a:gd name="T12" fmla="*/ 671 w 676"/>
                <a:gd name="T13" fmla="*/ 60 h 1044"/>
                <a:gd name="T14" fmla="*/ 571 w 676"/>
                <a:gd name="T15" fmla="*/ 67 h 1044"/>
                <a:gd name="T16" fmla="*/ 110 w 676"/>
                <a:gd name="T17" fmla="*/ 357 h 1044"/>
                <a:gd name="T18" fmla="*/ 117 w 676"/>
                <a:gd name="T19" fmla="*/ 697 h 1044"/>
                <a:gd name="T20" fmla="*/ 338 w 676"/>
                <a:gd name="T21" fmla="*/ 940 h 1044"/>
                <a:gd name="T22" fmla="*/ 595 w 676"/>
                <a:gd name="T23" fmla="*/ 948 h 1044"/>
                <a:gd name="T24" fmla="*/ 590 w 676"/>
                <a:gd name="T25" fmla="*/ 1004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6" h="1044">
                  <a:moveTo>
                    <a:pt x="590" y="1004"/>
                  </a:moveTo>
                  <a:cubicBezTo>
                    <a:pt x="475" y="1044"/>
                    <a:pt x="370" y="1037"/>
                    <a:pt x="283" y="1000"/>
                  </a:cubicBezTo>
                  <a:cubicBezTo>
                    <a:pt x="175" y="953"/>
                    <a:pt x="93" y="857"/>
                    <a:pt x="50" y="744"/>
                  </a:cubicBezTo>
                  <a:cubicBezTo>
                    <a:pt x="6" y="630"/>
                    <a:pt x="0" y="497"/>
                    <a:pt x="45" y="375"/>
                  </a:cubicBezTo>
                  <a:cubicBezTo>
                    <a:pt x="114" y="190"/>
                    <a:pt x="289" y="34"/>
                    <a:pt x="606" y="5"/>
                  </a:cubicBezTo>
                  <a:cubicBezTo>
                    <a:pt x="628" y="3"/>
                    <a:pt x="651" y="1"/>
                    <a:pt x="676" y="0"/>
                  </a:cubicBezTo>
                  <a:cubicBezTo>
                    <a:pt x="671" y="60"/>
                    <a:pt x="671" y="60"/>
                    <a:pt x="671" y="60"/>
                  </a:cubicBezTo>
                  <a:cubicBezTo>
                    <a:pt x="634" y="62"/>
                    <a:pt x="601" y="64"/>
                    <a:pt x="571" y="67"/>
                  </a:cubicBezTo>
                  <a:cubicBezTo>
                    <a:pt x="306" y="91"/>
                    <a:pt x="163" y="213"/>
                    <a:pt x="110" y="357"/>
                  </a:cubicBezTo>
                  <a:cubicBezTo>
                    <a:pt x="69" y="466"/>
                    <a:pt x="75" y="589"/>
                    <a:pt x="117" y="697"/>
                  </a:cubicBezTo>
                  <a:cubicBezTo>
                    <a:pt x="158" y="805"/>
                    <a:pt x="236" y="896"/>
                    <a:pt x="338" y="940"/>
                  </a:cubicBezTo>
                  <a:cubicBezTo>
                    <a:pt x="412" y="972"/>
                    <a:pt x="499" y="979"/>
                    <a:pt x="595" y="948"/>
                  </a:cubicBezTo>
                  <a:lnTo>
                    <a:pt x="590" y="100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9" name="Freeform 51">
              <a:extLst>
                <a:ext uri="{FF2B5EF4-FFF2-40B4-BE49-F238E27FC236}">
                  <a16:creationId xmlns:a16="http://schemas.microsoft.com/office/drawing/2014/main" id="{E916CF7D-1A55-41B0-8453-D26FC4753D23}"/>
                </a:ext>
              </a:extLst>
            </p:cNvPr>
            <p:cNvSpPr>
              <a:spLocks/>
            </p:cNvSpPr>
            <p:nvPr userDrawn="1"/>
          </p:nvSpPr>
          <p:spPr bwMode="auto">
            <a:xfrm rot="16521349">
              <a:off x="7663805" y="5253289"/>
              <a:ext cx="719582" cy="602355"/>
            </a:xfrm>
            <a:custGeom>
              <a:avLst/>
              <a:gdLst>
                <a:gd name="T0" fmla="*/ 786 w 793"/>
                <a:gd name="T1" fmla="*/ 622 h 622"/>
                <a:gd name="T2" fmla="*/ 239 w 793"/>
                <a:gd name="T3" fmla="*/ 314 h 622"/>
                <a:gd name="T4" fmla="*/ 0 w 793"/>
                <a:gd name="T5" fmla="*/ 108 h 622"/>
                <a:gd name="T6" fmla="*/ 9 w 793"/>
                <a:gd name="T7" fmla="*/ 0 h 622"/>
                <a:gd name="T8" fmla="*/ 299 w 793"/>
                <a:gd name="T9" fmla="*/ 257 h 622"/>
                <a:gd name="T10" fmla="*/ 793 w 793"/>
                <a:gd name="T11" fmla="*/ 543 h 622"/>
                <a:gd name="T12" fmla="*/ 786 w 793"/>
                <a:gd name="T13" fmla="*/ 622 h 622"/>
              </a:gdLst>
              <a:ahLst/>
              <a:cxnLst>
                <a:cxn ang="0">
                  <a:pos x="T0" y="T1"/>
                </a:cxn>
                <a:cxn ang="0">
                  <a:pos x="T2" y="T3"/>
                </a:cxn>
                <a:cxn ang="0">
                  <a:pos x="T4" y="T5"/>
                </a:cxn>
                <a:cxn ang="0">
                  <a:pos x="T6" y="T7"/>
                </a:cxn>
                <a:cxn ang="0">
                  <a:pos x="T8" y="T9"/>
                </a:cxn>
                <a:cxn ang="0">
                  <a:pos x="T10" y="T11"/>
                </a:cxn>
                <a:cxn ang="0">
                  <a:pos x="T12" y="T13"/>
                </a:cxn>
              </a:cxnLst>
              <a:rect l="0" t="0" r="r" b="b"/>
              <a:pathLst>
                <a:path w="793" h="622">
                  <a:moveTo>
                    <a:pt x="786" y="622"/>
                  </a:moveTo>
                  <a:cubicBezTo>
                    <a:pt x="599" y="549"/>
                    <a:pt x="412" y="444"/>
                    <a:pt x="239" y="314"/>
                  </a:cubicBezTo>
                  <a:cubicBezTo>
                    <a:pt x="155" y="251"/>
                    <a:pt x="75" y="182"/>
                    <a:pt x="0" y="108"/>
                  </a:cubicBezTo>
                  <a:cubicBezTo>
                    <a:pt x="9" y="0"/>
                    <a:pt x="9" y="0"/>
                    <a:pt x="9" y="0"/>
                  </a:cubicBezTo>
                  <a:cubicBezTo>
                    <a:pt x="98" y="94"/>
                    <a:pt x="196" y="180"/>
                    <a:pt x="299" y="257"/>
                  </a:cubicBezTo>
                  <a:cubicBezTo>
                    <a:pt x="456" y="375"/>
                    <a:pt x="624" y="472"/>
                    <a:pt x="793" y="543"/>
                  </a:cubicBezTo>
                  <a:lnTo>
                    <a:pt x="786" y="622"/>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0" name="Freeform 52">
              <a:extLst>
                <a:ext uri="{FF2B5EF4-FFF2-40B4-BE49-F238E27FC236}">
                  <a16:creationId xmlns:a16="http://schemas.microsoft.com/office/drawing/2014/main" id="{FE06CFB0-5314-4677-AB3B-F70F01FEDD23}"/>
                </a:ext>
              </a:extLst>
            </p:cNvPr>
            <p:cNvSpPr>
              <a:spLocks/>
            </p:cNvSpPr>
            <p:nvPr userDrawn="1"/>
          </p:nvSpPr>
          <p:spPr bwMode="auto">
            <a:xfrm rot="16521349">
              <a:off x="2700384" y="4523017"/>
              <a:ext cx="779547" cy="326810"/>
            </a:xfrm>
            <a:custGeom>
              <a:avLst/>
              <a:gdLst>
                <a:gd name="T0" fmla="*/ 4 w 859"/>
                <a:gd name="T1" fmla="*/ 284 h 338"/>
                <a:gd name="T2" fmla="*/ 218 w 859"/>
                <a:gd name="T3" fmla="*/ 229 h 338"/>
                <a:gd name="T4" fmla="*/ 859 w 859"/>
                <a:gd name="T5" fmla="*/ 0 h 338"/>
                <a:gd name="T6" fmla="*/ 854 w 859"/>
                <a:gd name="T7" fmla="*/ 61 h 338"/>
                <a:gd name="T8" fmla="*/ 193 w 859"/>
                <a:gd name="T9" fmla="*/ 289 h 338"/>
                <a:gd name="T10" fmla="*/ 0 w 859"/>
                <a:gd name="T11" fmla="*/ 338 h 338"/>
                <a:gd name="T12" fmla="*/ 4 w 859"/>
                <a:gd name="T13" fmla="*/ 284 h 338"/>
              </a:gdLst>
              <a:ahLst/>
              <a:cxnLst>
                <a:cxn ang="0">
                  <a:pos x="T0" y="T1"/>
                </a:cxn>
                <a:cxn ang="0">
                  <a:pos x="T2" y="T3"/>
                </a:cxn>
                <a:cxn ang="0">
                  <a:pos x="T4" y="T5"/>
                </a:cxn>
                <a:cxn ang="0">
                  <a:pos x="T6" y="T7"/>
                </a:cxn>
                <a:cxn ang="0">
                  <a:pos x="T8" y="T9"/>
                </a:cxn>
                <a:cxn ang="0">
                  <a:pos x="T10" y="T11"/>
                </a:cxn>
                <a:cxn ang="0">
                  <a:pos x="T12" y="T13"/>
                </a:cxn>
              </a:cxnLst>
              <a:rect l="0" t="0" r="r" b="b"/>
              <a:pathLst>
                <a:path w="859" h="338">
                  <a:moveTo>
                    <a:pt x="4" y="284"/>
                  </a:moveTo>
                  <a:cubicBezTo>
                    <a:pt x="76" y="264"/>
                    <a:pt x="148" y="246"/>
                    <a:pt x="218" y="229"/>
                  </a:cubicBezTo>
                  <a:cubicBezTo>
                    <a:pt x="451" y="172"/>
                    <a:pt x="673" y="117"/>
                    <a:pt x="859" y="0"/>
                  </a:cubicBezTo>
                  <a:cubicBezTo>
                    <a:pt x="854" y="61"/>
                    <a:pt x="854" y="61"/>
                    <a:pt x="854" y="61"/>
                  </a:cubicBezTo>
                  <a:cubicBezTo>
                    <a:pt x="659" y="174"/>
                    <a:pt x="432" y="230"/>
                    <a:pt x="193" y="289"/>
                  </a:cubicBezTo>
                  <a:cubicBezTo>
                    <a:pt x="129" y="305"/>
                    <a:pt x="65" y="321"/>
                    <a:pt x="0" y="338"/>
                  </a:cubicBezTo>
                  <a:lnTo>
                    <a:pt x="4" y="28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1" name="Freeform 53">
              <a:extLst>
                <a:ext uri="{FF2B5EF4-FFF2-40B4-BE49-F238E27FC236}">
                  <a16:creationId xmlns:a16="http://schemas.microsoft.com/office/drawing/2014/main" id="{D46B75EC-89E0-469D-9406-062767CDEA70}"/>
                </a:ext>
              </a:extLst>
            </p:cNvPr>
            <p:cNvSpPr>
              <a:spLocks/>
            </p:cNvSpPr>
            <p:nvPr userDrawn="1"/>
          </p:nvSpPr>
          <p:spPr bwMode="auto">
            <a:xfrm rot="16521349">
              <a:off x="1729368" y="3756477"/>
              <a:ext cx="493713" cy="1114997"/>
            </a:xfrm>
            <a:custGeom>
              <a:avLst/>
              <a:gdLst>
                <a:gd name="T0" fmla="*/ 446 w 545"/>
                <a:gd name="T1" fmla="*/ 1154 h 1154"/>
                <a:gd name="T2" fmla="*/ 371 w 545"/>
                <a:gd name="T3" fmla="*/ 1090 h 1154"/>
                <a:gd name="T4" fmla="*/ 29 w 545"/>
                <a:gd name="T5" fmla="*/ 406 h 1154"/>
                <a:gd name="T6" fmla="*/ 350 w 545"/>
                <a:gd name="T7" fmla="*/ 36 h 1154"/>
                <a:gd name="T8" fmla="*/ 545 w 545"/>
                <a:gd name="T9" fmla="*/ 2 h 1154"/>
                <a:gd name="T10" fmla="*/ 539 w 545"/>
                <a:gd name="T11" fmla="*/ 66 h 1154"/>
                <a:gd name="T12" fmla="*/ 335 w 545"/>
                <a:gd name="T13" fmla="*/ 93 h 1154"/>
                <a:gd name="T14" fmla="*/ 97 w 545"/>
                <a:gd name="T15" fmla="*/ 376 h 1154"/>
                <a:gd name="T16" fmla="*/ 433 w 545"/>
                <a:gd name="T17" fmla="*/ 1035 h 1154"/>
                <a:gd name="T18" fmla="*/ 454 w 545"/>
                <a:gd name="T19" fmla="*/ 1054 h 1154"/>
                <a:gd name="T20" fmla="*/ 446 w 545"/>
                <a:gd name="T21" fmla="*/ 1154 h 1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 h="1154">
                  <a:moveTo>
                    <a:pt x="446" y="1154"/>
                  </a:moveTo>
                  <a:cubicBezTo>
                    <a:pt x="421" y="1134"/>
                    <a:pt x="396" y="1113"/>
                    <a:pt x="371" y="1090"/>
                  </a:cubicBezTo>
                  <a:cubicBezTo>
                    <a:pt x="83" y="825"/>
                    <a:pt x="0" y="588"/>
                    <a:pt x="29" y="406"/>
                  </a:cubicBezTo>
                  <a:cubicBezTo>
                    <a:pt x="58" y="226"/>
                    <a:pt x="190" y="96"/>
                    <a:pt x="350" y="36"/>
                  </a:cubicBezTo>
                  <a:cubicBezTo>
                    <a:pt x="412" y="12"/>
                    <a:pt x="479" y="0"/>
                    <a:pt x="545" y="2"/>
                  </a:cubicBezTo>
                  <a:cubicBezTo>
                    <a:pt x="539" y="66"/>
                    <a:pt x="539" y="66"/>
                    <a:pt x="539" y="66"/>
                  </a:cubicBezTo>
                  <a:cubicBezTo>
                    <a:pt x="471" y="59"/>
                    <a:pt x="400" y="68"/>
                    <a:pt x="335" y="93"/>
                  </a:cubicBezTo>
                  <a:cubicBezTo>
                    <a:pt x="217" y="137"/>
                    <a:pt x="120" y="237"/>
                    <a:pt x="97" y="376"/>
                  </a:cubicBezTo>
                  <a:cubicBezTo>
                    <a:pt x="70" y="548"/>
                    <a:pt x="152" y="776"/>
                    <a:pt x="433" y="1035"/>
                  </a:cubicBezTo>
                  <a:cubicBezTo>
                    <a:pt x="440" y="1041"/>
                    <a:pt x="447" y="1048"/>
                    <a:pt x="454" y="1054"/>
                  </a:cubicBezTo>
                  <a:lnTo>
                    <a:pt x="446" y="115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2" name="Freeform 54">
              <a:extLst>
                <a:ext uri="{FF2B5EF4-FFF2-40B4-BE49-F238E27FC236}">
                  <a16:creationId xmlns:a16="http://schemas.microsoft.com/office/drawing/2014/main" id="{090F2DF7-3A4C-4A34-8EA8-1EE0CCB7ECC6}"/>
                </a:ext>
              </a:extLst>
            </p:cNvPr>
            <p:cNvSpPr>
              <a:spLocks/>
            </p:cNvSpPr>
            <p:nvPr userDrawn="1"/>
          </p:nvSpPr>
          <p:spPr bwMode="auto">
            <a:xfrm rot="16521349">
              <a:off x="5651380" y="4838475"/>
              <a:ext cx="601650" cy="929165"/>
            </a:xfrm>
            <a:custGeom>
              <a:avLst/>
              <a:gdLst>
                <a:gd name="T0" fmla="*/ 79 w 665"/>
                <a:gd name="T1" fmla="*/ 43 h 961"/>
                <a:gd name="T2" fmla="*/ 393 w 665"/>
                <a:gd name="T3" fmla="*/ 43 h 961"/>
                <a:gd name="T4" fmla="*/ 624 w 665"/>
                <a:gd name="T5" fmla="*/ 291 h 961"/>
                <a:gd name="T6" fmla="*/ 596 w 665"/>
                <a:gd name="T7" fmla="*/ 649 h 961"/>
                <a:gd name="T8" fmla="*/ 0 w 665"/>
                <a:gd name="T9" fmla="*/ 961 h 961"/>
                <a:gd name="T10" fmla="*/ 5 w 665"/>
                <a:gd name="T11" fmla="*/ 901 h 961"/>
                <a:gd name="T12" fmla="*/ 537 w 665"/>
                <a:gd name="T13" fmla="*/ 656 h 961"/>
                <a:gd name="T14" fmla="*/ 557 w 665"/>
                <a:gd name="T15" fmla="*/ 338 h 961"/>
                <a:gd name="T16" fmla="*/ 338 w 665"/>
                <a:gd name="T17" fmla="*/ 103 h 961"/>
                <a:gd name="T18" fmla="*/ 74 w 665"/>
                <a:gd name="T19" fmla="*/ 98 h 961"/>
                <a:gd name="T20" fmla="*/ 79 w 665"/>
                <a:gd name="T21" fmla="*/ 43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5" h="961">
                  <a:moveTo>
                    <a:pt x="79" y="43"/>
                  </a:moveTo>
                  <a:cubicBezTo>
                    <a:pt x="196" y="0"/>
                    <a:pt x="303" y="6"/>
                    <a:pt x="393" y="43"/>
                  </a:cubicBezTo>
                  <a:cubicBezTo>
                    <a:pt x="502" y="89"/>
                    <a:pt x="585" y="182"/>
                    <a:pt x="624" y="291"/>
                  </a:cubicBezTo>
                  <a:cubicBezTo>
                    <a:pt x="665" y="403"/>
                    <a:pt x="661" y="533"/>
                    <a:pt x="596" y="649"/>
                  </a:cubicBezTo>
                  <a:cubicBezTo>
                    <a:pt x="509" y="805"/>
                    <a:pt x="321" y="933"/>
                    <a:pt x="0" y="961"/>
                  </a:cubicBezTo>
                  <a:cubicBezTo>
                    <a:pt x="5" y="901"/>
                    <a:pt x="5" y="901"/>
                    <a:pt x="5" y="901"/>
                  </a:cubicBezTo>
                  <a:cubicBezTo>
                    <a:pt x="302" y="883"/>
                    <a:pt x="467" y="780"/>
                    <a:pt x="537" y="656"/>
                  </a:cubicBezTo>
                  <a:cubicBezTo>
                    <a:pt x="593" y="556"/>
                    <a:pt x="594" y="440"/>
                    <a:pt x="557" y="338"/>
                  </a:cubicBezTo>
                  <a:cubicBezTo>
                    <a:pt x="519" y="234"/>
                    <a:pt x="441" y="146"/>
                    <a:pt x="338" y="103"/>
                  </a:cubicBezTo>
                  <a:cubicBezTo>
                    <a:pt x="262" y="71"/>
                    <a:pt x="171" y="65"/>
                    <a:pt x="74" y="98"/>
                  </a:cubicBezTo>
                  <a:lnTo>
                    <a:pt x="79" y="43"/>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3" name="Freeform 55">
              <a:extLst>
                <a:ext uri="{FF2B5EF4-FFF2-40B4-BE49-F238E27FC236}">
                  <a16:creationId xmlns:a16="http://schemas.microsoft.com/office/drawing/2014/main" id="{76EF9F12-1A83-4ACE-B2A4-1F8A44DF2991}"/>
                </a:ext>
              </a:extLst>
            </p:cNvPr>
            <p:cNvSpPr>
              <a:spLocks/>
            </p:cNvSpPr>
            <p:nvPr userDrawn="1"/>
          </p:nvSpPr>
          <p:spPr bwMode="auto">
            <a:xfrm rot="16521349">
              <a:off x="4732846" y="3651837"/>
              <a:ext cx="1397188" cy="4686407"/>
            </a:xfrm>
            <a:custGeom>
              <a:avLst/>
              <a:gdLst>
                <a:gd name="T0" fmla="*/ 1125 w 1542"/>
                <a:gd name="T1" fmla="*/ 4851 h 4851"/>
                <a:gd name="T2" fmla="*/ 733 w 1542"/>
                <a:gd name="T3" fmla="*/ 4327 h 4851"/>
                <a:gd name="T4" fmla="*/ 603 w 1542"/>
                <a:gd name="T5" fmla="*/ 3405 h 4851"/>
                <a:gd name="T6" fmla="*/ 648 w 1542"/>
                <a:gd name="T7" fmla="*/ 3252 h 4851"/>
                <a:gd name="T8" fmla="*/ 366 w 1542"/>
                <a:gd name="T9" fmla="*/ 3015 h 4851"/>
                <a:gd name="T10" fmla="*/ 96 w 1542"/>
                <a:gd name="T11" fmla="*/ 2535 h 4851"/>
                <a:gd name="T12" fmla="*/ 1 w 1542"/>
                <a:gd name="T13" fmla="*/ 1937 h 4851"/>
                <a:gd name="T14" fmla="*/ 614 w 1542"/>
                <a:gd name="T15" fmla="*/ 505 h 4851"/>
                <a:gd name="T16" fmla="*/ 1542 w 1542"/>
                <a:gd name="T17" fmla="*/ 0 h 4851"/>
                <a:gd name="T18" fmla="*/ 1538 w 1542"/>
                <a:gd name="T19" fmla="*/ 54 h 4851"/>
                <a:gd name="T20" fmla="*/ 652 w 1542"/>
                <a:gd name="T21" fmla="*/ 526 h 4851"/>
                <a:gd name="T22" fmla="*/ 70 w 1542"/>
                <a:gd name="T23" fmla="*/ 1901 h 4851"/>
                <a:gd name="T24" fmla="*/ 163 w 1542"/>
                <a:gd name="T25" fmla="*/ 2488 h 4851"/>
                <a:gd name="T26" fmla="*/ 429 w 1542"/>
                <a:gd name="T27" fmla="*/ 2961 h 4851"/>
                <a:gd name="T28" fmla="*/ 678 w 1542"/>
                <a:gd name="T29" fmla="*/ 3177 h 4851"/>
                <a:gd name="T30" fmla="*/ 1040 w 1542"/>
                <a:gd name="T31" fmla="*/ 2656 h 4851"/>
                <a:gd name="T32" fmla="*/ 1331 w 1542"/>
                <a:gd name="T33" fmla="*/ 2457 h 4851"/>
                <a:gd name="T34" fmla="*/ 1326 w 1542"/>
                <a:gd name="T35" fmla="*/ 2512 h 4851"/>
                <a:gd name="T36" fmla="*/ 1077 w 1542"/>
                <a:gd name="T37" fmla="*/ 2678 h 4851"/>
                <a:gd name="T38" fmla="*/ 724 w 1542"/>
                <a:gd name="T39" fmla="*/ 3204 h 4851"/>
                <a:gd name="T40" fmla="*/ 1170 w 1542"/>
                <a:gd name="T41" fmla="*/ 3318 h 4851"/>
                <a:gd name="T42" fmla="*/ 1257 w 1542"/>
                <a:gd name="T43" fmla="*/ 3315 h 4851"/>
                <a:gd name="T44" fmla="*/ 1252 w 1542"/>
                <a:gd name="T45" fmla="*/ 3375 h 4851"/>
                <a:gd name="T46" fmla="*/ 1130 w 1542"/>
                <a:gd name="T47" fmla="*/ 3381 h 4851"/>
                <a:gd name="T48" fmla="*/ 697 w 1542"/>
                <a:gd name="T49" fmla="*/ 3279 h 4851"/>
                <a:gd name="T50" fmla="*/ 670 w 1542"/>
                <a:gd name="T51" fmla="*/ 3378 h 4851"/>
                <a:gd name="T52" fmla="*/ 799 w 1542"/>
                <a:gd name="T53" fmla="*/ 4278 h 4851"/>
                <a:gd name="T54" fmla="*/ 1134 w 1542"/>
                <a:gd name="T55" fmla="*/ 4743 h 4851"/>
                <a:gd name="T56" fmla="*/ 1125 w 1542"/>
                <a:gd name="T57" fmla="*/ 4851 h 4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2" h="4851">
                  <a:moveTo>
                    <a:pt x="1125" y="4851"/>
                  </a:moveTo>
                  <a:cubicBezTo>
                    <a:pt x="967" y="4696"/>
                    <a:pt x="831" y="4519"/>
                    <a:pt x="733" y="4327"/>
                  </a:cubicBezTo>
                  <a:cubicBezTo>
                    <a:pt x="589" y="4043"/>
                    <a:pt x="528" y="3727"/>
                    <a:pt x="603" y="3405"/>
                  </a:cubicBezTo>
                  <a:cubicBezTo>
                    <a:pt x="614" y="3354"/>
                    <a:pt x="629" y="3303"/>
                    <a:pt x="648" y="3252"/>
                  </a:cubicBezTo>
                  <a:cubicBezTo>
                    <a:pt x="544" y="3191"/>
                    <a:pt x="449" y="3111"/>
                    <a:pt x="366" y="3015"/>
                  </a:cubicBezTo>
                  <a:cubicBezTo>
                    <a:pt x="251" y="2881"/>
                    <a:pt x="159" y="2718"/>
                    <a:pt x="96" y="2535"/>
                  </a:cubicBezTo>
                  <a:cubicBezTo>
                    <a:pt x="33" y="2351"/>
                    <a:pt x="0" y="2149"/>
                    <a:pt x="1" y="1937"/>
                  </a:cubicBezTo>
                  <a:cubicBezTo>
                    <a:pt x="5" y="1464"/>
                    <a:pt x="186" y="947"/>
                    <a:pt x="614" y="505"/>
                  </a:cubicBezTo>
                  <a:cubicBezTo>
                    <a:pt x="901" y="207"/>
                    <a:pt x="1226" y="85"/>
                    <a:pt x="1542" y="0"/>
                  </a:cubicBezTo>
                  <a:cubicBezTo>
                    <a:pt x="1538" y="54"/>
                    <a:pt x="1538" y="54"/>
                    <a:pt x="1538" y="54"/>
                  </a:cubicBezTo>
                  <a:cubicBezTo>
                    <a:pt x="1232" y="136"/>
                    <a:pt x="919" y="250"/>
                    <a:pt x="652" y="526"/>
                  </a:cubicBezTo>
                  <a:cubicBezTo>
                    <a:pt x="246" y="946"/>
                    <a:pt x="74" y="1443"/>
                    <a:pt x="70" y="1901"/>
                  </a:cubicBezTo>
                  <a:cubicBezTo>
                    <a:pt x="68" y="2109"/>
                    <a:pt x="102" y="2308"/>
                    <a:pt x="163" y="2488"/>
                  </a:cubicBezTo>
                  <a:cubicBezTo>
                    <a:pt x="225" y="2668"/>
                    <a:pt x="316" y="2830"/>
                    <a:pt x="429" y="2961"/>
                  </a:cubicBezTo>
                  <a:cubicBezTo>
                    <a:pt x="503" y="3047"/>
                    <a:pt x="587" y="3120"/>
                    <a:pt x="678" y="3177"/>
                  </a:cubicBezTo>
                  <a:cubicBezTo>
                    <a:pt x="753" y="3002"/>
                    <a:pt x="871" y="2827"/>
                    <a:pt x="1040" y="2656"/>
                  </a:cubicBezTo>
                  <a:cubicBezTo>
                    <a:pt x="1140" y="2554"/>
                    <a:pt x="1238" y="2490"/>
                    <a:pt x="1331" y="2457"/>
                  </a:cubicBezTo>
                  <a:cubicBezTo>
                    <a:pt x="1326" y="2512"/>
                    <a:pt x="1326" y="2512"/>
                    <a:pt x="1326" y="2512"/>
                  </a:cubicBezTo>
                  <a:cubicBezTo>
                    <a:pt x="1246" y="2538"/>
                    <a:pt x="1162" y="2591"/>
                    <a:pt x="1077" y="2678"/>
                  </a:cubicBezTo>
                  <a:cubicBezTo>
                    <a:pt x="908" y="2850"/>
                    <a:pt x="794" y="3027"/>
                    <a:pt x="724" y="3204"/>
                  </a:cubicBezTo>
                  <a:cubicBezTo>
                    <a:pt x="859" y="3279"/>
                    <a:pt x="1009" y="3320"/>
                    <a:pt x="1170" y="3318"/>
                  </a:cubicBezTo>
                  <a:cubicBezTo>
                    <a:pt x="1200" y="3318"/>
                    <a:pt x="1229" y="3317"/>
                    <a:pt x="1257" y="3315"/>
                  </a:cubicBezTo>
                  <a:cubicBezTo>
                    <a:pt x="1252" y="3375"/>
                    <a:pt x="1252" y="3375"/>
                    <a:pt x="1252" y="3375"/>
                  </a:cubicBezTo>
                  <a:cubicBezTo>
                    <a:pt x="1213" y="3379"/>
                    <a:pt x="1173" y="3380"/>
                    <a:pt x="1130" y="3381"/>
                  </a:cubicBezTo>
                  <a:cubicBezTo>
                    <a:pt x="975" y="3382"/>
                    <a:pt x="829" y="3345"/>
                    <a:pt x="697" y="3279"/>
                  </a:cubicBezTo>
                  <a:cubicBezTo>
                    <a:pt x="687" y="3312"/>
                    <a:pt x="678" y="3345"/>
                    <a:pt x="670" y="3378"/>
                  </a:cubicBezTo>
                  <a:cubicBezTo>
                    <a:pt x="598" y="3691"/>
                    <a:pt x="658" y="3999"/>
                    <a:pt x="799" y="4278"/>
                  </a:cubicBezTo>
                  <a:cubicBezTo>
                    <a:pt x="885" y="4445"/>
                    <a:pt x="1000" y="4602"/>
                    <a:pt x="1134" y="4743"/>
                  </a:cubicBezTo>
                  <a:lnTo>
                    <a:pt x="1125" y="4851"/>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65" name="组合 64">
            <a:extLst>
              <a:ext uri="{FF2B5EF4-FFF2-40B4-BE49-F238E27FC236}">
                <a16:creationId xmlns:a16="http://schemas.microsoft.com/office/drawing/2014/main" id="{B8461CB7-6E2B-4E1C-AD8E-2A795C9A9B84}"/>
              </a:ext>
            </a:extLst>
          </p:cNvPr>
          <p:cNvGrpSpPr/>
          <p:nvPr userDrawn="1"/>
        </p:nvGrpSpPr>
        <p:grpSpPr>
          <a:xfrm>
            <a:off x="7907717" y="824754"/>
            <a:ext cx="1778377" cy="4625393"/>
            <a:chOff x="8226779" y="1626507"/>
            <a:chExt cx="1063400" cy="2765805"/>
          </a:xfrm>
        </p:grpSpPr>
        <p:sp>
          <p:nvSpPr>
            <p:cNvPr id="14" name="Freeform 6">
              <a:extLst>
                <a:ext uri="{FF2B5EF4-FFF2-40B4-BE49-F238E27FC236}">
                  <a16:creationId xmlns:a16="http://schemas.microsoft.com/office/drawing/2014/main" id="{54C4ABEB-6AFB-403B-9893-659D13B2A5AC}"/>
                </a:ext>
              </a:extLst>
            </p:cNvPr>
            <p:cNvSpPr>
              <a:spLocks/>
            </p:cNvSpPr>
            <p:nvPr userDrawn="1"/>
          </p:nvSpPr>
          <p:spPr bwMode="auto">
            <a:xfrm rot="16521349">
              <a:off x="8347123" y="3718527"/>
              <a:ext cx="719582" cy="627987"/>
            </a:xfrm>
            <a:custGeom>
              <a:avLst/>
              <a:gdLst>
                <a:gd name="T0" fmla="*/ 779 w 793"/>
                <a:gd name="T1" fmla="*/ 276 h 650"/>
                <a:gd name="T2" fmla="*/ 352 w 793"/>
                <a:gd name="T3" fmla="*/ 128 h 650"/>
                <a:gd name="T4" fmla="*/ 0 w 793"/>
                <a:gd name="T5" fmla="*/ 160 h 650"/>
                <a:gd name="T6" fmla="*/ 779 w 793"/>
                <a:gd name="T7" fmla="*/ 276 h 650"/>
              </a:gdLst>
              <a:ahLst/>
              <a:cxnLst>
                <a:cxn ang="0">
                  <a:pos x="T0" y="T1"/>
                </a:cxn>
                <a:cxn ang="0">
                  <a:pos x="T2" y="T3"/>
                </a:cxn>
                <a:cxn ang="0">
                  <a:pos x="T4" y="T5"/>
                </a:cxn>
                <a:cxn ang="0">
                  <a:pos x="T6" y="T7"/>
                </a:cxn>
              </a:cxnLst>
              <a:rect l="0" t="0" r="r" b="b"/>
              <a:pathLst>
                <a:path w="793" h="650">
                  <a:moveTo>
                    <a:pt x="779" y="276"/>
                  </a:moveTo>
                  <a:cubicBezTo>
                    <a:pt x="793" y="80"/>
                    <a:pt x="503" y="0"/>
                    <a:pt x="352" y="128"/>
                  </a:cubicBezTo>
                  <a:cubicBezTo>
                    <a:pt x="266" y="201"/>
                    <a:pt x="154" y="267"/>
                    <a:pt x="0" y="160"/>
                  </a:cubicBezTo>
                  <a:cubicBezTo>
                    <a:pt x="291" y="650"/>
                    <a:pt x="763" y="495"/>
                    <a:pt x="779" y="276"/>
                  </a:cubicBezTo>
                  <a:close/>
                </a:path>
              </a:pathLst>
            </a:custGeom>
            <a:solidFill>
              <a:srgbClr val="D97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5" name="Freeform 7">
              <a:extLst>
                <a:ext uri="{FF2B5EF4-FFF2-40B4-BE49-F238E27FC236}">
                  <a16:creationId xmlns:a16="http://schemas.microsoft.com/office/drawing/2014/main" id="{0A7802AC-E96C-483C-8B02-9B401B7620EA}"/>
                </a:ext>
              </a:extLst>
            </p:cNvPr>
            <p:cNvSpPr>
              <a:spLocks/>
            </p:cNvSpPr>
            <p:nvPr userDrawn="1"/>
          </p:nvSpPr>
          <p:spPr bwMode="auto">
            <a:xfrm rot="16521349">
              <a:off x="8492455" y="3710312"/>
              <a:ext cx="449739" cy="399434"/>
            </a:xfrm>
            <a:custGeom>
              <a:avLst/>
              <a:gdLst>
                <a:gd name="T0" fmla="*/ 483 w 495"/>
                <a:gd name="T1" fmla="*/ 140 h 414"/>
                <a:gd name="T2" fmla="*/ 210 w 495"/>
                <a:gd name="T3" fmla="*/ 92 h 414"/>
                <a:gd name="T4" fmla="*/ 0 w 495"/>
                <a:gd name="T5" fmla="*/ 147 h 414"/>
                <a:gd name="T6" fmla="*/ 483 w 495"/>
                <a:gd name="T7" fmla="*/ 140 h 414"/>
              </a:gdLst>
              <a:ahLst/>
              <a:cxnLst>
                <a:cxn ang="0">
                  <a:pos x="T0" y="T1"/>
                </a:cxn>
                <a:cxn ang="0">
                  <a:pos x="T2" y="T3"/>
                </a:cxn>
                <a:cxn ang="0">
                  <a:pos x="T4" y="T5"/>
                </a:cxn>
                <a:cxn ang="0">
                  <a:pos x="T6" y="T7"/>
                </a:cxn>
              </a:cxnLst>
              <a:rect l="0" t="0" r="r" b="b"/>
              <a:pathLst>
                <a:path w="495" h="414">
                  <a:moveTo>
                    <a:pt x="483" y="140"/>
                  </a:moveTo>
                  <a:cubicBezTo>
                    <a:pt x="472" y="19"/>
                    <a:pt x="288" y="0"/>
                    <a:pt x="210" y="92"/>
                  </a:cubicBezTo>
                  <a:cubicBezTo>
                    <a:pt x="165" y="145"/>
                    <a:pt x="103" y="196"/>
                    <a:pt x="0" y="147"/>
                  </a:cubicBezTo>
                  <a:cubicBezTo>
                    <a:pt x="224" y="414"/>
                    <a:pt x="495" y="273"/>
                    <a:pt x="483" y="140"/>
                  </a:cubicBezTo>
                  <a:close/>
                </a:path>
              </a:pathLst>
            </a:custGeom>
            <a:solidFill>
              <a:srgbClr val="DAA8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6" name="Freeform 8">
              <a:extLst>
                <a:ext uri="{FF2B5EF4-FFF2-40B4-BE49-F238E27FC236}">
                  <a16:creationId xmlns:a16="http://schemas.microsoft.com/office/drawing/2014/main" id="{D3ADBD63-D5A8-4B4B-AEBD-EC6C4C99673A}"/>
                </a:ext>
              </a:extLst>
            </p:cNvPr>
            <p:cNvSpPr>
              <a:spLocks/>
            </p:cNvSpPr>
            <p:nvPr userDrawn="1"/>
          </p:nvSpPr>
          <p:spPr bwMode="auto">
            <a:xfrm rot="16521349">
              <a:off x="8526224" y="3444570"/>
              <a:ext cx="369785" cy="170881"/>
            </a:xfrm>
            <a:custGeom>
              <a:avLst/>
              <a:gdLst>
                <a:gd name="T0" fmla="*/ 10 w 185"/>
                <a:gd name="T1" fmla="*/ 0 h 80"/>
                <a:gd name="T2" fmla="*/ 0 w 185"/>
                <a:gd name="T3" fmla="*/ 80 h 80"/>
                <a:gd name="T4" fmla="*/ 181 w 185"/>
                <a:gd name="T5" fmla="*/ 80 h 80"/>
                <a:gd name="T6" fmla="*/ 185 w 185"/>
                <a:gd name="T7" fmla="*/ 41 h 80"/>
                <a:gd name="T8" fmla="*/ 10 w 185"/>
                <a:gd name="T9" fmla="*/ 0 h 80"/>
              </a:gdLst>
              <a:ahLst/>
              <a:cxnLst>
                <a:cxn ang="0">
                  <a:pos x="T0" y="T1"/>
                </a:cxn>
                <a:cxn ang="0">
                  <a:pos x="T2" y="T3"/>
                </a:cxn>
                <a:cxn ang="0">
                  <a:pos x="T4" y="T5"/>
                </a:cxn>
                <a:cxn ang="0">
                  <a:pos x="T6" y="T7"/>
                </a:cxn>
                <a:cxn ang="0">
                  <a:pos x="T8" y="T9"/>
                </a:cxn>
              </a:cxnLst>
              <a:rect l="0" t="0" r="r" b="b"/>
              <a:pathLst>
                <a:path w="185" h="80">
                  <a:moveTo>
                    <a:pt x="10" y="0"/>
                  </a:moveTo>
                  <a:lnTo>
                    <a:pt x="0" y="80"/>
                  </a:lnTo>
                  <a:lnTo>
                    <a:pt x="181" y="80"/>
                  </a:lnTo>
                  <a:lnTo>
                    <a:pt x="185" y="41"/>
                  </a:lnTo>
                  <a:lnTo>
                    <a:pt x="10" y="0"/>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7" name="Freeform 9">
              <a:extLst>
                <a:ext uri="{FF2B5EF4-FFF2-40B4-BE49-F238E27FC236}">
                  <a16:creationId xmlns:a16="http://schemas.microsoft.com/office/drawing/2014/main" id="{543E3C10-6EC0-4335-9691-594EF4EDD2FE}"/>
                </a:ext>
              </a:extLst>
            </p:cNvPr>
            <p:cNvSpPr>
              <a:spLocks/>
            </p:cNvSpPr>
            <p:nvPr userDrawn="1"/>
          </p:nvSpPr>
          <p:spPr bwMode="auto">
            <a:xfrm rot="16521349">
              <a:off x="8752118" y="3328672"/>
              <a:ext cx="603649" cy="320402"/>
            </a:xfrm>
            <a:custGeom>
              <a:avLst/>
              <a:gdLst>
                <a:gd name="T0" fmla="*/ 302 w 302"/>
                <a:gd name="T1" fmla="*/ 32 h 150"/>
                <a:gd name="T2" fmla="*/ 17 w 302"/>
                <a:gd name="T3" fmla="*/ 0 h 150"/>
                <a:gd name="T4" fmla="*/ 0 w 302"/>
                <a:gd name="T5" fmla="*/ 150 h 150"/>
                <a:gd name="T6" fmla="*/ 302 w 302"/>
                <a:gd name="T7" fmla="*/ 32 h 150"/>
              </a:gdLst>
              <a:ahLst/>
              <a:cxnLst>
                <a:cxn ang="0">
                  <a:pos x="T0" y="T1"/>
                </a:cxn>
                <a:cxn ang="0">
                  <a:pos x="T2" y="T3"/>
                </a:cxn>
                <a:cxn ang="0">
                  <a:pos x="T4" y="T5"/>
                </a:cxn>
                <a:cxn ang="0">
                  <a:pos x="T6" y="T7"/>
                </a:cxn>
              </a:cxnLst>
              <a:rect l="0" t="0" r="r" b="b"/>
              <a:pathLst>
                <a:path w="302" h="150">
                  <a:moveTo>
                    <a:pt x="302" y="32"/>
                  </a:moveTo>
                  <a:lnTo>
                    <a:pt x="17" y="0"/>
                  </a:lnTo>
                  <a:lnTo>
                    <a:pt x="0" y="150"/>
                  </a:lnTo>
                  <a:lnTo>
                    <a:pt x="302" y="32"/>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8" name="Freeform 10">
              <a:extLst>
                <a:ext uri="{FF2B5EF4-FFF2-40B4-BE49-F238E27FC236}">
                  <a16:creationId xmlns:a16="http://schemas.microsoft.com/office/drawing/2014/main" id="{1640C056-9CAD-4FED-BD25-FD2AC076E6CE}"/>
                </a:ext>
              </a:extLst>
            </p:cNvPr>
            <p:cNvSpPr>
              <a:spLocks/>
            </p:cNvSpPr>
            <p:nvPr userDrawn="1"/>
          </p:nvSpPr>
          <p:spPr bwMode="auto">
            <a:xfrm rot="16521349">
              <a:off x="8138389" y="3177992"/>
              <a:ext cx="567670" cy="390890"/>
            </a:xfrm>
            <a:custGeom>
              <a:avLst/>
              <a:gdLst>
                <a:gd name="T0" fmla="*/ 284 w 284"/>
                <a:gd name="T1" fmla="*/ 183 h 183"/>
                <a:gd name="T2" fmla="*/ 0 w 284"/>
                <a:gd name="T3" fmla="*/ 151 h 183"/>
                <a:gd name="T4" fmla="*/ 17 w 284"/>
                <a:gd name="T5" fmla="*/ 0 h 183"/>
                <a:gd name="T6" fmla="*/ 284 w 284"/>
                <a:gd name="T7" fmla="*/ 183 h 183"/>
              </a:gdLst>
              <a:ahLst/>
              <a:cxnLst>
                <a:cxn ang="0">
                  <a:pos x="T0" y="T1"/>
                </a:cxn>
                <a:cxn ang="0">
                  <a:pos x="T2" y="T3"/>
                </a:cxn>
                <a:cxn ang="0">
                  <a:pos x="T4" y="T5"/>
                </a:cxn>
                <a:cxn ang="0">
                  <a:pos x="T6" y="T7"/>
                </a:cxn>
              </a:cxnLst>
              <a:rect l="0" t="0" r="r" b="b"/>
              <a:pathLst>
                <a:path w="284" h="183">
                  <a:moveTo>
                    <a:pt x="284" y="183"/>
                  </a:moveTo>
                  <a:lnTo>
                    <a:pt x="0" y="151"/>
                  </a:lnTo>
                  <a:lnTo>
                    <a:pt x="17" y="0"/>
                  </a:lnTo>
                  <a:lnTo>
                    <a:pt x="284" y="183"/>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9" name="Freeform 11">
              <a:extLst>
                <a:ext uri="{FF2B5EF4-FFF2-40B4-BE49-F238E27FC236}">
                  <a16:creationId xmlns:a16="http://schemas.microsoft.com/office/drawing/2014/main" id="{62CD5086-2988-4B12-9989-4D0796BB02B5}"/>
                </a:ext>
              </a:extLst>
            </p:cNvPr>
            <p:cNvSpPr>
              <a:spLocks/>
            </p:cNvSpPr>
            <p:nvPr userDrawn="1"/>
          </p:nvSpPr>
          <p:spPr bwMode="auto">
            <a:xfrm rot="16521349">
              <a:off x="8166776" y="3233310"/>
              <a:ext cx="589657" cy="309722"/>
            </a:xfrm>
            <a:custGeom>
              <a:avLst/>
              <a:gdLst>
                <a:gd name="T0" fmla="*/ 284 w 284"/>
                <a:gd name="T1" fmla="*/ 145 h 145"/>
                <a:gd name="T2" fmla="*/ 0 w 284"/>
                <a:gd name="T3" fmla="*/ 113 h 145"/>
                <a:gd name="T4" fmla="*/ 29 w 284"/>
                <a:gd name="T5" fmla="*/ 0 h 145"/>
                <a:gd name="T6" fmla="*/ 284 w 284"/>
                <a:gd name="T7" fmla="*/ 145 h 145"/>
              </a:gdLst>
              <a:ahLst/>
              <a:cxnLst>
                <a:cxn ang="0">
                  <a:pos x="T0" y="T1"/>
                </a:cxn>
                <a:cxn ang="0">
                  <a:pos x="T2" y="T3"/>
                </a:cxn>
                <a:cxn ang="0">
                  <a:pos x="T4" y="T5"/>
                </a:cxn>
                <a:cxn ang="0">
                  <a:pos x="T6" y="T7"/>
                </a:cxn>
              </a:cxnLst>
              <a:rect l="0" t="0" r="r" b="b"/>
              <a:pathLst>
                <a:path w="284" h="145">
                  <a:moveTo>
                    <a:pt x="284" y="145"/>
                  </a:moveTo>
                  <a:lnTo>
                    <a:pt x="0" y="113"/>
                  </a:lnTo>
                  <a:lnTo>
                    <a:pt x="29" y="0"/>
                  </a:lnTo>
                  <a:lnTo>
                    <a:pt x="284" y="145"/>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0" name="Freeform 12">
              <a:extLst>
                <a:ext uri="{FF2B5EF4-FFF2-40B4-BE49-F238E27FC236}">
                  <a16:creationId xmlns:a16="http://schemas.microsoft.com/office/drawing/2014/main" id="{F15E2CEC-89D7-430D-B234-13120D6E72A8}"/>
                </a:ext>
              </a:extLst>
            </p:cNvPr>
            <p:cNvSpPr>
              <a:spLocks/>
            </p:cNvSpPr>
            <p:nvPr userDrawn="1"/>
          </p:nvSpPr>
          <p:spPr bwMode="auto">
            <a:xfrm rot="16521349">
              <a:off x="8767716" y="3372141"/>
              <a:ext cx="627635" cy="262729"/>
            </a:xfrm>
            <a:custGeom>
              <a:avLst/>
              <a:gdLst>
                <a:gd name="T0" fmla="*/ 302 w 302"/>
                <a:gd name="T1" fmla="*/ 5 h 123"/>
                <a:gd name="T2" fmla="*/ 35 w 302"/>
                <a:gd name="T3" fmla="*/ 0 h 123"/>
                <a:gd name="T4" fmla="*/ 0 w 302"/>
                <a:gd name="T5" fmla="*/ 123 h 123"/>
                <a:gd name="T6" fmla="*/ 302 w 302"/>
                <a:gd name="T7" fmla="*/ 5 h 123"/>
              </a:gdLst>
              <a:ahLst/>
              <a:cxnLst>
                <a:cxn ang="0">
                  <a:pos x="T0" y="T1"/>
                </a:cxn>
                <a:cxn ang="0">
                  <a:pos x="T2" y="T3"/>
                </a:cxn>
                <a:cxn ang="0">
                  <a:pos x="T4" y="T5"/>
                </a:cxn>
                <a:cxn ang="0">
                  <a:pos x="T6" y="T7"/>
                </a:cxn>
              </a:cxnLst>
              <a:rect l="0" t="0" r="r" b="b"/>
              <a:pathLst>
                <a:path w="302" h="123">
                  <a:moveTo>
                    <a:pt x="302" y="5"/>
                  </a:moveTo>
                  <a:lnTo>
                    <a:pt x="35" y="0"/>
                  </a:lnTo>
                  <a:lnTo>
                    <a:pt x="0" y="123"/>
                  </a:lnTo>
                  <a:lnTo>
                    <a:pt x="302" y="5"/>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13">
              <a:extLst>
                <a:ext uri="{FF2B5EF4-FFF2-40B4-BE49-F238E27FC236}">
                  <a16:creationId xmlns:a16="http://schemas.microsoft.com/office/drawing/2014/main" id="{224D2C46-6251-4978-AE73-D6CE38C4102D}"/>
                </a:ext>
              </a:extLst>
            </p:cNvPr>
            <p:cNvSpPr>
              <a:spLocks/>
            </p:cNvSpPr>
            <p:nvPr userDrawn="1"/>
          </p:nvSpPr>
          <p:spPr bwMode="auto">
            <a:xfrm rot="16521349">
              <a:off x="8551744" y="3472595"/>
              <a:ext cx="369785" cy="119617"/>
            </a:xfrm>
            <a:custGeom>
              <a:avLst/>
              <a:gdLst>
                <a:gd name="T0" fmla="*/ 26 w 185"/>
                <a:gd name="T1" fmla="*/ 0 h 56"/>
                <a:gd name="T2" fmla="*/ 0 w 185"/>
                <a:gd name="T3" fmla="*/ 56 h 56"/>
                <a:gd name="T4" fmla="*/ 181 w 185"/>
                <a:gd name="T5" fmla="*/ 56 h 56"/>
                <a:gd name="T6" fmla="*/ 185 w 185"/>
                <a:gd name="T7" fmla="*/ 17 h 56"/>
                <a:gd name="T8" fmla="*/ 26 w 185"/>
                <a:gd name="T9" fmla="*/ 0 h 56"/>
              </a:gdLst>
              <a:ahLst/>
              <a:cxnLst>
                <a:cxn ang="0">
                  <a:pos x="T0" y="T1"/>
                </a:cxn>
                <a:cxn ang="0">
                  <a:pos x="T2" y="T3"/>
                </a:cxn>
                <a:cxn ang="0">
                  <a:pos x="T4" y="T5"/>
                </a:cxn>
                <a:cxn ang="0">
                  <a:pos x="T6" y="T7"/>
                </a:cxn>
                <a:cxn ang="0">
                  <a:pos x="T8" y="T9"/>
                </a:cxn>
              </a:cxnLst>
              <a:rect l="0" t="0" r="r" b="b"/>
              <a:pathLst>
                <a:path w="185" h="56">
                  <a:moveTo>
                    <a:pt x="26" y="0"/>
                  </a:moveTo>
                  <a:lnTo>
                    <a:pt x="0" y="56"/>
                  </a:lnTo>
                  <a:lnTo>
                    <a:pt x="181" y="56"/>
                  </a:lnTo>
                  <a:lnTo>
                    <a:pt x="185" y="17"/>
                  </a:lnTo>
                  <a:lnTo>
                    <a:pt x="26" y="0"/>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2" name="Freeform 14">
              <a:extLst>
                <a:ext uri="{FF2B5EF4-FFF2-40B4-BE49-F238E27FC236}">
                  <a16:creationId xmlns:a16="http://schemas.microsoft.com/office/drawing/2014/main" id="{3A8DF3D5-BB7E-46BE-83B1-B118A13D14F6}"/>
                </a:ext>
              </a:extLst>
            </p:cNvPr>
            <p:cNvSpPr>
              <a:spLocks/>
            </p:cNvSpPr>
            <p:nvPr userDrawn="1"/>
          </p:nvSpPr>
          <p:spPr bwMode="auto">
            <a:xfrm rot="16521349">
              <a:off x="7885039" y="2322171"/>
              <a:ext cx="2042812" cy="651483"/>
            </a:xfrm>
            <a:custGeom>
              <a:avLst/>
              <a:gdLst>
                <a:gd name="T0" fmla="*/ 1488 w 2170"/>
                <a:gd name="T1" fmla="*/ 655 h 673"/>
                <a:gd name="T2" fmla="*/ 1488 w 2170"/>
                <a:gd name="T3" fmla="*/ 655 h 673"/>
                <a:gd name="T4" fmla="*/ 12 w 2170"/>
                <a:gd name="T5" fmla="*/ 484 h 673"/>
                <a:gd name="T6" fmla="*/ 12 w 2170"/>
                <a:gd name="T7" fmla="*/ 483 h 673"/>
                <a:gd name="T8" fmla="*/ 12 w 2170"/>
                <a:gd name="T9" fmla="*/ 483 h 673"/>
                <a:gd name="T10" fmla="*/ 10 w 2170"/>
                <a:gd name="T11" fmla="*/ 238 h 673"/>
                <a:gd name="T12" fmla="*/ 68 w 2170"/>
                <a:gd name="T13" fmla="*/ 0 h 673"/>
                <a:gd name="T14" fmla="*/ 1526 w 2170"/>
                <a:gd name="T15" fmla="*/ 169 h 673"/>
                <a:gd name="T16" fmla="*/ 1544 w 2170"/>
                <a:gd name="T17" fmla="*/ 171 h 673"/>
                <a:gd name="T18" fmla="*/ 2170 w 2170"/>
                <a:gd name="T19" fmla="*/ 488 h 673"/>
                <a:gd name="T20" fmla="*/ 1488 w 2170"/>
                <a:gd name="T21" fmla="*/ 65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0" h="673">
                  <a:moveTo>
                    <a:pt x="1488" y="655"/>
                  </a:moveTo>
                  <a:cubicBezTo>
                    <a:pt x="1488" y="655"/>
                    <a:pt x="1488" y="655"/>
                    <a:pt x="1488" y="655"/>
                  </a:cubicBezTo>
                  <a:cubicBezTo>
                    <a:pt x="12" y="484"/>
                    <a:pt x="12" y="484"/>
                    <a:pt x="12" y="484"/>
                  </a:cubicBezTo>
                  <a:cubicBezTo>
                    <a:pt x="12" y="483"/>
                    <a:pt x="12" y="483"/>
                    <a:pt x="12" y="483"/>
                  </a:cubicBezTo>
                  <a:cubicBezTo>
                    <a:pt x="12" y="483"/>
                    <a:pt x="12" y="483"/>
                    <a:pt x="12" y="483"/>
                  </a:cubicBezTo>
                  <a:cubicBezTo>
                    <a:pt x="1" y="405"/>
                    <a:pt x="0" y="323"/>
                    <a:pt x="10" y="238"/>
                  </a:cubicBezTo>
                  <a:cubicBezTo>
                    <a:pt x="19" y="153"/>
                    <a:pt x="39" y="73"/>
                    <a:pt x="68" y="0"/>
                  </a:cubicBezTo>
                  <a:cubicBezTo>
                    <a:pt x="1526" y="169"/>
                    <a:pt x="1526" y="169"/>
                    <a:pt x="1526" y="169"/>
                  </a:cubicBezTo>
                  <a:cubicBezTo>
                    <a:pt x="1532" y="169"/>
                    <a:pt x="1538" y="170"/>
                    <a:pt x="1544" y="171"/>
                  </a:cubicBezTo>
                  <a:cubicBezTo>
                    <a:pt x="1720" y="194"/>
                    <a:pt x="1988" y="360"/>
                    <a:pt x="2170" y="488"/>
                  </a:cubicBezTo>
                  <a:cubicBezTo>
                    <a:pt x="1963" y="572"/>
                    <a:pt x="1665" y="673"/>
                    <a:pt x="1488" y="655"/>
                  </a:cubicBezTo>
                  <a:close/>
                </a:path>
              </a:pathLst>
            </a:custGeom>
            <a:solidFill>
              <a:srgbClr val="F6DE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3" name="Freeform 15">
              <a:extLst>
                <a:ext uri="{FF2B5EF4-FFF2-40B4-BE49-F238E27FC236}">
                  <a16:creationId xmlns:a16="http://schemas.microsoft.com/office/drawing/2014/main" id="{3D1D39C1-E9A9-4D85-8D31-697403408BBD}"/>
                </a:ext>
              </a:extLst>
            </p:cNvPr>
            <p:cNvSpPr>
              <a:spLocks/>
            </p:cNvSpPr>
            <p:nvPr userDrawn="1"/>
          </p:nvSpPr>
          <p:spPr bwMode="auto">
            <a:xfrm rot="16521349">
              <a:off x="8809147" y="2326102"/>
              <a:ext cx="305822" cy="326810"/>
            </a:xfrm>
            <a:custGeom>
              <a:avLst/>
              <a:gdLst>
                <a:gd name="T0" fmla="*/ 61 w 338"/>
                <a:gd name="T1" fmla="*/ 278 h 338"/>
                <a:gd name="T2" fmla="*/ 278 w 338"/>
                <a:gd name="T3" fmla="*/ 277 h 338"/>
                <a:gd name="T4" fmla="*/ 277 w 338"/>
                <a:gd name="T5" fmla="*/ 59 h 338"/>
                <a:gd name="T6" fmla="*/ 60 w 338"/>
                <a:gd name="T7" fmla="*/ 60 h 338"/>
                <a:gd name="T8" fmla="*/ 61 w 338"/>
                <a:gd name="T9" fmla="*/ 278 h 338"/>
              </a:gdLst>
              <a:ahLst/>
              <a:cxnLst>
                <a:cxn ang="0">
                  <a:pos x="T0" y="T1"/>
                </a:cxn>
                <a:cxn ang="0">
                  <a:pos x="T2" y="T3"/>
                </a:cxn>
                <a:cxn ang="0">
                  <a:pos x="T4" y="T5"/>
                </a:cxn>
                <a:cxn ang="0">
                  <a:pos x="T6" y="T7"/>
                </a:cxn>
                <a:cxn ang="0">
                  <a:pos x="T8" y="T9"/>
                </a:cxn>
              </a:cxnLst>
              <a:rect l="0" t="0" r="r" b="b"/>
              <a:pathLst>
                <a:path w="338" h="338">
                  <a:moveTo>
                    <a:pt x="61" y="278"/>
                  </a:moveTo>
                  <a:cubicBezTo>
                    <a:pt x="121" y="338"/>
                    <a:pt x="219" y="337"/>
                    <a:pt x="278" y="277"/>
                  </a:cubicBezTo>
                  <a:cubicBezTo>
                    <a:pt x="338" y="217"/>
                    <a:pt x="338" y="119"/>
                    <a:pt x="277" y="59"/>
                  </a:cubicBezTo>
                  <a:cubicBezTo>
                    <a:pt x="217" y="0"/>
                    <a:pt x="119" y="0"/>
                    <a:pt x="60" y="60"/>
                  </a:cubicBezTo>
                  <a:cubicBezTo>
                    <a:pt x="0" y="121"/>
                    <a:pt x="1" y="218"/>
                    <a:pt x="61"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4" name="Freeform 16">
              <a:extLst>
                <a:ext uri="{FF2B5EF4-FFF2-40B4-BE49-F238E27FC236}">
                  <a16:creationId xmlns:a16="http://schemas.microsoft.com/office/drawing/2014/main" id="{A38F8BE7-DF85-4116-A177-4B317C78131C}"/>
                </a:ext>
              </a:extLst>
            </p:cNvPr>
            <p:cNvSpPr>
              <a:spLocks/>
            </p:cNvSpPr>
            <p:nvPr userDrawn="1"/>
          </p:nvSpPr>
          <p:spPr bwMode="auto">
            <a:xfrm rot="16521349">
              <a:off x="8721482" y="2724487"/>
              <a:ext cx="305822" cy="324674"/>
            </a:xfrm>
            <a:custGeom>
              <a:avLst/>
              <a:gdLst>
                <a:gd name="T0" fmla="*/ 61 w 339"/>
                <a:gd name="T1" fmla="*/ 278 h 338"/>
                <a:gd name="T2" fmla="*/ 279 w 339"/>
                <a:gd name="T3" fmla="*/ 277 h 338"/>
                <a:gd name="T4" fmla="*/ 278 w 339"/>
                <a:gd name="T5" fmla="*/ 59 h 338"/>
                <a:gd name="T6" fmla="*/ 60 w 339"/>
                <a:gd name="T7" fmla="*/ 61 h 338"/>
                <a:gd name="T8" fmla="*/ 61 w 339"/>
                <a:gd name="T9" fmla="*/ 278 h 338"/>
              </a:gdLst>
              <a:ahLst/>
              <a:cxnLst>
                <a:cxn ang="0">
                  <a:pos x="T0" y="T1"/>
                </a:cxn>
                <a:cxn ang="0">
                  <a:pos x="T2" y="T3"/>
                </a:cxn>
                <a:cxn ang="0">
                  <a:pos x="T4" y="T5"/>
                </a:cxn>
                <a:cxn ang="0">
                  <a:pos x="T6" y="T7"/>
                </a:cxn>
                <a:cxn ang="0">
                  <a:pos x="T8" y="T9"/>
                </a:cxn>
              </a:cxnLst>
              <a:rect l="0" t="0" r="r" b="b"/>
              <a:pathLst>
                <a:path w="339" h="338">
                  <a:moveTo>
                    <a:pt x="61" y="278"/>
                  </a:moveTo>
                  <a:cubicBezTo>
                    <a:pt x="122" y="338"/>
                    <a:pt x="219" y="337"/>
                    <a:pt x="279" y="277"/>
                  </a:cubicBezTo>
                  <a:cubicBezTo>
                    <a:pt x="339" y="217"/>
                    <a:pt x="338" y="119"/>
                    <a:pt x="278" y="59"/>
                  </a:cubicBezTo>
                  <a:cubicBezTo>
                    <a:pt x="217" y="0"/>
                    <a:pt x="120" y="0"/>
                    <a:pt x="60" y="61"/>
                  </a:cubicBezTo>
                  <a:cubicBezTo>
                    <a:pt x="0" y="121"/>
                    <a:pt x="1" y="219"/>
                    <a:pt x="61"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7">
              <a:extLst>
                <a:ext uri="{FF2B5EF4-FFF2-40B4-BE49-F238E27FC236}">
                  <a16:creationId xmlns:a16="http://schemas.microsoft.com/office/drawing/2014/main" id="{2A2AE78E-0370-4ED0-B981-4AF744DDB1ED}"/>
                </a:ext>
              </a:extLst>
            </p:cNvPr>
            <p:cNvSpPr>
              <a:spLocks/>
            </p:cNvSpPr>
            <p:nvPr userDrawn="1"/>
          </p:nvSpPr>
          <p:spPr bwMode="auto">
            <a:xfrm rot="16521349">
              <a:off x="8318538" y="2718897"/>
              <a:ext cx="1549099" cy="224281"/>
            </a:xfrm>
            <a:custGeom>
              <a:avLst/>
              <a:gdLst>
                <a:gd name="T0" fmla="*/ 1442 w 1710"/>
                <a:gd name="T1" fmla="*/ 167 h 231"/>
                <a:gd name="T2" fmla="*/ 1442 w 1710"/>
                <a:gd name="T3" fmla="*/ 167 h 231"/>
                <a:gd name="T4" fmla="*/ 0 w 1710"/>
                <a:gd name="T5" fmla="*/ 0 h 231"/>
                <a:gd name="T6" fmla="*/ 6 w 1710"/>
                <a:gd name="T7" fmla="*/ 53 h 231"/>
                <a:gd name="T8" fmla="*/ 1463 w 1710"/>
                <a:gd name="T9" fmla="*/ 222 h 231"/>
                <a:gd name="T10" fmla="*/ 1482 w 1710"/>
                <a:gd name="T11" fmla="*/ 224 h 231"/>
                <a:gd name="T12" fmla="*/ 1710 w 1710"/>
                <a:gd name="T13" fmla="*/ 204 h 231"/>
                <a:gd name="T14" fmla="*/ 1442 w 1710"/>
                <a:gd name="T15" fmla="*/ 167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0" h="231">
                  <a:moveTo>
                    <a:pt x="1442" y="167"/>
                  </a:moveTo>
                  <a:cubicBezTo>
                    <a:pt x="1442" y="167"/>
                    <a:pt x="1442" y="167"/>
                    <a:pt x="1442" y="167"/>
                  </a:cubicBezTo>
                  <a:cubicBezTo>
                    <a:pt x="0" y="0"/>
                    <a:pt x="0" y="0"/>
                    <a:pt x="0" y="0"/>
                  </a:cubicBezTo>
                  <a:cubicBezTo>
                    <a:pt x="1" y="18"/>
                    <a:pt x="3" y="36"/>
                    <a:pt x="6" y="53"/>
                  </a:cubicBezTo>
                  <a:cubicBezTo>
                    <a:pt x="1463" y="222"/>
                    <a:pt x="1463" y="222"/>
                    <a:pt x="1463" y="222"/>
                  </a:cubicBezTo>
                  <a:cubicBezTo>
                    <a:pt x="1469" y="223"/>
                    <a:pt x="1476" y="224"/>
                    <a:pt x="1482" y="224"/>
                  </a:cubicBezTo>
                  <a:cubicBezTo>
                    <a:pt x="1546" y="231"/>
                    <a:pt x="1625" y="222"/>
                    <a:pt x="1710" y="204"/>
                  </a:cubicBezTo>
                  <a:cubicBezTo>
                    <a:pt x="1635" y="193"/>
                    <a:pt x="1545" y="181"/>
                    <a:pt x="1442" y="167"/>
                  </a:cubicBezTo>
                  <a:close/>
                </a:path>
              </a:pathLst>
            </a:custGeom>
            <a:solidFill>
              <a:srgbClr val="D9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8">
              <a:extLst>
                <a:ext uri="{FF2B5EF4-FFF2-40B4-BE49-F238E27FC236}">
                  <a16:creationId xmlns:a16="http://schemas.microsoft.com/office/drawing/2014/main" id="{8F85D489-EFA6-4A9A-AF52-83FFCB53DFB2}"/>
                </a:ext>
              </a:extLst>
            </p:cNvPr>
            <p:cNvSpPr>
              <a:spLocks/>
            </p:cNvSpPr>
            <p:nvPr userDrawn="1"/>
          </p:nvSpPr>
          <p:spPr bwMode="auto">
            <a:xfrm rot="16521349">
              <a:off x="7911976" y="2634380"/>
              <a:ext cx="1551098" cy="234961"/>
            </a:xfrm>
            <a:custGeom>
              <a:avLst/>
              <a:gdLst>
                <a:gd name="T0" fmla="*/ 1442 w 1712"/>
                <a:gd name="T1" fmla="*/ 217 h 243"/>
                <a:gd name="T2" fmla="*/ 1442 w 1712"/>
                <a:gd name="T3" fmla="*/ 217 h 243"/>
                <a:gd name="T4" fmla="*/ 0 w 1712"/>
                <a:gd name="T5" fmla="*/ 50 h 243"/>
                <a:gd name="T6" fmla="*/ 18 w 1712"/>
                <a:gd name="T7" fmla="*/ 0 h 243"/>
                <a:gd name="T8" fmla="*/ 1476 w 1712"/>
                <a:gd name="T9" fmla="*/ 169 h 243"/>
                <a:gd name="T10" fmla="*/ 1494 w 1712"/>
                <a:gd name="T11" fmla="*/ 171 h 243"/>
                <a:gd name="T12" fmla="*/ 1712 w 1712"/>
                <a:gd name="T13" fmla="*/ 243 h 243"/>
                <a:gd name="T14" fmla="*/ 1442 w 1712"/>
                <a:gd name="T15" fmla="*/ 217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2" h="243">
                  <a:moveTo>
                    <a:pt x="1442" y="217"/>
                  </a:moveTo>
                  <a:cubicBezTo>
                    <a:pt x="1442" y="217"/>
                    <a:pt x="1442" y="217"/>
                    <a:pt x="1442" y="217"/>
                  </a:cubicBezTo>
                  <a:cubicBezTo>
                    <a:pt x="0" y="50"/>
                    <a:pt x="0" y="50"/>
                    <a:pt x="0" y="50"/>
                  </a:cubicBezTo>
                  <a:cubicBezTo>
                    <a:pt x="5" y="33"/>
                    <a:pt x="11" y="16"/>
                    <a:pt x="18" y="0"/>
                  </a:cubicBezTo>
                  <a:cubicBezTo>
                    <a:pt x="1476" y="169"/>
                    <a:pt x="1476" y="169"/>
                    <a:pt x="1476" y="169"/>
                  </a:cubicBezTo>
                  <a:cubicBezTo>
                    <a:pt x="1482" y="169"/>
                    <a:pt x="1488" y="170"/>
                    <a:pt x="1494" y="171"/>
                  </a:cubicBezTo>
                  <a:cubicBezTo>
                    <a:pt x="1557" y="179"/>
                    <a:pt x="1633" y="206"/>
                    <a:pt x="1712" y="243"/>
                  </a:cubicBezTo>
                  <a:cubicBezTo>
                    <a:pt x="1636" y="236"/>
                    <a:pt x="1546" y="228"/>
                    <a:pt x="1442" y="2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7" name="Freeform 19">
              <a:extLst>
                <a:ext uri="{FF2B5EF4-FFF2-40B4-BE49-F238E27FC236}">
                  <a16:creationId xmlns:a16="http://schemas.microsoft.com/office/drawing/2014/main" id="{6A452174-59A8-4FD5-9CF9-2FDC7697E6DD}"/>
                </a:ext>
              </a:extLst>
            </p:cNvPr>
            <p:cNvSpPr>
              <a:spLocks/>
            </p:cNvSpPr>
            <p:nvPr userDrawn="1"/>
          </p:nvSpPr>
          <p:spPr bwMode="auto">
            <a:xfrm rot="16521349">
              <a:off x="8748259" y="1704837"/>
              <a:ext cx="609646" cy="474194"/>
            </a:xfrm>
            <a:custGeom>
              <a:avLst/>
              <a:gdLst>
                <a:gd name="T0" fmla="*/ 68 w 674"/>
                <a:gd name="T1" fmla="*/ 0 h 492"/>
                <a:gd name="T2" fmla="*/ 674 w 674"/>
                <a:gd name="T3" fmla="*/ 314 h 492"/>
                <a:gd name="T4" fmla="*/ 12 w 674"/>
                <a:gd name="T5" fmla="*/ 483 h 492"/>
                <a:gd name="T6" fmla="*/ 12 w 674"/>
                <a:gd name="T7" fmla="*/ 483 h 492"/>
                <a:gd name="T8" fmla="*/ 10 w 674"/>
                <a:gd name="T9" fmla="*/ 238 h 492"/>
                <a:gd name="T10" fmla="*/ 68 w 674"/>
                <a:gd name="T11" fmla="*/ 0 h 492"/>
              </a:gdLst>
              <a:ahLst/>
              <a:cxnLst>
                <a:cxn ang="0">
                  <a:pos x="T0" y="T1"/>
                </a:cxn>
                <a:cxn ang="0">
                  <a:pos x="T2" y="T3"/>
                </a:cxn>
                <a:cxn ang="0">
                  <a:pos x="T4" y="T5"/>
                </a:cxn>
                <a:cxn ang="0">
                  <a:pos x="T6" y="T7"/>
                </a:cxn>
                <a:cxn ang="0">
                  <a:pos x="T8" y="T9"/>
                </a:cxn>
                <a:cxn ang="0">
                  <a:pos x="T10" y="T11"/>
                </a:cxn>
              </a:cxnLst>
              <a:rect l="0" t="0" r="r" b="b"/>
              <a:pathLst>
                <a:path w="674" h="492">
                  <a:moveTo>
                    <a:pt x="68" y="0"/>
                  </a:moveTo>
                  <a:cubicBezTo>
                    <a:pt x="244" y="32"/>
                    <a:pt x="498" y="191"/>
                    <a:pt x="674" y="314"/>
                  </a:cubicBezTo>
                  <a:cubicBezTo>
                    <a:pt x="475" y="395"/>
                    <a:pt x="191" y="492"/>
                    <a:pt x="12" y="483"/>
                  </a:cubicBezTo>
                  <a:cubicBezTo>
                    <a:pt x="12" y="483"/>
                    <a:pt x="12" y="483"/>
                    <a:pt x="12" y="483"/>
                  </a:cubicBezTo>
                  <a:cubicBezTo>
                    <a:pt x="1" y="405"/>
                    <a:pt x="0" y="323"/>
                    <a:pt x="10" y="238"/>
                  </a:cubicBezTo>
                  <a:cubicBezTo>
                    <a:pt x="20" y="153"/>
                    <a:pt x="40" y="73"/>
                    <a:pt x="68" y="0"/>
                  </a:cubicBez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8" name="Freeform 20">
              <a:extLst>
                <a:ext uri="{FF2B5EF4-FFF2-40B4-BE49-F238E27FC236}">
                  <a16:creationId xmlns:a16="http://schemas.microsoft.com/office/drawing/2014/main" id="{1E341DAE-F442-40C8-9B45-1929796627EF}"/>
                </a:ext>
              </a:extLst>
            </p:cNvPr>
            <p:cNvSpPr>
              <a:spLocks/>
            </p:cNvSpPr>
            <p:nvPr userDrawn="1"/>
          </p:nvSpPr>
          <p:spPr bwMode="auto">
            <a:xfrm rot="16521349">
              <a:off x="8900189" y="1869482"/>
              <a:ext cx="605648" cy="173017"/>
            </a:xfrm>
            <a:custGeom>
              <a:avLst/>
              <a:gdLst>
                <a:gd name="T0" fmla="*/ 668 w 669"/>
                <a:gd name="T1" fmla="*/ 0 h 179"/>
                <a:gd name="T2" fmla="*/ 668 w 669"/>
                <a:gd name="T3" fmla="*/ 0 h 179"/>
                <a:gd name="T4" fmla="*/ 669 w 669"/>
                <a:gd name="T5" fmla="*/ 2 h 179"/>
                <a:gd name="T6" fmla="*/ 9 w 669"/>
                <a:gd name="T7" fmla="*/ 170 h 179"/>
                <a:gd name="T8" fmla="*/ 9 w 669"/>
                <a:gd name="T9" fmla="*/ 170 h 179"/>
                <a:gd name="T10" fmla="*/ 0 w 669"/>
                <a:gd name="T11" fmla="*/ 39 h 179"/>
                <a:gd name="T12" fmla="*/ 668 w 669"/>
                <a:gd name="T13" fmla="*/ 0 h 179"/>
              </a:gdLst>
              <a:ahLst/>
              <a:cxnLst>
                <a:cxn ang="0">
                  <a:pos x="T0" y="T1"/>
                </a:cxn>
                <a:cxn ang="0">
                  <a:pos x="T2" y="T3"/>
                </a:cxn>
                <a:cxn ang="0">
                  <a:pos x="T4" y="T5"/>
                </a:cxn>
                <a:cxn ang="0">
                  <a:pos x="T6" y="T7"/>
                </a:cxn>
                <a:cxn ang="0">
                  <a:pos x="T8" y="T9"/>
                </a:cxn>
                <a:cxn ang="0">
                  <a:pos x="T10" y="T11"/>
                </a:cxn>
                <a:cxn ang="0">
                  <a:pos x="T12" y="T13"/>
                </a:cxn>
              </a:cxnLst>
              <a:rect l="0" t="0" r="r" b="b"/>
              <a:pathLst>
                <a:path w="669" h="179">
                  <a:moveTo>
                    <a:pt x="668" y="0"/>
                  </a:moveTo>
                  <a:cubicBezTo>
                    <a:pt x="668" y="0"/>
                    <a:pt x="668" y="0"/>
                    <a:pt x="668" y="0"/>
                  </a:cubicBezTo>
                  <a:cubicBezTo>
                    <a:pt x="669" y="2"/>
                    <a:pt x="669" y="2"/>
                    <a:pt x="669" y="2"/>
                  </a:cubicBezTo>
                  <a:cubicBezTo>
                    <a:pt x="470" y="83"/>
                    <a:pt x="187" y="179"/>
                    <a:pt x="9" y="170"/>
                  </a:cubicBezTo>
                  <a:cubicBezTo>
                    <a:pt x="9" y="170"/>
                    <a:pt x="9" y="170"/>
                    <a:pt x="9" y="170"/>
                  </a:cubicBezTo>
                  <a:cubicBezTo>
                    <a:pt x="3" y="128"/>
                    <a:pt x="0" y="84"/>
                    <a:pt x="0" y="39"/>
                  </a:cubicBezTo>
                  <a:lnTo>
                    <a:pt x="668" y="0"/>
                  </a:lnTo>
                  <a:close/>
                </a:path>
              </a:pathLst>
            </a:custGeom>
            <a:solidFill>
              <a:srgbClr val="75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9" name="Freeform 21">
              <a:extLst>
                <a:ext uri="{FF2B5EF4-FFF2-40B4-BE49-F238E27FC236}">
                  <a16:creationId xmlns:a16="http://schemas.microsoft.com/office/drawing/2014/main" id="{374C5B32-0420-4222-990B-33E71FC16F3B}"/>
                </a:ext>
              </a:extLst>
            </p:cNvPr>
            <p:cNvSpPr>
              <a:spLocks/>
            </p:cNvSpPr>
            <p:nvPr userDrawn="1"/>
          </p:nvSpPr>
          <p:spPr bwMode="auto">
            <a:xfrm rot="16521349">
              <a:off x="8633444" y="3124717"/>
              <a:ext cx="305822" cy="326810"/>
            </a:xfrm>
            <a:custGeom>
              <a:avLst/>
              <a:gdLst>
                <a:gd name="T0" fmla="*/ 60 w 338"/>
                <a:gd name="T1" fmla="*/ 278 h 338"/>
                <a:gd name="T2" fmla="*/ 278 w 338"/>
                <a:gd name="T3" fmla="*/ 277 h 338"/>
                <a:gd name="T4" fmla="*/ 277 w 338"/>
                <a:gd name="T5" fmla="*/ 59 h 338"/>
                <a:gd name="T6" fmla="*/ 59 w 338"/>
                <a:gd name="T7" fmla="*/ 60 h 338"/>
                <a:gd name="T8" fmla="*/ 60 w 338"/>
                <a:gd name="T9" fmla="*/ 278 h 338"/>
              </a:gdLst>
              <a:ahLst/>
              <a:cxnLst>
                <a:cxn ang="0">
                  <a:pos x="T0" y="T1"/>
                </a:cxn>
                <a:cxn ang="0">
                  <a:pos x="T2" y="T3"/>
                </a:cxn>
                <a:cxn ang="0">
                  <a:pos x="T4" y="T5"/>
                </a:cxn>
                <a:cxn ang="0">
                  <a:pos x="T6" y="T7"/>
                </a:cxn>
                <a:cxn ang="0">
                  <a:pos x="T8" y="T9"/>
                </a:cxn>
              </a:cxnLst>
              <a:rect l="0" t="0" r="r" b="b"/>
              <a:pathLst>
                <a:path w="338" h="338">
                  <a:moveTo>
                    <a:pt x="60" y="278"/>
                  </a:moveTo>
                  <a:cubicBezTo>
                    <a:pt x="121" y="338"/>
                    <a:pt x="218" y="337"/>
                    <a:pt x="278" y="277"/>
                  </a:cubicBezTo>
                  <a:cubicBezTo>
                    <a:pt x="338" y="217"/>
                    <a:pt x="337" y="119"/>
                    <a:pt x="277" y="59"/>
                  </a:cubicBezTo>
                  <a:cubicBezTo>
                    <a:pt x="217" y="0"/>
                    <a:pt x="119" y="0"/>
                    <a:pt x="59" y="60"/>
                  </a:cubicBezTo>
                  <a:cubicBezTo>
                    <a:pt x="0" y="121"/>
                    <a:pt x="0" y="218"/>
                    <a:pt x="60"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0" name="Freeform 22">
              <a:extLst>
                <a:ext uri="{FF2B5EF4-FFF2-40B4-BE49-F238E27FC236}">
                  <a16:creationId xmlns:a16="http://schemas.microsoft.com/office/drawing/2014/main" id="{BD8DB175-738B-4810-964C-BACC2B1B57CA}"/>
                </a:ext>
              </a:extLst>
            </p:cNvPr>
            <p:cNvSpPr>
              <a:spLocks/>
            </p:cNvSpPr>
            <p:nvPr userDrawn="1"/>
          </p:nvSpPr>
          <p:spPr bwMode="auto">
            <a:xfrm rot="16521349">
              <a:off x="8669266" y="3165128"/>
              <a:ext cx="231865" cy="247777"/>
            </a:xfrm>
            <a:custGeom>
              <a:avLst/>
              <a:gdLst>
                <a:gd name="T0" fmla="*/ 47 w 257"/>
                <a:gd name="T1" fmla="*/ 212 h 257"/>
                <a:gd name="T2" fmla="*/ 212 w 257"/>
                <a:gd name="T3" fmla="*/ 211 h 257"/>
                <a:gd name="T4" fmla="*/ 211 w 257"/>
                <a:gd name="T5" fmla="*/ 46 h 257"/>
                <a:gd name="T6" fmla="*/ 46 w 257"/>
                <a:gd name="T7" fmla="*/ 46 h 257"/>
                <a:gd name="T8" fmla="*/ 47 w 257"/>
                <a:gd name="T9" fmla="*/ 212 h 257"/>
              </a:gdLst>
              <a:ahLst/>
              <a:cxnLst>
                <a:cxn ang="0">
                  <a:pos x="T0" y="T1"/>
                </a:cxn>
                <a:cxn ang="0">
                  <a:pos x="T2" y="T3"/>
                </a:cxn>
                <a:cxn ang="0">
                  <a:pos x="T4" y="T5"/>
                </a:cxn>
                <a:cxn ang="0">
                  <a:pos x="T6" y="T7"/>
                </a:cxn>
                <a:cxn ang="0">
                  <a:pos x="T8" y="T9"/>
                </a:cxn>
              </a:cxnLst>
              <a:rect l="0" t="0" r="r" b="b"/>
              <a:pathLst>
                <a:path w="257" h="257">
                  <a:moveTo>
                    <a:pt x="47" y="212"/>
                  </a:moveTo>
                  <a:cubicBezTo>
                    <a:pt x="92" y="257"/>
                    <a:pt x="166" y="256"/>
                    <a:pt x="212" y="211"/>
                  </a:cubicBezTo>
                  <a:cubicBezTo>
                    <a:pt x="257" y="165"/>
                    <a:pt x="257" y="91"/>
                    <a:pt x="211" y="46"/>
                  </a:cubicBezTo>
                  <a:cubicBezTo>
                    <a:pt x="165" y="0"/>
                    <a:pt x="91" y="1"/>
                    <a:pt x="46" y="46"/>
                  </a:cubicBezTo>
                  <a:cubicBezTo>
                    <a:pt x="0" y="92"/>
                    <a:pt x="1" y="166"/>
                    <a:pt x="47"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1" name="Freeform 23">
              <a:extLst>
                <a:ext uri="{FF2B5EF4-FFF2-40B4-BE49-F238E27FC236}">
                  <a16:creationId xmlns:a16="http://schemas.microsoft.com/office/drawing/2014/main" id="{2E9EA38E-31A9-4F7A-A27C-DDB0660A2D2F}"/>
                </a:ext>
              </a:extLst>
            </p:cNvPr>
            <p:cNvSpPr>
              <a:spLocks/>
            </p:cNvSpPr>
            <p:nvPr userDrawn="1"/>
          </p:nvSpPr>
          <p:spPr bwMode="auto">
            <a:xfrm rot="16521349">
              <a:off x="8757461" y="2762935"/>
              <a:ext cx="233864" cy="247777"/>
            </a:xfrm>
            <a:custGeom>
              <a:avLst/>
              <a:gdLst>
                <a:gd name="T0" fmla="*/ 46 w 257"/>
                <a:gd name="T1" fmla="*/ 211 h 256"/>
                <a:gd name="T2" fmla="*/ 212 w 257"/>
                <a:gd name="T3" fmla="*/ 210 h 256"/>
                <a:gd name="T4" fmla="*/ 211 w 257"/>
                <a:gd name="T5" fmla="*/ 45 h 256"/>
                <a:gd name="T6" fmla="*/ 45 w 257"/>
                <a:gd name="T7" fmla="*/ 46 h 256"/>
                <a:gd name="T8" fmla="*/ 46 w 257"/>
                <a:gd name="T9" fmla="*/ 211 h 256"/>
              </a:gdLst>
              <a:ahLst/>
              <a:cxnLst>
                <a:cxn ang="0">
                  <a:pos x="T0" y="T1"/>
                </a:cxn>
                <a:cxn ang="0">
                  <a:pos x="T2" y="T3"/>
                </a:cxn>
                <a:cxn ang="0">
                  <a:pos x="T4" y="T5"/>
                </a:cxn>
                <a:cxn ang="0">
                  <a:pos x="T6" y="T7"/>
                </a:cxn>
                <a:cxn ang="0">
                  <a:pos x="T8" y="T9"/>
                </a:cxn>
              </a:cxnLst>
              <a:rect l="0" t="0" r="r" b="b"/>
              <a:pathLst>
                <a:path w="257" h="256">
                  <a:moveTo>
                    <a:pt x="46" y="211"/>
                  </a:moveTo>
                  <a:cubicBezTo>
                    <a:pt x="92" y="256"/>
                    <a:pt x="166" y="256"/>
                    <a:pt x="212" y="210"/>
                  </a:cubicBezTo>
                  <a:cubicBezTo>
                    <a:pt x="257" y="164"/>
                    <a:pt x="256" y="90"/>
                    <a:pt x="211" y="45"/>
                  </a:cubicBezTo>
                  <a:cubicBezTo>
                    <a:pt x="165" y="0"/>
                    <a:pt x="91" y="0"/>
                    <a:pt x="45" y="46"/>
                  </a:cubicBezTo>
                  <a:cubicBezTo>
                    <a:pt x="0" y="91"/>
                    <a:pt x="1" y="166"/>
                    <a:pt x="46" y="211"/>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2" name="Freeform 24">
              <a:extLst>
                <a:ext uri="{FF2B5EF4-FFF2-40B4-BE49-F238E27FC236}">
                  <a16:creationId xmlns:a16="http://schemas.microsoft.com/office/drawing/2014/main" id="{1A51A1DE-DD11-4F54-859F-A27426FCB2B2}"/>
                </a:ext>
              </a:extLst>
            </p:cNvPr>
            <p:cNvSpPr>
              <a:spLocks/>
            </p:cNvSpPr>
            <p:nvPr userDrawn="1"/>
          </p:nvSpPr>
          <p:spPr bwMode="auto">
            <a:xfrm rot="16521349">
              <a:off x="8844968" y="2366514"/>
              <a:ext cx="231865" cy="247777"/>
            </a:xfrm>
            <a:custGeom>
              <a:avLst/>
              <a:gdLst>
                <a:gd name="T0" fmla="*/ 46 w 256"/>
                <a:gd name="T1" fmla="*/ 212 h 257"/>
                <a:gd name="T2" fmla="*/ 211 w 256"/>
                <a:gd name="T3" fmla="*/ 211 h 257"/>
                <a:gd name="T4" fmla="*/ 210 w 256"/>
                <a:gd name="T5" fmla="*/ 46 h 257"/>
                <a:gd name="T6" fmla="*/ 45 w 256"/>
                <a:gd name="T7" fmla="*/ 46 h 257"/>
                <a:gd name="T8" fmla="*/ 46 w 256"/>
                <a:gd name="T9" fmla="*/ 212 h 257"/>
              </a:gdLst>
              <a:ahLst/>
              <a:cxnLst>
                <a:cxn ang="0">
                  <a:pos x="T0" y="T1"/>
                </a:cxn>
                <a:cxn ang="0">
                  <a:pos x="T2" y="T3"/>
                </a:cxn>
                <a:cxn ang="0">
                  <a:pos x="T4" y="T5"/>
                </a:cxn>
                <a:cxn ang="0">
                  <a:pos x="T6" y="T7"/>
                </a:cxn>
                <a:cxn ang="0">
                  <a:pos x="T8" y="T9"/>
                </a:cxn>
              </a:cxnLst>
              <a:rect l="0" t="0" r="r" b="b"/>
              <a:pathLst>
                <a:path w="256" h="257">
                  <a:moveTo>
                    <a:pt x="46" y="212"/>
                  </a:moveTo>
                  <a:cubicBezTo>
                    <a:pt x="92" y="257"/>
                    <a:pt x="166" y="256"/>
                    <a:pt x="211" y="211"/>
                  </a:cubicBezTo>
                  <a:cubicBezTo>
                    <a:pt x="256" y="165"/>
                    <a:pt x="256" y="91"/>
                    <a:pt x="210" y="46"/>
                  </a:cubicBezTo>
                  <a:cubicBezTo>
                    <a:pt x="164" y="0"/>
                    <a:pt x="90" y="1"/>
                    <a:pt x="45" y="46"/>
                  </a:cubicBezTo>
                  <a:cubicBezTo>
                    <a:pt x="0" y="92"/>
                    <a:pt x="0" y="166"/>
                    <a:pt x="46"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3" name="Freeform 25">
              <a:extLst>
                <a:ext uri="{FF2B5EF4-FFF2-40B4-BE49-F238E27FC236}">
                  <a16:creationId xmlns:a16="http://schemas.microsoft.com/office/drawing/2014/main" id="{6F8E6ADC-AAF3-4909-A0F2-18F9345E6CDB}"/>
                </a:ext>
              </a:extLst>
            </p:cNvPr>
            <p:cNvSpPr>
              <a:spLocks/>
            </p:cNvSpPr>
            <p:nvPr userDrawn="1"/>
          </p:nvSpPr>
          <p:spPr bwMode="auto">
            <a:xfrm rot="16521349">
              <a:off x="8767399" y="1734400"/>
              <a:ext cx="609646" cy="418658"/>
            </a:xfrm>
            <a:custGeom>
              <a:avLst/>
              <a:gdLst>
                <a:gd name="T0" fmla="*/ 51 w 674"/>
                <a:gd name="T1" fmla="*/ 0 h 434"/>
                <a:gd name="T2" fmla="*/ 674 w 674"/>
                <a:gd name="T3" fmla="*/ 265 h 434"/>
                <a:gd name="T4" fmla="*/ 6 w 674"/>
                <a:gd name="T5" fmla="*/ 382 h 434"/>
                <a:gd name="T6" fmla="*/ 12 w 674"/>
                <a:gd name="T7" fmla="*/ 434 h 434"/>
                <a:gd name="T8" fmla="*/ 10 w 674"/>
                <a:gd name="T9" fmla="*/ 189 h 434"/>
                <a:gd name="T10" fmla="*/ 51 w 674"/>
                <a:gd name="T11" fmla="*/ 0 h 434"/>
              </a:gdLst>
              <a:ahLst/>
              <a:cxnLst>
                <a:cxn ang="0">
                  <a:pos x="T0" y="T1"/>
                </a:cxn>
                <a:cxn ang="0">
                  <a:pos x="T2" y="T3"/>
                </a:cxn>
                <a:cxn ang="0">
                  <a:pos x="T4" y="T5"/>
                </a:cxn>
                <a:cxn ang="0">
                  <a:pos x="T6" y="T7"/>
                </a:cxn>
                <a:cxn ang="0">
                  <a:pos x="T8" y="T9"/>
                </a:cxn>
                <a:cxn ang="0">
                  <a:pos x="T10" y="T11"/>
                </a:cxn>
              </a:cxnLst>
              <a:rect l="0" t="0" r="r" b="b"/>
              <a:pathLst>
                <a:path w="674" h="434">
                  <a:moveTo>
                    <a:pt x="51" y="0"/>
                  </a:moveTo>
                  <a:cubicBezTo>
                    <a:pt x="227" y="32"/>
                    <a:pt x="498" y="142"/>
                    <a:pt x="674" y="265"/>
                  </a:cubicBezTo>
                  <a:cubicBezTo>
                    <a:pt x="475" y="346"/>
                    <a:pt x="185" y="391"/>
                    <a:pt x="6" y="382"/>
                  </a:cubicBezTo>
                  <a:cubicBezTo>
                    <a:pt x="12" y="434"/>
                    <a:pt x="12" y="434"/>
                    <a:pt x="12" y="434"/>
                  </a:cubicBezTo>
                  <a:cubicBezTo>
                    <a:pt x="1" y="356"/>
                    <a:pt x="0" y="274"/>
                    <a:pt x="10" y="189"/>
                  </a:cubicBezTo>
                  <a:cubicBezTo>
                    <a:pt x="20" y="104"/>
                    <a:pt x="23" y="72"/>
                    <a:pt x="51" y="0"/>
                  </a:cubicBez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4" name="Freeform 26">
              <a:extLst>
                <a:ext uri="{FF2B5EF4-FFF2-40B4-BE49-F238E27FC236}">
                  <a16:creationId xmlns:a16="http://schemas.microsoft.com/office/drawing/2014/main" id="{BDF63CEE-5A3E-4DF6-96AD-ECEFE80258A4}"/>
                </a:ext>
              </a:extLst>
            </p:cNvPr>
            <p:cNvSpPr>
              <a:spLocks/>
            </p:cNvSpPr>
            <p:nvPr userDrawn="1"/>
          </p:nvSpPr>
          <p:spPr bwMode="auto">
            <a:xfrm rot="16521349">
              <a:off x="8667249" y="3228128"/>
              <a:ext cx="165904" cy="113209"/>
            </a:xfrm>
            <a:custGeom>
              <a:avLst/>
              <a:gdLst>
                <a:gd name="T0" fmla="*/ 152 w 183"/>
                <a:gd name="T1" fmla="*/ 34 h 119"/>
                <a:gd name="T2" fmla="*/ 175 w 183"/>
                <a:gd name="T3" fmla="*/ 119 h 119"/>
                <a:gd name="T4" fmla="*/ 150 w 183"/>
                <a:gd name="T5" fmla="*/ 69 h 119"/>
                <a:gd name="T6" fmla="*/ 26 w 183"/>
                <a:gd name="T7" fmla="*/ 70 h 119"/>
                <a:gd name="T8" fmla="*/ 4 w 183"/>
                <a:gd name="T9" fmla="*/ 109 h 119"/>
                <a:gd name="T10" fmla="*/ 28 w 183"/>
                <a:gd name="T11" fmla="*/ 35 h 119"/>
                <a:gd name="T12" fmla="*/ 152 w 183"/>
                <a:gd name="T13" fmla="*/ 34 h 119"/>
              </a:gdLst>
              <a:ahLst/>
              <a:cxnLst>
                <a:cxn ang="0">
                  <a:pos x="T0" y="T1"/>
                </a:cxn>
                <a:cxn ang="0">
                  <a:pos x="T2" y="T3"/>
                </a:cxn>
                <a:cxn ang="0">
                  <a:pos x="T4" y="T5"/>
                </a:cxn>
                <a:cxn ang="0">
                  <a:pos x="T6" y="T7"/>
                </a:cxn>
                <a:cxn ang="0">
                  <a:pos x="T8" y="T9"/>
                </a:cxn>
                <a:cxn ang="0">
                  <a:pos x="T10" y="T11"/>
                </a:cxn>
                <a:cxn ang="0">
                  <a:pos x="T12" y="T13"/>
                </a:cxn>
              </a:cxnLst>
              <a:rect l="0" t="0" r="r" b="b"/>
              <a:pathLst>
                <a:path w="183" h="119">
                  <a:moveTo>
                    <a:pt x="152" y="34"/>
                  </a:moveTo>
                  <a:cubicBezTo>
                    <a:pt x="176" y="57"/>
                    <a:pt x="183" y="90"/>
                    <a:pt x="175" y="119"/>
                  </a:cubicBezTo>
                  <a:cubicBezTo>
                    <a:pt x="173" y="101"/>
                    <a:pt x="164" y="83"/>
                    <a:pt x="150" y="69"/>
                  </a:cubicBezTo>
                  <a:cubicBezTo>
                    <a:pt x="116" y="35"/>
                    <a:pt x="60" y="35"/>
                    <a:pt x="26" y="70"/>
                  </a:cubicBezTo>
                  <a:cubicBezTo>
                    <a:pt x="15" y="81"/>
                    <a:pt x="8" y="94"/>
                    <a:pt x="4" y="109"/>
                  </a:cubicBezTo>
                  <a:cubicBezTo>
                    <a:pt x="0" y="83"/>
                    <a:pt x="8" y="55"/>
                    <a:pt x="28" y="35"/>
                  </a:cubicBezTo>
                  <a:cubicBezTo>
                    <a:pt x="62" y="0"/>
                    <a:pt x="118"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5" name="Freeform 27">
              <a:extLst>
                <a:ext uri="{FF2B5EF4-FFF2-40B4-BE49-F238E27FC236}">
                  <a16:creationId xmlns:a16="http://schemas.microsoft.com/office/drawing/2014/main" id="{7E9E5F1C-7195-40F7-8403-CBE8E136E657}"/>
                </a:ext>
              </a:extLst>
            </p:cNvPr>
            <p:cNvSpPr>
              <a:spLocks/>
            </p:cNvSpPr>
            <p:nvPr userDrawn="1"/>
          </p:nvSpPr>
          <p:spPr bwMode="auto">
            <a:xfrm rot="16521349">
              <a:off x="8757461" y="2762935"/>
              <a:ext cx="233864" cy="247777"/>
            </a:xfrm>
            <a:custGeom>
              <a:avLst/>
              <a:gdLst>
                <a:gd name="T0" fmla="*/ 46 w 257"/>
                <a:gd name="T1" fmla="*/ 211 h 256"/>
                <a:gd name="T2" fmla="*/ 212 w 257"/>
                <a:gd name="T3" fmla="*/ 210 h 256"/>
                <a:gd name="T4" fmla="*/ 211 w 257"/>
                <a:gd name="T5" fmla="*/ 45 h 256"/>
                <a:gd name="T6" fmla="*/ 45 w 257"/>
                <a:gd name="T7" fmla="*/ 46 h 256"/>
                <a:gd name="T8" fmla="*/ 46 w 257"/>
                <a:gd name="T9" fmla="*/ 211 h 256"/>
              </a:gdLst>
              <a:ahLst/>
              <a:cxnLst>
                <a:cxn ang="0">
                  <a:pos x="T0" y="T1"/>
                </a:cxn>
                <a:cxn ang="0">
                  <a:pos x="T2" y="T3"/>
                </a:cxn>
                <a:cxn ang="0">
                  <a:pos x="T4" y="T5"/>
                </a:cxn>
                <a:cxn ang="0">
                  <a:pos x="T6" y="T7"/>
                </a:cxn>
                <a:cxn ang="0">
                  <a:pos x="T8" y="T9"/>
                </a:cxn>
              </a:cxnLst>
              <a:rect l="0" t="0" r="r" b="b"/>
              <a:pathLst>
                <a:path w="257" h="256">
                  <a:moveTo>
                    <a:pt x="46" y="211"/>
                  </a:moveTo>
                  <a:cubicBezTo>
                    <a:pt x="92" y="256"/>
                    <a:pt x="166" y="256"/>
                    <a:pt x="212" y="210"/>
                  </a:cubicBezTo>
                  <a:cubicBezTo>
                    <a:pt x="257" y="164"/>
                    <a:pt x="256" y="90"/>
                    <a:pt x="211" y="45"/>
                  </a:cubicBezTo>
                  <a:cubicBezTo>
                    <a:pt x="165" y="0"/>
                    <a:pt x="91" y="0"/>
                    <a:pt x="45" y="46"/>
                  </a:cubicBezTo>
                  <a:cubicBezTo>
                    <a:pt x="0" y="91"/>
                    <a:pt x="1" y="166"/>
                    <a:pt x="46" y="211"/>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6" name="Freeform 28">
              <a:extLst>
                <a:ext uri="{FF2B5EF4-FFF2-40B4-BE49-F238E27FC236}">
                  <a16:creationId xmlns:a16="http://schemas.microsoft.com/office/drawing/2014/main" id="{7070E16E-AB08-4A17-9271-C95B1462E132}"/>
                </a:ext>
              </a:extLst>
            </p:cNvPr>
            <p:cNvSpPr>
              <a:spLocks/>
            </p:cNvSpPr>
            <p:nvPr userDrawn="1"/>
          </p:nvSpPr>
          <p:spPr bwMode="auto">
            <a:xfrm rot="16521349">
              <a:off x="8755287" y="2825762"/>
              <a:ext cx="165904" cy="115345"/>
            </a:xfrm>
            <a:custGeom>
              <a:avLst/>
              <a:gdLst>
                <a:gd name="T0" fmla="*/ 152 w 183"/>
                <a:gd name="T1" fmla="*/ 34 h 120"/>
                <a:gd name="T2" fmla="*/ 175 w 183"/>
                <a:gd name="T3" fmla="*/ 120 h 120"/>
                <a:gd name="T4" fmla="*/ 150 w 183"/>
                <a:gd name="T5" fmla="*/ 69 h 120"/>
                <a:gd name="T6" fmla="*/ 26 w 183"/>
                <a:gd name="T7" fmla="*/ 70 h 120"/>
                <a:gd name="T8" fmla="*/ 4 w 183"/>
                <a:gd name="T9" fmla="*/ 109 h 120"/>
                <a:gd name="T10" fmla="*/ 28 w 183"/>
                <a:gd name="T11" fmla="*/ 35 h 120"/>
                <a:gd name="T12" fmla="*/ 152 w 183"/>
                <a:gd name="T13" fmla="*/ 34 h 120"/>
              </a:gdLst>
              <a:ahLst/>
              <a:cxnLst>
                <a:cxn ang="0">
                  <a:pos x="T0" y="T1"/>
                </a:cxn>
                <a:cxn ang="0">
                  <a:pos x="T2" y="T3"/>
                </a:cxn>
                <a:cxn ang="0">
                  <a:pos x="T4" y="T5"/>
                </a:cxn>
                <a:cxn ang="0">
                  <a:pos x="T6" y="T7"/>
                </a:cxn>
                <a:cxn ang="0">
                  <a:pos x="T8" y="T9"/>
                </a:cxn>
                <a:cxn ang="0">
                  <a:pos x="T10" y="T11"/>
                </a:cxn>
                <a:cxn ang="0">
                  <a:pos x="T12" y="T13"/>
                </a:cxn>
              </a:cxnLst>
              <a:rect l="0" t="0" r="r" b="b"/>
              <a:pathLst>
                <a:path w="183" h="120">
                  <a:moveTo>
                    <a:pt x="152" y="34"/>
                  </a:moveTo>
                  <a:cubicBezTo>
                    <a:pt x="175" y="57"/>
                    <a:pt x="183" y="90"/>
                    <a:pt x="175" y="120"/>
                  </a:cubicBezTo>
                  <a:cubicBezTo>
                    <a:pt x="173" y="101"/>
                    <a:pt x="164" y="83"/>
                    <a:pt x="150" y="69"/>
                  </a:cubicBezTo>
                  <a:cubicBezTo>
                    <a:pt x="116" y="35"/>
                    <a:pt x="60" y="36"/>
                    <a:pt x="26" y="70"/>
                  </a:cubicBezTo>
                  <a:cubicBezTo>
                    <a:pt x="15" y="81"/>
                    <a:pt x="7" y="95"/>
                    <a:pt x="4" y="109"/>
                  </a:cubicBezTo>
                  <a:cubicBezTo>
                    <a:pt x="0" y="83"/>
                    <a:pt x="8" y="55"/>
                    <a:pt x="28" y="35"/>
                  </a:cubicBezTo>
                  <a:cubicBezTo>
                    <a:pt x="62" y="1"/>
                    <a:pt x="118"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7" name="Freeform 29">
              <a:extLst>
                <a:ext uri="{FF2B5EF4-FFF2-40B4-BE49-F238E27FC236}">
                  <a16:creationId xmlns:a16="http://schemas.microsoft.com/office/drawing/2014/main" id="{E1E5FBF5-E840-4174-8B94-CD06AAFFFDBA}"/>
                </a:ext>
              </a:extLst>
            </p:cNvPr>
            <p:cNvSpPr>
              <a:spLocks/>
            </p:cNvSpPr>
            <p:nvPr userDrawn="1"/>
          </p:nvSpPr>
          <p:spPr bwMode="auto">
            <a:xfrm rot="16521349">
              <a:off x="8844968" y="2366514"/>
              <a:ext cx="231865" cy="247777"/>
            </a:xfrm>
            <a:custGeom>
              <a:avLst/>
              <a:gdLst>
                <a:gd name="T0" fmla="*/ 46 w 256"/>
                <a:gd name="T1" fmla="*/ 212 h 257"/>
                <a:gd name="T2" fmla="*/ 211 w 256"/>
                <a:gd name="T3" fmla="*/ 211 h 257"/>
                <a:gd name="T4" fmla="*/ 210 w 256"/>
                <a:gd name="T5" fmla="*/ 46 h 257"/>
                <a:gd name="T6" fmla="*/ 45 w 256"/>
                <a:gd name="T7" fmla="*/ 46 h 257"/>
                <a:gd name="T8" fmla="*/ 46 w 256"/>
                <a:gd name="T9" fmla="*/ 212 h 257"/>
              </a:gdLst>
              <a:ahLst/>
              <a:cxnLst>
                <a:cxn ang="0">
                  <a:pos x="T0" y="T1"/>
                </a:cxn>
                <a:cxn ang="0">
                  <a:pos x="T2" y="T3"/>
                </a:cxn>
                <a:cxn ang="0">
                  <a:pos x="T4" y="T5"/>
                </a:cxn>
                <a:cxn ang="0">
                  <a:pos x="T6" y="T7"/>
                </a:cxn>
                <a:cxn ang="0">
                  <a:pos x="T8" y="T9"/>
                </a:cxn>
              </a:cxnLst>
              <a:rect l="0" t="0" r="r" b="b"/>
              <a:pathLst>
                <a:path w="256" h="257">
                  <a:moveTo>
                    <a:pt x="46" y="212"/>
                  </a:moveTo>
                  <a:cubicBezTo>
                    <a:pt x="92" y="257"/>
                    <a:pt x="166" y="256"/>
                    <a:pt x="211" y="211"/>
                  </a:cubicBezTo>
                  <a:cubicBezTo>
                    <a:pt x="256" y="165"/>
                    <a:pt x="256" y="91"/>
                    <a:pt x="210" y="46"/>
                  </a:cubicBezTo>
                  <a:cubicBezTo>
                    <a:pt x="164" y="0"/>
                    <a:pt x="90" y="1"/>
                    <a:pt x="45" y="46"/>
                  </a:cubicBezTo>
                  <a:cubicBezTo>
                    <a:pt x="0" y="92"/>
                    <a:pt x="0" y="166"/>
                    <a:pt x="46"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8" name="Freeform 30">
              <a:extLst>
                <a:ext uri="{FF2B5EF4-FFF2-40B4-BE49-F238E27FC236}">
                  <a16:creationId xmlns:a16="http://schemas.microsoft.com/office/drawing/2014/main" id="{EE7A0DD7-E053-49F0-AA87-1A39DA5F1B96}"/>
                </a:ext>
              </a:extLst>
            </p:cNvPr>
            <p:cNvSpPr>
              <a:spLocks/>
            </p:cNvSpPr>
            <p:nvPr userDrawn="1"/>
          </p:nvSpPr>
          <p:spPr bwMode="auto">
            <a:xfrm rot="16521349">
              <a:off x="8845108" y="2427550"/>
              <a:ext cx="163905" cy="115345"/>
            </a:xfrm>
            <a:custGeom>
              <a:avLst/>
              <a:gdLst>
                <a:gd name="T0" fmla="*/ 152 w 183"/>
                <a:gd name="T1" fmla="*/ 34 h 119"/>
                <a:gd name="T2" fmla="*/ 175 w 183"/>
                <a:gd name="T3" fmla="*/ 119 h 119"/>
                <a:gd name="T4" fmla="*/ 150 w 183"/>
                <a:gd name="T5" fmla="*/ 69 h 119"/>
                <a:gd name="T6" fmla="*/ 26 w 183"/>
                <a:gd name="T7" fmla="*/ 70 h 119"/>
                <a:gd name="T8" fmla="*/ 3 w 183"/>
                <a:gd name="T9" fmla="*/ 109 h 119"/>
                <a:gd name="T10" fmla="*/ 28 w 183"/>
                <a:gd name="T11" fmla="*/ 35 h 119"/>
                <a:gd name="T12" fmla="*/ 152 w 183"/>
                <a:gd name="T13" fmla="*/ 34 h 119"/>
              </a:gdLst>
              <a:ahLst/>
              <a:cxnLst>
                <a:cxn ang="0">
                  <a:pos x="T0" y="T1"/>
                </a:cxn>
                <a:cxn ang="0">
                  <a:pos x="T2" y="T3"/>
                </a:cxn>
                <a:cxn ang="0">
                  <a:pos x="T4" y="T5"/>
                </a:cxn>
                <a:cxn ang="0">
                  <a:pos x="T6" y="T7"/>
                </a:cxn>
                <a:cxn ang="0">
                  <a:pos x="T8" y="T9"/>
                </a:cxn>
                <a:cxn ang="0">
                  <a:pos x="T10" y="T11"/>
                </a:cxn>
                <a:cxn ang="0">
                  <a:pos x="T12" y="T13"/>
                </a:cxn>
              </a:cxnLst>
              <a:rect l="0" t="0" r="r" b="b"/>
              <a:pathLst>
                <a:path w="183" h="119">
                  <a:moveTo>
                    <a:pt x="152" y="34"/>
                  </a:moveTo>
                  <a:cubicBezTo>
                    <a:pt x="175" y="57"/>
                    <a:pt x="183" y="90"/>
                    <a:pt x="175" y="119"/>
                  </a:cubicBezTo>
                  <a:cubicBezTo>
                    <a:pt x="172" y="101"/>
                    <a:pt x="164" y="83"/>
                    <a:pt x="150" y="69"/>
                  </a:cubicBezTo>
                  <a:cubicBezTo>
                    <a:pt x="115" y="35"/>
                    <a:pt x="60" y="35"/>
                    <a:pt x="26" y="70"/>
                  </a:cubicBezTo>
                  <a:cubicBezTo>
                    <a:pt x="14" y="81"/>
                    <a:pt x="7" y="94"/>
                    <a:pt x="3" y="109"/>
                  </a:cubicBezTo>
                  <a:cubicBezTo>
                    <a:pt x="0" y="83"/>
                    <a:pt x="8" y="55"/>
                    <a:pt x="28" y="35"/>
                  </a:cubicBezTo>
                  <a:cubicBezTo>
                    <a:pt x="62" y="0"/>
                    <a:pt x="117"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240692089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barn(outVertical)">
                                      <p:cBhvr>
                                        <p:cTn id="15" dur="750"/>
                                        <p:tgtEl>
                                          <p:spTgt spid="66"/>
                                        </p:tgtEl>
                                      </p:cBhvr>
                                    </p:animEffect>
                                  </p:childTnLst>
                                </p:cTn>
                              </p:par>
                              <p:par>
                                <p:cTn id="16" presetID="2" presetClass="entr" presetSubtype="4"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additive="base">
                                        <p:cTn id="18" dur="750" fill="hold"/>
                                        <p:tgtEl>
                                          <p:spTgt spid="65"/>
                                        </p:tgtEl>
                                        <p:attrNameLst>
                                          <p:attrName>ppt_x</p:attrName>
                                        </p:attrNameLst>
                                      </p:cBhvr>
                                      <p:tavLst>
                                        <p:tav tm="0">
                                          <p:val>
                                            <p:strVal val="#ppt_x"/>
                                          </p:val>
                                        </p:tav>
                                        <p:tav tm="100000">
                                          <p:val>
                                            <p:strVal val="#ppt_x"/>
                                          </p:val>
                                        </p:tav>
                                      </p:tavLst>
                                    </p:anim>
                                    <p:anim calcmode="lin" valueType="num">
                                      <p:cBhvr additive="base">
                                        <p:cTn id="19" dur="75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8851534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9357458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2017609"/>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50441718"/>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6213420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032673622"/>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157749819"/>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424748812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156891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V="1">
            <a:off x="3866775" y="6245738"/>
            <a:ext cx="3734962" cy="1053072"/>
          </a:xfrm>
          <a:prstGeom prst="rect">
            <a:avLst/>
          </a:prstGeom>
        </p:spPr>
      </p:pic>
      <p:pic>
        <p:nvPicPr>
          <p:cNvPr id="163" name="图片 162">
            <a:extLst>
              <a:ext uri="{FF2B5EF4-FFF2-40B4-BE49-F238E27FC236}">
                <a16:creationId xmlns:a16="http://schemas.microsoft.com/office/drawing/2014/main" id="{7B54F261-B4F7-4E32-BC5F-F86A840C0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61357" y="2706451"/>
            <a:ext cx="1430643" cy="1427399"/>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53571" y="170730"/>
            <a:ext cx="2196463" cy="953939"/>
          </a:xfrm>
          <a:prstGeom prst="rect">
            <a:avLst/>
          </a:prstGeom>
        </p:spPr>
      </p:pic>
      <p:pic>
        <p:nvPicPr>
          <p:cNvPr id="166" name="图片 165">
            <a:extLst>
              <a:ext uri="{FF2B5EF4-FFF2-40B4-BE49-F238E27FC236}">
                <a16:creationId xmlns:a16="http://schemas.microsoft.com/office/drawing/2014/main" id="{971A4AAD-077B-4EB5-A65A-7038BFD516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4375" y="2925770"/>
            <a:ext cx="2973091" cy="1902086"/>
          </a:xfrm>
          <a:prstGeom prst="rect">
            <a:avLst/>
          </a:prstGeom>
        </p:spPr>
      </p:pic>
      <p:pic>
        <p:nvPicPr>
          <p:cNvPr id="167" name="图片 166">
            <a:extLst>
              <a:ext uri="{FF2B5EF4-FFF2-40B4-BE49-F238E27FC236}">
                <a16:creationId xmlns:a16="http://schemas.microsoft.com/office/drawing/2014/main" id="{B6ED1B52-A5E3-413E-BEA4-844DC42068A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4775" y="5281330"/>
            <a:ext cx="1360682" cy="1357596"/>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8687064">
            <a:off x="10156126" y="5964528"/>
            <a:ext cx="1981432" cy="1038862"/>
          </a:xfrm>
          <a:prstGeom prst="rect">
            <a:avLst/>
          </a:prstGeom>
        </p:spPr>
      </p:pic>
      <p:pic>
        <p:nvPicPr>
          <p:cNvPr id="172" name="图片 171">
            <a:extLst>
              <a:ext uri="{FF2B5EF4-FFF2-40B4-BE49-F238E27FC236}">
                <a16:creationId xmlns:a16="http://schemas.microsoft.com/office/drawing/2014/main" id="{54D7A022-25A4-4F0A-B1E1-EC465F800217}"/>
              </a:ext>
            </a:extLst>
          </p:cNvPr>
          <p:cNvPicPr>
            <a:picLocks noChangeAspect="1"/>
          </p:cNvPicPr>
          <p:nvPr userDrawn="1"/>
        </p:nvPicPr>
        <p:blipFill>
          <a:blip r:embed="rId8"/>
          <a:stretch>
            <a:fillRect/>
          </a:stretch>
        </p:blipFill>
        <p:spPr>
          <a:xfrm rot="20705900">
            <a:off x="679273" y="634236"/>
            <a:ext cx="2038587" cy="1056313"/>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8489583" y="6452093"/>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10"/>
          <a:stretch>
            <a:fillRect/>
          </a:stretch>
        </p:blipFill>
        <p:spPr>
          <a:xfrm rot="20320268">
            <a:off x="10690242" y="622572"/>
            <a:ext cx="748105" cy="1790300"/>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864431" y="5923650"/>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62712" y="469450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7213075">
            <a:off x="8692103" y="5605171"/>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373569" y="-151322"/>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967019" y="190320"/>
            <a:ext cx="1005532" cy="797344"/>
          </a:xfrm>
          <a:prstGeom prst="rect">
            <a:avLst/>
          </a:prstGeom>
        </p:spPr>
      </p:pic>
      <p:pic>
        <p:nvPicPr>
          <p:cNvPr id="185" name="图片 184">
            <a:extLst>
              <a:ext uri="{FF2B5EF4-FFF2-40B4-BE49-F238E27FC236}">
                <a16:creationId xmlns:a16="http://schemas.microsoft.com/office/drawing/2014/main" id="{E1ABACD8-D10A-44A9-8CFF-589DCA9C79B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381436"/>
            <a:ext cx="858597" cy="722476"/>
          </a:xfrm>
          <a:prstGeom prst="rect">
            <a:avLst/>
          </a:prstGeom>
        </p:spPr>
      </p:pic>
      <p:pic>
        <p:nvPicPr>
          <p:cNvPr id="186" name="图片 185">
            <a:extLst>
              <a:ext uri="{FF2B5EF4-FFF2-40B4-BE49-F238E27FC236}">
                <a16:creationId xmlns:a16="http://schemas.microsoft.com/office/drawing/2014/main" id="{5494A3A7-185F-4AD7-BFF8-DFA97DD0B3C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143414" y="2201805"/>
            <a:ext cx="762311" cy="811813"/>
          </a:xfrm>
          <a:prstGeom prst="rect">
            <a:avLst/>
          </a:prstGeom>
        </p:spPr>
      </p:pic>
      <p:pic>
        <p:nvPicPr>
          <p:cNvPr id="21" name="图片 20">
            <a:extLst>
              <a:ext uri="{FF2B5EF4-FFF2-40B4-BE49-F238E27FC236}">
                <a16:creationId xmlns:a16="http://schemas.microsoft.com/office/drawing/2014/main" id="{E5DAD34E-D531-4307-87E1-1738BCF1CA9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389410" y="6078962"/>
            <a:ext cx="793193" cy="791395"/>
          </a:xfrm>
          <a:prstGeom prst="rect">
            <a:avLst/>
          </a:prstGeom>
        </p:spPr>
      </p:pic>
      <p:sp>
        <p:nvSpPr>
          <p:cNvPr id="19" name="矩形 18">
            <a:extLst>
              <a:ext uri="{FF2B5EF4-FFF2-40B4-BE49-F238E27FC236}">
                <a16:creationId xmlns:a16="http://schemas.microsoft.com/office/drawing/2014/main" id="{8FED09F7-20B1-4F5D-92A1-A42D725C85F2}"/>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391193392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 calcmode="lin" valueType="num">
                                      <p:cBhvr>
                                        <p:cTn id="7" dur="1000" fill="hold"/>
                                        <p:tgtEl>
                                          <p:spTgt spid="163"/>
                                        </p:tgtEl>
                                        <p:attrNameLst>
                                          <p:attrName>ppt_w</p:attrName>
                                        </p:attrNameLst>
                                      </p:cBhvr>
                                      <p:tavLst>
                                        <p:tav tm="0">
                                          <p:val>
                                            <p:fltVal val="0"/>
                                          </p:val>
                                        </p:tav>
                                        <p:tav tm="100000">
                                          <p:val>
                                            <p:strVal val="#ppt_w"/>
                                          </p:val>
                                        </p:tav>
                                      </p:tavLst>
                                    </p:anim>
                                    <p:anim calcmode="lin" valueType="num">
                                      <p:cBhvr>
                                        <p:cTn id="8" dur="1000" fill="hold"/>
                                        <p:tgtEl>
                                          <p:spTgt spid="163"/>
                                        </p:tgtEl>
                                        <p:attrNameLst>
                                          <p:attrName>ppt_h</p:attrName>
                                        </p:attrNameLst>
                                      </p:cBhvr>
                                      <p:tavLst>
                                        <p:tav tm="0">
                                          <p:val>
                                            <p:fltVal val="0"/>
                                          </p:val>
                                        </p:tav>
                                        <p:tav tm="100000">
                                          <p:val>
                                            <p:strVal val="#ppt_h"/>
                                          </p:val>
                                        </p:tav>
                                      </p:tavLst>
                                    </p:anim>
                                    <p:anim calcmode="lin" valueType="num">
                                      <p:cBhvr>
                                        <p:cTn id="9" dur="1000" fill="hold"/>
                                        <p:tgtEl>
                                          <p:spTgt spid="163"/>
                                        </p:tgtEl>
                                        <p:attrNameLst>
                                          <p:attrName>style.rotation</p:attrName>
                                        </p:attrNameLst>
                                      </p:cBhvr>
                                      <p:tavLst>
                                        <p:tav tm="0">
                                          <p:val>
                                            <p:fltVal val="90"/>
                                          </p:val>
                                        </p:tav>
                                        <p:tav tm="100000">
                                          <p:val>
                                            <p:fltVal val="0"/>
                                          </p:val>
                                        </p:tav>
                                      </p:tavLst>
                                    </p:anim>
                                    <p:animEffect transition="in" filter="fade">
                                      <p:cBhvr>
                                        <p:cTn id="10" dur="1000"/>
                                        <p:tgtEl>
                                          <p:spTgt spid="163"/>
                                        </p:tgtEl>
                                      </p:cBhvr>
                                    </p:animEffect>
                                  </p:childTnLst>
                                </p:cTn>
                              </p:par>
                              <p:par>
                                <p:cTn id="11" presetID="31" presetClass="entr" presetSubtype="0" fill="hold" nodeType="withEffect">
                                  <p:stCondLst>
                                    <p:cond delay="0"/>
                                  </p:stCondLst>
                                  <p:childTnLst>
                                    <p:set>
                                      <p:cBhvr>
                                        <p:cTn id="12" dur="1" fill="hold">
                                          <p:stCondLst>
                                            <p:cond delay="0"/>
                                          </p:stCondLst>
                                        </p:cTn>
                                        <p:tgtEl>
                                          <p:spTgt spid="167"/>
                                        </p:tgtEl>
                                        <p:attrNameLst>
                                          <p:attrName>style.visibility</p:attrName>
                                        </p:attrNameLst>
                                      </p:cBhvr>
                                      <p:to>
                                        <p:strVal val="visible"/>
                                      </p:to>
                                    </p:set>
                                    <p:anim calcmode="lin" valueType="num">
                                      <p:cBhvr>
                                        <p:cTn id="13" dur="1000" fill="hold"/>
                                        <p:tgtEl>
                                          <p:spTgt spid="167"/>
                                        </p:tgtEl>
                                        <p:attrNameLst>
                                          <p:attrName>ppt_w</p:attrName>
                                        </p:attrNameLst>
                                      </p:cBhvr>
                                      <p:tavLst>
                                        <p:tav tm="0">
                                          <p:val>
                                            <p:fltVal val="0"/>
                                          </p:val>
                                        </p:tav>
                                        <p:tav tm="100000">
                                          <p:val>
                                            <p:strVal val="#ppt_w"/>
                                          </p:val>
                                        </p:tav>
                                      </p:tavLst>
                                    </p:anim>
                                    <p:anim calcmode="lin" valueType="num">
                                      <p:cBhvr>
                                        <p:cTn id="14" dur="1000" fill="hold"/>
                                        <p:tgtEl>
                                          <p:spTgt spid="167"/>
                                        </p:tgtEl>
                                        <p:attrNameLst>
                                          <p:attrName>ppt_h</p:attrName>
                                        </p:attrNameLst>
                                      </p:cBhvr>
                                      <p:tavLst>
                                        <p:tav tm="0">
                                          <p:val>
                                            <p:fltVal val="0"/>
                                          </p:val>
                                        </p:tav>
                                        <p:tav tm="100000">
                                          <p:val>
                                            <p:strVal val="#ppt_h"/>
                                          </p:val>
                                        </p:tav>
                                      </p:tavLst>
                                    </p:anim>
                                    <p:anim calcmode="lin" valueType="num">
                                      <p:cBhvr>
                                        <p:cTn id="15" dur="1000" fill="hold"/>
                                        <p:tgtEl>
                                          <p:spTgt spid="167"/>
                                        </p:tgtEl>
                                        <p:attrNameLst>
                                          <p:attrName>style.rotation</p:attrName>
                                        </p:attrNameLst>
                                      </p:cBhvr>
                                      <p:tavLst>
                                        <p:tav tm="0">
                                          <p:val>
                                            <p:fltVal val="90"/>
                                          </p:val>
                                        </p:tav>
                                        <p:tav tm="100000">
                                          <p:val>
                                            <p:fltVal val="0"/>
                                          </p:val>
                                        </p:tav>
                                      </p:tavLst>
                                    </p:anim>
                                    <p:animEffect transition="in" filter="fade">
                                      <p:cBhvr>
                                        <p:cTn id="16" dur="1000"/>
                                        <p:tgtEl>
                                          <p:spTgt spid="167"/>
                                        </p:tgtEl>
                                      </p:cBhvr>
                                    </p:animEffect>
                                  </p:childTnLst>
                                </p:cTn>
                              </p:par>
                              <p:par>
                                <p:cTn id="17" presetID="31" presetClass="entr" presetSubtype="0" fill="hold" nodeType="withEffect">
                                  <p:stCondLst>
                                    <p:cond delay="0"/>
                                  </p:stCondLst>
                                  <p:childTnLst>
                                    <p:set>
                                      <p:cBhvr>
                                        <p:cTn id="18" dur="1" fill="hold">
                                          <p:stCondLst>
                                            <p:cond delay="0"/>
                                          </p:stCondLst>
                                        </p:cTn>
                                        <p:tgtEl>
                                          <p:spTgt spid="166"/>
                                        </p:tgtEl>
                                        <p:attrNameLst>
                                          <p:attrName>style.visibility</p:attrName>
                                        </p:attrNameLst>
                                      </p:cBhvr>
                                      <p:to>
                                        <p:strVal val="visible"/>
                                      </p:to>
                                    </p:set>
                                    <p:anim calcmode="lin" valueType="num">
                                      <p:cBhvr>
                                        <p:cTn id="19" dur="1000" fill="hold"/>
                                        <p:tgtEl>
                                          <p:spTgt spid="166"/>
                                        </p:tgtEl>
                                        <p:attrNameLst>
                                          <p:attrName>ppt_w</p:attrName>
                                        </p:attrNameLst>
                                      </p:cBhvr>
                                      <p:tavLst>
                                        <p:tav tm="0">
                                          <p:val>
                                            <p:fltVal val="0"/>
                                          </p:val>
                                        </p:tav>
                                        <p:tav tm="100000">
                                          <p:val>
                                            <p:strVal val="#ppt_w"/>
                                          </p:val>
                                        </p:tav>
                                      </p:tavLst>
                                    </p:anim>
                                    <p:anim calcmode="lin" valueType="num">
                                      <p:cBhvr>
                                        <p:cTn id="20" dur="1000" fill="hold"/>
                                        <p:tgtEl>
                                          <p:spTgt spid="166"/>
                                        </p:tgtEl>
                                        <p:attrNameLst>
                                          <p:attrName>ppt_h</p:attrName>
                                        </p:attrNameLst>
                                      </p:cBhvr>
                                      <p:tavLst>
                                        <p:tav tm="0">
                                          <p:val>
                                            <p:fltVal val="0"/>
                                          </p:val>
                                        </p:tav>
                                        <p:tav tm="100000">
                                          <p:val>
                                            <p:strVal val="#ppt_h"/>
                                          </p:val>
                                        </p:tav>
                                      </p:tavLst>
                                    </p:anim>
                                    <p:anim calcmode="lin" valueType="num">
                                      <p:cBhvr>
                                        <p:cTn id="21" dur="1000" fill="hold"/>
                                        <p:tgtEl>
                                          <p:spTgt spid="166"/>
                                        </p:tgtEl>
                                        <p:attrNameLst>
                                          <p:attrName>style.rotation</p:attrName>
                                        </p:attrNameLst>
                                      </p:cBhvr>
                                      <p:tavLst>
                                        <p:tav tm="0">
                                          <p:val>
                                            <p:fltVal val="90"/>
                                          </p:val>
                                        </p:tav>
                                        <p:tav tm="100000">
                                          <p:val>
                                            <p:fltVal val="0"/>
                                          </p:val>
                                        </p:tav>
                                      </p:tavLst>
                                    </p:anim>
                                    <p:animEffect transition="in" filter="fade">
                                      <p:cBhvr>
                                        <p:cTn id="22" dur="1000"/>
                                        <p:tgtEl>
                                          <p:spTgt spid="166"/>
                                        </p:tgtEl>
                                      </p:cBhvr>
                                    </p:animEffect>
                                  </p:childTnLst>
                                </p:cTn>
                              </p:par>
                              <p:par>
                                <p:cTn id="23" presetID="31" presetClass="entr" presetSubtype="0" fill="hold" nodeType="withEffect">
                                  <p:stCondLst>
                                    <p:cond delay="0"/>
                                  </p:stCondLst>
                                  <p:childTnLst>
                                    <p:set>
                                      <p:cBhvr>
                                        <p:cTn id="24" dur="1" fill="hold">
                                          <p:stCondLst>
                                            <p:cond delay="0"/>
                                          </p:stCondLst>
                                        </p:cTn>
                                        <p:tgtEl>
                                          <p:spTgt spid="171"/>
                                        </p:tgtEl>
                                        <p:attrNameLst>
                                          <p:attrName>style.visibility</p:attrName>
                                        </p:attrNameLst>
                                      </p:cBhvr>
                                      <p:to>
                                        <p:strVal val="visible"/>
                                      </p:to>
                                    </p:set>
                                    <p:anim calcmode="lin" valueType="num">
                                      <p:cBhvr>
                                        <p:cTn id="25" dur="1000" fill="hold"/>
                                        <p:tgtEl>
                                          <p:spTgt spid="171"/>
                                        </p:tgtEl>
                                        <p:attrNameLst>
                                          <p:attrName>ppt_w</p:attrName>
                                        </p:attrNameLst>
                                      </p:cBhvr>
                                      <p:tavLst>
                                        <p:tav tm="0">
                                          <p:val>
                                            <p:fltVal val="0"/>
                                          </p:val>
                                        </p:tav>
                                        <p:tav tm="100000">
                                          <p:val>
                                            <p:strVal val="#ppt_w"/>
                                          </p:val>
                                        </p:tav>
                                      </p:tavLst>
                                    </p:anim>
                                    <p:anim calcmode="lin" valueType="num">
                                      <p:cBhvr>
                                        <p:cTn id="26" dur="1000" fill="hold"/>
                                        <p:tgtEl>
                                          <p:spTgt spid="171"/>
                                        </p:tgtEl>
                                        <p:attrNameLst>
                                          <p:attrName>ppt_h</p:attrName>
                                        </p:attrNameLst>
                                      </p:cBhvr>
                                      <p:tavLst>
                                        <p:tav tm="0">
                                          <p:val>
                                            <p:fltVal val="0"/>
                                          </p:val>
                                        </p:tav>
                                        <p:tav tm="100000">
                                          <p:val>
                                            <p:strVal val="#ppt_h"/>
                                          </p:val>
                                        </p:tav>
                                      </p:tavLst>
                                    </p:anim>
                                    <p:anim calcmode="lin" valueType="num">
                                      <p:cBhvr>
                                        <p:cTn id="27" dur="1000" fill="hold"/>
                                        <p:tgtEl>
                                          <p:spTgt spid="171"/>
                                        </p:tgtEl>
                                        <p:attrNameLst>
                                          <p:attrName>style.rotation</p:attrName>
                                        </p:attrNameLst>
                                      </p:cBhvr>
                                      <p:tavLst>
                                        <p:tav tm="0">
                                          <p:val>
                                            <p:fltVal val="90"/>
                                          </p:val>
                                        </p:tav>
                                        <p:tav tm="100000">
                                          <p:val>
                                            <p:fltVal val="0"/>
                                          </p:val>
                                        </p:tav>
                                      </p:tavLst>
                                    </p:anim>
                                    <p:animEffect transition="in" filter="fade">
                                      <p:cBhvr>
                                        <p:cTn id="28" dur="1000"/>
                                        <p:tgtEl>
                                          <p:spTgt spid="171"/>
                                        </p:tgtEl>
                                      </p:cBhvr>
                                    </p:animEffect>
                                  </p:childTnLst>
                                </p:cTn>
                              </p:par>
                              <p:par>
                                <p:cTn id="29" presetID="31" presetClass="entr" presetSubtype="0" fill="hold" nodeType="withEffect">
                                  <p:stCondLst>
                                    <p:cond delay="0"/>
                                  </p:stCondLst>
                                  <p:childTnLst>
                                    <p:set>
                                      <p:cBhvr>
                                        <p:cTn id="30" dur="1" fill="hold">
                                          <p:stCondLst>
                                            <p:cond delay="0"/>
                                          </p:stCondLst>
                                        </p:cTn>
                                        <p:tgtEl>
                                          <p:spTgt spid="172"/>
                                        </p:tgtEl>
                                        <p:attrNameLst>
                                          <p:attrName>style.visibility</p:attrName>
                                        </p:attrNameLst>
                                      </p:cBhvr>
                                      <p:to>
                                        <p:strVal val="visible"/>
                                      </p:to>
                                    </p:set>
                                    <p:anim calcmode="lin" valueType="num">
                                      <p:cBhvr>
                                        <p:cTn id="31" dur="1000" fill="hold"/>
                                        <p:tgtEl>
                                          <p:spTgt spid="172"/>
                                        </p:tgtEl>
                                        <p:attrNameLst>
                                          <p:attrName>ppt_w</p:attrName>
                                        </p:attrNameLst>
                                      </p:cBhvr>
                                      <p:tavLst>
                                        <p:tav tm="0">
                                          <p:val>
                                            <p:fltVal val="0"/>
                                          </p:val>
                                        </p:tav>
                                        <p:tav tm="100000">
                                          <p:val>
                                            <p:strVal val="#ppt_w"/>
                                          </p:val>
                                        </p:tav>
                                      </p:tavLst>
                                    </p:anim>
                                    <p:anim calcmode="lin" valueType="num">
                                      <p:cBhvr>
                                        <p:cTn id="32" dur="1000" fill="hold"/>
                                        <p:tgtEl>
                                          <p:spTgt spid="172"/>
                                        </p:tgtEl>
                                        <p:attrNameLst>
                                          <p:attrName>ppt_h</p:attrName>
                                        </p:attrNameLst>
                                      </p:cBhvr>
                                      <p:tavLst>
                                        <p:tav tm="0">
                                          <p:val>
                                            <p:fltVal val="0"/>
                                          </p:val>
                                        </p:tav>
                                        <p:tav tm="100000">
                                          <p:val>
                                            <p:strVal val="#ppt_h"/>
                                          </p:val>
                                        </p:tav>
                                      </p:tavLst>
                                    </p:anim>
                                    <p:anim calcmode="lin" valueType="num">
                                      <p:cBhvr>
                                        <p:cTn id="33" dur="1000" fill="hold"/>
                                        <p:tgtEl>
                                          <p:spTgt spid="172"/>
                                        </p:tgtEl>
                                        <p:attrNameLst>
                                          <p:attrName>style.rotation</p:attrName>
                                        </p:attrNameLst>
                                      </p:cBhvr>
                                      <p:tavLst>
                                        <p:tav tm="0">
                                          <p:val>
                                            <p:fltVal val="90"/>
                                          </p:val>
                                        </p:tav>
                                        <p:tav tm="100000">
                                          <p:val>
                                            <p:fltVal val="0"/>
                                          </p:val>
                                        </p:tav>
                                      </p:tavLst>
                                    </p:anim>
                                    <p:animEffect transition="in" filter="fade">
                                      <p:cBhvr>
                                        <p:cTn id="34" dur="1000"/>
                                        <p:tgtEl>
                                          <p:spTgt spid="172"/>
                                        </p:tgtEl>
                                      </p:cBhvr>
                                    </p:animEffect>
                                  </p:childTnLst>
                                </p:cTn>
                              </p:par>
                              <p:par>
                                <p:cTn id="35" presetID="31" presetClass="entr" presetSubtype="0" fill="hold" nodeType="withEffect">
                                  <p:stCondLst>
                                    <p:cond delay="0"/>
                                  </p:stCondLst>
                                  <p:childTnLst>
                                    <p:set>
                                      <p:cBhvr>
                                        <p:cTn id="36" dur="1" fill="hold">
                                          <p:stCondLst>
                                            <p:cond delay="0"/>
                                          </p:stCondLst>
                                        </p:cTn>
                                        <p:tgtEl>
                                          <p:spTgt spid="165"/>
                                        </p:tgtEl>
                                        <p:attrNameLst>
                                          <p:attrName>style.visibility</p:attrName>
                                        </p:attrNameLst>
                                      </p:cBhvr>
                                      <p:to>
                                        <p:strVal val="visible"/>
                                      </p:to>
                                    </p:set>
                                    <p:anim calcmode="lin" valueType="num">
                                      <p:cBhvr>
                                        <p:cTn id="37" dur="1000" fill="hold"/>
                                        <p:tgtEl>
                                          <p:spTgt spid="165"/>
                                        </p:tgtEl>
                                        <p:attrNameLst>
                                          <p:attrName>ppt_w</p:attrName>
                                        </p:attrNameLst>
                                      </p:cBhvr>
                                      <p:tavLst>
                                        <p:tav tm="0">
                                          <p:val>
                                            <p:fltVal val="0"/>
                                          </p:val>
                                        </p:tav>
                                        <p:tav tm="100000">
                                          <p:val>
                                            <p:strVal val="#ppt_w"/>
                                          </p:val>
                                        </p:tav>
                                      </p:tavLst>
                                    </p:anim>
                                    <p:anim calcmode="lin" valueType="num">
                                      <p:cBhvr>
                                        <p:cTn id="38" dur="1000" fill="hold"/>
                                        <p:tgtEl>
                                          <p:spTgt spid="165"/>
                                        </p:tgtEl>
                                        <p:attrNameLst>
                                          <p:attrName>ppt_h</p:attrName>
                                        </p:attrNameLst>
                                      </p:cBhvr>
                                      <p:tavLst>
                                        <p:tav tm="0">
                                          <p:val>
                                            <p:fltVal val="0"/>
                                          </p:val>
                                        </p:tav>
                                        <p:tav tm="100000">
                                          <p:val>
                                            <p:strVal val="#ppt_h"/>
                                          </p:val>
                                        </p:tav>
                                      </p:tavLst>
                                    </p:anim>
                                    <p:anim calcmode="lin" valueType="num">
                                      <p:cBhvr>
                                        <p:cTn id="39" dur="1000" fill="hold"/>
                                        <p:tgtEl>
                                          <p:spTgt spid="165"/>
                                        </p:tgtEl>
                                        <p:attrNameLst>
                                          <p:attrName>style.rotation</p:attrName>
                                        </p:attrNameLst>
                                      </p:cBhvr>
                                      <p:tavLst>
                                        <p:tav tm="0">
                                          <p:val>
                                            <p:fltVal val="90"/>
                                          </p:val>
                                        </p:tav>
                                        <p:tav tm="100000">
                                          <p:val>
                                            <p:fltVal val="0"/>
                                          </p:val>
                                        </p:tav>
                                      </p:tavLst>
                                    </p:anim>
                                    <p:animEffect transition="in" filter="fade">
                                      <p:cBhvr>
                                        <p:cTn id="40" dur="1000"/>
                                        <p:tgtEl>
                                          <p:spTgt spid="16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185"/>
                                        </p:tgtEl>
                                        <p:attrNameLst>
                                          <p:attrName>style.visibility</p:attrName>
                                        </p:attrNameLst>
                                      </p:cBhvr>
                                      <p:to>
                                        <p:strVal val="visible"/>
                                      </p:to>
                                    </p:set>
                                    <p:animEffect transition="in" filter="fade">
                                      <p:cBhvr>
                                        <p:cTn id="69" dur="500"/>
                                        <p:tgtEl>
                                          <p:spTgt spid="185"/>
                                        </p:tgtEl>
                                      </p:cBhvr>
                                    </p:animEffect>
                                  </p:childTnLst>
                                </p:cTn>
                              </p:par>
                              <p:par>
                                <p:cTn id="70" presetID="10" presetClass="entr" presetSubtype="0" fill="hold" nodeType="withEffect">
                                  <p:stCondLst>
                                    <p:cond delay="0"/>
                                  </p:stCondLst>
                                  <p:childTnLst>
                                    <p:set>
                                      <p:cBhvr>
                                        <p:cTn id="71" dur="1" fill="hold">
                                          <p:stCondLst>
                                            <p:cond delay="0"/>
                                          </p:stCondLst>
                                        </p:cTn>
                                        <p:tgtEl>
                                          <p:spTgt spid="186"/>
                                        </p:tgtEl>
                                        <p:attrNameLst>
                                          <p:attrName>style.visibility</p:attrName>
                                        </p:attrNameLst>
                                      </p:cBhvr>
                                      <p:to>
                                        <p:strVal val="visible"/>
                                      </p:to>
                                    </p:set>
                                    <p:animEffect transition="in" filter="fade">
                                      <p:cBhvr>
                                        <p:cTn id="72" dur="500"/>
                                        <p:tgtEl>
                                          <p:spTgt spid="186"/>
                                        </p:tgtEl>
                                      </p:cBhvr>
                                    </p:animEffect>
                                  </p:childTnLst>
                                </p:cTn>
                              </p:par>
                              <p:par>
                                <p:cTn id="73" presetID="31" presetClass="entr" presetSubtype="0" fill="hold"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fltVal val="0"/>
                                          </p:val>
                                        </p:tav>
                                        <p:tav tm="100000">
                                          <p:val>
                                            <p:strVal val="#ppt_w"/>
                                          </p:val>
                                        </p:tav>
                                      </p:tavLst>
                                    </p:anim>
                                    <p:anim calcmode="lin" valueType="num">
                                      <p:cBhvr>
                                        <p:cTn id="76" dur="1000" fill="hold"/>
                                        <p:tgtEl>
                                          <p:spTgt spid="21"/>
                                        </p:tgtEl>
                                        <p:attrNameLst>
                                          <p:attrName>ppt_h</p:attrName>
                                        </p:attrNameLst>
                                      </p:cBhvr>
                                      <p:tavLst>
                                        <p:tav tm="0">
                                          <p:val>
                                            <p:fltVal val="0"/>
                                          </p:val>
                                        </p:tav>
                                        <p:tav tm="100000">
                                          <p:val>
                                            <p:strVal val="#ppt_h"/>
                                          </p:val>
                                        </p:tav>
                                      </p:tavLst>
                                    </p:anim>
                                    <p:anim calcmode="lin" valueType="num">
                                      <p:cBhvr>
                                        <p:cTn id="77" dur="1000" fill="hold"/>
                                        <p:tgtEl>
                                          <p:spTgt spid="21"/>
                                        </p:tgtEl>
                                        <p:attrNameLst>
                                          <p:attrName>style.rotation</p:attrName>
                                        </p:attrNameLst>
                                      </p:cBhvr>
                                      <p:tavLst>
                                        <p:tav tm="0">
                                          <p:val>
                                            <p:fltVal val="90"/>
                                          </p:val>
                                        </p:tav>
                                        <p:tav tm="100000">
                                          <p:val>
                                            <p:fltVal val="0"/>
                                          </p:val>
                                        </p:tav>
                                      </p:tavLst>
                                    </p:anim>
                                    <p:animEffect transition="in" filter="fade">
                                      <p:cBhvr>
                                        <p:cTn id="78" dur="10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37"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barn(outVertical)">
                                      <p:cBhvr>
                                        <p:cTn id="8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4910E8C5-4CE9-4593-B1A6-561FCACD85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5761" y="3973799"/>
            <a:ext cx="7444944" cy="2698956"/>
          </a:xfrm>
          <a:prstGeom prst="rect">
            <a:avLst/>
          </a:prstGeom>
        </p:spPr>
      </p:pic>
      <p:grpSp>
        <p:nvGrpSpPr>
          <p:cNvPr id="12" name="Group 97">
            <a:extLst>
              <a:ext uri="{FF2B5EF4-FFF2-40B4-BE49-F238E27FC236}">
                <a16:creationId xmlns:a16="http://schemas.microsoft.com/office/drawing/2014/main" id="{912E5D3F-08B7-486C-AF83-4A34D4D23413}"/>
              </a:ext>
            </a:extLst>
          </p:cNvPr>
          <p:cNvGrpSpPr>
            <a:grpSpLocks noChangeAspect="1"/>
          </p:cNvGrpSpPr>
          <p:nvPr userDrawn="1"/>
        </p:nvGrpSpPr>
        <p:grpSpPr bwMode="auto">
          <a:xfrm>
            <a:off x="226521" y="343300"/>
            <a:ext cx="1788490" cy="1784350"/>
            <a:chOff x="100" y="412"/>
            <a:chExt cx="1296" cy="1293"/>
          </a:xfrm>
        </p:grpSpPr>
        <p:sp>
          <p:nvSpPr>
            <p:cNvPr id="13" name="AutoShape 96">
              <a:extLst>
                <a:ext uri="{FF2B5EF4-FFF2-40B4-BE49-F238E27FC236}">
                  <a16:creationId xmlns:a16="http://schemas.microsoft.com/office/drawing/2014/main" id="{5C54BBB4-50FF-4496-8259-4FF827ADD043}"/>
                </a:ext>
              </a:extLst>
            </p:cNvPr>
            <p:cNvSpPr>
              <a:spLocks noChangeAspect="1" noChangeArrowheads="1" noTextEdit="1"/>
            </p:cNvSpPr>
            <p:nvPr userDrawn="1"/>
          </p:nvSpPr>
          <p:spPr bwMode="auto">
            <a:xfrm>
              <a:off x="100" y="412"/>
              <a:ext cx="1296" cy="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5" name="Oval 99">
              <a:extLst>
                <a:ext uri="{FF2B5EF4-FFF2-40B4-BE49-F238E27FC236}">
                  <a16:creationId xmlns:a16="http://schemas.microsoft.com/office/drawing/2014/main" id="{49F3C228-09F7-4C7E-9FC7-B4596252FEEF}"/>
                </a:ext>
              </a:extLst>
            </p:cNvPr>
            <p:cNvSpPr>
              <a:spLocks noChangeArrowheads="1"/>
            </p:cNvSpPr>
            <p:nvPr userDrawn="1"/>
          </p:nvSpPr>
          <p:spPr bwMode="auto">
            <a:xfrm>
              <a:off x="273" y="584"/>
              <a:ext cx="950" cy="949"/>
            </a:xfrm>
            <a:prstGeom prst="ellipse">
              <a:avLst/>
            </a:prstGeom>
            <a:solidFill>
              <a:srgbClr val="FEF8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6" name="Oval 100">
              <a:extLst>
                <a:ext uri="{FF2B5EF4-FFF2-40B4-BE49-F238E27FC236}">
                  <a16:creationId xmlns:a16="http://schemas.microsoft.com/office/drawing/2014/main" id="{8D29C709-5074-4115-A1A4-C845001FDF8C}"/>
                </a:ext>
              </a:extLst>
            </p:cNvPr>
            <p:cNvSpPr>
              <a:spLocks noChangeArrowheads="1"/>
            </p:cNvSpPr>
            <p:nvPr userDrawn="1"/>
          </p:nvSpPr>
          <p:spPr bwMode="auto">
            <a:xfrm>
              <a:off x="333" y="645"/>
              <a:ext cx="830" cy="827"/>
            </a:xfrm>
            <a:prstGeom prst="ellipse">
              <a:avLst/>
            </a:prstGeom>
            <a:solidFill>
              <a:srgbClr val="F4E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7" name="Oval 101">
              <a:extLst>
                <a:ext uri="{FF2B5EF4-FFF2-40B4-BE49-F238E27FC236}">
                  <a16:creationId xmlns:a16="http://schemas.microsoft.com/office/drawing/2014/main" id="{FB71DDEA-45C9-440E-8E57-968242A52D26}"/>
                </a:ext>
              </a:extLst>
            </p:cNvPr>
            <p:cNvSpPr>
              <a:spLocks noChangeArrowheads="1"/>
            </p:cNvSpPr>
            <p:nvPr userDrawn="1"/>
          </p:nvSpPr>
          <p:spPr bwMode="auto">
            <a:xfrm>
              <a:off x="383" y="694"/>
              <a:ext cx="730" cy="729"/>
            </a:xfrm>
            <a:prstGeom prst="ellipse">
              <a:avLst/>
            </a:pr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8" name="Freeform 102">
              <a:extLst>
                <a:ext uri="{FF2B5EF4-FFF2-40B4-BE49-F238E27FC236}">
                  <a16:creationId xmlns:a16="http://schemas.microsoft.com/office/drawing/2014/main" id="{072519D3-BA3F-494B-AE99-97950C8AC545}"/>
                </a:ext>
              </a:extLst>
            </p:cNvPr>
            <p:cNvSpPr>
              <a:spLocks/>
            </p:cNvSpPr>
            <p:nvPr userDrawn="1"/>
          </p:nvSpPr>
          <p:spPr bwMode="auto">
            <a:xfrm>
              <a:off x="602" y="952"/>
              <a:ext cx="451" cy="325"/>
            </a:xfrm>
            <a:custGeom>
              <a:avLst/>
              <a:gdLst>
                <a:gd name="T0" fmla="*/ 504 w 691"/>
                <a:gd name="T1" fmla="*/ 501 h 501"/>
                <a:gd name="T2" fmla="*/ 580 w 691"/>
                <a:gd name="T3" fmla="*/ 0 h 501"/>
                <a:gd name="T4" fmla="*/ 0 w 691"/>
                <a:gd name="T5" fmla="*/ 295 h 501"/>
                <a:gd name="T6" fmla="*/ 159 w 691"/>
                <a:gd name="T7" fmla="*/ 444 h 501"/>
                <a:gd name="T8" fmla="*/ 504 w 691"/>
                <a:gd name="T9" fmla="*/ 501 h 501"/>
              </a:gdLst>
              <a:ahLst/>
              <a:cxnLst>
                <a:cxn ang="0">
                  <a:pos x="T0" y="T1"/>
                </a:cxn>
                <a:cxn ang="0">
                  <a:pos x="T2" y="T3"/>
                </a:cxn>
                <a:cxn ang="0">
                  <a:pos x="T4" y="T5"/>
                </a:cxn>
                <a:cxn ang="0">
                  <a:pos x="T6" y="T7"/>
                </a:cxn>
                <a:cxn ang="0">
                  <a:pos x="T8" y="T9"/>
                </a:cxn>
              </a:cxnLst>
              <a:rect l="0" t="0" r="r" b="b"/>
              <a:pathLst>
                <a:path w="691" h="501">
                  <a:moveTo>
                    <a:pt x="504" y="501"/>
                  </a:moveTo>
                  <a:cubicBezTo>
                    <a:pt x="691" y="358"/>
                    <a:pt x="580" y="0"/>
                    <a:pt x="580" y="0"/>
                  </a:cubicBezTo>
                  <a:cubicBezTo>
                    <a:pt x="458" y="84"/>
                    <a:pt x="0" y="295"/>
                    <a:pt x="0" y="295"/>
                  </a:cubicBezTo>
                  <a:cubicBezTo>
                    <a:pt x="0" y="295"/>
                    <a:pt x="67" y="375"/>
                    <a:pt x="159" y="444"/>
                  </a:cubicBezTo>
                  <a:cubicBezTo>
                    <a:pt x="247" y="412"/>
                    <a:pt x="387" y="390"/>
                    <a:pt x="504" y="501"/>
                  </a:cubicBezTo>
                  <a:close/>
                </a:path>
              </a:pathLst>
            </a:custGeom>
            <a:solidFill>
              <a:srgbClr val="811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9" name="Freeform 103">
              <a:extLst>
                <a:ext uri="{FF2B5EF4-FFF2-40B4-BE49-F238E27FC236}">
                  <a16:creationId xmlns:a16="http://schemas.microsoft.com/office/drawing/2014/main" id="{4CA8BAD6-CA52-41D6-B81D-2EDF548B0EC7}"/>
                </a:ext>
              </a:extLst>
            </p:cNvPr>
            <p:cNvSpPr>
              <a:spLocks/>
            </p:cNvSpPr>
            <p:nvPr userDrawn="1"/>
          </p:nvSpPr>
          <p:spPr bwMode="auto">
            <a:xfrm>
              <a:off x="706" y="1205"/>
              <a:ext cx="225" cy="124"/>
            </a:xfrm>
            <a:custGeom>
              <a:avLst/>
              <a:gdLst>
                <a:gd name="T0" fmla="*/ 334 w 345"/>
                <a:gd name="T1" fmla="*/ 119 h 191"/>
                <a:gd name="T2" fmla="*/ 345 w 345"/>
                <a:gd name="T3" fmla="*/ 111 h 191"/>
                <a:gd name="T4" fmla="*/ 0 w 345"/>
                <a:gd name="T5" fmla="*/ 54 h 191"/>
                <a:gd name="T6" fmla="*/ 334 w 345"/>
                <a:gd name="T7" fmla="*/ 119 h 191"/>
              </a:gdLst>
              <a:ahLst/>
              <a:cxnLst>
                <a:cxn ang="0">
                  <a:pos x="T0" y="T1"/>
                </a:cxn>
                <a:cxn ang="0">
                  <a:pos x="T2" y="T3"/>
                </a:cxn>
                <a:cxn ang="0">
                  <a:pos x="T4" y="T5"/>
                </a:cxn>
                <a:cxn ang="0">
                  <a:pos x="T6" y="T7"/>
                </a:cxn>
              </a:cxnLst>
              <a:rect l="0" t="0" r="r" b="b"/>
              <a:pathLst>
                <a:path w="345" h="191">
                  <a:moveTo>
                    <a:pt x="334" y="119"/>
                  </a:moveTo>
                  <a:cubicBezTo>
                    <a:pt x="338" y="117"/>
                    <a:pt x="342" y="114"/>
                    <a:pt x="345" y="111"/>
                  </a:cubicBezTo>
                  <a:cubicBezTo>
                    <a:pt x="228" y="0"/>
                    <a:pt x="88" y="22"/>
                    <a:pt x="0" y="54"/>
                  </a:cubicBezTo>
                  <a:cubicBezTo>
                    <a:pt x="99" y="130"/>
                    <a:pt x="229" y="191"/>
                    <a:pt x="334" y="119"/>
                  </a:cubicBezTo>
                  <a:close/>
                </a:path>
              </a:pathLst>
            </a:custGeom>
            <a:solidFill>
              <a:srgbClr val="EC7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0" name="Freeform 104">
              <a:extLst>
                <a:ext uri="{FF2B5EF4-FFF2-40B4-BE49-F238E27FC236}">
                  <a16:creationId xmlns:a16="http://schemas.microsoft.com/office/drawing/2014/main" id="{D30E8271-C75C-492D-AC9C-A481AE85458D}"/>
                </a:ext>
              </a:extLst>
            </p:cNvPr>
            <p:cNvSpPr>
              <a:spLocks/>
            </p:cNvSpPr>
            <p:nvPr userDrawn="1"/>
          </p:nvSpPr>
          <p:spPr bwMode="auto">
            <a:xfrm>
              <a:off x="634" y="942"/>
              <a:ext cx="64" cy="101"/>
            </a:xfrm>
            <a:custGeom>
              <a:avLst/>
              <a:gdLst>
                <a:gd name="T0" fmla="*/ 83 w 98"/>
                <a:gd name="T1" fmla="*/ 65 h 155"/>
                <a:gd name="T2" fmla="*/ 76 w 98"/>
                <a:gd name="T3" fmla="*/ 148 h 155"/>
                <a:gd name="T4" fmla="*/ 14 w 98"/>
                <a:gd name="T5" fmla="*/ 91 h 155"/>
                <a:gd name="T6" fmla="*/ 22 w 98"/>
                <a:gd name="T7" fmla="*/ 7 h 155"/>
                <a:gd name="T8" fmla="*/ 83 w 98"/>
                <a:gd name="T9" fmla="*/ 65 h 155"/>
              </a:gdLst>
              <a:ahLst/>
              <a:cxnLst>
                <a:cxn ang="0">
                  <a:pos x="T0" y="T1"/>
                </a:cxn>
                <a:cxn ang="0">
                  <a:pos x="T2" y="T3"/>
                </a:cxn>
                <a:cxn ang="0">
                  <a:pos x="T4" y="T5"/>
                </a:cxn>
                <a:cxn ang="0">
                  <a:pos x="T6" y="T7"/>
                </a:cxn>
                <a:cxn ang="0">
                  <a:pos x="T8" y="T9"/>
                </a:cxn>
              </a:cxnLst>
              <a:rect l="0" t="0" r="r" b="b"/>
              <a:pathLst>
                <a:path w="98" h="155">
                  <a:moveTo>
                    <a:pt x="83" y="65"/>
                  </a:moveTo>
                  <a:cubicBezTo>
                    <a:pt x="98" y="103"/>
                    <a:pt x="95" y="141"/>
                    <a:pt x="76" y="148"/>
                  </a:cubicBezTo>
                  <a:cubicBezTo>
                    <a:pt x="57" y="155"/>
                    <a:pt x="29" y="130"/>
                    <a:pt x="14" y="91"/>
                  </a:cubicBezTo>
                  <a:cubicBezTo>
                    <a:pt x="0" y="52"/>
                    <a:pt x="3" y="15"/>
                    <a:pt x="22" y="7"/>
                  </a:cubicBezTo>
                  <a:cubicBezTo>
                    <a:pt x="41" y="0"/>
                    <a:pt x="68" y="26"/>
                    <a:pt x="83" y="65"/>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105">
              <a:extLst>
                <a:ext uri="{FF2B5EF4-FFF2-40B4-BE49-F238E27FC236}">
                  <a16:creationId xmlns:a16="http://schemas.microsoft.com/office/drawing/2014/main" id="{13AB6510-1B1D-4B21-893C-06F2A2C11425}"/>
                </a:ext>
              </a:extLst>
            </p:cNvPr>
            <p:cNvSpPr>
              <a:spLocks/>
            </p:cNvSpPr>
            <p:nvPr userDrawn="1"/>
          </p:nvSpPr>
          <p:spPr bwMode="auto">
            <a:xfrm>
              <a:off x="825" y="855"/>
              <a:ext cx="63" cy="101"/>
            </a:xfrm>
            <a:custGeom>
              <a:avLst/>
              <a:gdLst>
                <a:gd name="T0" fmla="*/ 84 w 98"/>
                <a:gd name="T1" fmla="*/ 65 h 155"/>
                <a:gd name="T2" fmla="*/ 76 w 98"/>
                <a:gd name="T3" fmla="*/ 148 h 155"/>
                <a:gd name="T4" fmla="*/ 15 w 98"/>
                <a:gd name="T5" fmla="*/ 91 h 155"/>
                <a:gd name="T6" fmla="*/ 22 w 98"/>
                <a:gd name="T7" fmla="*/ 7 h 155"/>
                <a:gd name="T8" fmla="*/ 84 w 98"/>
                <a:gd name="T9" fmla="*/ 65 h 155"/>
              </a:gdLst>
              <a:ahLst/>
              <a:cxnLst>
                <a:cxn ang="0">
                  <a:pos x="T0" y="T1"/>
                </a:cxn>
                <a:cxn ang="0">
                  <a:pos x="T2" y="T3"/>
                </a:cxn>
                <a:cxn ang="0">
                  <a:pos x="T4" y="T5"/>
                </a:cxn>
                <a:cxn ang="0">
                  <a:pos x="T6" y="T7"/>
                </a:cxn>
                <a:cxn ang="0">
                  <a:pos x="T8" y="T9"/>
                </a:cxn>
              </a:cxnLst>
              <a:rect l="0" t="0" r="r" b="b"/>
              <a:pathLst>
                <a:path w="98" h="155">
                  <a:moveTo>
                    <a:pt x="84" y="65"/>
                  </a:moveTo>
                  <a:cubicBezTo>
                    <a:pt x="98" y="103"/>
                    <a:pt x="95" y="141"/>
                    <a:pt x="76" y="148"/>
                  </a:cubicBezTo>
                  <a:cubicBezTo>
                    <a:pt x="57" y="155"/>
                    <a:pt x="30" y="130"/>
                    <a:pt x="15" y="91"/>
                  </a:cubicBezTo>
                  <a:cubicBezTo>
                    <a:pt x="0" y="52"/>
                    <a:pt x="3" y="15"/>
                    <a:pt x="22" y="7"/>
                  </a:cubicBezTo>
                  <a:cubicBezTo>
                    <a:pt x="41" y="0"/>
                    <a:pt x="69" y="26"/>
                    <a:pt x="84" y="65"/>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2" name="Freeform 106">
              <a:extLst>
                <a:ext uri="{FF2B5EF4-FFF2-40B4-BE49-F238E27FC236}">
                  <a16:creationId xmlns:a16="http://schemas.microsoft.com/office/drawing/2014/main" id="{A6C542C5-81AC-4F82-BCFB-3BA8C60DE3DF}"/>
                </a:ext>
              </a:extLst>
            </p:cNvPr>
            <p:cNvSpPr>
              <a:spLocks/>
            </p:cNvSpPr>
            <p:nvPr userDrawn="1"/>
          </p:nvSpPr>
          <p:spPr bwMode="auto">
            <a:xfrm>
              <a:off x="706" y="424"/>
              <a:ext cx="96" cy="178"/>
            </a:xfrm>
            <a:custGeom>
              <a:avLst/>
              <a:gdLst>
                <a:gd name="T0" fmla="*/ 0 w 96"/>
                <a:gd name="T1" fmla="*/ 178 h 178"/>
                <a:gd name="T2" fmla="*/ 42 w 96"/>
                <a:gd name="T3" fmla="*/ 0 h 178"/>
                <a:gd name="T4" fmla="*/ 96 w 96"/>
                <a:gd name="T5" fmla="*/ 178 h 178"/>
                <a:gd name="T6" fmla="*/ 0 w 96"/>
                <a:gd name="T7" fmla="*/ 178 h 178"/>
              </a:gdLst>
              <a:ahLst/>
              <a:cxnLst>
                <a:cxn ang="0">
                  <a:pos x="T0" y="T1"/>
                </a:cxn>
                <a:cxn ang="0">
                  <a:pos x="T2" y="T3"/>
                </a:cxn>
                <a:cxn ang="0">
                  <a:pos x="T4" y="T5"/>
                </a:cxn>
                <a:cxn ang="0">
                  <a:pos x="T6" y="T7"/>
                </a:cxn>
              </a:cxnLst>
              <a:rect l="0" t="0" r="r" b="b"/>
              <a:pathLst>
                <a:path w="96" h="178">
                  <a:moveTo>
                    <a:pt x="0" y="178"/>
                  </a:moveTo>
                  <a:lnTo>
                    <a:pt x="42" y="0"/>
                  </a:lnTo>
                  <a:lnTo>
                    <a:pt x="96" y="178"/>
                  </a:lnTo>
                  <a:lnTo>
                    <a:pt x="0" y="178"/>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3" name="Freeform 107">
              <a:extLst>
                <a:ext uri="{FF2B5EF4-FFF2-40B4-BE49-F238E27FC236}">
                  <a16:creationId xmlns:a16="http://schemas.microsoft.com/office/drawing/2014/main" id="{4EAD3CEE-1D89-45A4-BDD4-23AE6C6B0E6C}"/>
                </a:ext>
              </a:extLst>
            </p:cNvPr>
            <p:cNvSpPr>
              <a:spLocks/>
            </p:cNvSpPr>
            <p:nvPr userDrawn="1"/>
          </p:nvSpPr>
          <p:spPr bwMode="auto">
            <a:xfrm>
              <a:off x="299" y="610"/>
              <a:ext cx="164" cy="156"/>
            </a:xfrm>
            <a:custGeom>
              <a:avLst/>
              <a:gdLst>
                <a:gd name="T0" fmla="*/ 95 w 164"/>
                <a:gd name="T1" fmla="*/ 156 h 156"/>
                <a:gd name="T2" fmla="*/ 0 w 164"/>
                <a:gd name="T3" fmla="*/ 0 h 156"/>
                <a:gd name="T4" fmla="*/ 164 w 164"/>
                <a:gd name="T5" fmla="*/ 87 h 156"/>
                <a:gd name="T6" fmla="*/ 95 w 164"/>
                <a:gd name="T7" fmla="*/ 156 h 156"/>
              </a:gdLst>
              <a:ahLst/>
              <a:cxnLst>
                <a:cxn ang="0">
                  <a:pos x="T0" y="T1"/>
                </a:cxn>
                <a:cxn ang="0">
                  <a:pos x="T2" y="T3"/>
                </a:cxn>
                <a:cxn ang="0">
                  <a:pos x="T4" y="T5"/>
                </a:cxn>
                <a:cxn ang="0">
                  <a:pos x="T6" y="T7"/>
                </a:cxn>
              </a:cxnLst>
              <a:rect l="0" t="0" r="r" b="b"/>
              <a:pathLst>
                <a:path w="164" h="156">
                  <a:moveTo>
                    <a:pt x="95" y="156"/>
                  </a:moveTo>
                  <a:lnTo>
                    <a:pt x="0" y="0"/>
                  </a:lnTo>
                  <a:lnTo>
                    <a:pt x="164" y="87"/>
                  </a:lnTo>
                  <a:lnTo>
                    <a:pt x="95" y="15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4" name="Freeform 108">
              <a:extLst>
                <a:ext uri="{FF2B5EF4-FFF2-40B4-BE49-F238E27FC236}">
                  <a16:creationId xmlns:a16="http://schemas.microsoft.com/office/drawing/2014/main" id="{023CBB10-EA37-4B2D-A438-8D5DAECF9952}"/>
                </a:ext>
              </a:extLst>
            </p:cNvPr>
            <p:cNvSpPr>
              <a:spLocks/>
            </p:cNvSpPr>
            <p:nvPr userDrawn="1"/>
          </p:nvSpPr>
          <p:spPr bwMode="auto">
            <a:xfrm>
              <a:off x="112" y="1004"/>
              <a:ext cx="179" cy="96"/>
            </a:xfrm>
            <a:custGeom>
              <a:avLst/>
              <a:gdLst>
                <a:gd name="T0" fmla="*/ 179 w 179"/>
                <a:gd name="T1" fmla="*/ 96 h 96"/>
                <a:gd name="T2" fmla="*/ 0 w 179"/>
                <a:gd name="T3" fmla="*/ 54 h 96"/>
                <a:gd name="T4" fmla="*/ 179 w 179"/>
                <a:gd name="T5" fmla="*/ 0 h 96"/>
                <a:gd name="T6" fmla="*/ 179 w 179"/>
                <a:gd name="T7" fmla="*/ 96 h 96"/>
              </a:gdLst>
              <a:ahLst/>
              <a:cxnLst>
                <a:cxn ang="0">
                  <a:pos x="T0" y="T1"/>
                </a:cxn>
                <a:cxn ang="0">
                  <a:pos x="T2" y="T3"/>
                </a:cxn>
                <a:cxn ang="0">
                  <a:pos x="T4" y="T5"/>
                </a:cxn>
                <a:cxn ang="0">
                  <a:pos x="T6" y="T7"/>
                </a:cxn>
              </a:cxnLst>
              <a:rect l="0" t="0" r="r" b="b"/>
              <a:pathLst>
                <a:path w="179" h="96">
                  <a:moveTo>
                    <a:pt x="179" y="96"/>
                  </a:moveTo>
                  <a:lnTo>
                    <a:pt x="0" y="54"/>
                  </a:lnTo>
                  <a:lnTo>
                    <a:pt x="179" y="0"/>
                  </a:lnTo>
                  <a:lnTo>
                    <a:pt x="179" y="9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09">
              <a:extLst>
                <a:ext uri="{FF2B5EF4-FFF2-40B4-BE49-F238E27FC236}">
                  <a16:creationId xmlns:a16="http://schemas.microsoft.com/office/drawing/2014/main" id="{AA177446-D6EE-4093-9B61-9F6E442AFD0F}"/>
                </a:ext>
              </a:extLst>
            </p:cNvPr>
            <p:cNvSpPr>
              <a:spLocks/>
            </p:cNvSpPr>
            <p:nvPr userDrawn="1"/>
          </p:nvSpPr>
          <p:spPr bwMode="auto">
            <a:xfrm>
              <a:off x="299" y="1343"/>
              <a:ext cx="155" cy="164"/>
            </a:xfrm>
            <a:custGeom>
              <a:avLst/>
              <a:gdLst>
                <a:gd name="T0" fmla="*/ 155 w 155"/>
                <a:gd name="T1" fmla="*/ 67 h 164"/>
                <a:gd name="T2" fmla="*/ 0 w 155"/>
                <a:gd name="T3" fmla="*/ 164 h 164"/>
                <a:gd name="T4" fmla="*/ 88 w 155"/>
                <a:gd name="T5" fmla="*/ 0 h 164"/>
                <a:gd name="T6" fmla="*/ 155 w 155"/>
                <a:gd name="T7" fmla="*/ 67 h 164"/>
              </a:gdLst>
              <a:ahLst/>
              <a:cxnLst>
                <a:cxn ang="0">
                  <a:pos x="T0" y="T1"/>
                </a:cxn>
                <a:cxn ang="0">
                  <a:pos x="T2" y="T3"/>
                </a:cxn>
                <a:cxn ang="0">
                  <a:pos x="T4" y="T5"/>
                </a:cxn>
                <a:cxn ang="0">
                  <a:pos x="T6" y="T7"/>
                </a:cxn>
              </a:cxnLst>
              <a:rect l="0" t="0" r="r" b="b"/>
              <a:pathLst>
                <a:path w="155" h="164">
                  <a:moveTo>
                    <a:pt x="155" y="67"/>
                  </a:moveTo>
                  <a:lnTo>
                    <a:pt x="0" y="164"/>
                  </a:lnTo>
                  <a:lnTo>
                    <a:pt x="88" y="0"/>
                  </a:lnTo>
                  <a:lnTo>
                    <a:pt x="155" y="67"/>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10">
              <a:extLst>
                <a:ext uri="{FF2B5EF4-FFF2-40B4-BE49-F238E27FC236}">
                  <a16:creationId xmlns:a16="http://schemas.microsoft.com/office/drawing/2014/main" id="{872BCEB4-14C5-4C75-8EE8-B7FA6A5A3E63}"/>
                </a:ext>
              </a:extLst>
            </p:cNvPr>
            <p:cNvSpPr>
              <a:spLocks/>
            </p:cNvSpPr>
            <p:nvPr userDrawn="1"/>
          </p:nvSpPr>
          <p:spPr bwMode="auto">
            <a:xfrm>
              <a:off x="694" y="1514"/>
              <a:ext cx="96" cy="178"/>
            </a:xfrm>
            <a:custGeom>
              <a:avLst/>
              <a:gdLst>
                <a:gd name="T0" fmla="*/ 96 w 96"/>
                <a:gd name="T1" fmla="*/ 0 h 178"/>
                <a:gd name="T2" fmla="*/ 54 w 96"/>
                <a:gd name="T3" fmla="*/ 178 h 178"/>
                <a:gd name="T4" fmla="*/ 0 w 96"/>
                <a:gd name="T5" fmla="*/ 0 h 178"/>
                <a:gd name="T6" fmla="*/ 96 w 96"/>
                <a:gd name="T7" fmla="*/ 0 h 178"/>
              </a:gdLst>
              <a:ahLst/>
              <a:cxnLst>
                <a:cxn ang="0">
                  <a:pos x="T0" y="T1"/>
                </a:cxn>
                <a:cxn ang="0">
                  <a:pos x="T2" y="T3"/>
                </a:cxn>
                <a:cxn ang="0">
                  <a:pos x="T4" y="T5"/>
                </a:cxn>
                <a:cxn ang="0">
                  <a:pos x="T6" y="T7"/>
                </a:cxn>
              </a:cxnLst>
              <a:rect l="0" t="0" r="r" b="b"/>
              <a:pathLst>
                <a:path w="96" h="178">
                  <a:moveTo>
                    <a:pt x="96" y="0"/>
                  </a:moveTo>
                  <a:lnTo>
                    <a:pt x="54" y="178"/>
                  </a:lnTo>
                  <a:lnTo>
                    <a:pt x="0" y="0"/>
                  </a:lnTo>
                  <a:lnTo>
                    <a:pt x="96"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7" name="Freeform 111">
              <a:extLst>
                <a:ext uri="{FF2B5EF4-FFF2-40B4-BE49-F238E27FC236}">
                  <a16:creationId xmlns:a16="http://schemas.microsoft.com/office/drawing/2014/main" id="{7A8CC3FA-4BB4-4D64-915F-B9F36F35842E}"/>
                </a:ext>
              </a:extLst>
            </p:cNvPr>
            <p:cNvSpPr>
              <a:spLocks/>
            </p:cNvSpPr>
            <p:nvPr userDrawn="1"/>
          </p:nvSpPr>
          <p:spPr bwMode="auto">
            <a:xfrm>
              <a:off x="1033" y="1351"/>
              <a:ext cx="164" cy="156"/>
            </a:xfrm>
            <a:custGeom>
              <a:avLst/>
              <a:gdLst>
                <a:gd name="T0" fmla="*/ 68 w 164"/>
                <a:gd name="T1" fmla="*/ 0 h 156"/>
                <a:gd name="T2" fmla="*/ 164 w 164"/>
                <a:gd name="T3" fmla="*/ 156 h 156"/>
                <a:gd name="T4" fmla="*/ 0 w 164"/>
                <a:gd name="T5" fmla="*/ 68 h 156"/>
                <a:gd name="T6" fmla="*/ 68 w 164"/>
                <a:gd name="T7" fmla="*/ 0 h 156"/>
              </a:gdLst>
              <a:ahLst/>
              <a:cxnLst>
                <a:cxn ang="0">
                  <a:pos x="T0" y="T1"/>
                </a:cxn>
                <a:cxn ang="0">
                  <a:pos x="T2" y="T3"/>
                </a:cxn>
                <a:cxn ang="0">
                  <a:pos x="T4" y="T5"/>
                </a:cxn>
                <a:cxn ang="0">
                  <a:pos x="T6" y="T7"/>
                </a:cxn>
              </a:cxnLst>
              <a:rect l="0" t="0" r="r" b="b"/>
              <a:pathLst>
                <a:path w="164" h="156">
                  <a:moveTo>
                    <a:pt x="68" y="0"/>
                  </a:moveTo>
                  <a:lnTo>
                    <a:pt x="164" y="156"/>
                  </a:lnTo>
                  <a:lnTo>
                    <a:pt x="0" y="68"/>
                  </a:lnTo>
                  <a:lnTo>
                    <a:pt x="68"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8" name="Freeform 112">
              <a:extLst>
                <a:ext uri="{FF2B5EF4-FFF2-40B4-BE49-F238E27FC236}">
                  <a16:creationId xmlns:a16="http://schemas.microsoft.com/office/drawing/2014/main" id="{9282A059-D7A6-4B24-BFFC-2B4CB72AAFAC}"/>
                </a:ext>
              </a:extLst>
            </p:cNvPr>
            <p:cNvSpPr>
              <a:spLocks/>
            </p:cNvSpPr>
            <p:nvPr userDrawn="1"/>
          </p:nvSpPr>
          <p:spPr bwMode="auto">
            <a:xfrm>
              <a:off x="1205" y="1016"/>
              <a:ext cx="179" cy="96"/>
            </a:xfrm>
            <a:custGeom>
              <a:avLst/>
              <a:gdLst>
                <a:gd name="T0" fmla="*/ 0 w 179"/>
                <a:gd name="T1" fmla="*/ 0 h 96"/>
                <a:gd name="T2" fmla="*/ 179 w 179"/>
                <a:gd name="T3" fmla="*/ 42 h 96"/>
                <a:gd name="T4" fmla="*/ 0 w 179"/>
                <a:gd name="T5" fmla="*/ 96 h 96"/>
                <a:gd name="T6" fmla="*/ 0 w 179"/>
                <a:gd name="T7" fmla="*/ 0 h 96"/>
              </a:gdLst>
              <a:ahLst/>
              <a:cxnLst>
                <a:cxn ang="0">
                  <a:pos x="T0" y="T1"/>
                </a:cxn>
                <a:cxn ang="0">
                  <a:pos x="T2" y="T3"/>
                </a:cxn>
                <a:cxn ang="0">
                  <a:pos x="T4" y="T5"/>
                </a:cxn>
                <a:cxn ang="0">
                  <a:pos x="T6" y="T7"/>
                </a:cxn>
              </a:cxnLst>
              <a:rect l="0" t="0" r="r" b="b"/>
              <a:pathLst>
                <a:path w="179" h="96">
                  <a:moveTo>
                    <a:pt x="0" y="0"/>
                  </a:moveTo>
                  <a:lnTo>
                    <a:pt x="179" y="42"/>
                  </a:lnTo>
                  <a:lnTo>
                    <a:pt x="0" y="96"/>
                  </a:lnTo>
                  <a:lnTo>
                    <a:pt x="0"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9" name="Freeform 113">
              <a:extLst>
                <a:ext uri="{FF2B5EF4-FFF2-40B4-BE49-F238E27FC236}">
                  <a16:creationId xmlns:a16="http://schemas.microsoft.com/office/drawing/2014/main" id="{CE829155-E985-442E-9536-1D5774EE08DD}"/>
                </a:ext>
              </a:extLst>
            </p:cNvPr>
            <p:cNvSpPr>
              <a:spLocks/>
            </p:cNvSpPr>
            <p:nvPr userDrawn="1"/>
          </p:nvSpPr>
          <p:spPr bwMode="auto">
            <a:xfrm>
              <a:off x="1041" y="610"/>
              <a:ext cx="156" cy="163"/>
            </a:xfrm>
            <a:custGeom>
              <a:avLst/>
              <a:gdLst>
                <a:gd name="T0" fmla="*/ 0 w 156"/>
                <a:gd name="T1" fmla="*/ 96 h 163"/>
                <a:gd name="T2" fmla="*/ 156 w 156"/>
                <a:gd name="T3" fmla="*/ 0 h 163"/>
                <a:gd name="T4" fmla="*/ 68 w 156"/>
                <a:gd name="T5" fmla="*/ 163 h 163"/>
                <a:gd name="T6" fmla="*/ 0 w 156"/>
                <a:gd name="T7" fmla="*/ 96 h 163"/>
              </a:gdLst>
              <a:ahLst/>
              <a:cxnLst>
                <a:cxn ang="0">
                  <a:pos x="T0" y="T1"/>
                </a:cxn>
                <a:cxn ang="0">
                  <a:pos x="T2" y="T3"/>
                </a:cxn>
                <a:cxn ang="0">
                  <a:pos x="T4" y="T5"/>
                </a:cxn>
                <a:cxn ang="0">
                  <a:pos x="T6" y="T7"/>
                </a:cxn>
              </a:cxnLst>
              <a:rect l="0" t="0" r="r" b="b"/>
              <a:pathLst>
                <a:path w="156" h="163">
                  <a:moveTo>
                    <a:pt x="0" y="96"/>
                  </a:moveTo>
                  <a:lnTo>
                    <a:pt x="156" y="0"/>
                  </a:lnTo>
                  <a:lnTo>
                    <a:pt x="68" y="163"/>
                  </a:lnTo>
                  <a:lnTo>
                    <a:pt x="0" y="9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pic>
        <p:nvPicPr>
          <p:cNvPr id="30" name="图片 29">
            <a:extLst>
              <a:ext uri="{FF2B5EF4-FFF2-40B4-BE49-F238E27FC236}">
                <a16:creationId xmlns:a16="http://schemas.microsoft.com/office/drawing/2014/main" id="{FEBA0529-8DF2-44E5-BB86-93045B0206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64723" y="3625877"/>
            <a:ext cx="1690540" cy="1544881"/>
          </a:xfrm>
          <a:prstGeom prst="rect">
            <a:avLst/>
          </a:prstGeom>
        </p:spPr>
      </p:pic>
      <p:pic>
        <p:nvPicPr>
          <p:cNvPr id="31" name="图片 30">
            <a:extLst>
              <a:ext uri="{FF2B5EF4-FFF2-40B4-BE49-F238E27FC236}">
                <a16:creationId xmlns:a16="http://schemas.microsoft.com/office/drawing/2014/main" id="{5F48C1C5-A982-447E-B58B-94B764629845}"/>
              </a:ext>
            </a:extLst>
          </p:cNvPr>
          <p:cNvPicPr>
            <a:picLocks noChangeAspect="1"/>
          </p:cNvPicPr>
          <p:nvPr userDrawn="1"/>
        </p:nvPicPr>
        <p:blipFill>
          <a:blip r:embed="rId4"/>
          <a:stretch>
            <a:fillRect/>
          </a:stretch>
        </p:blipFill>
        <p:spPr>
          <a:xfrm>
            <a:off x="283082" y="5925750"/>
            <a:ext cx="622913" cy="621500"/>
          </a:xfrm>
          <a:prstGeom prst="rect">
            <a:avLst/>
          </a:prstGeom>
        </p:spPr>
      </p:pic>
      <p:pic>
        <p:nvPicPr>
          <p:cNvPr id="33" name="图片 32">
            <a:extLst>
              <a:ext uri="{FF2B5EF4-FFF2-40B4-BE49-F238E27FC236}">
                <a16:creationId xmlns:a16="http://schemas.microsoft.com/office/drawing/2014/main" id="{033F1254-F7CD-49F5-BA17-9F295E4D09A4}"/>
              </a:ext>
            </a:extLst>
          </p:cNvPr>
          <p:cNvPicPr>
            <a:picLocks noChangeAspect="1"/>
          </p:cNvPicPr>
          <p:nvPr userDrawn="1"/>
        </p:nvPicPr>
        <p:blipFill>
          <a:blip r:embed="rId5"/>
          <a:stretch>
            <a:fillRect/>
          </a:stretch>
        </p:blipFill>
        <p:spPr>
          <a:xfrm>
            <a:off x="9558925" y="712569"/>
            <a:ext cx="1653750" cy="1215500"/>
          </a:xfrm>
          <a:prstGeom prst="rect">
            <a:avLst/>
          </a:prstGeom>
        </p:spPr>
      </p:pic>
      <p:pic>
        <p:nvPicPr>
          <p:cNvPr id="34" name="图片 33">
            <a:extLst>
              <a:ext uri="{FF2B5EF4-FFF2-40B4-BE49-F238E27FC236}">
                <a16:creationId xmlns:a16="http://schemas.microsoft.com/office/drawing/2014/main" id="{3BCCF588-96F8-4DB4-92AF-02A3112284D1}"/>
              </a:ext>
            </a:extLst>
          </p:cNvPr>
          <p:cNvPicPr>
            <a:picLocks noChangeAspect="1"/>
          </p:cNvPicPr>
          <p:nvPr userDrawn="1"/>
        </p:nvPicPr>
        <p:blipFill>
          <a:blip r:embed="rId6"/>
          <a:stretch>
            <a:fillRect/>
          </a:stretch>
        </p:blipFill>
        <p:spPr>
          <a:xfrm>
            <a:off x="11251695" y="2451403"/>
            <a:ext cx="490613" cy="489500"/>
          </a:xfrm>
          <a:prstGeom prst="rect">
            <a:avLst/>
          </a:prstGeom>
        </p:spPr>
      </p:pic>
      <p:pic>
        <p:nvPicPr>
          <p:cNvPr id="37" name="图片 36">
            <a:extLst>
              <a:ext uri="{FF2B5EF4-FFF2-40B4-BE49-F238E27FC236}">
                <a16:creationId xmlns:a16="http://schemas.microsoft.com/office/drawing/2014/main" id="{1D2A4C04-13CE-40FB-BF6D-68AA7DE5837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012860" y="355827"/>
            <a:ext cx="793193" cy="791395"/>
          </a:xfrm>
          <a:prstGeom prst="rect">
            <a:avLst/>
          </a:prstGeom>
        </p:spPr>
      </p:pic>
      <p:pic>
        <p:nvPicPr>
          <p:cNvPr id="38" name="图片 37">
            <a:extLst>
              <a:ext uri="{FF2B5EF4-FFF2-40B4-BE49-F238E27FC236}">
                <a16:creationId xmlns:a16="http://schemas.microsoft.com/office/drawing/2014/main" id="{7C281DA0-215E-45C3-8D1D-D86E59F3C5DE}"/>
              </a:ext>
            </a:extLst>
          </p:cNvPr>
          <p:cNvPicPr>
            <a:picLocks noChangeAspect="1"/>
          </p:cNvPicPr>
          <p:nvPr userDrawn="1"/>
        </p:nvPicPr>
        <p:blipFill>
          <a:blip r:embed="rId8"/>
          <a:stretch>
            <a:fillRect/>
          </a:stretch>
        </p:blipFill>
        <p:spPr>
          <a:xfrm>
            <a:off x="10157091" y="6236500"/>
            <a:ext cx="744188" cy="621500"/>
          </a:xfrm>
          <a:prstGeom prst="rect">
            <a:avLst/>
          </a:prstGeom>
        </p:spPr>
      </p:pic>
      <p:pic>
        <p:nvPicPr>
          <p:cNvPr id="39" name="图片 38">
            <a:extLst>
              <a:ext uri="{FF2B5EF4-FFF2-40B4-BE49-F238E27FC236}">
                <a16:creationId xmlns:a16="http://schemas.microsoft.com/office/drawing/2014/main" id="{C9D579E6-9747-4D6D-AEE6-5204FF6C1CA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6200000">
            <a:off x="8743827" y="4062100"/>
            <a:ext cx="3734962" cy="1077850"/>
          </a:xfrm>
          <a:prstGeom prst="rect">
            <a:avLst/>
          </a:prstGeom>
        </p:spPr>
      </p:pic>
      <p:pic>
        <p:nvPicPr>
          <p:cNvPr id="40" name="图片 39">
            <a:extLst>
              <a:ext uri="{FF2B5EF4-FFF2-40B4-BE49-F238E27FC236}">
                <a16:creationId xmlns:a16="http://schemas.microsoft.com/office/drawing/2014/main" id="{3F94F288-60E8-4D28-9A85-6E056F0A546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027843" y="139683"/>
            <a:ext cx="858597" cy="722476"/>
          </a:xfrm>
          <a:prstGeom prst="rect">
            <a:avLst/>
          </a:prstGeom>
        </p:spPr>
      </p:pic>
      <p:pic>
        <p:nvPicPr>
          <p:cNvPr id="41" name="图片 40">
            <a:extLst>
              <a:ext uri="{FF2B5EF4-FFF2-40B4-BE49-F238E27FC236}">
                <a16:creationId xmlns:a16="http://schemas.microsoft.com/office/drawing/2014/main" id="{AB602572-A73B-4DAA-9C70-7A254267539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rot="3998288">
            <a:off x="5525882" y="5778743"/>
            <a:ext cx="824086" cy="693436"/>
          </a:xfrm>
          <a:prstGeom prst="rect">
            <a:avLst/>
          </a:prstGeom>
        </p:spPr>
      </p:pic>
      <p:pic>
        <p:nvPicPr>
          <p:cNvPr id="42" name="图片 41">
            <a:extLst>
              <a:ext uri="{FF2B5EF4-FFF2-40B4-BE49-F238E27FC236}">
                <a16:creationId xmlns:a16="http://schemas.microsoft.com/office/drawing/2014/main" id="{00DAFCA6-F08F-4E72-B841-7E63E8DC9394}"/>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8985052" y="-181327"/>
            <a:ext cx="623848" cy="1492939"/>
          </a:xfrm>
          <a:prstGeom prst="rect">
            <a:avLst/>
          </a:prstGeom>
        </p:spPr>
      </p:pic>
      <p:pic>
        <p:nvPicPr>
          <p:cNvPr id="43" name="图片 42">
            <a:extLst>
              <a:ext uri="{FF2B5EF4-FFF2-40B4-BE49-F238E27FC236}">
                <a16:creationId xmlns:a16="http://schemas.microsoft.com/office/drawing/2014/main" id="{6F655113-20E4-4EED-84C7-C333C7545F7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665805" y="3207330"/>
            <a:ext cx="623848" cy="1492939"/>
          </a:xfrm>
          <a:prstGeom prst="rect">
            <a:avLst/>
          </a:prstGeom>
        </p:spPr>
      </p:pic>
      <p:pic>
        <p:nvPicPr>
          <p:cNvPr id="44" name="图片 43">
            <a:extLst>
              <a:ext uri="{FF2B5EF4-FFF2-40B4-BE49-F238E27FC236}">
                <a16:creationId xmlns:a16="http://schemas.microsoft.com/office/drawing/2014/main" id="{D08E35A7-BC8D-4CC0-81FF-73ED213E987F}"/>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11255434" y="5486108"/>
            <a:ext cx="762311" cy="811813"/>
          </a:xfrm>
          <a:prstGeom prst="rect">
            <a:avLst/>
          </a:prstGeom>
        </p:spPr>
      </p:pic>
      <p:pic>
        <p:nvPicPr>
          <p:cNvPr id="45" name="图片 44">
            <a:extLst>
              <a:ext uri="{FF2B5EF4-FFF2-40B4-BE49-F238E27FC236}">
                <a16:creationId xmlns:a16="http://schemas.microsoft.com/office/drawing/2014/main" id="{74B6BE5B-31E8-4525-AE3E-45FBEDFC3851}"/>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9247341" y="5737120"/>
            <a:ext cx="762311" cy="811813"/>
          </a:xfrm>
          <a:prstGeom prst="rect">
            <a:avLst/>
          </a:prstGeom>
        </p:spPr>
      </p:pic>
      <p:pic>
        <p:nvPicPr>
          <p:cNvPr id="46" name="图片 45">
            <a:extLst>
              <a:ext uri="{FF2B5EF4-FFF2-40B4-BE49-F238E27FC236}">
                <a16:creationId xmlns:a16="http://schemas.microsoft.com/office/drawing/2014/main" id="{BA73B798-6588-4560-A17F-A0997F6AE6F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333621" y="2198862"/>
            <a:ext cx="762311" cy="811813"/>
          </a:xfrm>
          <a:prstGeom prst="rect">
            <a:avLst/>
          </a:prstGeom>
        </p:spPr>
      </p:pic>
      <p:pic>
        <p:nvPicPr>
          <p:cNvPr id="47" name="图片 46">
            <a:extLst>
              <a:ext uri="{FF2B5EF4-FFF2-40B4-BE49-F238E27FC236}">
                <a16:creationId xmlns:a16="http://schemas.microsoft.com/office/drawing/2014/main" id="{3B0C6713-C14B-4EFC-B991-1C725E3B56E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flipV="1">
            <a:off x="51834" y="-45080"/>
            <a:ext cx="772350" cy="786564"/>
          </a:xfrm>
          <a:prstGeom prst="rect">
            <a:avLst/>
          </a:prstGeom>
        </p:spPr>
      </p:pic>
      <p:pic>
        <p:nvPicPr>
          <p:cNvPr id="48" name="图片 47">
            <a:extLst>
              <a:ext uri="{FF2B5EF4-FFF2-40B4-BE49-F238E27FC236}">
                <a16:creationId xmlns:a16="http://schemas.microsoft.com/office/drawing/2014/main" id="{921FC447-1C9C-4EB5-B4C3-E698700C850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1642958" y="5238480"/>
            <a:ext cx="623848" cy="1492939"/>
          </a:xfrm>
          <a:prstGeom prst="rect">
            <a:avLst/>
          </a:prstGeom>
        </p:spPr>
      </p:pic>
      <p:pic>
        <p:nvPicPr>
          <p:cNvPr id="49" name="图片 48">
            <a:extLst>
              <a:ext uri="{FF2B5EF4-FFF2-40B4-BE49-F238E27FC236}">
                <a16:creationId xmlns:a16="http://schemas.microsoft.com/office/drawing/2014/main" id="{B43A7E49-F507-4347-B631-B41044446A4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6200000">
            <a:off x="10124391" y="-456111"/>
            <a:ext cx="3734962" cy="1077850"/>
          </a:xfrm>
          <a:prstGeom prst="rect">
            <a:avLst/>
          </a:prstGeom>
        </p:spPr>
      </p:pic>
      <p:sp>
        <p:nvSpPr>
          <p:cNvPr id="50" name="矩形 49">
            <a:extLst>
              <a:ext uri="{FF2B5EF4-FFF2-40B4-BE49-F238E27FC236}">
                <a16:creationId xmlns:a16="http://schemas.microsoft.com/office/drawing/2014/main" id="{E241FDD6-8185-45BD-BE60-5CF6C11E6F81}"/>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31280520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1000" fill="hold"/>
                                        <p:tgtEl>
                                          <p:spTgt spid="31"/>
                                        </p:tgtEl>
                                        <p:attrNameLst>
                                          <p:attrName>ppt_w</p:attrName>
                                        </p:attrNameLst>
                                      </p:cBhvr>
                                      <p:tavLst>
                                        <p:tav tm="0">
                                          <p:val>
                                            <p:fltVal val="0"/>
                                          </p:val>
                                        </p:tav>
                                        <p:tav tm="100000">
                                          <p:val>
                                            <p:strVal val="#ppt_w"/>
                                          </p:val>
                                        </p:tav>
                                      </p:tavLst>
                                    </p:anim>
                                    <p:anim calcmode="lin" valueType="num">
                                      <p:cBhvr>
                                        <p:cTn id="14" dur="1000" fill="hold"/>
                                        <p:tgtEl>
                                          <p:spTgt spid="31"/>
                                        </p:tgtEl>
                                        <p:attrNameLst>
                                          <p:attrName>ppt_h</p:attrName>
                                        </p:attrNameLst>
                                      </p:cBhvr>
                                      <p:tavLst>
                                        <p:tav tm="0">
                                          <p:val>
                                            <p:fltVal val="0"/>
                                          </p:val>
                                        </p:tav>
                                        <p:tav tm="100000">
                                          <p:val>
                                            <p:strVal val="#ppt_h"/>
                                          </p:val>
                                        </p:tav>
                                      </p:tavLst>
                                    </p:anim>
                                    <p:anim calcmode="lin" valueType="num">
                                      <p:cBhvr>
                                        <p:cTn id="15" dur="1000" fill="hold"/>
                                        <p:tgtEl>
                                          <p:spTgt spid="31"/>
                                        </p:tgtEl>
                                        <p:attrNameLst>
                                          <p:attrName>style.rotation</p:attrName>
                                        </p:attrNameLst>
                                      </p:cBhvr>
                                      <p:tavLst>
                                        <p:tav tm="0">
                                          <p:val>
                                            <p:fltVal val="90"/>
                                          </p:val>
                                        </p:tav>
                                        <p:tav tm="100000">
                                          <p:val>
                                            <p:fltVal val="0"/>
                                          </p:val>
                                        </p:tav>
                                      </p:tavLst>
                                    </p:anim>
                                    <p:animEffect transition="in" filter="fade">
                                      <p:cBhvr>
                                        <p:cTn id="16" dur="1000"/>
                                        <p:tgtEl>
                                          <p:spTgt spid="31"/>
                                        </p:tgtEl>
                                      </p:cBhvr>
                                    </p:animEffect>
                                  </p:childTnLst>
                                </p:cTn>
                              </p:par>
                              <p:par>
                                <p:cTn id="17" presetID="3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1000" fill="hold"/>
                                        <p:tgtEl>
                                          <p:spTgt spid="38"/>
                                        </p:tgtEl>
                                        <p:attrNameLst>
                                          <p:attrName>ppt_w</p:attrName>
                                        </p:attrNameLst>
                                      </p:cBhvr>
                                      <p:tavLst>
                                        <p:tav tm="0">
                                          <p:val>
                                            <p:fltVal val="0"/>
                                          </p:val>
                                        </p:tav>
                                        <p:tav tm="100000">
                                          <p:val>
                                            <p:strVal val="#ppt_w"/>
                                          </p:val>
                                        </p:tav>
                                      </p:tavLst>
                                    </p:anim>
                                    <p:anim calcmode="lin" valueType="num">
                                      <p:cBhvr>
                                        <p:cTn id="20" dur="1000" fill="hold"/>
                                        <p:tgtEl>
                                          <p:spTgt spid="38"/>
                                        </p:tgtEl>
                                        <p:attrNameLst>
                                          <p:attrName>ppt_h</p:attrName>
                                        </p:attrNameLst>
                                      </p:cBhvr>
                                      <p:tavLst>
                                        <p:tav tm="0">
                                          <p:val>
                                            <p:fltVal val="0"/>
                                          </p:val>
                                        </p:tav>
                                        <p:tav tm="100000">
                                          <p:val>
                                            <p:strVal val="#ppt_h"/>
                                          </p:val>
                                        </p:tav>
                                      </p:tavLst>
                                    </p:anim>
                                    <p:anim calcmode="lin" valueType="num">
                                      <p:cBhvr>
                                        <p:cTn id="21" dur="1000" fill="hold"/>
                                        <p:tgtEl>
                                          <p:spTgt spid="38"/>
                                        </p:tgtEl>
                                        <p:attrNameLst>
                                          <p:attrName>style.rotation</p:attrName>
                                        </p:attrNameLst>
                                      </p:cBhvr>
                                      <p:tavLst>
                                        <p:tav tm="0">
                                          <p:val>
                                            <p:fltVal val="90"/>
                                          </p:val>
                                        </p:tav>
                                        <p:tav tm="100000">
                                          <p:val>
                                            <p:fltVal val="0"/>
                                          </p:val>
                                        </p:tav>
                                      </p:tavLst>
                                    </p:anim>
                                    <p:animEffect transition="in" filter="fade">
                                      <p:cBhvr>
                                        <p:cTn id="22" dur="1000"/>
                                        <p:tgtEl>
                                          <p:spTgt spid="38"/>
                                        </p:tgtEl>
                                      </p:cBhvr>
                                    </p:animEffect>
                                  </p:childTnLst>
                                </p:cTn>
                              </p:par>
                              <p:par>
                                <p:cTn id="23" presetID="3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 calcmode="lin" valueType="num">
                                      <p:cBhvr>
                                        <p:cTn id="27" dur="1000" fill="hold"/>
                                        <p:tgtEl>
                                          <p:spTgt spid="30"/>
                                        </p:tgtEl>
                                        <p:attrNameLst>
                                          <p:attrName>style.rotation</p:attrName>
                                        </p:attrNameLst>
                                      </p:cBhvr>
                                      <p:tavLst>
                                        <p:tav tm="0">
                                          <p:val>
                                            <p:fltVal val="90"/>
                                          </p:val>
                                        </p:tav>
                                        <p:tav tm="100000">
                                          <p:val>
                                            <p:fltVal val="0"/>
                                          </p:val>
                                        </p:tav>
                                      </p:tavLst>
                                    </p:anim>
                                    <p:animEffect transition="in" filter="fade">
                                      <p:cBhvr>
                                        <p:cTn id="28" dur="1000"/>
                                        <p:tgtEl>
                                          <p:spTgt spid="30"/>
                                        </p:tgtEl>
                                      </p:cBhvr>
                                    </p:animEffect>
                                  </p:childTnLst>
                                </p:cTn>
                              </p:par>
                              <p:par>
                                <p:cTn id="29" presetID="3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p:cTn id="31" dur="1000" fill="hold"/>
                                        <p:tgtEl>
                                          <p:spTgt spid="34"/>
                                        </p:tgtEl>
                                        <p:attrNameLst>
                                          <p:attrName>ppt_w</p:attrName>
                                        </p:attrNameLst>
                                      </p:cBhvr>
                                      <p:tavLst>
                                        <p:tav tm="0">
                                          <p:val>
                                            <p:fltVal val="0"/>
                                          </p:val>
                                        </p:tav>
                                        <p:tav tm="100000">
                                          <p:val>
                                            <p:strVal val="#ppt_w"/>
                                          </p:val>
                                        </p:tav>
                                      </p:tavLst>
                                    </p:anim>
                                    <p:anim calcmode="lin" valueType="num">
                                      <p:cBhvr>
                                        <p:cTn id="32" dur="1000" fill="hold"/>
                                        <p:tgtEl>
                                          <p:spTgt spid="34"/>
                                        </p:tgtEl>
                                        <p:attrNameLst>
                                          <p:attrName>ppt_h</p:attrName>
                                        </p:attrNameLst>
                                      </p:cBhvr>
                                      <p:tavLst>
                                        <p:tav tm="0">
                                          <p:val>
                                            <p:fltVal val="0"/>
                                          </p:val>
                                        </p:tav>
                                        <p:tav tm="100000">
                                          <p:val>
                                            <p:strVal val="#ppt_h"/>
                                          </p:val>
                                        </p:tav>
                                      </p:tavLst>
                                    </p:anim>
                                    <p:anim calcmode="lin" valueType="num">
                                      <p:cBhvr>
                                        <p:cTn id="33" dur="1000" fill="hold"/>
                                        <p:tgtEl>
                                          <p:spTgt spid="34"/>
                                        </p:tgtEl>
                                        <p:attrNameLst>
                                          <p:attrName>style.rotation</p:attrName>
                                        </p:attrNameLst>
                                      </p:cBhvr>
                                      <p:tavLst>
                                        <p:tav tm="0">
                                          <p:val>
                                            <p:fltVal val="90"/>
                                          </p:val>
                                        </p:tav>
                                        <p:tav tm="100000">
                                          <p:val>
                                            <p:fltVal val="0"/>
                                          </p:val>
                                        </p:tav>
                                      </p:tavLst>
                                    </p:anim>
                                    <p:animEffect transition="in" filter="fade">
                                      <p:cBhvr>
                                        <p:cTn id="34" dur="1000"/>
                                        <p:tgtEl>
                                          <p:spTgt spid="34"/>
                                        </p:tgtEl>
                                      </p:cBhvr>
                                    </p:animEffect>
                                  </p:childTnLst>
                                </p:cTn>
                              </p:par>
                              <p:par>
                                <p:cTn id="35" presetID="3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1000" fill="hold"/>
                                        <p:tgtEl>
                                          <p:spTgt spid="33"/>
                                        </p:tgtEl>
                                        <p:attrNameLst>
                                          <p:attrName>ppt_w</p:attrName>
                                        </p:attrNameLst>
                                      </p:cBhvr>
                                      <p:tavLst>
                                        <p:tav tm="0">
                                          <p:val>
                                            <p:fltVal val="0"/>
                                          </p:val>
                                        </p:tav>
                                        <p:tav tm="100000">
                                          <p:val>
                                            <p:strVal val="#ppt_w"/>
                                          </p:val>
                                        </p:tav>
                                      </p:tavLst>
                                    </p:anim>
                                    <p:anim calcmode="lin" valueType="num">
                                      <p:cBhvr>
                                        <p:cTn id="38" dur="1000" fill="hold"/>
                                        <p:tgtEl>
                                          <p:spTgt spid="33"/>
                                        </p:tgtEl>
                                        <p:attrNameLst>
                                          <p:attrName>ppt_h</p:attrName>
                                        </p:attrNameLst>
                                      </p:cBhvr>
                                      <p:tavLst>
                                        <p:tav tm="0">
                                          <p:val>
                                            <p:fltVal val="0"/>
                                          </p:val>
                                        </p:tav>
                                        <p:tav tm="100000">
                                          <p:val>
                                            <p:strVal val="#ppt_h"/>
                                          </p:val>
                                        </p:tav>
                                      </p:tavLst>
                                    </p:anim>
                                    <p:anim calcmode="lin" valueType="num">
                                      <p:cBhvr>
                                        <p:cTn id="39" dur="1000" fill="hold"/>
                                        <p:tgtEl>
                                          <p:spTgt spid="33"/>
                                        </p:tgtEl>
                                        <p:attrNameLst>
                                          <p:attrName>style.rotation</p:attrName>
                                        </p:attrNameLst>
                                      </p:cBhvr>
                                      <p:tavLst>
                                        <p:tav tm="0">
                                          <p:val>
                                            <p:fltVal val="90"/>
                                          </p:val>
                                        </p:tav>
                                        <p:tav tm="100000">
                                          <p:val>
                                            <p:fltVal val="0"/>
                                          </p:val>
                                        </p:tav>
                                      </p:tavLst>
                                    </p:anim>
                                    <p:animEffect transition="in" filter="fade">
                                      <p:cBhvr>
                                        <p:cTn id="40" dur="1000"/>
                                        <p:tgtEl>
                                          <p:spTgt spid="33"/>
                                        </p:tgtEl>
                                      </p:cBhvr>
                                    </p:animEffect>
                                  </p:childTnLst>
                                </p:cTn>
                              </p:par>
                              <p:par>
                                <p:cTn id="41" presetID="3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1000" fill="hold"/>
                                        <p:tgtEl>
                                          <p:spTgt spid="37"/>
                                        </p:tgtEl>
                                        <p:attrNameLst>
                                          <p:attrName>ppt_w</p:attrName>
                                        </p:attrNameLst>
                                      </p:cBhvr>
                                      <p:tavLst>
                                        <p:tav tm="0">
                                          <p:val>
                                            <p:fltVal val="0"/>
                                          </p:val>
                                        </p:tav>
                                        <p:tav tm="100000">
                                          <p:val>
                                            <p:strVal val="#ppt_w"/>
                                          </p:val>
                                        </p:tav>
                                      </p:tavLst>
                                    </p:anim>
                                    <p:anim calcmode="lin" valueType="num">
                                      <p:cBhvr>
                                        <p:cTn id="44" dur="1000" fill="hold"/>
                                        <p:tgtEl>
                                          <p:spTgt spid="37"/>
                                        </p:tgtEl>
                                        <p:attrNameLst>
                                          <p:attrName>ppt_h</p:attrName>
                                        </p:attrNameLst>
                                      </p:cBhvr>
                                      <p:tavLst>
                                        <p:tav tm="0">
                                          <p:val>
                                            <p:fltVal val="0"/>
                                          </p:val>
                                        </p:tav>
                                        <p:tav tm="100000">
                                          <p:val>
                                            <p:strVal val="#ppt_h"/>
                                          </p:val>
                                        </p:tav>
                                      </p:tavLst>
                                    </p:anim>
                                    <p:anim calcmode="lin" valueType="num">
                                      <p:cBhvr>
                                        <p:cTn id="45" dur="1000" fill="hold"/>
                                        <p:tgtEl>
                                          <p:spTgt spid="37"/>
                                        </p:tgtEl>
                                        <p:attrNameLst>
                                          <p:attrName>style.rotation</p:attrName>
                                        </p:attrNameLst>
                                      </p:cBhvr>
                                      <p:tavLst>
                                        <p:tav tm="0">
                                          <p:val>
                                            <p:fltVal val="90"/>
                                          </p:val>
                                        </p:tav>
                                        <p:tav tm="100000">
                                          <p:val>
                                            <p:fltVal val="0"/>
                                          </p:val>
                                        </p:tav>
                                      </p:tavLst>
                                    </p:anim>
                                    <p:animEffect transition="in" filter="fade">
                                      <p:cBhvr>
                                        <p:cTn id="46" dur="1000"/>
                                        <p:tgtEl>
                                          <p:spTgt spid="3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750" fill="hold"/>
                                        <p:tgtEl>
                                          <p:spTgt spid="11"/>
                                        </p:tgtEl>
                                        <p:attrNameLst>
                                          <p:attrName>ppt_x</p:attrName>
                                        </p:attrNameLst>
                                      </p:cBhvr>
                                      <p:tavLst>
                                        <p:tav tm="0">
                                          <p:val>
                                            <p:strVal val="#ppt_x"/>
                                          </p:val>
                                        </p:tav>
                                        <p:tav tm="100000">
                                          <p:val>
                                            <p:strVal val="#ppt_x"/>
                                          </p:val>
                                        </p:tav>
                                      </p:tavLst>
                                    </p:anim>
                                    <p:anim calcmode="lin" valueType="num">
                                      <p:cBhvr additive="base">
                                        <p:cTn id="5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500"/>
                                        <p:tgtEl>
                                          <p:spTgt spid="39"/>
                                        </p:tgtEl>
                                      </p:cBhvr>
                                    </p:animEffect>
                                  </p:childTnLst>
                                </p:cTn>
                              </p:par>
                              <p:par>
                                <p:cTn id="58" presetID="10" presetClass="entr" presetSubtype="0" fill="hold"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par>
                                <p:cTn id="61" presetID="10" presetClass="entr" presetSubtype="0" fill="hold" nodeType="with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500"/>
                                        <p:tgtEl>
                                          <p:spTgt spid="41"/>
                                        </p:tgtEl>
                                      </p:cBhvr>
                                    </p:animEffect>
                                  </p:childTnLst>
                                </p:cTn>
                              </p:par>
                              <p:par>
                                <p:cTn id="64" presetID="10" presetClass="entr" presetSubtype="0" fill="hold" nodeType="with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par>
                                <p:cTn id="67" presetID="10" presetClass="entr" presetSubtype="0" fill="hold" nodeType="with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fade">
                                      <p:cBhvr>
                                        <p:cTn id="69" dur="500"/>
                                        <p:tgtEl>
                                          <p:spTgt spid="43"/>
                                        </p:tgtEl>
                                      </p:cBhvr>
                                    </p:animEffect>
                                  </p:childTnLst>
                                </p:cTn>
                              </p:par>
                              <p:par>
                                <p:cTn id="70" presetID="10" presetClass="entr" presetSubtype="0" fill="hold"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500"/>
                                        <p:tgtEl>
                                          <p:spTgt spid="44"/>
                                        </p:tgtEl>
                                      </p:cBhvr>
                                    </p:animEffect>
                                  </p:childTnLst>
                                </p:cTn>
                              </p:par>
                              <p:par>
                                <p:cTn id="73" presetID="10" presetClass="entr" presetSubtype="0" fill="hold" nodeType="with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fade">
                                      <p:cBhvr>
                                        <p:cTn id="75" dur="500"/>
                                        <p:tgtEl>
                                          <p:spTgt spid="45"/>
                                        </p:tgtEl>
                                      </p:cBhvr>
                                    </p:animEffect>
                                  </p:childTnLst>
                                </p:cTn>
                              </p:par>
                              <p:par>
                                <p:cTn id="76" presetID="10" presetClass="entr" presetSubtype="0" fill="hold" nodeType="with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par>
                                <p:cTn id="79" presetID="10"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500"/>
                                        <p:tgtEl>
                                          <p:spTgt spid="47"/>
                                        </p:tgtEl>
                                      </p:cBhvr>
                                    </p:animEffect>
                                  </p:childTnLst>
                                </p:cTn>
                              </p:par>
                              <p:par>
                                <p:cTn id="82" presetID="10" presetClass="entr" presetSubtype="0" fill="hold" nodeType="with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fade">
                                      <p:cBhvr>
                                        <p:cTn id="84" dur="500"/>
                                        <p:tgtEl>
                                          <p:spTgt spid="48"/>
                                        </p:tgtEl>
                                      </p:cBhvr>
                                    </p:animEffect>
                                  </p:childTnLst>
                                </p:cTn>
                              </p:par>
                              <p:par>
                                <p:cTn id="85" presetID="10" presetClass="entr" presetSubtype="0" fill="hold" nodeType="with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500"/>
                                        <p:tgtEl>
                                          <p:spTgt spid="49"/>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37" fill="hold" grpId="0" nodeType="click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barn(outVertical)">
                                      <p:cBhvr>
                                        <p:cTn id="9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5F48C1C5-A982-447E-B58B-94B764629845}"/>
              </a:ext>
            </a:extLst>
          </p:cNvPr>
          <p:cNvPicPr>
            <a:picLocks noChangeAspect="1"/>
          </p:cNvPicPr>
          <p:nvPr userDrawn="1"/>
        </p:nvPicPr>
        <p:blipFill>
          <a:blip r:embed="rId2"/>
          <a:stretch>
            <a:fillRect/>
          </a:stretch>
        </p:blipFill>
        <p:spPr>
          <a:xfrm>
            <a:off x="10444041" y="6048241"/>
            <a:ext cx="622913" cy="621500"/>
          </a:xfrm>
          <a:prstGeom prst="rect">
            <a:avLst/>
          </a:prstGeom>
        </p:spPr>
      </p:pic>
      <p:pic>
        <p:nvPicPr>
          <p:cNvPr id="34" name="图片 33">
            <a:extLst>
              <a:ext uri="{FF2B5EF4-FFF2-40B4-BE49-F238E27FC236}">
                <a16:creationId xmlns:a16="http://schemas.microsoft.com/office/drawing/2014/main" id="{3BCCF588-96F8-4DB4-92AF-02A3112284D1}"/>
              </a:ext>
            </a:extLst>
          </p:cNvPr>
          <p:cNvPicPr>
            <a:picLocks noChangeAspect="1"/>
          </p:cNvPicPr>
          <p:nvPr userDrawn="1"/>
        </p:nvPicPr>
        <p:blipFill>
          <a:blip r:embed="rId3"/>
          <a:stretch>
            <a:fillRect/>
          </a:stretch>
        </p:blipFill>
        <p:spPr>
          <a:xfrm>
            <a:off x="7056798" y="6368500"/>
            <a:ext cx="490613" cy="489500"/>
          </a:xfrm>
          <a:prstGeom prst="rect">
            <a:avLst/>
          </a:prstGeom>
        </p:spPr>
      </p:pic>
      <p:pic>
        <p:nvPicPr>
          <p:cNvPr id="38" name="图片 37">
            <a:extLst>
              <a:ext uri="{FF2B5EF4-FFF2-40B4-BE49-F238E27FC236}">
                <a16:creationId xmlns:a16="http://schemas.microsoft.com/office/drawing/2014/main" id="{7C281DA0-215E-45C3-8D1D-D86E59F3C5DE}"/>
              </a:ext>
            </a:extLst>
          </p:cNvPr>
          <p:cNvPicPr>
            <a:picLocks noChangeAspect="1"/>
          </p:cNvPicPr>
          <p:nvPr userDrawn="1"/>
        </p:nvPicPr>
        <p:blipFill>
          <a:blip r:embed="rId4"/>
          <a:stretch>
            <a:fillRect/>
          </a:stretch>
        </p:blipFill>
        <p:spPr>
          <a:xfrm>
            <a:off x="138497" y="6236500"/>
            <a:ext cx="744188" cy="621500"/>
          </a:xfrm>
          <a:prstGeom prst="rect">
            <a:avLst/>
          </a:prstGeom>
        </p:spPr>
      </p:pic>
      <p:pic>
        <p:nvPicPr>
          <p:cNvPr id="39" name="图片 38">
            <a:extLst>
              <a:ext uri="{FF2B5EF4-FFF2-40B4-BE49-F238E27FC236}">
                <a16:creationId xmlns:a16="http://schemas.microsoft.com/office/drawing/2014/main" id="{C9D579E6-9747-4D6D-AEE6-5204FF6C1CA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8532623" y="4121838"/>
            <a:ext cx="3734962" cy="1077850"/>
          </a:xfrm>
          <a:prstGeom prst="rect">
            <a:avLst/>
          </a:prstGeom>
        </p:spPr>
      </p:pic>
      <p:pic>
        <p:nvPicPr>
          <p:cNvPr id="40" name="图片 39">
            <a:extLst>
              <a:ext uri="{FF2B5EF4-FFF2-40B4-BE49-F238E27FC236}">
                <a16:creationId xmlns:a16="http://schemas.microsoft.com/office/drawing/2014/main" id="{3F94F288-60E8-4D28-9A85-6E056F0A54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497954" y="441469"/>
            <a:ext cx="858597" cy="722476"/>
          </a:xfrm>
          <a:prstGeom prst="rect">
            <a:avLst/>
          </a:prstGeom>
        </p:spPr>
      </p:pic>
      <p:pic>
        <p:nvPicPr>
          <p:cNvPr id="41" name="图片 40">
            <a:extLst>
              <a:ext uri="{FF2B5EF4-FFF2-40B4-BE49-F238E27FC236}">
                <a16:creationId xmlns:a16="http://schemas.microsoft.com/office/drawing/2014/main" id="{AB602572-A73B-4DAA-9C70-7A254267539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3998288">
            <a:off x="5458111" y="6089493"/>
            <a:ext cx="824086" cy="693436"/>
          </a:xfrm>
          <a:prstGeom prst="rect">
            <a:avLst/>
          </a:prstGeom>
        </p:spPr>
      </p:pic>
      <p:pic>
        <p:nvPicPr>
          <p:cNvPr id="42" name="图片 41">
            <a:extLst>
              <a:ext uri="{FF2B5EF4-FFF2-40B4-BE49-F238E27FC236}">
                <a16:creationId xmlns:a16="http://schemas.microsoft.com/office/drawing/2014/main" id="{00DAFCA6-F08F-4E72-B841-7E63E8DC939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845376">
            <a:off x="8917281" y="129423"/>
            <a:ext cx="623848" cy="1492939"/>
          </a:xfrm>
          <a:prstGeom prst="rect">
            <a:avLst/>
          </a:prstGeom>
        </p:spPr>
      </p:pic>
      <p:pic>
        <p:nvPicPr>
          <p:cNvPr id="43" name="图片 42">
            <a:extLst>
              <a:ext uri="{FF2B5EF4-FFF2-40B4-BE49-F238E27FC236}">
                <a16:creationId xmlns:a16="http://schemas.microsoft.com/office/drawing/2014/main" id="{6F655113-20E4-4EED-84C7-C333C7545F7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20478465">
            <a:off x="146272" y="3060882"/>
            <a:ext cx="623848" cy="1492939"/>
          </a:xfrm>
          <a:prstGeom prst="rect">
            <a:avLst/>
          </a:prstGeom>
        </p:spPr>
      </p:pic>
      <p:pic>
        <p:nvPicPr>
          <p:cNvPr id="44" name="图片 43">
            <a:extLst>
              <a:ext uri="{FF2B5EF4-FFF2-40B4-BE49-F238E27FC236}">
                <a16:creationId xmlns:a16="http://schemas.microsoft.com/office/drawing/2014/main" id="{D08E35A7-BC8D-4CC0-81FF-73ED213E987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11680721" y="2327517"/>
            <a:ext cx="762311" cy="811813"/>
          </a:xfrm>
          <a:prstGeom prst="rect">
            <a:avLst/>
          </a:prstGeom>
        </p:spPr>
      </p:pic>
      <p:pic>
        <p:nvPicPr>
          <p:cNvPr id="45" name="图片 44">
            <a:extLst>
              <a:ext uri="{FF2B5EF4-FFF2-40B4-BE49-F238E27FC236}">
                <a16:creationId xmlns:a16="http://schemas.microsoft.com/office/drawing/2014/main" id="{74B6BE5B-31E8-4525-AE3E-45FBEDFC385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8760471" y="6181219"/>
            <a:ext cx="762311" cy="811813"/>
          </a:xfrm>
          <a:prstGeom prst="rect">
            <a:avLst/>
          </a:prstGeom>
        </p:spPr>
      </p:pic>
      <p:pic>
        <p:nvPicPr>
          <p:cNvPr id="46" name="图片 45">
            <a:extLst>
              <a:ext uri="{FF2B5EF4-FFF2-40B4-BE49-F238E27FC236}">
                <a16:creationId xmlns:a16="http://schemas.microsoft.com/office/drawing/2014/main" id="{BA73B798-6588-4560-A17F-A0997F6AE6F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618276" y="2004787"/>
            <a:ext cx="762311" cy="811813"/>
          </a:xfrm>
          <a:prstGeom prst="rect">
            <a:avLst/>
          </a:prstGeom>
        </p:spPr>
      </p:pic>
      <p:pic>
        <p:nvPicPr>
          <p:cNvPr id="47" name="图片 46">
            <a:extLst>
              <a:ext uri="{FF2B5EF4-FFF2-40B4-BE49-F238E27FC236}">
                <a16:creationId xmlns:a16="http://schemas.microsoft.com/office/drawing/2014/main" id="{3B0C6713-C14B-4EFC-B991-1C725E3B56E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flipV="1">
            <a:off x="-15937" y="265670"/>
            <a:ext cx="772350" cy="786564"/>
          </a:xfrm>
          <a:prstGeom prst="rect">
            <a:avLst/>
          </a:prstGeom>
        </p:spPr>
      </p:pic>
      <p:pic>
        <p:nvPicPr>
          <p:cNvPr id="48" name="图片 47">
            <a:extLst>
              <a:ext uri="{FF2B5EF4-FFF2-40B4-BE49-F238E27FC236}">
                <a16:creationId xmlns:a16="http://schemas.microsoft.com/office/drawing/2014/main" id="{921FC447-1C9C-4EB5-B4C3-E698700C850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845376">
            <a:off x="1575187" y="5549230"/>
            <a:ext cx="623848" cy="1492939"/>
          </a:xfrm>
          <a:prstGeom prst="rect">
            <a:avLst/>
          </a:prstGeom>
        </p:spPr>
      </p:pic>
      <p:pic>
        <p:nvPicPr>
          <p:cNvPr id="49" name="图片 48">
            <a:extLst>
              <a:ext uri="{FF2B5EF4-FFF2-40B4-BE49-F238E27FC236}">
                <a16:creationId xmlns:a16="http://schemas.microsoft.com/office/drawing/2014/main" id="{B43A7E49-F507-4347-B631-B41044446A4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10056620" y="-145361"/>
            <a:ext cx="3734962" cy="1077850"/>
          </a:xfrm>
          <a:prstGeom prst="rect">
            <a:avLst/>
          </a:prstGeom>
        </p:spPr>
      </p:pic>
      <p:pic>
        <p:nvPicPr>
          <p:cNvPr id="2" name="图片 1">
            <a:extLst>
              <a:ext uri="{FF2B5EF4-FFF2-40B4-BE49-F238E27FC236}">
                <a16:creationId xmlns:a16="http://schemas.microsoft.com/office/drawing/2014/main" id="{5ECF45F9-EE21-4577-9567-587E685234D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598829">
            <a:off x="3037395" y="5813875"/>
            <a:ext cx="1866300" cy="1492359"/>
          </a:xfrm>
          <a:prstGeom prst="rect">
            <a:avLst/>
          </a:prstGeom>
        </p:spPr>
      </p:pic>
      <p:pic>
        <p:nvPicPr>
          <p:cNvPr id="3" name="图片 2">
            <a:extLst>
              <a:ext uri="{FF2B5EF4-FFF2-40B4-BE49-F238E27FC236}">
                <a16:creationId xmlns:a16="http://schemas.microsoft.com/office/drawing/2014/main" id="{37F81CC4-918D-4EF0-BBFD-38382722D98D}"/>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0" y="4755776"/>
            <a:ext cx="1531686" cy="1008164"/>
          </a:xfrm>
          <a:prstGeom prst="rect">
            <a:avLst/>
          </a:prstGeom>
        </p:spPr>
      </p:pic>
      <p:pic>
        <p:nvPicPr>
          <p:cNvPr id="4" name="图片 3">
            <a:extLst>
              <a:ext uri="{FF2B5EF4-FFF2-40B4-BE49-F238E27FC236}">
                <a16:creationId xmlns:a16="http://schemas.microsoft.com/office/drawing/2014/main" id="{BF81C2A7-BAD4-4376-95C9-E47052AD98C8}"/>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115209" y="605922"/>
            <a:ext cx="1769706" cy="1156203"/>
          </a:xfrm>
          <a:prstGeom prst="rect">
            <a:avLst/>
          </a:prstGeom>
        </p:spPr>
      </p:pic>
      <p:pic>
        <p:nvPicPr>
          <p:cNvPr id="5" name="图片 4">
            <a:extLst>
              <a:ext uri="{FF2B5EF4-FFF2-40B4-BE49-F238E27FC236}">
                <a16:creationId xmlns:a16="http://schemas.microsoft.com/office/drawing/2014/main" id="{D734C552-FEF8-4FAB-8032-669B4AE87E82}"/>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20763630">
            <a:off x="9690847" y="3955409"/>
            <a:ext cx="1853147" cy="1858779"/>
          </a:xfrm>
          <a:prstGeom prst="rect">
            <a:avLst/>
          </a:prstGeom>
        </p:spPr>
      </p:pic>
      <p:pic>
        <p:nvPicPr>
          <p:cNvPr id="6" name="图片 5">
            <a:extLst>
              <a:ext uri="{FF2B5EF4-FFF2-40B4-BE49-F238E27FC236}">
                <a16:creationId xmlns:a16="http://schemas.microsoft.com/office/drawing/2014/main" id="{C729EC85-0A27-45B6-8C19-F511DDF60B2D}"/>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89106" y="180588"/>
            <a:ext cx="1244835" cy="1238637"/>
          </a:xfrm>
          <a:prstGeom prst="rect">
            <a:avLst/>
          </a:prstGeom>
        </p:spPr>
      </p:pic>
      <p:pic>
        <p:nvPicPr>
          <p:cNvPr id="50" name="图片 49">
            <a:extLst>
              <a:ext uri="{FF2B5EF4-FFF2-40B4-BE49-F238E27FC236}">
                <a16:creationId xmlns:a16="http://schemas.microsoft.com/office/drawing/2014/main" id="{0FAC6946-0B96-4FCC-9B96-02795EDD74C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1634015">
            <a:off x="10973360" y="6319591"/>
            <a:ext cx="866944" cy="923241"/>
          </a:xfrm>
          <a:prstGeom prst="rect">
            <a:avLst/>
          </a:prstGeom>
        </p:spPr>
      </p:pic>
    </p:spTree>
    <p:extLst>
      <p:ext uri="{BB962C8B-B14F-4D97-AF65-F5344CB8AC3E}">
        <p14:creationId xmlns:p14="http://schemas.microsoft.com/office/powerpoint/2010/main" val="137248918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328556" y="3153649"/>
            <a:ext cx="3734962" cy="1077850"/>
          </a:xfrm>
          <a:prstGeom prst="rect">
            <a:avLst/>
          </a:prstGeom>
        </p:spPr>
      </p:pic>
      <p:pic>
        <p:nvPicPr>
          <p:cNvPr id="164" name="图片 163">
            <a:extLst>
              <a:ext uri="{FF2B5EF4-FFF2-40B4-BE49-F238E27FC236}">
                <a16:creationId xmlns:a16="http://schemas.microsoft.com/office/drawing/2014/main" id="{49CDE945-6BF2-481D-8F30-67121F62FF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840555" y="6032124"/>
            <a:ext cx="1304819" cy="676105"/>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55804" y="5731600"/>
            <a:ext cx="2196463" cy="953939"/>
          </a:xfrm>
          <a:prstGeom prst="rect">
            <a:avLst/>
          </a:prstGeom>
        </p:spPr>
      </p:pic>
      <p:pic>
        <p:nvPicPr>
          <p:cNvPr id="169" name="图片 168">
            <a:extLst>
              <a:ext uri="{FF2B5EF4-FFF2-40B4-BE49-F238E27FC236}">
                <a16:creationId xmlns:a16="http://schemas.microsoft.com/office/drawing/2014/main" id="{34BC306E-DCCF-4BC0-841F-16A009681CD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9573738">
            <a:off x="9481536" y="331823"/>
            <a:ext cx="2072496" cy="1758364"/>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8687064">
            <a:off x="59466" y="378377"/>
            <a:ext cx="2164257" cy="1134717"/>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4783687">
            <a:off x="8461008" y="5940294"/>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6845376">
            <a:off x="10889516" y="1734105"/>
            <a:ext cx="623848" cy="1492939"/>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969206" y="5952225"/>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4782262" y="627565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9213732" y="5557544"/>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631922" y="413971"/>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9747819" y="276045"/>
            <a:ext cx="1005532" cy="797344"/>
          </a:xfrm>
          <a:prstGeom prst="rect">
            <a:avLst/>
          </a:prstGeom>
        </p:spPr>
      </p:pic>
      <p:pic>
        <p:nvPicPr>
          <p:cNvPr id="19" name="图片 18">
            <a:extLst>
              <a:ext uri="{FF2B5EF4-FFF2-40B4-BE49-F238E27FC236}">
                <a16:creationId xmlns:a16="http://schemas.microsoft.com/office/drawing/2014/main" id="{BE4CDBE4-C622-4AA1-B9C7-EBCE767D3B9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2963836" y="5537492"/>
            <a:ext cx="1481900" cy="1474522"/>
          </a:xfrm>
          <a:prstGeom prst="rect">
            <a:avLst/>
          </a:prstGeom>
        </p:spPr>
      </p:pic>
      <p:pic>
        <p:nvPicPr>
          <p:cNvPr id="21" name="图片 20">
            <a:extLst>
              <a:ext uri="{FF2B5EF4-FFF2-40B4-BE49-F238E27FC236}">
                <a16:creationId xmlns:a16="http://schemas.microsoft.com/office/drawing/2014/main" id="{8807B3B9-A830-40F3-8115-59CC6FB0D15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rot="20949541">
            <a:off x="263373" y="4956866"/>
            <a:ext cx="1866300" cy="1492359"/>
          </a:xfrm>
          <a:prstGeom prst="rect">
            <a:avLst/>
          </a:prstGeom>
        </p:spPr>
      </p:pic>
      <p:pic>
        <p:nvPicPr>
          <p:cNvPr id="22" name="图片 21">
            <a:extLst>
              <a:ext uri="{FF2B5EF4-FFF2-40B4-BE49-F238E27FC236}">
                <a16:creationId xmlns:a16="http://schemas.microsoft.com/office/drawing/2014/main" id="{6603A7C9-F30C-427A-A666-CE627B909BFB}"/>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6845376">
            <a:off x="403933" y="5744439"/>
            <a:ext cx="623848" cy="1492939"/>
          </a:xfrm>
          <a:prstGeom prst="rect">
            <a:avLst/>
          </a:prstGeom>
        </p:spPr>
      </p:pic>
      <p:pic>
        <p:nvPicPr>
          <p:cNvPr id="23" name="图片 22">
            <a:extLst>
              <a:ext uri="{FF2B5EF4-FFF2-40B4-BE49-F238E27FC236}">
                <a16:creationId xmlns:a16="http://schemas.microsoft.com/office/drawing/2014/main" id="{2CBA37ED-7516-423D-989F-F0A478A7F4C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20906102" flipV="1">
            <a:off x="5677087" y="6260142"/>
            <a:ext cx="623848" cy="1351314"/>
          </a:xfrm>
          <a:prstGeom prst="rect">
            <a:avLst/>
          </a:prstGeom>
        </p:spPr>
      </p:pic>
      <p:sp>
        <p:nvSpPr>
          <p:cNvPr id="18" name="矩形 17">
            <a:extLst>
              <a:ext uri="{FF2B5EF4-FFF2-40B4-BE49-F238E27FC236}">
                <a16:creationId xmlns:a16="http://schemas.microsoft.com/office/drawing/2014/main" id="{C0081F9A-7780-4289-AE96-7407AC6BEB19}"/>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341938833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 calcmode="lin" valueType="num">
                                      <p:cBhvr>
                                        <p:cTn id="7" dur="1000" fill="hold"/>
                                        <p:tgtEl>
                                          <p:spTgt spid="165"/>
                                        </p:tgtEl>
                                        <p:attrNameLst>
                                          <p:attrName>ppt_w</p:attrName>
                                        </p:attrNameLst>
                                      </p:cBhvr>
                                      <p:tavLst>
                                        <p:tav tm="0">
                                          <p:val>
                                            <p:fltVal val="0"/>
                                          </p:val>
                                        </p:tav>
                                        <p:tav tm="100000">
                                          <p:val>
                                            <p:strVal val="#ppt_w"/>
                                          </p:val>
                                        </p:tav>
                                      </p:tavLst>
                                    </p:anim>
                                    <p:anim calcmode="lin" valueType="num">
                                      <p:cBhvr>
                                        <p:cTn id="8" dur="1000" fill="hold"/>
                                        <p:tgtEl>
                                          <p:spTgt spid="165"/>
                                        </p:tgtEl>
                                        <p:attrNameLst>
                                          <p:attrName>ppt_h</p:attrName>
                                        </p:attrNameLst>
                                      </p:cBhvr>
                                      <p:tavLst>
                                        <p:tav tm="0">
                                          <p:val>
                                            <p:fltVal val="0"/>
                                          </p:val>
                                        </p:tav>
                                        <p:tav tm="100000">
                                          <p:val>
                                            <p:strVal val="#ppt_h"/>
                                          </p:val>
                                        </p:tav>
                                      </p:tavLst>
                                    </p:anim>
                                    <p:anim calcmode="lin" valueType="num">
                                      <p:cBhvr>
                                        <p:cTn id="9" dur="1000" fill="hold"/>
                                        <p:tgtEl>
                                          <p:spTgt spid="165"/>
                                        </p:tgtEl>
                                        <p:attrNameLst>
                                          <p:attrName>style.rotation</p:attrName>
                                        </p:attrNameLst>
                                      </p:cBhvr>
                                      <p:tavLst>
                                        <p:tav tm="0">
                                          <p:val>
                                            <p:fltVal val="90"/>
                                          </p:val>
                                        </p:tav>
                                        <p:tav tm="100000">
                                          <p:val>
                                            <p:fltVal val="0"/>
                                          </p:val>
                                        </p:tav>
                                      </p:tavLst>
                                    </p:anim>
                                    <p:animEffect transition="in" filter="fade">
                                      <p:cBhvr>
                                        <p:cTn id="10" dur="1000"/>
                                        <p:tgtEl>
                                          <p:spTgt spid="165"/>
                                        </p:tgtEl>
                                      </p:cBhvr>
                                    </p:animEffect>
                                  </p:childTnLst>
                                </p:cTn>
                              </p:par>
                              <p:par>
                                <p:cTn id="11" presetID="31" presetClass="entr" presetSubtype="0" fill="hold" nodeType="withEffect">
                                  <p:stCondLst>
                                    <p:cond delay="0"/>
                                  </p:stCondLst>
                                  <p:childTnLst>
                                    <p:set>
                                      <p:cBhvr>
                                        <p:cTn id="12" dur="1" fill="hold">
                                          <p:stCondLst>
                                            <p:cond delay="0"/>
                                          </p:stCondLst>
                                        </p:cTn>
                                        <p:tgtEl>
                                          <p:spTgt spid="169"/>
                                        </p:tgtEl>
                                        <p:attrNameLst>
                                          <p:attrName>style.visibility</p:attrName>
                                        </p:attrNameLst>
                                      </p:cBhvr>
                                      <p:to>
                                        <p:strVal val="visible"/>
                                      </p:to>
                                    </p:set>
                                    <p:anim calcmode="lin" valueType="num">
                                      <p:cBhvr>
                                        <p:cTn id="13" dur="1000" fill="hold"/>
                                        <p:tgtEl>
                                          <p:spTgt spid="169"/>
                                        </p:tgtEl>
                                        <p:attrNameLst>
                                          <p:attrName>ppt_w</p:attrName>
                                        </p:attrNameLst>
                                      </p:cBhvr>
                                      <p:tavLst>
                                        <p:tav tm="0">
                                          <p:val>
                                            <p:fltVal val="0"/>
                                          </p:val>
                                        </p:tav>
                                        <p:tav tm="100000">
                                          <p:val>
                                            <p:strVal val="#ppt_w"/>
                                          </p:val>
                                        </p:tav>
                                      </p:tavLst>
                                    </p:anim>
                                    <p:anim calcmode="lin" valueType="num">
                                      <p:cBhvr>
                                        <p:cTn id="14" dur="1000" fill="hold"/>
                                        <p:tgtEl>
                                          <p:spTgt spid="169"/>
                                        </p:tgtEl>
                                        <p:attrNameLst>
                                          <p:attrName>ppt_h</p:attrName>
                                        </p:attrNameLst>
                                      </p:cBhvr>
                                      <p:tavLst>
                                        <p:tav tm="0">
                                          <p:val>
                                            <p:fltVal val="0"/>
                                          </p:val>
                                        </p:tav>
                                        <p:tav tm="100000">
                                          <p:val>
                                            <p:strVal val="#ppt_h"/>
                                          </p:val>
                                        </p:tav>
                                      </p:tavLst>
                                    </p:anim>
                                    <p:anim calcmode="lin" valueType="num">
                                      <p:cBhvr>
                                        <p:cTn id="15" dur="1000" fill="hold"/>
                                        <p:tgtEl>
                                          <p:spTgt spid="169"/>
                                        </p:tgtEl>
                                        <p:attrNameLst>
                                          <p:attrName>style.rotation</p:attrName>
                                        </p:attrNameLst>
                                      </p:cBhvr>
                                      <p:tavLst>
                                        <p:tav tm="0">
                                          <p:val>
                                            <p:fltVal val="90"/>
                                          </p:val>
                                        </p:tav>
                                        <p:tav tm="100000">
                                          <p:val>
                                            <p:fltVal val="0"/>
                                          </p:val>
                                        </p:tav>
                                      </p:tavLst>
                                    </p:anim>
                                    <p:animEffect transition="in" filter="fade">
                                      <p:cBhvr>
                                        <p:cTn id="16" dur="1000"/>
                                        <p:tgtEl>
                                          <p:spTgt spid="169"/>
                                        </p:tgtEl>
                                      </p:cBhvr>
                                    </p:animEffect>
                                  </p:childTnLst>
                                </p:cTn>
                              </p:par>
                              <p:par>
                                <p:cTn id="17" presetID="3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par>
                                <p:cTn id="23" presetID="3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1000" fill="hold"/>
                                        <p:tgtEl>
                                          <p:spTgt spid="21"/>
                                        </p:tgtEl>
                                        <p:attrNameLst>
                                          <p:attrName>ppt_w</p:attrName>
                                        </p:attrNameLst>
                                      </p:cBhvr>
                                      <p:tavLst>
                                        <p:tav tm="0">
                                          <p:val>
                                            <p:fltVal val="0"/>
                                          </p:val>
                                        </p:tav>
                                        <p:tav tm="100000">
                                          <p:val>
                                            <p:strVal val="#ppt_w"/>
                                          </p:val>
                                        </p:tav>
                                      </p:tavLst>
                                    </p:anim>
                                    <p:anim calcmode="lin" valueType="num">
                                      <p:cBhvr>
                                        <p:cTn id="26" dur="1000" fill="hold"/>
                                        <p:tgtEl>
                                          <p:spTgt spid="21"/>
                                        </p:tgtEl>
                                        <p:attrNameLst>
                                          <p:attrName>ppt_h</p:attrName>
                                        </p:attrNameLst>
                                      </p:cBhvr>
                                      <p:tavLst>
                                        <p:tav tm="0">
                                          <p:val>
                                            <p:fltVal val="0"/>
                                          </p:val>
                                        </p:tav>
                                        <p:tav tm="100000">
                                          <p:val>
                                            <p:strVal val="#ppt_h"/>
                                          </p:val>
                                        </p:tav>
                                      </p:tavLst>
                                    </p:anim>
                                    <p:anim calcmode="lin" valueType="num">
                                      <p:cBhvr>
                                        <p:cTn id="27" dur="1000" fill="hold"/>
                                        <p:tgtEl>
                                          <p:spTgt spid="21"/>
                                        </p:tgtEl>
                                        <p:attrNameLst>
                                          <p:attrName>style.rotation</p:attrName>
                                        </p:attrNameLst>
                                      </p:cBhvr>
                                      <p:tavLst>
                                        <p:tav tm="0">
                                          <p:val>
                                            <p:fltVal val="90"/>
                                          </p:val>
                                        </p:tav>
                                        <p:tav tm="100000">
                                          <p:val>
                                            <p:fltVal val="0"/>
                                          </p:val>
                                        </p:tav>
                                      </p:tavLst>
                                    </p:anim>
                                    <p:animEffect transition="in" filter="fade">
                                      <p:cBhvr>
                                        <p:cTn id="28" dur="1000"/>
                                        <p:tgtEl>
                                          <p:spTgt spid="21"/>
                                        </p:tgtEl>
                                      </p:cBhvr>
                                    </p:animEffect>
                                  </p:childTnLst>
                                </p:cTn>
                              </p:par>
                              <p:par>
                                <p:cTn id="29" presetID="31" presetClass="entr" presetSubtype="0" fill="hold" nodeType="withEffect">
                                  <p:stCondLst>
                                    <p:cond delay="0"/>
                                  </p:stCondLst>
                                  <p:childTnLst>
                                    <p:set>
                                      <p:cBhvr>
                                        <p:cTn id="30" dur="1" fill="hold">
                                          <p:stCondLst>
                                            <p:cond delay="0"/>
                                          </p:stCondLst>
                                        </p:cTn>
                                        <p:tgtEl>
                                          <p:spTgt spid="171"/>
                                        </p:tgtEl>
                                        <p:attrNameLst>
                                          <p:attrName>style.visibility</p:attrName>
                                        </p:attrNameLst>
                                      </p:cBhvr>
                                      <p:to>
                                        <p:strVal val="visible"/>
                                      </p:to>
                                    </p:set>
                                    <p:anim calcmode="lin" valueType="num">
                                      <p:cBhvr>
                                        <p:cTn id="31" dur="1000" fill="hold"/>
                                        <p:tgtEl>
                                          <p:spTgt spid="171"/>
                                        </p:tgtEl>
                                        <p:attrNameLst>
                                          <p:attrName>ppt_w</p:attrName>
                                        </p:attrNameLst>
                                      </p:cBhvr>
                                      <p:tavLst>
                                        <p:tav tm="0">
                                          <p:val>
                                            <p:fltVal val="0"/>
                                          </p:val>
                                        </p:tav>
                                        <p:tav tm="100000">
                                          <p:val>
                                            <p:strVal val="#ppt_w"/>
                                          </p:val>
                                        </p:tav>
                                      </p:tavLst>
                                    </p:anim>
                                    <p:anim calcmode="lin" valueType="num">
                                      <p:cBhvr>
                                        <p:cTn id="32" dur="1000" fill="hold"/>
                                        <p:tgtEl>
                                          <p:spTgt spid="171"/>
                                        </p:tgtEl>
                                        <p:attrNameLst>
                                          <p:attrName>ppt_h</p:attrName>
                                        </p:attrNameLst>
                                      </p:cBhvr>
                                      <p:tavLst>
                                        <p:tav tm="0">
                                          <p:val>
                                            <p:fltVal val="0"/>
                                          </p:val>
                                        </p:tav>
                                        <p:tav tm="100000">
                                          <p:val>
                                            <p:strVal val="#ppt_h"/>
                                          </p:val>
                                        </p:tav>
                                      </p:tavLst>
                                    </p:anim>
                                    <p:anim calcmode="lin" valueType="num">
                                      <p:cBhvr>
                                        <p:cTn id="33" dur="1000" fill="hold"/>
                                        <p:tgtEl>
                                          <p:spTgt spid="171"/>
                                        </p:tgtEl>
                                        <p:attrNameLst>
                                          <p:attrName>style.rotation</p:attrName>
                                        </p:attrNameLst>
                                      </p:cBhvr>
                                      <p:tavLst>
                                        <p:tav tm="0">
                                          <p:val>
                                            <p:fltVal val="90"/>
                                          </p:val>
                                        </p:tav>
                                        <p:tav tm="100000">
                                          <p:val>
                                            <p:fltVal val="0"/>
                                          </p:val>
                                        </p:tav>
                                      </p:tavLst>
                                    </p:anim>
                                    <p:animEffect transition="in" filter="fade">
                                      <p:cBhvr>
                                        <p:cTn id="34" dur="1000"/>
                                        <p:tgtEl>
                                          <p:spTgt spid="171"/>
                                        </p:tgtEl>
                                      </p:cBhvr>
                                    </p:animEffect>
                                  </p:childTnLst>
                                </p:cTn>
                              </p:par>
                              <p:par>
                                <p:cTn id="35" presetID="31" presetClass="entr" presetSubtype="0" fill="hold" nodeType="withEffect">
                                  <p:stCondLst>
                                    <p:cond delay="0"/>
                                  </p:stCondLst>
                                  <p:childTnLst>
                                    <p:set>
                                      <p:cBhvr>
                                        <p:cTn id="36" dur="1" fill="hold">
                                          <p:stCondLst>
                                            <p:cond delay="0"/>
                                          </p:stCondLst>
                                        </p:cTn>
                                        <p:tgtEl>
                                          <p:spTgt spid="164"/>
                                        </p:tgtEl>
                                        <p:attrNameLst>
                                          <p:attrName>style.visibility</p:attrName>
                                        </p:attrNameLst>
                                      </p:cBhvr>
                                      <p:to>
                                        <p:strVal val="visible"/>
                                      </p:to>
                                    </p:set>
                                    <p:anim calcmode="lin" valueType="num">
                                      <p:cBhvr>
                                        <p:cTn id="37" dur="1000" fill="hold"/>
                                        <p:tgtEl>
                                          <p:spTgt spid="164"/>
                                        </p:tgtEl>
                                        <p:attrNameLst>
                                          <p:attrName>ppt_w</p:attrName>
                                        </p:attrNameLst>
                                      </p:cBhvr>
                                      <p:tavLst>
                                        <p:tav tm="0">
                                          <p:val>
                                            <p:fltVal val="0"/>
                                          </p:val>
                                        </p:tav>
                                        <p:tav tm="100000">
                                          <p:val>
                                            <p:strVal val="#ppt_w"/>
                                          </p:val>
                                        </p:tav>
                                      </p:tavLst>
                                    </p:anim>
                                    <p:anim calcmode="lin" valueType="num">
                                      <p:cBhvr>
                                        <p:cTn id="38" dur="1000" fill="hold"/>
                                        <p:tgtEl>
                                          <p:spTgt spid="164"/>
                                        </p:tgtEl>
                                        <p:attrNameLst>
                                          <p:attrName>ppt_h</p:attrName>
                                        </p:attrNameLst>
                                      </p:cBhvr>
                                      <p:tavLst>
                                        <p:tav tm="0">
                                          <p:val>
                                            <p:fltVal val="0"/>
                                          </p:val>
                                        </p:tav>
                                        <p:tav tm="100000">
                                          <p:val>
                                            <p:strVal val="#ppt_h"/>
                                          </p:val>
                                        </p:tav>
                                      </p:tavLst>
                                    </p:anim>
                                    <p:anim calcmode="lin" valueType="num">
                                      <p:cBhvr>
                                        <p:cTn id="39" dur="1000" fill="hold"/>
                                        <p:tgtEl>
                                          <p:spTgt spid="164"/>
                                        </p:tgtEl>
                                        <p:attrNameLst>
                                          <p:attrName>style.rotation</p:attrName>
                                        </p:attrNameLst>
                                      </p:cBhvr>
                                      <p:tavLst>
                                        <p:tav tm="0">
                                          <p:val>
                                            <p:fltVal val="90"/>
                                          </p:val>
                                        </p:tav>
                                        <p:tav tm="100000">
                                          <p:val>
                                            <p:fltVal val="0"/>
                                          </p:val>
                                        </p:tav>
                                      </p:tavLst>
                                    </p:anim>
                                    <p:animEffect transition="in" filter="fade">
                                      <p:cBhvr>
                                        <p:cTn id="40" dur="1000"/>
                                        <p:tgtEl>
                                          <p:spTgt spid="16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500"/>
                                        <p:tgtEl>
                                          <p:spTgt spid="22"/>
                                        </p:tgtEl>
                                      </p:cBhvr>
                                    </p:animEffect>
                                  </p:childTnLst>
                                </p:cTn>
                              </p:par>
                              <p:par>
                                <p:cTn id="70" presetID="10" presetClass="entr" presetSubtype="0"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37"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arn(outVertic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V="1">
            <a:off x="3866775" y="6245738"/>
            <a:ext cx="3734962" cy="1053072"/>
          </a:xfrm>
          <a:prstGeom prst="rect">
            <a:avLst/>
          </a:prstGeom>
        </p:spPr>
      </p:pic>
      <p:pic>
        <p:nvPicPr>
          <p:cNvPr id="163" name="图片 162">
            <a:extLst>
              <a:ext uri="{FF2B5EF4-FFF2-40B4-BE49-F238E27FC236}">
                <a16:creationId xmlns:a16="http://schemas.microsoft.com/office/drawing/2014/main" id="{7B54F261-B4F7-4E32-BC5F-F86A840C0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61357" y="2706451"/>
            <a:ext cx="1430643" cy="1427399"/>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53571" y="170730"/>
            <a:ext cx="2196463" cy="953939"/>
          </a:xfrm>
          <a:prstGeom prst="rect">
            <a:avLst/>
          </a:prstGeom>
        </p:spPr>
      </p:pic>
      <p:pic>
        <p:nvPicPr>
          <p:cNvPr id="166" name="图片 165">
            <a:extLst>
              <a:ext uri="{FF2B5EF4-FFF2-40B4-BE49-F238E27FC236}">
                <a16:creationId xmlns:a16="http://schemas.microsoft.com/office/drawing/2014/main" id="{971A4AAD-077B-4EB5-A65A-7038BFD516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4375" y="2925770"/>
            <a:ext cx="2973091" cy="1902086"/>
          </a:xfrm>
          <a:prstGeom prst="rect">
            <a:avLst/>
          </a:prstGeom>
        </p:spPr>
      </p:pic>
      <p:pic>
        <p:nvPicPr>
          <p:cNvPr id="167" name="图片 166">
            <a:extLst>
              <a:ext uri="{FF2B5EF4-FFF2-40B4-BE49-F238E27FC236}">
                <a16:creationId xmlns:a16="http://schemas.microsoft.com/office/drawing/2014/main" id="{B6ED1B52-A5E3-413E-BEA4-844DC42068A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4775" y="5281330"/>
            <a:ext cx="1360682" cy="1357596"/>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8687064">
            <a:off x="10156126" y="5964528"/>
            <a:ext cx="1981432" cy="1038862"/>
          </a:xfrm>
          <a:prstGeom prst="rect">
            <a:avLst/>
          </a:prstGeom>
        </p:spPr>
      </p:pic>
      <p:pic>
        <p:nvPicPr>
          <p:cNvPr id="172" name="图片 171">
            <a:extLst>
              <a:ext uri="{FF2B5EF4-FFF2-40B4-BE49-F238E27FC236}">
                <a16:creationId xmlns:a16="http://schemas.microsoft.com/office/drawing/2014/main" id="{54D7A022-25A4-4F0A-B1E1-EC465F800217}"/>
              </a:ext>
            </a:extLst>
          </p:cNvPr>
          <p:cNvPicPr>
            <a:picLocks noChangeAspect="1"/>
          </p:cNvPicPr>
          <p:nvPr userDrawn="1"/>
        </p:nvPicPr>
        <p:blipFill>
          <a:blip r:embed="rId8"/>
          <a:stretch>
            <a:fillRect/>
          </a:stretch>
        </p:blipFill>
        <p:spPr>
          <a:xfrm rot="20705900">
            <a:off x="679273" y="634236"/>
            <a:ext cx="2038587" cy="1056313"/>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8489583" y="6452093"/>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10"/>
          <a:stretch>
            <a:fillRect/>
          </a:stretch>
        </p:blipFill>
        <p:spPr>
          <a:xfrm rot="20320268">
            <a:off x="10690242" y="622572"/>
            <a:ext cx="748105" cy="1790300"/>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864431" y="5923650"/>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62712" y="469450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7213075">
            <a:off x="8692103" y="5605171"/>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373569" y="-151322"/>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967019" y="190320"/>
            <a:ext cx="1005532" cy="797344"/>
          </a:xfrm>
          <a:prstGeom prst="rect">
            <a:avLst/>
          </a:prstGeom>
        </p:spPr>
      </p:pic>
      <p:pic>
        <p:nvPicPr>
          <p:cNvPr id="185" name="图片 184">
            <a:extLst>
              <a:ext uri="{FF2B5EF4-FFF2-40B4-BE49-F238E27FC236}">
                <a16:creationId xmlns:a16="http://schemas.microsoft.com/office/drawing/2014/main" id="{E1ABACD8-D10A-44A9-8CFF-589DCA9C79B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381436"/>
            <a:ext cx="858597" cy="722476"/>
          </a:xfrm>
          <a:prstGeom prst="rect">
            <a:avLst/>
          </a:prstGeom>
        </p:spPr>
      </p:pic>
      <p:pic>
        <p:nvPicPr>
          <p:cNvPr id="186" name="图片 185">
            <a:extLst>
              <a:ext uri="{FF2B5EF4-FFF2-40B4-BE49-F238E27FC236}">
                <a16:creationId xmlns:a16="http://schemas.microsoft.com/office/drawing/2014/main" id="{5494A3A7-185F-4AD7-BFF8-DFA97DD0B3C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143414" y="2201805"/>
            <a:ext cx="762311" cy="811813"/>
          </a:xfrm>
          <a:prstGeom prst="rect">
            <a:avLst/>
          </a:prstGeom>
        </p:spPr>
      </p:pic>
      <p:pic>
        <p:nvPicPr>
          <p:cNvPr id="21" name="图片 20">
            <a:extLst>
              <a:ext uri="{FF2B5EF4-FFF2-40B4-BE49-F238E27FC236}">
                <a16:creationId xmlns:a16="http://schemas.microsoft.com/office/drawing/2014/main" id="{E5DAD34E-D531-4307-87E1-1738BCF1CA9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389410" y="6078962"/>
            <a:ext cx="793193" cy="791395"/>
          </a:xfrm>
          <a:prstGeom prst="rect">
            <a:avLst/>
          </a:prstGeom>
        </p:spPr>
      </p:pic>
      <p:sp>
        <p:nvSpPr>
          <p:cNvPr id="19" name="矩形 18">
            <a:extLst>
              <a:ext uri="{FF2B5EF4-FFF2-40B4-BE49-F238E27FC236}">
                <a16:creationId xmlns:a16="http://schemas.microsoft.com/office/drawing/2014/main" id="{124BA373-5EC5-494E-BDBB-C54D3C8312E2}"/>
              </a:ext>
            </a:extLst>
          </p:cNvPr>
          <p:cNvSpPr/>
          <p:nvPr userDrawn="1"/>
        </p:nvSpPr>
        <p:spPr>
          <a:xfrm>
            <a:off x="2537853" y="647700"/>
            <a:ext cx="6815697" cy="4982390"/>
          </a:xfrm>
          <a:prstGeom prst="rect">
            <a:avLst/>
          </a:prstGeom>
        </p:spPr>
        <p:txBody>
          <a:bodyPr wrap="square">
            <a:spAutoFit/>
          </a:bodyPr>
          <a:lstStyle/>
          <a:p>
            <a:pPr algn="ctr">
              <a:lnSpc>
                <a:spcPct val="240000"/>
              </a:lnSpc>
              <a:spcBef>
                <a:spcPts val="1700"/>
              </a:spcBef>
              <a:spcAft>
                <a:spcPts val="1650"/>
              </a:spcAft>
            </a:pPr>
            <a:r>
              <a:rPr lang="zh-CN" altLang="zh-CN" sz="4400" b="0" i="0" kern="2200" dirty="0">
                <a:solidFill>
                  <a:schemeClr val="bg1"/>
                </a:solidFill>
                <a:latin typeface="inpin heiti" charset="-122"/>
                <a:ea typeface="inpin heiti" charset="-122"/>
                <a:cs typeface="inpin heiti" charset="-122"/>
              </a:rPr>
              <a:t>版权说明</a:t>
            </a:r>
          </a:p>
          <a:p>
            <a:pPr algn="just">
              <a:spcAft>
                <a:spcPts val="0"/>
              </a:spcAft>
            </a:pPr>
            <a:r>
              <a:rPr lang="zh-CN" altLang="zh-CN" b="0" i="0" kern="100" dirty="0">
                <a:solidFill>
                  <a:schemeClr val="bg1"/>
                </a:solidFill>
                <a:latin typeface="inpin heiti" charset="-122"/>
                <a:ea typeface="inpin heiti" charset="-122"/>
                <a:cs typeface="inpin heiti" charset="-122"/>
              </a:rPr>
              <a:t>感谢您下载包图网平台上提供的</a:t>
            </a:r>
            <a:r>
              <a:rPr lang="en-US" altLang="zh-CN" b="0" i="0" kern="100" dirty="0">
                <a:solidFill>
                  <a:schemeClr val="bg1"/>
                </a:solidFill>
                <a:latin typeface="inpin heiti" charset="-122"/>
                <a:ea typeface="inpin heiti" charset="-122"/>
                <a:cs typeface="inpin heiti" charset="-122"/>
              </a:rPr>
              <a:t>PPT</a:t>
            </a:r>
            <a:r>
              <a:rPr lang="zh-CN" altLang="zh-CN" b="0" i="0" kern="100" dirty="0">
                <a:solidFill>
                  <a:schemeClr val="bg1"/>
                </a:solidFill>
                <a:latin typeface="inpin heiti" charset="-122"/>
                <a:ea typeface="inpin heiti" charset="-122"/>
                <a:cs typeface="inpin heiti" charset="-122"/>
              </a:rPr>
              <a:t>模板！包图网是正版商业图库，所有原创作品（含预览图）均受著作权法保护。</a:t>
            </a:r>
          </a:p>
          <a:p>
            <a:pPr algn="just">
              <a:spcAft>
                <a:spcPts val="0"/>
              </a:spcAft>
            </a:pPr>
            <a:r>
              <a:rPr lang="zh-CN" altLang="zh-CN" b="0" i="0" kern="100" dirty="0">
                <a:solidFill>
                  <a:schemeClr val="bg1"/>
                </a:solidFill>
                <a:latin typeface="inpin heiti" charset="-122"/>
                <a:ea typeface="inpin heiti" charset="-122"/>
                <a:cs typeface="inpin heiti" charset="-122"/>
              </a:rPr>
              <a:t>著作权及相关权利归包图网所有，未经许可任何人不得擅自使用，否则将依法要求承担高达人民币</a:t>
            </a:r>
            <a:r>
              <a:rPr lang="en-US" altLang="zh-CN" b="0" i="0" kern="100" dirty="0">
                <a:solidFill>
                  <a:schemeClr val="bg1"/>
                </a:solidFill>
                <a:latin typeface="inpin heiti" charset="-122"/>
                <a:ea typeface="inpin heiti" charset="-122"/>
                <a:cs typeface="inpin heiti" charset="-122"/>
              </a:rPr>
              <a:t>50</a:t>
            </a:r>
            <a:r>
              <a:rPr lang="zh-CN" altLang="zh-CN" b="0" i="0" kern="100" dirty="0">
                <a:solidFill>
                  <a:schemeClr val="bg1"/>
                </a:solidFill>
                <a:latin typeface="inpin heiti" charset="-122"/>
                <a:ea typeface="inpin heiti" charset="-122"/>
                <a:cs typeface="inpin heiti" charset="-122"/>
              </a:rPr>
              <a:t>万元的赔偿责任。</a:t>
            </a: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zh-CN" altLang="zh-CN" b="0" i="0" kern="100" dirty="0">
                <a:solidFill>
                  <a:schemeClr val="bg1"/>
                </a:solidFill>
                <a:latin typeface="inpin heiti" charset="-122"/>
                <a:ea typeface="inpin heiti" charset="-122"/>
                <a:cs typeface="inpin heiti" charset="-122"/>
              </a:rPr>
              <a:t>该模板内容仅供参考，您可以结合自身需求，在修改更新模板内容后投入使用。</a:t>
            </a:r>
          </a:p>
          <a:p>
            <a:pPr algn="just">
              <a:spcAft>
                <a:spcPts val="0"/>
              </a:spcAft>
            </a:pPr>
            <a:r>
              <a:rPr lang="zh-CN" altLang="zh-CN" b="0" i="0" kern="100" dirty="0">
                <a:solidFill>
                  <a:schemeClr val="bg1"/>
                </a:solidFill>
                <a:latin typeface="inpin heiti" charset="-122"/>
                <a:ea typeface="inpin heiti" charset="-122"/>
                <a:cs typeface="inpin heiti" charset="-122"/>
              </a:rPr>
              <a:t>有任何问题请随时联系网站客服沟通处理。</a:t>
            </a: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zh-CN" altLang="zh-CN" b="0" i="0" kern="100" dirty="0">
                <a:solidFill>
                  <a:schemeClr val="bg1"/>
                </a:solidFill>
                <a:latin typeface="inpin heiti" charset="-122"/>
                <a:ea typeface="inpin heiti" charset="-122"/>
                <a:cs typeface="inpin heiti" charset="-122"/>
              </a:rPr>
              <a:t>更多精品</a:t>
            </a:r>
            <a:r>
              <a:rPr lang="en-US" altLang="zh-CN" b="0" i="0" kern="100" dirty="0">
                <a:solidFill>
                  <a:schemeClr val="bg1"/>
                </a:solidFill>
                <a:latin typeface="inpin heiti" charset="-122"/>
                <a:ea typeface="inpin heiti" charset="-122"/>
                <a:cs typeface="inpin heiti" charset="-122"/>
              </a:rPr>
              <a:t>PPT</a:t>
            </a:r>
            <a:r>
              <a:rPr lang="zh-CN" altLang="zh-CN" b="0" i="0" kern="100" dirty="0">
                <a:solidFill>
                  <a:schemeClr val="bg1"/>
                </a:solidFill>
                <a:latin typeface="inpin heiti" charset="-122"/>
                <a:ea typeface="inpin heiti" charset="-122"/>
                <a:cs typeface="inpin heiti" charset="-122"/>
              </a:rPr>
              <a:t>模板：</a:t>
            </a:r>
            <a:r>
              <a:rPr lang="en-US" altLang="zh-CN" b="0" i="0" u="sng" kern="100" dirty="0">
                <a:solidFill>
                  <a:schemeClr val="bg1"/>
                </a:solidFill>
                <a:latin typeface="inpin heiti" charset="-122"/>
                <a:ea typeface="inpin heiti" charset="-122"/>
                <a:cs typeface="inpin heiti" charset="-122"/>
                <a:hlinkClick r:id="rId15">
                  <a:extLst>
                    <a:ext uri="{A12FA001-AC4F-418D-AE19-62706E023703}">
                      <ahyp:hlinkClr xmlns:ahyp="http://schemas.microsoft.com/office/drawing/2018/hyperlinkcolor" val="tx"/>
                    </a:ext>
                  </a:extLst>
                </a:hlinkClick>
              </a:rPr>
              <a:t>http://ibaotu.com/ppt/</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p:txBody>
      </p:sp>
    </p:spTree>
    <p:extLst>
      <p:ext uri="{BB962C8B-B14F-4D97-AF65-F5344CB8AC3E}">
        <p14:creationId xmlns:p14="http://schemas.microsoft.com/office/powerpoint/2010/main" val="363593597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 calcmode="lin" valueType="num">
                                      <p:cBhvr>
                                        <p:cTn id="7" dur="1000" fill="hold"/>
                                        <p:tgtEl>
                                          <p:spTgt spid="163"/>
                                        </p:tgtEl>
                                        <p:attrNameLst>
                                          <p:attrName>ppt_w</p:attrName>
                                        </p:attrNameLst>
                                      </p:cBhvr>
                                      <p:tavLst>
                                        <p:tav tm="0">
                                          <p:val>
                                            <p:fltVal val="0"/>
                                          </p:val>
                                        </p:tav>
                                        <p:tav tm="100000">
                                          <p:val>
                                            <p:strVal val="#ppt_w"/>
                                          </p:val>
                                        </p:tav>
                                      </p:tavLst>
                                    </p:anim>
                                    <p:anim calcmode="lin" valueType="num">
                                      <p:cBhvr>
                                        <p:cTn id="8" dur="1000" fill="hold"/>
                                        <p:tgtEl>
                                          <p:spTgt spid="163"/>
                                        </p:tgtEl>
                                        <p:attrNameLst>
                                          <p:attrName>ppt_h</p:attrName>
                                        </p:attrNameLst>
                                      </p:cBhvr>
                                      <p:tavLst>
                                        <p:tav tm="0">
                                          <p:val>
                                            <p:fltVal val="0"/>
                                          </p:val>
                                        </p:tav>
                                        <p:tav tm="100000">
                                          <p:val>
                                            <p:strVal val="#ppt_h"/>
                                          </p:val>
                                        </p:tav>
                                      </p:tavLst>
                                    </p:anim>
                                    <p:anim calcmode="lin" valueType="num">
                                      <p:cBhvr>
                                        <p:cTn id="9" dur="1000" fill="hold"/>
                                        <p:tgtEl>
                                          <p:spTgt spid="163"/>
                                        </p:tgtEl>
                                        <p:attrNameLst>
                                          <p:attrName>style.rotation</p:attrName>
                                        </p:attrNameLst>
                                      </p:cBhvr>
                                      <p:tavLst>
                                        <p:tav tm="0">
                                          <p:val>
                                            <p:fltVal val="90"/>
                                          </p:val>
                                        </p:tav>
                                        <p:tav tm="100000">
                                          <p:val>
                                            <p:fltVal val="0"/>
                                          </p:val>
                                        </p:tav>
                                      </p:tavLst>
                                    </p:anim>
                                    <p:animEffect transition="in" filter="fade">
                                      <p:cBhvr>
                                        <p:cTn id="10" dur="1000"/>
                                        <p:tgtEl>
                                          <p:spTgt spid="163"/>
                                        </p:tgtEl>
                                      </p:cBhvr>
                                    </p:animEffect>
                                  </p:childTnLst>
                                </p:cTn>
                              </p:par>
                              <p:par>
                                <p:cTn id="11" presetID="31" presetClass="entr" presetSubtype="0" fill="hold" nodeType="withEffect">
                                  <p:stCondLst>
                                    <p:cond delay="0"/>
                                  </p:stCondLst>
                                  <p:childTnLst>
                                    <p:set>
                                      <p:cBhvr>
                                        <p:cTn id="12" dur="1" fill="hold">
                                          <p:stCondLst>
                                            <p:cond delay="0"/>
                                          </p:stCondLst>
                                        </p:cTn>
                                        <p:tgtEl>
                                          <p:spTgt spid="167"/>
                                        </p:tgtEl>
                                        <p:attrNameLst>
                                          <p:attrName>style.visibility</p:attrName>
                                        </p:attrNameLst>
                                      </p:cBhvr>
                                      <p:to>
                                        <p:strVal val="visible"/>
                                      </p:to>
                                    </p:set>
                                    <p:anim calcmode="lin" valueType="num">
                                      <p:cBhvr>
                                        <p:cTn id="13" dur="1000" fill="hold"/>
                                        <p:tgtEl>
                                          <p:spTgt spid="167"/>
                                        </p:tgtEl>
                                        <p:attrNameLst>
                                          <p:attrName>ppt_w</p:attrName>
                                        </p:attrNameLst>
                                      </p:cBhvr>
                                      <p:tavLst>
                                        <p:tav tm="0">
                                          <p:val>
                                            <p:fltVal val="0"/>
                                          </p:val>
                                        </p:tav>
                                        <p:tav tm="100000">
                                          <p:val>
                                            <p:strVal val="#ppt_w"/>
                                          </p:val>
                                        </p:tav>
                                      </p:tavLst>
                                    </p:anim>
                                    <p:anim calcmode="lin" valueType="num">
                                      <p:cBhvr>
                                        <p:cTn id="14" dur="1000" fill="hold"/>
                                        <p:tgtEl>
                                          <p:spTgt spid="167"/>
                                        </p:tgtEl>
                                        <p:attrNameLst>
                                          <p:attrName>ppt_h</p:attrName>
                                        </p:attrNameLst>
                                      </p:cBhvr>
                                      <p:tavLst>
                                        <p:tav tm="0">
                                          <p:val>
                                            <p:fltVal val="0"/>
                                          </p:val>
                                        </p:tav>
                                        <p:tav tm="100000">
                                          <p:val>
                                            <p:strVal val="#ppt_h"/>
                                          </p:val>
                                        </p:tav>
                                      </p:tavLst>
                                    </p:anim>
                                    <p:anim calcmode="lin" valueType="num">
                                      <p:cBhvr>
                                        <p:cTn id="15" dur="1000" fill="hold"/>
                                        <p:tgtEl>
                                          <p:spTgt spid="167"/>
                                        </p:tgtEl>
                                        <p:attrNameLst>
                                          <p:attrName>style.rotation</p:attrName>
                                        </p:attrNameLst>
                                      </p:cBhvr>
                                      <p:tavLst>
                                        <p:tav tm="0">
                                          <p:val>
                                            <p:fltVal val="90"/>
                                          </p:val>
                                        </p:tav>
                                        <p:tav tm="100000">
                                          <p:val>
                                            <p:fltVal val="0"/>
                                          </p:val>
                                        </p:tav>
                                      </p:tavLst>
                                    </p:anim>
                                    <p:animEffect transition="in" filter="fade">
                                      <p:cBhvr>
                                        <p:cTn id="16" dur="1000"/>
                                        <p:tgtEl>
                                          <p:spTgt spid="167"/>
                                        </p:tgtEl>
                                      </p:cBhvr>
                                    </p:animEffect>
                                  </p:childTnLst>
                                </p:cTn>
                              </p:par>
                              <p:par>
                                <p:cTn id="17" presetID="31" presetClass="entr" presetSubtype="0" fill="hold" nodeType="withEffect">
                                  <p:stCondLst>
                                    <p:cond delay="0"/>
                                  </p:stCondLst>
                                  <p:childTnLst>
                                    <p:set>
                                      <p:cBhvr>
                                        <p:cTn id="18" dur="1" fill="hold">
                                          <p:stCondLst>
                                            <p:cond delay="0"/>
                                          </p:stCondLst>
                                        </p:cTn>
                                        <p:tgtEl>
                                          <p:spTgt spid="166"/>
                                        </p:tgtEl>
                                        <p:attrNameLst>
                                          <p:attrName>style.visibility</p:attrName>
                                        </p:attrNameLst>
                                      </p:cBhvr>
                                      <p:to>
                                        <p:strVal val="visible"/>
                                      </p:to>
                                    </p:set>
                                    <p:anim calcmode="lin" valueType="num">
                                      <p:cBhvr>
                                        <p:cTn id="19" dur="1000" fill="hold"/>
                                        <p:tgtEl>
                                          <p:spTgt spid="166"/>
                                        </p:tgtEl>
                                        <p:attrNameLst>
                                          <p:attrName>ppt_w</p:attrName>
                                        </p:attrNameLst>
                                      </p:cBhvr>
                                      <p:tavLst>
                                        <p:tav tm="0">
                                          <p:val>
                                            <p:fltVal val="0"/>
                                          </p:val>
                                        </p:tav>
                                        <p:tav tm="100000">
                                          <p:val>
                                            <p:strVal val="#ppt_w"/>
                                          </p:val>
                                        </p:tav>
                                      </p:tavLst>
                                    </p:anim>
                                    <p:anim calcmode="lin" valueType="num">
                                      <p:cBhvr>
                                        <p:cTn id="20" dur="1000" fill="hold"/>
                                        <p:tgtEl>
                                          <p:spTgt spid="166"/>
                                        </p:tgtEl>
                                        <p:attrNameLst>
                                          <p:attrName>ppt_h</p:attrName>
                                        </p:attrNameLst>
                                      </p:cBhvr>
                                      <p:tavLst>
                                        <p:tav tm="0">
                                          <p:val>
                                            <p:fltVal val="0"/>
                                          </p:val>
                                        </p:tav>
                                        <p:tav tm="100000">
                                          <p:val>
                                            <p:strVal val="#ppt_h"/>
                                          </p:val>
                                        </p:tav>
                                      </p:tavLst>
                                    </p:anim>
                                    <p:anim calcmode="lin" valueType="num">
                                      <p:cBhvr>
                                        <p:cTn id="21" dur="1000" fill="hold"/>
                                        <p:tgtEl>
                                          <p:spTgt spid="166"/>
                                        </p:tgtEl>
                                        <p:attrNameLst>
                                          <p:attrName>style.rotation</p:attrName>
                                        </p:attrNameLst>
                                      </p:cBhvr>
                                      <p:tavLst>
                                        <p:tav tm="0">
                                          <p:val>
                                            <p:fltVal val="90"/>
                                          </p:val>
                                        </p:tav>
                                        <p:tav tm="100000">
                                          <p:val>
                                            <p:fltVal val="0"/>
                                          </p:val>
                                        </p:tav>
                                      </p:tavLst>
                                    </p:anim>
                                    <p:animEffect transition="in" filter="fade">
                                      <p:cBhvr>
                                        <p:cTn id="22" dur="1000"/>
                                        <p:tgtEl>
                                          <p:spTgt spid="166"/>
                                        </p:tgtEl>
                                      </p:cBhvr>
                                    </p:animEffect>
                                  </p:childTnLst>
                                </p:cTn>
                              </p:par>
                              <p:par>
                                <p:cTn id="23" presetID="31" presetClass="entr" presetSubtype="0" fill="hold" nodeType="withEffect">
                                  <p:stCondLst>
                                    <p:cond delay="0"/>
                                  </p:stCondLst>
                                  <p:childTnLst>
                                    <p:set>
                                      <p:cBhvr>
                                        <p:cTn id="24" dur="1" fill="hold">
                                          <p:stCondLst>
                                            <p:cond delay="0"/>
                                          </p:stCondLst>
                                        </p:cTn>
                                        <p:tgtEl>
                                          <p:spTgt spid="171"/>
                                        </p:tgtEl>
                                        <p:attrNameLst>
                                          <p:attrName>style.visibility</p:attrName>
                                        </p:attrNameLst>
                                      </p:cBhvr>
                                      <p:to>
                                        <p:strVal val="visible"/>
                                      </p:to>
                                    </p:set>
                                    <p:anim calcmode="lin" valueType="num">
                                      <p:cBhvr>
                                        <p:cTn id="25" dur="1000" fill="hold"/>
                                        <p:tgtEl>
                                          <p:spTgt spid="171"/>
                                        </p:tgtEl>
                                        <p:attrNameLst>
                                          <p:attrName>ppt_w</p:attrName>
                                        </p:attrNameLst>
                                      </p:cBhvr>
                                      <p:tavLst>
                                        <p:tav tm="0">
                                          <p:val>
                                            <p:fltVal val="0"/>
                                          </p:val>
                                        </p:tav>
                                        <p:tav tm="100000">
                                          <p:val>
                                            <p:strVal val="#ppt_w"/>
                                          </p:val>
                                        </p:tav>
                                      </p:tavLst>
                                    </p:anim>
                                    <p:anim calcmode="lin" valueType="num">
                                      <p:cBhvr>
                                        <p:cTn id="26" dur="1000" fill="hold"/>
                                        <p:tgtEl>
                                          <p:spTgt spid="171"/>
                                        </p:tgtEl>
                                        <p:attrNameLst>
                                          <p:attrName>ppt_h</p:attrName>
                                        </p:attrNameLst>
                                      </p:cBhvr>
                                      <p:tavLst>
                                        <p:tav tm="0">
                                          <p:val>
                                            <p:fltVal val="0"/>
                                          </p:val>
                                        </p:tav>
                                        <p:tav tm="100000">
                                          <p:val>
                                            <p:strVal val="#ppt_h"/>
                                          </p:val>
                                        </p:tav>
                                      </p:tavLst>
                                    </p:anim>
                                    <p:anim calcmode="lin" valueType="num">
                                      <p:cBhvr>
                                        <p:cTn id="27" dur="1000" fill="hold"/>
                                        <p:tgtEl>
                                          <p:spTgt spid="171"/>
                                        </p:tgtEl>
                                        <p:attrNameLst>
                                          <p:attrName>style.rotation</p:attrName>
                                        </p:attrNameLst>
                                      </p:cBhvr>
                                      <p:tavLst>
                                        <p:tav tm="0">
                                          <p:val>
                                            <p:fltVal val="90"/>
                                          </p:val>
                                        </p:tav>
                                        <p:tav tm="100000">
                                          <p:val>
                                            <p:fltVal val="0"/>
                                          </p:val>
                                        </p:tav>
                                      </p:tavLst>
                                    </p:anim>
                                    <p:animEffect transition="in" filter="fade">
                                      <p:cBhvr>
                                        <p:cTn id="28" dur="1000"/>
                                        <p:tgtEl>
                                          <p:spTgt spid="171"/>
                                        </p:tgtEl>
                                      </p:cBhvr>
                                    </p:animEffect>
                                  </p:childTnLst>
                                </p:cTn>
                              </p:par>
                              <p:par>
                                <p:cTn id="29" presetID="31" presetClass="entr" presetSubtype="0" fill="hold" nodeType="withEffect">
                                  <p:stCondLst>
                                    <p:cond delay="0"/>
                                  </p:stCondLst>
                                  <p:childTnLst>
                                    <p:set>
                                      <p:cBhvr>
                                        <p:cTn id="30" dur="1" fill="hold">
                                          <p:stCondLst>
                                            <p:cond delay="0"/>
                                          </p:stCondLst>
                                        </p:cTn>
                                        <p:tgtEl>
                                          <p:spTgt spid="172"/>
                                        </p:tgtEl>
                                        <p:attrNameLst>
                                          <p:attrName>style.visibility</p:attrName>
                                        </p:attrNameLst>
                                      </p:cBhvr>
                                      <p:to>
                                        <p:strVal val="visible"/>
                                      </p:to>
                                    </p:set>
                                    <p:anim calcmode="lin" valueType="num">
                                      <p:cBhvr>
                                        <p:cTn id="31" dur="1000" fill="hold"/>
                                        <p:tgtEl>
                                          <p:spTgt spid="172"/>
                                        </p:tgtEl>
                                        <p:attrNameLst>
                                          <p:attrName>ppt_w</p:attrName>
                                        </p:attrNameLst>
                                      </p:cBhvr>
                                      <p:tavLst>
                                        <p:tav tm="0">
                                          <p:val>
                                            <p:fltVal val="0"/>
                                          </p:val>
                                        </p:tav>
                                        <p:tav tm="100000">
                                          <p:val>
                                            <p:strVal val="#ppt_w"/>
                                          </p:val>
                                        </p:tav>
                                      </p:tavLst>
                                    </p:anim>
                                    <p:anim calcmode="lin" valueType="num">
                                      <p:cBhvr>
                                        <p:cTn id="32" dur="1000" fill="hold"/>
                                        <p:tgtEl>
                                          <p:spTgt spid="172"/>
                                        </p:tgtEl>
                                        <p:attrNameLst>
                                          <p:attrName>ppt_h</p:attrName>
                                        </p:attrNameLst>
                                      </p:cBhvr>
                                      <p:tavLst>
                                        <p:tav tm="0">
                                          <p:val>
                                            <p:fltVal val="0"/>
                                          </p:val>
                                        </p:tav>
                                        <p:tav tm="100000">
                                          <p:val>
                                            <p:strVal val="#ppt_h"/>
                                          </p:val>
                                        </p:tav>
                                      </p:tavLst>
                                    </p:anim>
                                    <p:anim calcmode="lin" valueType="num">
                                      <p:cBhvr>
                                        <p:cTn id="33" dur="1000" fill="hold"/>
                                        <p:tgtEl>
                                          <p:spTgt spid="172"/>
                                        </p:tgtEl>
                                        <p:attrNameLst>
                                          <p:attrName>style.rotation</p:attrName>
                                        </p:attrNameLst>
                                      </p:cBhvr>
                                      <p:tavLst>
                                        <p:tav tm="0">
                                          <p:val>
                                            <p:fltVal val="90"/>
                                          </p:val>
                                        </p:tav>
                                        <p:tav tm="100000">
                                          <p:val>
                                            <p:fltVal val="0"/>
                                          </p:val>
                                        </p:tav>
                                      </p:tavLst>
                                    </p:anim>
                                    <p:animEffect transition="in" filter="fade">
                                      <p:cBhvr>
                                        <p:cTn id="34" dur="1000"/>
                                        <p:tgtEl>
                                          <p:spTgt spid="172"/>
                                        </p:tgtEl>
                                      </p:cBhvr>
                                    </p:animEffect>
                                  </p:childTnLst>
                                </p:cTn>
                              </p:par>
                              <p:par>
                                <p:cTn id="35" presetID="31" presetClass="entr" presetSubtype="0" fill="hold" nodeType="withEffect">
                                  <p:stCondLst>
                                    <p:cond delay="0"/>
                                  </p:stCondLst>
                                  <p:childTnLst>
                                    <p:set>
                                      <p:cBhvr>
                                        <p:cTn id="36" dur="1" fill="hold">
                                          <p:stCondLst>
                                            <p:cond delay="0"/>
                                          </p:stCondLst>
                                        </p:cTn>
                                        <p:tgtEl>
                                          <p:spTgt spid="165"/>
                                        </p:tgtEl>
                                        <p:attrNameLst>
                                          <p:attrName>style.visibility</p:attrName>
                                        </p:attrNameLst>
                                      </p:cBhvr>
                                      <p:to>
                                        <p:strVal val="visible"/>
                                      </p:to>
                                    </p:set>
                                    <p:anim calcmode="lin" valueType="num">
                                      <p:cBhvr>
                                        <p:cTn id="37" dur="1000" fill="hold"/>
                                        <p:tgtEl>
                                          <p:spTgt spid="165"/>
                                        </p:tgtEl>
                                        <p:attrNameLst>
                                          <p:attrName>ppt_w</p:attrName>
                                        </p:attrNameLst>
                                      </p:cBhvr>
                                      <p:tavLst>
                                        <p:tav tm="0">
                                          <p:val>
                                            <p:fltVal val="0"/>
                                          </p:val>
                                        </p:tav>
                                        <p:tav tm="100000">
                                          <p:val>
                                            <p:strVal val="#ppt_w"/>
                                          </p:val>
                                        </p:tav>
                                      </p:tavLst>
                                    </p:anim>
                                    <p:anim calcmode="lin" valueType="num">
                                      <p:cBhvr>
                                        <p:cTn id="38" dur="1000" fill="hold"/>
                                        <p:tgtEl>
                                          <p:spTgt spid="165"/>
                                        </p:tgtEl>
                                        <p:attrNameLst>
                                          <p:attrName>ppt_h</p:attrName>
                                        </p:attrNameLst>
                                      </p:cBhvr>
                                      <p:tavLst>
                                        <p:tav tm="0">
                                          <p:val>
                                            <p:fltVal val="0"/>
                                          </p:val>
                                        </p:tav>
                                        <p:tav tm="100000">
                                          <p:val>
                                            <p:strVal val="#ppt_h"/>
                                          </p:val>
                                        </p:tav>
                                      </p:tavLst>
                                    </p:anim>
                                    <p:anim calcmode="lin" valueType="num">
                                      <p:cBhvr>
                                        <p:cTn id="39" dur="1000" fill="hold"/>
                                        <p:tgtEl>
                                          <p:spTgt spid="165"/>
                                        </p:tgtEl>
                                        <p:attrNameLst>
                                          <p:attrName>style.rotation</p:attrName>
                                        </p:attrNameLst>
                                      </p:cBhvr>
                                      <p:tavLst>
                                        <p:tav tm="0">
                                          <p:val>
                                            <p:fltVal val="90"/>
                                          </p:val>
                                        </p:tav>
                                        <p:tav tm="100000">
                                          <p:val>
                                            <p:fltVal val="0"/>
                                          </p:val>
                                        </p:tav>
                                      </p:tavLst>
                                    </p:anim>
                                    <p:animEffect transition="in" filter="fade">
                                      <p:cBhvr>
                                        <p:cTn id="40" dur="1000"/>
                                        <p:tgtEl>
                                          <p:spTgt spid="16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185"/>
                                        </p:tgtEl>
                                        <p:attrNameLst>
                                          <p:attrName>style.visibility</p:attrName>
                                        </p:attrNameLst>
                                      </p:cBhvr>
                                      <p:to>
                                        <p:strVal val="visible"/>
                                      </p:to>
                                    </p:set>
                                    <p:animEffect transition="in" filter="fade">
                                      <p:cBhvr>
                                        <p:cTn id="69" dur="500"/>
                                        <p:tgtEl>
                                          <p:spTgt spid="185"/>
                                        </p:tgtEl>
                                      </p:cBhvr>
                                    </p:animEffect>
                                  </p:childTnLst>
                                </p:cTn>
                              </p:par>
                              <p:par>
                                <p:cTn id="70" presetID="10" presetClass="entr" presetSubtype="0" fill="hold" nodeType="withEffect">
                                  <p:stCondLst>
                                    <p:cond delay="0"/>
                                  </p:stCondLst>
                                  <p:childTnLst>
                                    <p:set>
                                      <p:cBhvr>
                                        <p:cTn id="71" dur="1" fill="hold">
                                          <p:stCondLst>
                                            <p:cond delay="0"/>
                                          </p:stCondLst>
                                        </p:cTn>
                                        <p:tgtEl>
                                          <p:spTgt spid="186"/>
                                        </p:tgtEl>
                                        <p:attrNameLst>
                                          <p:attrName>style.visibility</p:attrName>
                                        </p:attrNameLst>
                                      </p:cBhvr>
                                      <p:to>
                                        <p:strVal val="visible"/>
                                      </p:to>
                                    </p:set>
                                    <p:animEffect transition="in" filter="fade">
                                      <p:cBhvr>
                                        <p:cTn id="72" dur="500"/>
                                        <p:tgtEl>
                                          <p:spTgt spid="186"/>
                                        </p:tgtEl>
                                      </p:cBhvr>
                                    </p:animEffect>
                                  </p:childTnLst>
                                </p:cTn>
                              </p:par>
                              <p:par>
                                <p:cTn id="73" presetID="31" presetClass="entr" presetSubtype="0" fill="hold"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fltVal val="0"/>
                                          </p:val>
                                        </p:tav>
                                        <p:tav tm="100000">
                                          <p:val>
                                            <p:strVal val="#ppt_w"/>
                                          </p:val>
                                        </p:tav>
                                      </p:tavLst>
                                    </p:anim>
                                    <p:anim calcmode="lin" valueType="num">
                                      <p:cBhvr>
                                        <p:cTn id="76" dur="1000" fill="hold"/>
                                        <p:tgtEl>
                                          <p:spTgt spid="21"/>
                                        </p:tgtEl>
                                        <p:attrNameLst>
                                          <p:attrName>ppt_h</p:attrName>
                                        </p:attrNameLst>
                                      </p:cBhvr>
                                      <p:tavLst>
                                        <p:tav tm="0">
                                          <p:val>
                                            <p:fltVal val="0"/>
                                          </p:val>
                                        </p:tav>
                                        <p:tav tm="100000">
                                          <p:val>
                                            <p:strVal val="#ppt_h"/>
                                          </p:val>
                                        </p:tav>
                                      </p:tavLst>
                                    </p:anim>
                                    <p:anim calcmode="lin" valueType="num">
                                      <p:cBhvr>
                                        <p:cTn id="77" dur="1000" fill="hold"/>
                                        <p:tgtEl>
                                          <p:spTgt spid="21"/>
                                        </p:tgtEl>
                                        <p:attrNameLst>
                                          <p:attrName>style.rotation</p:attrName>
                                        </p:attrNameLst>
                                      </p:cBhvr>
                                      <p:tavLst>
                                        <p:tav tm="0">
                                          <p:val>
                                            <p:fltVal val="90"/>
                                          </p:val>
                                        </p:tav>
                                        <p:tav tm="100000">
                                          <p:val>
                                            <p:fltVal val="0"/>
                                          </p:val>
                                        </p:tav>
                                      </p:tavLst>
                                    </p:anim>
                                    <p:animEffect transition="in" filter="fade">
                                      <p:cBhvr>
                                        <p:cTn id="78" dur="10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37"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barn(outVertical)">
                                      <p:cBhvr>
                                        <p:cTn id="8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theme" Target="../theme/theme3.xml"/><Relationship Id="rId1" Type="http://schemas.openxmlformats.org/officeDocument/2006/relationships/slideLayout" Target="../slideLayouts/slideLayout3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17" Type="http://schemas.openxmlformats.org/officeDocument/2006/relationships/tags" Target="../tags/tag5.xml"/><Relationship Id="rId2" Type="http://schemas.openxmlformats.org/officeDocument/2006/relationships/slideLayout" Target="../slideLayouts/slideLayout39.xml"/><Relationship Id="rId16" Type="http://schemas.openxmlformats.org/officeDocument/2006/relationships/tags" Target="../tags/tag4.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ags" Target="../tags/tag3.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81F27"/>
        </a:solid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96AB88DC-1557-4AA5-95E8-C33E1B9B2926}"/>
              </a:ext>
            </a:extLst>
          </p:cNvPr>
          <p:cNvSpPr txBox="1"/>
          <p:nvPr userDrawn="1"/>
        </p:nvSpPr>
        <p:spPr>
          <a:xfrm>
            <a:off x="1889185" y="1526875"/>
            <a:ext cx="7970807" cy="1569660"/>
          </a:xfrm>
          <a:prstGeom prst="rect">
            <a:avLst/>
          </a:prstGeom>
          <a:noFill/>
        </p:spPr>
        <p:txBody>
          <a:bodyPr wrap="square" rtlCol="0">
            <a:spAutoFit/>
          </a:bodyPr>
          <a:lstStyle/>
          <a:p>
            <a:r>
              <a:rPr lang="zh-CN" altLang="en-US" sz="9600" b="0" i="0" dirty="0">
                <a:solidFill>
                  <a:schemeClr val="tx1">
                    <a:alpha val="0"/>
                  </a:schemeClr>
                </a:solidFill>
                <a:latin typeface="inpin heiti" charset="-122"/>
                <a:ea typeface="inpin heiti" charset="-122"/>
              </a:rPr>
              <a:t>包图网</a:t>
            </a:r>
          </a:p>
        </p:txBody>
      </p:sp>
      <p:pic>
        <p:nvPicPr>
          <p:cNvPr id="3" name="Picture 2" descr="A picture containing shape&#10;&#10;Description automatically generated">
            <a:extLst>
              <a:ext uri="{FF2B5EF4-FFF2-40B4-BE49-F238E27FC236}">
                <a16:creationId xmlns:a16="http://schemas.microsoft.com/office/drawing/2014/main" id="{38FDFAC8-07A2-F7FF-9F27-35DADEF084E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819910" y="187960"/>
            <a:ext cx="1549400" cy="1549400"/>
          </a:xfrm>
          <a:prstGeom prst="rect">
            <a:avLst/>
          </a:prstGeom>
        </p:spPr>
      </p:pic>
    </p:spTree>
    <p:extLst>
      <p:ext uri="{BB962C8B-B14F-4D97-AF65-F5344CB8AC3E}">
        <p14:creationId xmlns:p14="http://schemas.microsoft.com/office/powerpoint/2010/main" val="42619924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81F27"/>
        </a:solid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96AB88DC-1557-4AA5-95E8-C33E1B9B2926}"/>
              </a:ext>
            </a:extLst>
          </p:cNvPr>
          <p:cNvSpPr txBox="1"/>
          <p:nvPr userDrawn="1"/>
        </p:nvSpPr>
        <p:spPr>
          <a:xfrm>
            <a:off x="1889185" y="1526875"/>
            <a:ext cx="7970807" cy="1569660"/>
          </a:xfrm>
          <a:prstGeom prst="rect">
            <a:avLst/>
          </a:prstGeom>
          <a:noFill/>
        </p:spPr>
        <p:txBody>
          <a:bodyPr wrap="square" rtlCol="0">
            <a:spAutoFit/>
          </a:bodyPr>
          <a:lstStyle/>
          <a:p>
            <a:r>
              <a:rPr lang="zh-CN" altLang="en-US" sz="9600" b="0" i="0" dirty="0">
                <a:solidFill>
                  <a:schemeClr val="tx1">
                    <a:alpha val="0"/>
                  </a:schemeClr>
                </a:solidFill>
                <a:latin typeface="inpin heiti" charset="-122"/>
                <a:ea typeface="inpin heiti" charset="-122"/>
              </a:rPr>
              <a:t>包图网</a:t>
            </a:r>
          </a:p>
        </p:txBody>
      </p:sp>
    </p:spTree>
    <p:extLst>
      <p:ext uri="{BB962C8B-B14F-4D97-AF65-F5344CB8AC3E}">
        <p14:creationId xmlns:p14="http://schemas.microsoft.com/office/powerpoint/2010/main" val="28943852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6">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3184988800"/>
      </p:ext>
    </p:extLst>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105040696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emf"/><Relationship Id="rId7"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53.emf"/><Relationship Id="rId5" Type="http://schemas.microsoft.com/office/2007/relationships/hdphoto" Target="../media/hdphoto1.wdp"/><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53.emf"/><Relationship Id="rId5" Type="http://schemas.microsoft.com/office/2007/relationships/hdphoto" Target="../media/hdphoto1.wdp"/><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5.xml"/><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5.xml"/><Relationship Id="rId4" Type="http://schemas.openxmlformats.org/officeDocument/2006/relationships/image" Target="../media/image58.sv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38.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37.xml"/><Relationship Id="rId5" Type="http://schemas.openxmlformats.org/officeDocument/2006/relationships/image" Target="../media/image44.svg"/><Relationship Id="rId4" Type="http://schemas.openxmlformats.org/officeDocument/2006/relationships/image" Target="../media/image4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44310D0F-93EE-42D8-B814-BB0F64DC0C20}"/>
              </a:ext>
            </a:extLst>
          </p:cNvPr>
          <p:cNvSpPr txBox="1">
            <a:spLocks/>
          </p:cNvSpPr>
          <p:nvPr/>
        </p:nvSpPr>
        <p:spPr>
          <a:xfrm>
            <a:off x="838200" y="6356350"/>
            <a:ext cx="27432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93A201E-61EC-4BD2-857C-623FEFF99B6C}" type="datetimeFigureOut">
              <a:rPr kumimoji="0" lang="zh-CN" altLang="en-US" sz="1800" b="0" i="0" u="none" strike="noStrike" kern="1200" cap="none" spc="0" normalizeH="0" baseline="0" noProof="0" smtClean="0">
                <a:ln>
                  <a:noFill/>
                </a:ln>
                <a:solidFill>
                  <a:prstClr val="black"/>
                </a:solidFill>
                <a:effectLst/>
                <a:uLnTx/>
                <a:uFillTx/>
                <a:latin typeface="inpin heiti" charset="-122"/>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dirty="0">
              <a:ln>
                <a:noFill/>
              </a:ln>
              <a:solidFill>
                <a:prstClr val="black"/>
              </a:solidFill>
              <a:effectLst/>
              <a:uLnTx/>
              <a:uFillTx/>
              <a:latin typeface="inpin heiti" charset="-122"/>
              <a:ea typeface="inpin heiti" charset="-122"/>
              <a:cs typeface="+mn-cs"/>
            </a:endParaRPr>
          </a:p>
        </p:txBody>
      </p:sp>
      <p:pic>
        <p:nvPicPr>
          <p:cNvPr id="3" name="图片 2">
            <a:extLst>
              <a:ext uri="{FF2B5EF4-FFF2-40B4-BE49-F238E27FC236}">
                <a16:creationId xmlns:a16="http://schemas.microsoft.com/office/drawing/2014/main" id="{FD566C10-ACEC-4EDA-AB73-86160773F1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2667001" y="-2667001"/>
            <a:ext cx="6858000" cy="12192002"/>
          </a:xfrm>
          <a:prstGeom prst="rect">
            <a:avLst/>
          </a:prstGeom>
        </p:spPr>
      </p:pic>
      <p:pic>
        <p:nvPicPr>
          <p:cNvPr id="4" name="图片 3">
            <a:extLst>
              <a:ext uri="{FF2B5EF4-FFF2-40B4-BE49-F238E27FC236}">
                <a16:creationId xmlns:a16="http://schemas.microsoft.com/office/drawing/2014/main" id="{2759F0E1-BA86-4F15-92FD-969CAB47BB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2557424" y="-1906387"/>
            <a:ext cx="8821889" cy="11756116"/>
          </a:xfrm>
          <a:prstGeom prst="rect">
            <a:avLst/>
          </a:prstGeom>
        </p:spPr>
      </p:pic>
      <p:pic>
        <p:nvPicPr>
          <p:cNvPr id="5" name="图片 4">
            <a:extLst>
              <a:ext uri="{FF2B5EF4-FFF2-40B4-BE49-F238E27FC236}">
                <a16:creationId xmlns:a16="http://schemas.microsoft.com/office/drawing/2014/main" id="{05FC7622-BDA6-4294-A30A-8054CD03DC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6" name="Freeform 6">
            <a:extLst>
              <a:ext uri="{FF2B5EF4-FFF2-40B4-BE49-F238E27FC236}">
                <a16:creationId xmlns:a16="http://schemas.microsoft.com/office/drawing/2014/main" id="{E8DE2921-0A8A-4B35-94C6-1D12F5DA5039}"/>
              </a:ext>
            </a:extLst>
          </p:cNvPr>
          <p:cNvSpPr>
            <a:spLocks/>
          </p:cNvSpPr>
          <p:nvPr/>
        </p:nvSpPr>
        <p:spPr bwMode="auto">
          <a:xfrm>
            <a:off x="10317223" y="4831977"/>
            <a:ext cx="2726425" cy="1388895"/>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inpin heiti" charset="-122"/>
              <a:ea typeface="inpin heiti" charset="-122"/>
              <a:cs typeface="+mn-cs"/>
            </a:endParaRPr>
          </a:p>
        </p:txBody>
      </p:sp>
      <p:pic>
        <p:nvPicPr>
          <p:cNvPr id="7" name="图片 6">
            <a:extLst>
              <a:ext uri="{FF2B5EF4-FFF2-40B4-BE49-F238E27FC236}">
                <a16:creationId xmlns:a16="http://schemas.microsoft.com/office/drawing/2014/main" id="{DCFB1602-A79D-465C-92F7-EA1C745785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4055273" y="-854872"/>
            <a:ext cx="6499980" cy="8527776"/>
          </a:xfrm>
          <a:prstGeom prst="rect">
            <a:avLst/>
          </a:prstGeom>
        </p:spPr>
      </p:pic>
      <p:pic>
        <p:nvPicPr>
          <p:cNvPr id="8" name="图片 7">
            <a:extLst>
              <a:ext uri="{FF2B5EF4-FFF2-40B4-BE49-F238E27FC236}">
                <a16:creationId xmlns:a16="http://schemas.microsoft.com/office/drawing/2014/main" id="{5157D29F-7562-4D9D-BC55-890BA5DF2A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618564" y="563987"/>
            <a:ext cx="6427693" cy="6419519"/>
          </a:xfrm>
          <a:prstGeom prst="rect">
            <a:avLst/>
          </a:prstGeom>
        </p:spPr>
      </p:pic>
      <p:grpSp>
        <p:nvGrpSpPr>
          <p:cNvPr id="9" name="Group 4">
            <a:extLst>
              <a:ext uri="{FF2B5EF4-FFF2-40B4-BE49-F238E27FC236}">
                <a16:creationId xmlns:a16="http://schemas.microsoft.com/office/drawing/2014/main" id="{324A970F-2FCD-4432-9127-7CEADF961560}"/>
              </a:ext>
            </a:extLst>
          </p:cNvPr>
          <p:cNvGrpSpPr>
            <a:grpSpLocks noChangeAspect="1"/>
          </p:cNvGrpSpPr>
          <p:nvPr/>
        </p:nvGrpSpPr>
        <p:grpSpPr bwMode="auto">
          <a:xfrm>
            <a:off x="1617664" y="607274"/>
            <a:ext cx="3268101" cy="1660796"/>
            <a:chOff x="1523" y="-452"/>
            <a:chExt cx="3727" cy="1894"/>
          </a:xfrm>
        </p:grpSpPr>
        <p:sp>
          <p:nvSpPr>
            <p:cNvPr id="10" name="AutoShape 3">
              <a:extLst>
                <a:ext uri="{FF2B5EF4-FFF2-40B4-BE49-F238E27FC236}">
                  <a16:creationId xmlns:a16="http://schemas.microsoft.com/office/drawing/2014/main" id="{7FE64D4D-BF8D-49E4-8CDB-C3B7DB3C1581}"/>
                </a:ext>
              </a:extLst>
            </p:cNvPr>
            <p:cNvSpPr>
              <a:spLocks noChangeAspect="1" noChangeArrowheads="1" noTextEdit="1"/>
            </p:cNvSpPr>
            <p:nvPr userDrawn="1"/>
          </p:nvSpPr>
          <p:spPr bwMode="auto">
            <a:xfrm>
              <a:off x="1523" y="295"/>
              <a:ext cx="1885" cy="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inpin heiti" charset="-122"/>
                <a:ea typeface="inpin heiti" charset="-122"/>
                <a:cs typeface="+mn-cs"/>
              </a:endParaRPr>
            </a:p>
          </p:txBody>
        </p:sp>
        <p:sp>
          <p:nvSpPr>
            <p:cNvPr id="11" name="Freeform 6">
              <a:extLst>
                <a:ext uri="{FF2B5EF4-FFF2-40B4-BE49-F238E27FC236}">
                  <a16:creationId xmlns:a16="http://schemas.microsoft.com/office/drawing/2014/main" id="{E2873AB9-D190-4241-B496-FB481142F9F8}"/>
                </a:ext>
              </a:extLst>
            </p:cNvPr>
            <p:cNvSpPr>
              <a:spLocks/>
            </p:cNvSpPr>
            <p:nvPr userDrawn="1"/>
          </p:nvSpPr>
          <p:spPr bwMode="auto">
            <a:xfrm>
              <a:off x="3549" y="-452"/>
              <a:ext cx="1701" cy="899"/>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inpin heiti" charset="-122"/>
                <a:ea typeface="inpin heiti" charset="-122"/>
                <a:cs typeface="+mn-cs"/>
              </a:endParaRPr>
            </a:p>
          </p:txBody>
        </p:sp>
      </p:grpSp>
      <p:grpSp>
        <p:nvGrpSpPr>
          <p:cNvPr id="12" name="Group 9">
            <a:extLst>
              <a:ext uri="{FF2B5EF4-FFF2-40B4-BE49-F238E27FC236}">
                <a16:creationId xmlns:a16="http://schemas.microsoft.com/office/drawing/2014/main" id="{54B09151-6D1D-4D35-A306-6EC1DA86A28C}"/>
              </a:ext>
            </a:extLst>
          </p:cNvPr>
          <p:cNvGrpSpPr>
            <a:grpSpLocks noChangeAspect="1"/>
          </p:cNvGrpSpPr>
          <p:nvPr/>
        </p:nvGrpSpPr>
        <p:grpSpPr bwMode="auto">
          <a:xfrm>
            <a:off x="9487584" y="208352"/>
            <a:ext cx="2805954" cy="1997890"/>
            <a:chOff x="899" y="525"/>
            <a:chExt cx="2205" cy="1570"/>
          </a:xfrm>
        </p:grpSpPr>
        <p:sp>
          <p:nvSpPr>
            <p:cNvPr id="13" name="AutoShape 8">
              <a:extLst>
                <a:ext uri="{FF2B5EF4-FFF2-40B4-BE49-F238E27FC236}">
                  <a16:creationId xmlns:a16="http://schemas.microsoft.com/office/drawing/2014/main" id="{A953B46F-6412-499B-B2C5-BDD2C70C4552}"/>
                </a:ext>
              </a:extLst>
            </p:cNvPr>
            <p:cNvSpPr>
              <a:spLocks noChangeAspect="1" noChangeArrowheads="1" noTextEdit="1"/>
            </p:cNvSpPr>
            <p:nvPr userDrawn="1"/>
          </p:nvSpPr>
          <p:spPr bwMode="auto">
            <a:xfrm>
              <a:off x="899" y="525"/>
              <a:ext cx="2205"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inpin heiti" charset="-122"/>
                <a:ea typeface="inpin heiti" charset="-122"/>
                <a:cs typeface="+mn-cs"/>
              </a:endParaRPr>
            </a:p>
          </p:txBody>
        </p:sp>
        <p:sp>
          <p:nvSpPr>
            <p:cNvPr id="14" name="Freeform 11">
              <a:extLst>
                <a:ext uri="{FF2B5EF4-FFF2-40B4-BE49-F238E27FC236}">
                  <a16:creationId xmlns:a16="http://schemas.microsoft.com/office/drawing/2014/main" id="{BBAC8DCE-BE73-452B-BB95-3FF782AD35D8}"/>
                </a:ext>
              </a:extLst>
            </p:cNvPr>
            <p:cNvSpPr>
              <a:spLocks/>
            </p:cNvSpPr>
            <p:nvPr userDrawn="1"/>
          </p:nvSpPr>
          <p:spPr bwMode="auto">
            <a:xfrm>
              <a:off x="899" y="557"/>
              <a:ext cx="2021" cy="1069"/>
            </a:xfrm>
            <a:custGeom>
              <a:avLst/>
              <a:gdLst>
                <a:gd name="T0" fmla="*/ 850 w 1743"/>
                <a:gd name="T1" fmla="*/ 922 h 923"/>
                <a:gd name="T2" fmla="*/ 443 w 1743"/>
                <a:gd name="T3" fmla="*/ 922 h 923"/>
                <a:gd name="T4" fmla="*/ 139 w 1743"/>
                <a:gd name="T5" fmla="*/ 922 h 923"/>
                <a:gd name="T6" fmla="*/ 8 w 1743"/>
                <a:gd name="T7" fmla="*/ 821 h 923"/>
                <a:gd name="T8" fmla="*/ 0 w 1743"/>
                <a:gd name="T9" fmla="*/ 745 h 923"/>
                <a:gd name="T10" fmla="*/ 48 w 1743"/>
                <a:gd name="T11" fmla="*/ 579 h 923"/>
                <a:gd name="T12" fmla="*/ 148 w 1743"/>
                <a:gd name="T13" fmla="*/ 481 h 923"/>
                <a:gd name="T14" fmla="*/ 293 w 1743"/>
                <a:gd name="T15" fmla="*/ 427 h 923"/>
                <a:gd name="T16" fmla="*/ 402 w 1743"/>
                <a:gd name="T17" fmla="*/ 410 h 923"/>
                <a:gd name="T18" fmla="*/ 410 w 1743"/>
                <a:gd name="T19" fmla="*/ 402 h 923"/>
                <a:gd name="T20" fmla="*/ 570 w 1743"/>
                <a:gd name="T21" fmla="*/ 109 h 923"/>
                <a:gd name="T22" fmla="*/ 750 w 1743"/>
                <a:gd name="T23" fmla="*/ 13 h 923"/>
                <a:gd name="T24" fmla="*/ 881 w 1743"/>
                <a:gd name="T25" fmla="*/ 3 h 923"/>
                <a:gd name="T26" fmla="*/ 1031 w 1743"/>
                <a:gd name="T27" fmla="*/ 38 h 923"/>
                <a:gd name="T28" fmla="*/ 1198 w 1743"/>
                <a:gd name="T29" fmla="*/ 182 h 923"/>
                <a:gd name="T30" fmla="*/ 1223 w 1743"/>
                <a:gd name="T31" fmla="*/ 221 h 923"/>
                <a:gd name="T32" fmla="*/ 1232 w 1743"/>
                <a:gd name="T33" fmla="*/ 225 h 923"/>
                <a:gd name="T34" fmla="*/ 1338 w 1743"/>
                <a:gd name="T35" fmla="*/ 220 h 923"/>
                <a:gd name="T36" fmla="*/ 1456 w 1743"/>
                <a:gd name="T37" fmla="*/ 264 h 923"/>
                <a:gd name="T38" fmla="*/ 1517 w 1743"/>
                <a:gd name="T39" fmla="*/ 397 h 923"/>
                <a:gd name="T40" fmla="*/ 1510 w 1743"/>
                <a:gd name="T41" fmla="*/ 507 h 923"/>
                <a:gd name="T42" fmla="*/ 1515 w 1743"/>
                <a:gd name="T43" fmla="*/ 517 h 923"/>
                <a:gd name="T44" fmla="*/ 1569 w 1743"/>
                <a:gd name="T45" fmla="*/ 538 h 923"/>
                <a:gd name="T46" fmla="*/ 1670 w 1743"/>
                <a:gd name="T47" fmla="*/ 588 h 923"/>
                <a:gd name="T48" fmla="*/ 1738 w 1743"/>
                <a:gd name="T49" fmla="*/ 720 h 923"/>
                <a:gd name="T50" fmla="*/ 1736 w 1743"/>
                <a:gd name="T51" fmla="*/ 808 h 923"/>
                <a:gd name="T52" fmla="*/ 1664 w 1743"/>
                <a:gd name="T53" fmla="*/ 899 h 923"/>
                <a:gd name="T54" fmla="*/ 1550 w 1743"/>
                <a:gd name="T55" fmla="*/ 922 h 923"/>
                <a:gd name="T56" fmla="*/ 1110 w 1743"/>
                <a:gd name="T57" fmla="*/ 922 h 923"/>
                <a:gd name="T58" fmla="*/ 850 w 1743"/>
                <a:gd name="T59" fmla="*/ 922 h 923"/>
                <a:gd name="T60" fmla="*/ 850 w 1743"/>
                <a:gd name="T61" fmla="*/ 922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43" h="923">
                  <a:moveTo>
                    <a:pt x="850" y="922"/>
                  </a:moveTo>
                  <a:cubicBezTo>
                    <a:pt x="714" y="922"/>
                    <a:pt x="579" y="923"/>
                    <a:pt x="443" y="922"/>
                  </a:cubicBezTo>
                  <a:cubicBezTo>
                    <a:pt x="341" y="922"/>
                    <a:pt x="240" y="922"/>
                    <a:pt x="139" y="922"/>
                  </a:cubicBezTo>
                  <a:cubicBezTo>
                    <a:pt x="80" y="921"/>
                    <a:pt x="26" y="880"/>
                    <a:pt x="8" y="821"/>
                  </a:cubicBezTo>
                  <a:cubicBezTo>
                    <a:pt x="1" y="797"/>
                    <a:pt x="0" y="771"/>
                    <a:pt x="0" y="745"/>
                  </a:cubicBezTo>
                  <a:cubicBezTo>
                    <a:pt x="2" y="685"/>
                    <a:pt x="17" y="629"/>
                    <a:pt x="48" y="579"/>
                  </a:cubicBezTo>
                  <a:cubicBezTo>
                    <a:pt x="74" y="537"/>
                    <a:pt x="108" y="506"/>
                    <a:pt x="148" y="481"/>
                  </a:cubicBezTo>
                  <a:cubicBezTo>
                    <a:pt x="193" y="453"/>
                    <a:pt x="242" y="437"/>
                    <a:pt x="293" y="427"/>
                  </a:cubicBezTo>
                  <a:cubicBezTo>
                    <a:pt x="329" y="420"/>
                    <a:pt x="366" y="415"/>
                    <a:pt x="402" y="410"/>
                  </a:cubicBezTo>
                  <a:cubicBezTo>
                    <a:pt x="408" y="409"/>
                    <a:pt x="409" y="407"/>
                    <a:pt x="410" y="402"/>
                  </a:cubicBezTo>
                  <a:cubicBezTo>
                    <a:pt x="432" y="285"/>
                    <a:pt x="485" y="188"/>
                    <a:pt x="570" y="109"/>
                  </a:cubicBezTo>
                  <a:cubicBezTo>
                    <a:pt x="622" y="62"/>
                    <a:pt x="682" y="29"/>
                    <a:pt x="750" y="13"/>
                  </a:cubicBezTo>
                  <a:cubicBezTo>
                    <a:pt x="793" y="2"/>
                    <a:pt x="837" y="0"/>
                    <a:pt x="881" y="3"/>
                  </a:cubicBezTo>
                  <a:cubicBezTo>
                    <a:pt x="933" y="5"/>
                    <a:pt x="983" y="16"/>
                    <a:pt x="1031" y="38"/>
                  </a:cubicBezTo>
                  <a:cubicBezTo>
                    <a:pt x="1100" y="69"/>
                    <a:pt x="1155" y="118"/>
                    <a:pt x="1198" y="182"/>
                  </a:cubicBezTo>
                  <a:cubicBezTo>
                    <a:pt x="1206" y="195"/>
                    <a:pt x="1215" y="208"/>
                    <a:pt x="1223" y="221"/>
                  </a:cubicBezTo>
                  <a:cubicBezTo>
                    <a:pt x="1225" y="225"/>
                    <a:pt x="1228" y="226"/>
                    <a:pt x="1232" y="225"/>
                  </a:cubicBezTo>
                  <a:cubicBezTo>
                    <a:pt x="1267" y="221"/>
                    <a:pt x="1302" y="217"/>
                    <a:pt x="1338" y="220"/>
                  </a:cubicBezTo>
                  <a:cubicBezTo>
                    <a:pt x="1381" y="223"/>
                    <a:pt x="1421" y="235"/>
                    <a:pt x="1456" y="264"/>
                  </a:cubicBezTo>
                  <a:cubicBezTo>
                    <a:pt x="1496" y="299"/>
                    <a:pt x="1515" y="343"/>
                    <a:pt x="1517" y="397"/>
                  </a:cubicBezTo>
                  <a:cubicBezTo>
                    <a:pt x="1519" y="434"/>
                    <a:pt x="1515" y="470"/>
                    <a:pt x="1510" y="507"/>
                  </a:cubicBezTo>
                  <a:cubicBezTo>
                    <a:pt x="1510" y="512"/>
                    <a:pt x="1512" y="515"/>
                    <a:pt x="1515" y="517"/>
                  </a:cubicBezTo>
                  <a:cubicBezTo>
                    <a:pt x="1532" y="528"/>
                    <a:pt x="1550" y="534"/>
                    <a:pt x="1569" y="538"/>
                  </a:cubicBezTo>
                  <a:cubicBezTo>
                    <a:pt x="1607" y="546"/>
                    <a:pt x="1641" y="561"/>
                    <a:pt x="1670" y="588"/>
                  </a:cubicBezTo>
                  <a:cubicBezTo>
                    <a:pt x="1709" y="623"/>
                    <a:pt x="1730" y="668"/>
                    <a:pt x="1738" y="720"/>
                  </a:cubicBezTo>
                  <a:cubicBezTo>
                    <a:pt x="1743" y="750"/>
                    <a:pt x="1741" y="779"/>
                    <a:pt x="1736" y="808"/>
                  </a:cubicBezTo>
                  <a:cubicBezTo>
                    <a:pt x="1727" y="852"/>
                    <a:pt x="1701" y="880"/>
                    <a:pt x="1664" y="899"/>
                  </a:cubicBezTo>
                  <a:cubicBezTo>
                    <a:pt x="1628" y="917"/>
                    <a:pt x="1590" y="922"/>
                    <a:pt x="1550" y="922"/>
                  </a:cubicBezTo>
                  <a:cubicBezTo>
                    <a:pt x="1403" y="922"/>
                    <a:pt x="1257" y="922"/>
                    <a:pt x="1110" y="922"/>
                  </a:cubicBezTo>
                  <a:cubicBezTo>
                    <a:pt x="1023" y="922"/>
                    <a:pt x="937" y="922"/>
                    <a:pt x="850" y="922"/>
                  </a:cubicBezTo>
                  <a:cubicBezTo>
                    <a:pt x="850" y="922"/>
                    <a:pt x="850" y="922"/>
                    <a:pt x="850" y="9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inpin heiti" charset="-122"/>
                <a:ea typeface="inpin heiti" charset="-122"/>
                <a:cs typeface="+mn-cs"/>
              </a:endParaRPr>
            </a:p>
          </p:txBody>
        </p:sp>
        <p:sp>
          <p:nvSpPr>
            <p:cNvPr id="15" name="Freeform 15">
              <a:extLst>
                <a:ext uri="{FF2B5EF4-FFF2-40B4-BE49-F238E27FC236}">
                  <a16:creationId xmlns:a16="http://schemas.microsoft.com/office/drawing/2014/main" id="{BBF6BDE4-A28C-4FFD-BCDE-455153EA1FF5}"/>
                </a:ext>
              </a:extLst>
            </p:cNvPr>
            <p:cNvSpPr>
              <a:spLocks/>
            </p:cNvSpPr>
            <p:nvPr userDrawn="1"/>
          </p:nvSpPr>
          <p:spPr bwMode="auto">
            <a:xfrm>
              <a:off x="1734" y="1290"/>
              <a:ext cx="1236" cy="654"/>
            </a:xfrm>
            <a:custGeom>
              <a:avLst/>
              <a:gdLst>
                <a:gd name="T0" fmla="*/ 520 w 1066"/>
                <a:gd name="T1" fmla="*/ 564 h 565"/>
                <a:gd name="T2" fmla="*/ 271 w 1066"/>
                <a:gd name="T3" fmla="*/ 564 h 565"/>
                <a:gd name="T4" fmla="*/ 85 w 1066"/>
                <a:gd name="T5" fmla="*/ 564 h 565"/>
                <a:gd name="T6" fmla="*/ 5 w 1066"/>
                <a:gd name="T7" fmla="*/ 503 h 565"/>
                <a:gd name="T8" fmla="*/ 0 w 1066"/>
                <a:gd name="T9" fmla="*/ 456 h 565"/>
                <a:gd name="T10" fmla="*/ 29 w 1066"/>
                <a:gd name="T11" fmla="*/ 354 h 565"/>
                <a:gd name="T12" fmla="*/ 90 w 1066"/>
                <a:gd name="T13" fmla="*/ 294 h 565"/>
                <a:gd name="T14" fmla="*/ 179 w 1066"/>
                <a:gd name="T15" fmla="*/ 261 h 565"/>
                <a:gd name="T16" fmla="*/ 246 w 1066"/>
                <a:gd name="T17" fmla="*/ 251 h 565"/>
                <a:gd name="T18" fmla="*/ 251 w 1066"/>
                <a:gd name="T19" fmla="*/ 246 h 565"/>
                <a:gd name="T20" fmla="*/ 349 w 1066"/>
                <a:gd name="T21" fmla="*/ 67 h 565"/>
                <a:gd name="T22" fmla="*/ 459 w 1066"/>
                <a:gd name="T23" fmla="*/ 7 h 565"/>
                <a:gd name="T24" fmla="*/ 539 w 1066"/>
                <a:gd name="T25" fmla="*/ 1 h 565"/>
                <a:gd name="T26" fmla="*/ 631 w 1066"/>
                <a:gd name="T27" fmla="*/ 23 h 565"/>
                <a:gd name="T28" fmla="*/ 733 w 1066"/>
                <a:gd name="T29" fmla="*/ 111 h 565"/>
                <a:gd name="T30" fmla="*/ 748 w 1066"/>
                <a:gd name="T31" fmla="*/ 135 h 565"/>
                <a:gd name="T32" fmla="*/ 754 w 1066"/>
                <a:gd name="T33" fmla="*/ 138 h 565"/>
                <a:gd name="T34" fmla="*/ 819 w 1066"/>
                <a:gd name="T35" fmla="*/ 135 h 565"/>
                <a:gd name="T36" fmla="*/ 891 w 1066"/>
                <a:gd name="T37" fmla="*/ 162 h 565"/>
                <a:gd name="T38" fmla="*/ 928 w 1066"/>
                <a:gd name="T39" fmla="*/ 243 h 565"/>
                <a:gd name="T40" fmla="*/ 924 w 1066"/>
                <a:gd name="T41" fmla="*/ 310 h 565"/>
                <a:gd name="T42" fmla="*/ 927 w 1066"/>
                <a:gd name="T43" fmla="*/ 316 h 565"/>
                <a:gd name="T44" fmla="*/ 960 w 1066"/>
                <a:gd name="T45" fmla="*/ 329 h 565"/>
                <a:gd name="T46" fmla="*/ 1022 w 1066"/>
                <a:gd name="T47" fmla="*/ 359 h 565"/>
                <a:gd name="T48" fmla="*/ 1064 w 1066"/>
                <a:gd name="T49" fmla="*/ 441 h 565"/>
                <a:gd name="T50" fmla="*/ 1062 w 1066"/>
                <a:gd name="T51" fmla="*/ 494 h 565"/>
                <a:gd name="T52" fmla="*/ 1019 w 1066"/>
                <a:gd name="T53" fmla="*/ 550 h 565"/>
                <a:gd name="T54" fmla="*/ 949 w 1066"/>
                <a:gd name="T55" fmla="*/ 564 h 565"/>
                <a:gd name="T56" fmla="*/ 679 w 1066"/>
                <a:gd name="T57" fmla="*/ 564 h 565"/>
                <a:gd name="T58" fmla="*/ 520 w 1066"/>
                <a:gd name="T59" fmla="*/ 564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6" h="565">
                  <a:moveTo>
                    <a:pt x="520" y="564"/>
                  </a:moveTo>
                  <a:cubicBezTo>
                    <a:pt x="437" y="564"/>
                    <a:pt x="354" y="565"/>
                    <a:pt x="271" y="564"/>
                  </a:cubicBezTo>
                  <a:cubicBezTo>
                    <a:pt x="209" y="564"/>
                    <a:pt x="147" y="564"/>
                    <a:pt x="85" y="564"/>
                  </a:cubicBezTo>
                  <a:cubicBezTo>
                    <a:pt x="49" y="564"/>
                    <a:pt x="15" y="538"/>
                    <a:pt x="5" y="503"/>
                  </a:cubicBezTo>
                  <a:cubicBezTo>
                    <a:pt x="0" y="487"/>
                    <a:pt x="0" y="472"/>
                    <a:pt x="0" y="456"/>
                  </a:cubicBezTo>
                  <a:cubicBezTo>
                    <a:pt x="1" y="419"/>
                    <a:pt x="10" y="385"/>
                    <a:pt x="29" y="354"/>
                  </a:cubicBezTo>
                  <a:cubicBezTo>
                    <a:pt x="45" y="328"/>
                    <a:pt x="66" y="310"/>
                    <a:pt x="90" y="294"/>
                  </a:cubicBezTo>
                  <a:cubicBezTo>
                    <a:pt x="118" y="277"/>
                    <a:pt x="148" y="267"/>
                    <a:pt x="179" y="261"/>
                  </a:cubicBezTo>
                  <a:cubicBezTo>
                    <a:pt x="201" y="257"/>
                    <a:pt x="224" y="254"/>
                    <a:pt x="246" y="251"/>
                  </a:cubicBezTo>
                  <a:cubicBezTo>
                    <a:pt x="249" y="250"/>
                    <a:pt x="250" y="249"/>
                    <a:pt x="251" y="246"/>
                  </a:cubicBezTo>
                  <a:cubicBezTo>
                    <a:pt x="264" y="174"/>
                    <a:pt x="297" y="115"/>
                    <a:pt x="349" y="67"/>
                  </a:cubicBezTo>
                  <a:cubicBezTo>
                    <a:pt x="381" y="37"/>
                    <a:pt x="417" y="17"/>
                    <a:pt x="459" y="7"/>
                  </a:cubicBezTo>
                  <a:cubicBezTo>
                    <a:pt x="485" y="1"/>
                    <a:pt x="512" y="0"/>
                    <a:pt x="539" y="1"/>
                  </a:cubicBezTo>
                  <a:cubicBezTo>
                    <a:pt x="571" y="3"/>
                    <a:pt x="602" y="9"/>
                    <a:pt x="631" y="23"/>
                  </a:cubicBezTo>
                  <a:cubicBezTo>
                    <a:pt x="673" y="42"/>
                    <a:pt x="706" y="72"/>
                    <a:pt x="733" y="111"/>
                  </a:cubicBezTo>
                  <a:cubicBezTo>
                    <a:pt x="738" y="119"/>
                    <a:pt x="743" y="127"/>
                    <a:pt x="748" y="135"/>
                  </a:cubicBezTo>
                  <a:cubicBezTo>
                    <a:pt x="750" y="138"/>
                    <a:pt x="751" y="138"/>
                    <a:pt x="754" y="138"/>
                  </a:cubicBezTo>
                  <a:cubicBezTo>
                    <a:pt x="775" y="135"/>
                    <a:pt x="797" y="133"/>
                    <a:pt x="819" y="135"/>
                  </a:cubicBezTo>
                  <a:cubicBezTo>
                    <a:pt x="845" y="137"/>
                    <a:pt x="870" y="144"/>
                    <a:pt x="891" y="162"/>
                  </a:cubicBezTo>
                  <a:cubicBezTo>
                    <a:pt x="915" y="183"/>
                    <a:pt x="927" y="210"/>
                    <a:pt x="928" y="243"/>
                  </a:cubicBezTo>
                  <a:cubicBezTo>
                    <a:pt x="929" y="265"/>
                    <a:pt x="927" y="288"/>
                    <a:pt x="924" y="310"/>
                  </a:cubicBezTo>
                  <a:cubicBezTo>
                    <a:pt x="924" y="313"/>
                    <a:pt x="925" y="315"/>
                    <a:pt x="927" y="316"/>
                  </a:cubicBezTo>
                  <a:cubicBezTo>
                    <a:pt x="937" y="323"/>
                    <a:pt x="949" y="327"/>
                    <a:pt x="960" y="329"/>
                  </a:cubicBezTo>
                  <a:cubicBezTo>
                    <a:pt x="983" y="334"/>
                    <a:pt x="1004" y="343"/>
                    <a:pt x="1022" y="359"/>
                  </a:cubicBezTo>
                  <a:cubicBezTo>
                    <a:pt x="1046" y="381"/>
                    <a:pt x="1059" y="409"/>
                    <a:pt x="1064" y="441"/>
                  </a:cubicBezTo>
                  <a:cubicBezTo>
                    <a:pt x="1066" y="459"/>
                    <a:pt x="1066" y="476"/>
                    <a:pt x="1062" y="494"/>
                  </a:cubicBezTo>
                  <a:cubicBezTo>
                    <a:pt x="1057" y="521"/>
                    <a:pt x="1041" y="538"/>
                    <a:pt x="1019" y="550"/>
                  </a:cubicBezTo>
                  <a:cubicBezTo>
                    <a:pt x="996" y="561"/>
                    <a:pt x="973" y="564"/>
                    <a:pt x="949" y="564"/>
                  </a:cubicBezTo>
                  <a:cubicBezTo>
                    <a:pt x="859" y="564"/>
                    <a:pt x="769" y="564"/>
                    <a:pt x="679" y="564"/>
                  </a:cubicBezTo>
                  <a:cubicBezTo>
                    <a:pt x="626" y="564"/>
                    <a:pt x="573" y="564"/>
                    <a:pt x="520" y="5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inpin heiti" charset="-122"/>
                <a:ea typeface="inpin heiti" charset="-122"/>
                <a:cs typeface="+mn-cs"/>
              </a:endParaRPr>
            </a:p>
          </p:txBody>
        </p:sp>
      </p:grpSp>
      <p:pic>
        <p:nvPicPr>
          <p:cNvPr id="26" name="Picture 25">
            <a:extLst>
              <a:ext uri="{FF2B5EF4-FFF2-40B4-BE49-F238E27FC236}">
                <a16:creationId xmlns:a16="http://schemas.microsoft.com/office/drawing/2014/main" id="{99430903-ACE5-AEA3-03C3-6426A315AF7E}"/>
              </a:ext>
            </a:extLst>
          </p:cNvPr>
          <p:cNvPicPr>
            <a:picLocks noChangeAspect="1"/>
          </p:cNvPicPr>
          <p:nvPr/>
        </p:nvPicPr>
        <p:blipFill>
          <a:blip r:embed="rId7"/>
          <a:stretch>
            <a:fillRect/>
          </a:stretch>
        </p:blipFill>
        <p:spPr>
          <a:xfrm>
            <a:off x="5023706" y="1127997"/>
            <a:ext cx="4450466" cy="646232"/>
          </a:xfrm>
          <a:prstGeom prst="rect">
            <a:avLst/>
          </a:prstGeom>
        </p:spPr>
      </p:pic>
      <p:pic>
        <p:nvPicPr>
          <p:cNvPr id="28" name="Picture 27">
            <a:extLst>
              <a:ext uri="{FF2B5EF4-FFF2-40B4-BE49-F238E27FC236}">
                <a16:creationId xmlns:a16="http://schemas.microsoft.com/office/drawing/2014/main" id="{F57E0108-1A57-028D-FA61-909A55B05E83}"/>
              </a:ext>
            </a:extLst>
          </p:cNvPr>
          <p:cNvPicPr>
            <a:picLocks noChangeAspect="1"/>
          </p:cNvPicPr>
          <p:nvPr/>
        </p:nvPicPr>
        <p:blipFill>
          <a:blip r:embed="rId8"/>
          <a:stretch>
            <a:fillRect/>
          </a:stretch>
        </p:blipFill>
        <p:spPr>
          <a:xfrm>
            <a:off x="3331661" y="2438442"/>
            <a:ext cx="7675529" cy="2060627"/>
          </a:xfrm>
          <a:prstGeom prst="rect">
            <a:avLst/>
          </a:prstGeom>
        </p:spPr>
      </p:pic>
    </p:spTree>
    <p:extLst>
      <p:ext uri="{BB962C8B-B14F-4D97-AF65-F5344CB8AC3E}">
        <p14:creationId xmlns:p14="http://schemas.microsoft.com/office/powerpoint/2010/main" val="254959345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1000" fill="hold"/>
                                        <p:tgtEl>
                                          <p:spTgt spid="8"/>
                                        </p:tgtEl>
                                        <p:attrNameLst>
                                          <p:attrName>ppt_x</p:attrName>
                                        </p:attrNameLst>
                                      </p:cBhvr>
                                      <p:tavLst>
                                        <p:tav tm="0">
                                          <p:val>
                                            <p:strVal val="1+#ppt_w/2"/>
                                          </p:val>
                                        </p:tav>
                                        <p:tav tm="100000">
                                          <p:val>
                                            <p:strVal val="#ppt_x"/>
                                          </p:val>
                                        </p:tav>
                                      </p:tavLst>
                                    </p:anim>
                                    <p:anim calcmode="lin" valueType="num">
                                      <p:cBhvr additive="base">
                                        <p:cTn id="31"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p:cTn id="48" dur="500" fill="hold"/>
                                        <p:tgtEl>
                                          <p:spTgt spid="28"/>
                                        </p:tgtEl>
                                        <p:attrNameLst>
                                          <p:attrName>ppt_w</p:attrName>
                                        </p:attrNameLst>
                                      </p:cBhvr>
                                      <p:tavLst>
                                        <p:tav tm="0">
                                          <p:val>
                                            <p:fltVal val="0"/>
                                          </p:val>
                                        </p:tav>
                                        <p:tav tm="100000">
                                          <p:val>
                                            <p:strVal val="#ppt_w"/>
                                          </p:val>
                                        </p:tav>
                                      </p:tavLst>
                                    </p:anim>
                                    <p:anim calcmode="lin" valueType="num">
                                      <p:cBhvr>
                                        <p:cTn id="49" dur="500" fill="hold"/>
                                        <p:tgtEl>
                                          <p:spTgt spid="28"/>
                                        </p:tgtEl>
                                        <p:attrNameLst>
                                          <p:attrName>ppt_h</p:attrName>
                                        </p:attrNameLst>
                                      </p:cBhvr>
                                      <p:tavLst>
                                        <p:tav tm="0">
                                          <p:val>
                                            <p:fltVal val="0"/>
                                          </p:val>
                                        </p:tav>
                                        <p:tav tm="100000">
                                          <p:val>
                                            <p:strVal val="#ppt_h"/>
                                          </p:val>
                                        </p:tav>
                                      </p:tavLst>
                                    </p:anim>
                                    <p:animEffect transition="in" filter="fade">
                                      <p:cBhvr>
                                        <p:cTn id="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2239645" y="210709"/>
            <a:ext cx="7615555" cy="683371"/>
          </a:xfrm>
          <a:custGeom>
            <a:avLst/>
            <a:gdLst>
              <a:gd name="connsiteX0" fmla="*/ 0 w 7615555"/>
              <a:gd name="connsiteY0" fmla="*/ 113897 h 683371"/>
              <a:gd name="connsiteX1" fmla="*/ 113897 w 7615555"/>
              <a:gd name="connsiteY1" fmla="*/ 0 h 683371"/>
              <a:gd name="connsiteX2" fmla="*/ 7501658 w 7615555"/>
              <a:gd name="connsiteY2" fmla="*/ 0 h 683371"/>
              <a:gd name="connsiteX3" fmla="*/ 7615555 w 7615555"/>
              <a:gd name="connsiteY3" fmla="*/ 113897 h 683371"/>
              <a:gd name="connsiteX4" fmla="*/ 7615555 w 7615555"/>
              <a:gd name="connsiteY4" fmla="*/ 569474 h 683371"/>
              <a:gd name="connsiteX5" fmla="*/ 7501658 w 7615555"/>
              <a:gd name="connsiteY5" fmla="*/ 683371 h 683371"/>
              <a:gd name="connsiteX6" fmla="*/ 113897 w 7615555"/>
              <a:gd name="connsiteY6" fmla="*/ 683371 h 683371"/>
              <a:gd name="connsiteX7" fmla="*/ 0 w 7615555"/>
              <a:gd name="connsiteY7" fmla="*/ 569474 h 683371"/>
              <a:gd name="connsiteX8" fmla="*/ 0 w 7615555"/>
              <a:gd name="connsiteY8" fmla="*/ 113897 h 6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15555" h="683371" fill="none" extrusionOk="0">
                <a:moveTo>
                  <a:pt x="0" y="113897"/>
                </a:moveTo>
                <a:cubicBezTo>
                  <a:pt x="-337" y="56991"/>
                  <a:pt x="51175" y="3272"/>
                  <a:pt x="113897" y="0"/>
                </a:cubicBezTo>
                <a:cubicBezTo>
                  <a:pt x="1290018" y="-123866"/>
                  <a:pt x="6445280" y="81108"/>
                  <a:pt x="7501658" y="0"/>
                </a:cubicBezTo>
                <a:cubicBezTo>
                  <a:pt x="7570801" y="-9587"/>
                  <a:pt x="7610662" y="51397"/>
                  <a:pt x="7615555" y="113897"/>
                </a:cubicBezTo>
                <a:cubicBezTo>
                  <a:pt x="7594638" y="204429"/>
                  <a:pt x="7583142" y="484737"/>
                  <a:pt x="7615555" y="569474"/>
                </a:cubicBezTo>
                <a:cubicBezTo>
                  <a:pt x="7619430" y="622088"/>
                  <a:pt x="7566721" y="687288"/>
                  <a:pt x="7501658" y="683371"/>
                </a:cubicBezTo>
                <a:cubicBezTo>
                  <a:pt x="6458963" y="665516"/>
                  <a:pt x="3680462" y="574027"/>
                  <a:pt x="113897" y="683371"/>
                </a:cubicBezTo>
                <a:cubicBezTo>
                  <a:pt x="52042" y="680757"/>
                  <a:pt x="5894" y="643383"/>
                  <a:pt x="0" y="569474"/>
                </a:cubicBezTo>
                <a:cubicBezTo>
                  <a:pt x="28771" y="439486"/>
                  <a:pt x="9100" y="304558"/>
                  <a:pt x="0" y="113897"/>
                </a:cubicBezTo>
                <a:close/>
              </a:path>
              <a:path w="7615555" h="683371" stroke="0" extrusionOk="0">
                <a:moveTo>
                  <a:pt x="0" y="113897"/>
                </a:moveTo>
                <a:cubicBezTo>
                  <a:pt x="10584" y="51617"/>
                  <a:pt x="50339" y="1300"/>
                  <a:pt x="113897" y="0"/>
                </a:cubicBezTo>
                <a:cubicBezTo>
                  <a:pt x="3307627" y="96512"/>
                  <a:pt x="5321751" y="-165548"/>
                  <a:pt x="7501658" y="0"/>
                </a:cubicBezTo>
                <a:cubicBezTo>
                  <a:pt x="7576108" y="290"/>
                  <a:pt x="7622817" y="52179"/>
                  <a:pt x="7615555" y="113897"/>
                </a:cubicBezTo>
                <a:cubicBezTo>
                  <a:pt x="7637388" y="236894"/>
                  <a:pt x="7588018" y="399597"/>
                  <a:pt x="7615555" y="569474"/>
                </a:cubicBezTo>
                <a:cubicBezTo>
                  <a:pt x="7617820" y="620203"/>
                  <a:pt x="7570544" y="680662"/>
                  <a:pt x="7501658" y="683371"/>
                </a:cubicBezTo>
                <a:cubicBezTo>
                  <a:pt x="4258753" y="845083"/>
                  <a:pt x="1994192" y="826993"/>
                  <a:pt x="113897" y="683371"/>
                </a:cubicBezTo>
                <a:cubicBezTo>
                  <a:pt x="53217" y="682197"/>
                  <a:pt x="7758" y="629044"/>
                  <a:pt x="0" y="569474"/>
                </a:cubicBezTo>
                <a:cubicBezTo>
                  <a:pt x="29599" y="489756"/>
                  <a:pt x="18009" y="205415"/>
                  <a:pt x="0" y="113897"/>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3600" b="1" dirty="0">
                <a:solidFill>
                  <a:prstClr val="black"/>
                </a:solidFill>
                <a:latin typeface="Calibri" panose="020F0502020204030204" pitchFamily="34" charset="0"/>
                <a:cs typeface="Calibri" panose="020F0502020204030204" pitchFamily="34" charset="0"/>
              </a:rPr>
              <a:t>2. Quan sát hình 2 và 3, em hãy:</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38056F0B-4090-38C3-C2F6-B11F8624CFF8}"/>
              </a:ext>
            </a:extLst>
          </p:cNvPr>
          <p:cNvPicPr>
            <a:picLocks noChangeAspect="1"/>
          </p:cNvPicPr>
          <p:nvPr/>
        </p:nvPicPr>
        <p:blipFill>
          <a:blip r:embed="rId3"/>
          <a:stretch>
            <a:fillRect/>
          </a:stretch>
        </p:blipFill>
        <p:spPr>
          <a:xfrm>
            <a:off x="0" y="1259839"/>
            <a:ext cx="6672582" cy="28854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矩形: 圆角 6">
            <a:extLst>
              <a:ext uri="{FF2B5EF4-FFF2-40B4-BE49-F238E27FC236}">
                <a16:creationId xmlns:a16="http://schemas.microsoft.com/office/drawing/2014/main" id="{7410A3FF-6360-06DE-FDAB-778DA62049A2}"/>
              </a:ext>
            </a:extLst>
          </p:cNvPr>
          <p:cNvSpPr/>
          <p:nvPr/>
        </p:nvSpPr>
        <p:spPr>
          <a:xfrm>
            <a:off x="6756400" y="1429049"/>
            <a:ext cx="5323840" cy="1303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400" b="1" dirty="0" err="1">
                <a:solidFill>
                  <a:srgbClr val="FF0000"/>
                </a:solidFill>
                <a:latin typeface="Cambria" panose="02040503050406030204" pitchFamily="18" charset="0"/>
                <a:ea typeface="Cambria" panose="02040503050406030204" pitchFamily="18" charset="0"/>
              </a:rPr>
              <a:t>Chỉ</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nói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chiều</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chuyển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động</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của</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Trái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Đất</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quanh</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mình</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nó</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và</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quanh</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Mặt</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Trời</a:t>
            </a:r>
            <a:r>
              <a:rPr lang="en-US" altLang="zh-CN" sz="2400" b="1" dirty="0">
                <a:solidFill>
                  <a:srgbClr val="FF0000"/>
                </a:solidFill>
                <a:latin typeface="Cambria" panose="02040503050406030204" pitchFamily="18" charset="0"/>
                <a:ea typeface="Cambria" panose="02040503050406030204" pitchFamily="18" charset="0"/>
              </a:rPr>
              <a:t>.</a:t>
            </a:r>
            <a:endParaRPr lang="zh-CN" altLang="en-US" sz="2400" b="1" dirty="0">
              <a:solidFill>
                <a:srgbClr val="FF0000"/>
              </a:solidFill>
              <a:latin typeface="Cambria" panose="02040503050406030204" pitchFamily="18" charset="0"/>
            </a:endParaRPr>
          </a:p>
        </p:txBody>
      </p:sp>
      <p:sp>
        <p:nvSpPr>
          <p:cNvPr id="8" name="矩形: 圆角 6">
            <a:extLst>
              <a:ext uri="{FF2B5EF4-FFF2-40B4-BE49-F238E27FC236}">
                <a16:creationId xmlns:a16="http://schemas.microsoft.com/office/drawing/2014/main" id="{59D11D58-9C41-2CE2-2A37-E40B4AD9C02E}"/>
              </a:ext>
            </a:extLst>
          </p:cNvPr>
          <p:cNvSpPr/>
          <p:nvPr/>
        </p:nvSpPr>
        <p:spPr>
          <a:xfrm>
            <a:off x="6868160" y="2942889"/>
            <a:ext cx="5323840" cy="1303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ltLang="zh-CN" sz="2400" b="1" dirty="0">
                <a:solidFill>
                  <a:srgbClr val="FF0000"/>
                </a:solidFill>
                <a:latin typeface="Cambria" panose="02040503050406030204" pitchFamily="18" charset="0"/>
                <a:ea typeface="Cambria" panose="02040503050406030204" pitchFamily="18" charset="0"/>
              </a:rPr>
              <a:t>Nếu nhìn từ cục Bắc xuống, Trái Đất quay cùng chiều hay ngược chiều kim đồng hồ?</a:t>
            </a:r>
            <a:endParaRPr lang="zh-CN" altLang="en-US" sz="2400" b="1" dirty="0">
              <a:solidFill>
                <a:srgbClr val="FF0000"/>
              </a:solidFill>
              <a:latin typeface="Cambria" panose="02040503050406030204" pitchFamily="18" charset="0"/>
            </a:endParaRPr>
          </a:p>
        </p:txBody>
      </p:sp>
      <p:sp>
        <p:nvSpPr>
          <p:cNvPr id="9" name="矩形: 圆角 6">
            <a:extLst>
              <a:ext uri="{FF2B5EF4-FFF2-40B4-BE49-F238E27FC236}">
                <a16:creationId xmlns:a16="http://schemas.microsoft.com/office/drawing/2014/main" id="{4D93392F-98B3-F7DD-FD54-C50665EB9A2E}"/>
              </a:ext>
            </a:extLst>
          </p:cNvPr>
          <p:cNvSpPr/>
          <p:nvPr/>
        </p:nvSpPr>
        <p:spPr>
          <a:xfrm>
            <a:off x="6868160" y="4548169"/>
            <a:ext cx="5323840" cy="1303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ltLang="zh-CN" sz="2400" b="1" dirty="0">
                <a:solidFill>
                  <a:srgbClr val="FF0000"/>
                </a:solidFill>
                <a:latin typeface="Cambria" panose="02040503050406030204" pitchFamily="18" charset="0"/>
                <a:ea typeface="Cambria" panose="02040503050406030204" pitchFamily="18" charset="0"/>
              </a:rPr>
              <a:t>Trái Đất chuyển động quanh Mặt Trời theo chiều nào?</a:t>
            </a:r>
            <a:endParaRPr lang="zh-CN" altLang="en-US" sz="2400" b="1" dirty="0">
              <a:solidFill>
                <a:srgbClr val="FF0000"/>
              </a:solidFill>
              <a:latin typeface="Cambria" panose="02040503050406030204" pitchFamily="18" charset="0"/>
            </a:endParaRPr>
          </a:p>
        </p:txBody>
      </p:sp>
      <p:pic>
        <p:nvPicPr>
          <p:cNvPr id="26" name="Picture 25">
            <a:extLst>
              <a:ext uri="{FF2B5EF4-FFF2-40B4-BE49-F238E27FC236}">
                <a16:creationId xmlns:a16="http://schemas.microsoft.com/office/drawing/2014/main" id="{7C85B898-9D9C-0A1D-CB00-6A8F35F47D99}"/>
              </a:ext>
            </a:extLst>
          </p:cNvPr>
          <p:cNvPicPr>
            <a:picLocks noChangeAspect="1"/>
          </p:cNvPicPr>
          <p:nvPr/>
        </p:nvPicPr>
        <p:blipFill>
          <a:blip r:embed="rId4"/>
          <a:stretch>
            <a:fillRect/>
          </a:stretch>
        </p:blipFill>
        <p:spPr>
          <a:xfrm>
            <a:off x="2174240" y="4378128"/>
            <a:ext cx="4149544" cy="2479872"/>
          </a:xfrm>
          <a:prstGeom prst="rect">
            <a:avLst/>
          </a:prstGeom>
        </p:spPr>
      </p:pic>
    </p:spTree>
    <p:extLst>
      <p:ext uri="{BB962C8B-B14F-4D97-AF65-F5344CB8AC3E}">
        <p14:creationId xmlns:p14="http://schemas.microsoft.com/office/powerpoint/2010/main" val="287916273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down)">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7157085" y="2344309"/>
            <a:ext cx="4892675" cy="2949051"/>
          </a:xfrm>
          <a:custGeom>
            <a:avLst/>
            <a:gdLst>
              <a:gd name="connsiteX0" fmla="*/ 0 w 4892675"/>
              <a:gd name="connsiteY0" fmla="*/ 491518 h 2949051"/>
              <a:gd name="connsiteX1" fmla="*/ 491518 w 4892675"/>
              <a:gd name="connsiteY1" fmla="*/ 0 h 2949051"/>
              <a:gd name="connsiteX2" fmla="*/ 4401157 w 4892675"/>
              <a:gd name="connsiteY2" fmla="*/ 0 h 2949051"/>
              <a:gd name="connsiteX3" fmla="*/ 4892675 w 4892675"/>
              <a:gd name="connsiteY3" fmla="*/ 491518 h 2949051"/>
              <a:gd name="connsiteX4" fmla="*/ 4892675 w 4892675"/>
              <a:gd name="connsiteY4" fmla="*/ 2457533 h 2949051"/>
              <a:gd name="connsiteX5" fmla="*/ 4401157 w 4892675"/>
              <a:gd name="connsiteY5" fmla="*/ 2949051 h 2949051"/>
              <a:gd name="connsiteX6" fmla="*/ 491518 w 4892675"/>
              <a:gd name="connsiteY6" fmla="*/ 2949051 h 2949051"/>
              <a:gd name="connsiteX7" fmla="*/ 0 w 4892675"/>
              <a:gd name="connsiteY7" fmla="*/ 2457533 h 2949051"/>
              <a:gd name="connsiteX8" fmla="*/ 0 w 4892675"/>
              <a:gd name="connsiteY8" fmla="*/ 491518 h 2949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2675" h="2949051" fill="none" extrusionOk="0">
                <a:moveTo>
                  <a:pt x="0" y="491518"/>
                </a:moveTo>
                <a:cubicBezTo>
                  <a:pt x="-1607" y="248699"/>
                  <a:pt x="220823" y="13740"/>
                  <a:pt x="491518" y="0"/>
                </a:cubicBezTo>
                <a:cubicBezTo>
                  <a:pt x="1233303" y="-123866"/>
                  <a:pt x="3873121" y="81108"/>
                  <a:pt x="4401157" y="0"/>
                </a:cubicBezTo>
                <a:cubicBezTo>
                  <a:pt x="4697020" y="-37500"/>
                  <a:pt x="4881458" y="220985"/>
                  <a:pt x="4892675" y="491518"/>
                </a:cubicBezTo>
                <a:cubicBezTo>
                  <a:pt x="5060392" y="830245"/>
                  <a:pt x="4762776" y="2127407"/>
                  <a:pt x="4892675" y="2457533"/>
                </a:cubicBezTo>
                <a:cubicBezTo>
                  <a:pt x="4898334" y="2713963"/>
                  <a:pt x="4683870" y="2969469"/>
                  <a:pt x="4401157" y="2949051"/>
                </a:cubicBezTo>
                <a:cubicBezTo>
                  <a:pt x="3012850" y="2931196"/>
                  <a:pt x="1789316" y="2839707"/>
                  <a:pt x="491518" y="2949051"/>
                </a:cubicBezTo>
                <a:cubicBezTo>
                  <a:pt x="230853" y="2922146"/>
                  <a:pt x="4110" y="2736665"/>
                  <a:pt x="0" y="2457533"/>
                </a:cubicBezTo>
                <a:cubicBezTo>
                  <a:pt x="118672" y="2071606"/>
                  <a:pt x="-34222" y="868876"/>
                  <a:pt x="0" y="491518"/>
                </a:cubicBezTo>
                <a:close/>
              </a:path>
              <a:path w="4892675" h="2949051" stroke="0" extrusionOk="0">
                <a:moveTo>
                  <a:pt x="0" y="491518"/>
                </a:moveTo>
                <a:cubicBezTo>
                  <a:pt x="16741" y="221046"/>
                  <a:pt x="208967" y="22033"/>
                  <a:pt x="491518" y="0"/>
                </a:cubicBezTo>
                <a:cubicBezTo>
                  <a:pt x="1352227" y="96512"/>
                  <a:pt x="2853456" y="-165548"/>
                  <a:pt x="4401157" y="0"/>
                </a:cubicBezTo>
                <a:cubicBezTo>
                  <a:pt x="4676814" y="105"/>
                  <a:pt x="4900972" y="221415"/>
                  <a:pt x="4892675" y="491518"/>
                </a:cubicBezTo>
                <a:cubicBezTo>
                  <a:pt x="4762462" y="865700"/>
                  <a:pt x="5017648" y="2162888"/>
                  <a:pt x="4892675" y="2457533"/>
                </a:cubicBezTo>
                <a:cubicBezTo>
                  <a:pt x="4897360" y="2703807"/>
                  <a:pt x="4717847" y="2928572"/>
                  <a:pt x="4401157" y="2949051"/>
                </a:cubicBezTo>
                <a:cubicBezTo>
                  <a:pt x="3156445" y="3110763"/>
                  <a:pt x="1933955" y="3092673"/>
                  <a:pt x="491518" y="2949051"/>
                </a:cubicBezTo>
                <a:cubicBezTo>
                  <a:pt x="253970" y="2931148"/>
                  <a:pt x="28856" y="2716591"/>
                  <a:pt x="0" y="2457533"/>
                </a:cubicBezTo>
                <a:cubicBezTo>
                  <a:pt x="128997" y="1853913"/>
                  <a:pt x="-102252" y="1059436"/>
                  <a:pt x="0" y="491518"/>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3300" b="1" dirty="0">
                <a:solidFill>
                  <a:prstClr val="black"/>
                </a:solidFill>
                <a:latin typeface="Calibri" panose="020F0502020204030204" pitchFamily="34" charset="0"/>
                <a:cs typeface="Calibri" panose="020F0502020204030204" pitchFamily="34" charset="0"/>
              </a:rPr>
              <a:t>Trái Đất tự quay quanh trục và quay quanh Mặt Trời theo chiều từ Tây sang Đông.</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8056F0B-4090-38C3-C2F6-B11F8624CFF8}"/>
              </a:ext>
            </a:extLst>
          </p:cNvPr>
          <p:cNvPicPr>
            <a:picLocks noChangeAspect="1"/>
          </p:cNvPicPr>
          <p:nvPr/>
        </p:nvPicPr>
        <p:blipFill>
          <a:blip r:embed="rId3"/>
          <a:stretch>
            <a:fillRect/>
          </a:stretch>
        </p:blipFill>
        <p:spPr>
          <a:xfrm>
            <a:off x="182880" y="1910079"/>
            <a:ext cx="6672582" cy="28854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矩形: 圆角 6">
            <a:extLst>
              <a:ext uri="{FF2B5EF4-FFF2-40B4-BE49-F238E27FC236}">
                <a16:creationId xmlns:a16="http://schemas.microsoft.com/office/drawing/2014/main" id="{123A341E-3045-EBF9-1CE5-F0D0078250D2}"/>
              </a:ext>
            </a:extLst>
          </p:cNvPr>
          <p:cNvSpPr/>
          <p:nvPr/>
        </p:nvSpPr>
        <p:spPr>
          <a:xfrm>
            <a:off x="6868160" y="585769"/>
            <a:ext cx="5323840" cy="1303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400" b="1" dirty="0" err="1">
                <a:solidFill>
                  <a:srgbClr val="FF0000"/>
                </a:solidFill>
                <a:latin typeface="Cambria" panose="02040503050406030204" pitchFamily="18" charset="0"/>
                <a:ea typeface="Cambria" panose="02040503050406030204" pitchFamily="18" charset="0"/>
              </a:rPr>
              <a:t>Chỉ</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nói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chiều</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chuyển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động</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của</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Trái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Đất</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quanh</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mình</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nó</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và</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quanh</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Mặt</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Trời</a:t>
            </a:r>
            <a:r>
              <a:rPr lang="en-US" altLang="zh-CN" sz="2400" b="1" dirty="0">
                <a:solidFill>
                  <a:srgbClr val="FF0000"/>
                </a:solidFill>
                <a:latin typeface="Cambria" panose="02040503050406030204" pitchFamily="18" charset="0"/>
                <a:ea typeface="Cambria" panose="02040503050406030204" pitchFamily="18" charset="0"/>
              </a:rPr>
              <a:t>.</a:t>
            </a:r>
            <a:endParaRPr lang="zh-CN" altLang="en-US" sz="2400" b="1" dirty="0">
              <a:solidFill>
                <a:srgbClr val="FF0000"/>
              </a:solidFill>
              <a:latin typeface="Cambria" panose="02040503050406030204" pitchFamily="18" charset="0"/>
            </a:endParaRPr>
          </a:p>
        </p:txBody>
      </p:sp>
    </p:spTree>
    <p:extLst>
      <p:ext uri="{BB962C8B-B14F-4D97-AF65-F5344CB8AC3E}">
        <p14:creationId xmlns:p14="http://schemas.microsoft.com/office/powerpoint/2010/main" val="687869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7146925" y="2407920"/>
            <a:ext cx="4892675" cy="2418080"/>
          </a:xfrm>
          <a:custGeom>
            <a:avLst/>
            <a:gdLst>
              <a:gd name="connsiteX0" fmla="*/ 0 w 4892675"/>
              <a:gd name="connsiteY0" fmla="*/ 403021 h 2418080"/>
              <a:gd name="connsiteX1" fmla="*/ 403021 w 4892675"/>
              <a:gd name="connsiteY1" fmla="*/ 0 h 2418080"/>
              <a:gd name="connsiteX2" fmla="*/ 4489654 w 4892675"/>
              <a:gd name="connsiteY2" fmla="*/ 0 h 2418080"/>
              <a:gd name="connsiteX3" fmla="*/ 4892675 w 4892675"/>
              <a:gd name="connsiteY3" fmla="*/ 403021 h 2418080"/>
              <a:gd name="connsiteX4" fmla="*/ 4892675 w 4892675"/>
              <a:gd name="connsiteY4" fmla="*/ 2015059 h 2418080"/>
              <a:gd name="connsiteX5" fmla="*/ 4489654 w 4892675"/>
              <a:gd name="connsiteY5" fmla="*/ 2418080 h 2418080"/>
              <a:gd name="connsiteX6" fmla="*/ 403021 w 4892675"/>
              <a:gd name="connsiteY6" fmla="*/ 2418080 h 2418080"/>
              <a:gd name="connsiteX7" fmla="*/ 0 w 4892675"/>
              <a:gd name="connsiteY7" fmla="*/ 2015059 h 2418080"/>
              <a:gd name="connsiteX8" fmla="*/ 0 w 4892675"/>
              <a:gd name="connsiteY8" fmla="*/ 403021 h 2418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2675" h="2418080" fill="none" extrusionOk="0">
                <a:moveTo>
                  <a:pt x="0" y="403021"/>
                </a:moveTo>
                <a:cubicBezTo>
                  <a:pt x="-1957" y="215310"/>
                  <a:pt x="182309" y="33661"/>
                  <a:pt x="403021" y="0"/>
                </a:cubicBezTo>
                <a:cubicBezTo>
                  <a:pt x="959281" y="-123866"/>
                  <a:pt x="3747666" y="81108"/>
                  <a:pt x="4489654" y="0"/>
                </a:cubicBezTo>
                <a:cubicBezTo>
                  <a:pt x="4721772" y="-14654"/>
                  <a:pt x="4867149" y="182545"/>
                  <a:pt x="4892675" y="403021"/>
                </a:cubicBezTo>
                <a:cubicBezTo>
                  <a:pt x="4783857" y="1195920"/>
                  <a:pt x="4820776" y="1626943"/>
                  <a:pt x="4892675" y="2015059"/>
                </a:cubicBezTo>
                <a:cubicBezTo>
                  <a:pt x="4906929" y="2199790"/>
                  <a:pt x="4719446" y="2431160"/>
                  <a:pt x="4489654" y="2418080"/>
                </a:cubicBezTo>
                <a:cubicBezTo>
                  <a:pt x="2758347" y="2400225"/>
                  <a:pt x="1053975" y="2308736"/>
                  <a:pt x="403021" y="2418080"/>
                </a:cubicBezTo>
                <a:cubicBezTo>
                  <a:pt x="182741" y="2412340"/>
                  <a:pt x="19628" y="2274292"/>
                  <a:pt x="0" y="2015059"/>
                </a:cubicBezTo>
                <a:cubicBezTo>
                  <a:pt x="121838" y="1395221"/>
                  <a:pt x="108318" y="880859"/>
                  <a:pt x="0" y="403021"/>
                </a:cubicBezTo>
                <a:close/>
              </a:path>
              <a:path w="4892675" h="2418080" stroke="0" extrusionOk="0">
                <a:moveTo>
                  <a:pt x="0" y="403021"/>
                </a:moveTo>
                <a:cubicBezTo>
                  <a:pt x="17191" y="181452"/>
                  <a:pt x="174705" y="11389"/>
                  <a:pt x="403021" y="0"/>
                </a:cubicBezTo>
                <a:cubicBezTo>
                  <a:pt x="1155312" y="96512"/>
                  <a:pt x="3769642" y="-165548"/>
                  <a:pt x="4489654" y="0"/>
                </a:cubicBezTo>
                <a:cubicBezTo>
                  <a:pt x="4740987" y="721"/>
                  <a:pt x="4900847" y="181774"/>
                  <a:pt x="4892675" y="403021"/>
                </a:cubicBezTo>
                <a:cubicBezTo>
                  <a:pt x="4853363" y="1018322"/>
                  <a:pt x="4778576" y="1411832"/>
                  <a:pt x="4892675" y="2015059"/>
                </a:cubicBezTo>
                <a:cubicBezTo>
                  <a:pt x="4897054" y="2214100"/>
                  <a:pt x="4738714" y="2406092"/>
                  <a:pt x="4489654" y="2418080"/>
                </a:cubicBezTo>
                <a:cubicBezTo>
                  <a:pt x="3501264" y="2579792"/>
                  <a:pt x="1276383" y="2561702"/>
                  <a:pt x="403021" y="2418080"/>
                </a:cubicBezTo>
                <a:cubicBezTo>
                  <a:pt x="200543" y="2407466"/>
                  <a:pt x="10543" y="2233111"/>
                  <a:pt x="0" y="2015059"/>
                </a:cubicBezTo>
                <a:cubicBezTo>
                  <a:pt x="-27096" y="1801561"/>
                  <a:pt x="-13632" y="1182760"/>
                  <a:pt x="0" y="403021"/>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300" b="1" dirty="0" err="1">
                <a:solidFill>
                  <a:prstClr val="black"/>
                </a:solidFill>
                <a:latin typeface="Calibri" panose="020F0502020204030204" pitchFamily="34" charset="0"/>
                <a:cs typeface="Calibri" panose="020F0502020204030204" pitchFamily="34" charset="0"/>
              </a:rPr>
              <a:t>Nhìn</a:t>
            </a:r>
            <a:r>
              <a:rPr lang="en-US" sz="3300" b="1" dirty="0">
                <a:solidFill>
                  <a:prstClr val="black"/>
                </a:solidFill>
                <a:latin typeface="Calibri" panose="020F0502020204030204" pitchFamily="34" charset="0"/>
                <a:cs typeface="Calibri" panose="020F0502020204030204" pitchFamily="34" charset="0"/>
              </a:rPr>
              <a:t> </a:t>
            </a:r>
            <a:r>
              <a:rPr lang="vi-VN" sz="3300" b="1" dirty="0">
                <a:solidFill>
                  <a:prstClr val="black"/>
                </a:solidFill>
                <a:latin typeface="Calibri" panose="020F0502020204030204" pitchFamily="34" charset="0"/>
                <a:cs typeface="Calibri" panose="020F0502020204030204" pitchFamily="34" charset="0"/>
              </a:rPr>
              <a:t>từ cục Bắc xuống, Trái Đất ngược chiều kim đồng hồ.</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38056F0B-4090-38C3-C2F6-B11F8624CFF8}"/>
              </a:ext>
            </a:extLst>
          </p:cNvPr>
          <p:cNvPicPr>
            <a:picLocks noChangeAspect="1"/>
          </p:cNvPicPr>
          <p:nvPr/>
        </p:nvPicPr>
        <p:blipFill>
          <a:blip r:embed="rId3"/>
          <a:stretch>
            <a:fillRect/>
          </a:stretch>
        </p:blipFill>
        <p:spPr>
          <a:xfrm>
            <a:off x="182880" y="1910079"/>
            <a:ext cx="6672582" cy="28854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矩形: 圆角 6">
            <a:extLst>
              <a:ext uri="{FF2B5EF4-FFF2-40B4-BE49-F238E27FC236}">
                <a16:creationId xmlns:a16="http://schemas.microsoft.com/office/drawing/2014/main" id="{123A341E-3045-EBF9-1CE5-F0D0078250D2}"/>
              </a:ext>
            </a:extLst>
          </p:cNvPr>
          <p:cNvSpPr/>
          <p:nvPr/>
        </p:nvSpPr>
        <p:spPr>
          <a:xfrm>
            <a:off x="6868160" y="585769"/>
            <a:ext cx="5323840" cy="1303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altLang="zh-CN" sz="2400" b="1">
                <a:solidFill>
                  <a:srgbClr val="FF0000"/>
                </a:solidFill>
                <a:latin typeface="Cambria" panose="02040503050406030204" pitchFamily="18" charset="0"/>
                <a:ea typeface="Cambria" panose="02040503050406030204" pitchFamily="18" charset="0"/>
              </a:rPr>
              <a:t>Nếu nhìn từ cục Bắc xuống, Trái Đất quay cùng chiều hay ngược chiều kim đồng hồ?</a:t>
            </a:r>
            <a:endParaRPr lang="vi-VN" altLang="zh-CN" sz="2400" b="1" dirty="0" err="1">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70312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7146925" y="2407920"/>
            <a:ext cx="4892675" cy="2418080"/>
          </a:xfrm>
          <a:custGeom>
            <a:avLst/>
            <a:gdLst>
              <a:gd name="connsiteX0" fmla="*/ 0 w 4892675"/>
              <a:gd name="connsiteY0" fmla="*/ 403021 h 2418080"/>
              <a:gd name="connsiteX1" fmla="*/ 403021 w 4892675"/>
              <a:gd name="connsiteY1" fmla="*/ 0 h 2418080"/>
              <a:gd name="connsiteX2" fmla="*/ 4489654 w 4892675"/>
              <a:gd name="connsiteY2" fmla="*/ 0 h 2418080"/>
              <a:gd name="connsiteX3" fmla="*/ 4892675 w 4892675"/>
              <a:gd name="connsiteY3" fmla="*/ 403021 h 2418080"/>
              <a:gd name="connsiteX4" fmla="*/ 4892675 w 4892675"/>
              <a:gd name="connsiteY4" fmla="*/ 2015059 h 2418080"/>
              <a:gd name="connsiteX5" fmla="*/ 4489654 w 4892675"/>
              <a:gd name="connsiteY5" fmla="*/ 2418080 h 2418080"/>
              <a:gd name="connsiteX6" fmla="*/ 403021 w 4892675"/>
              <a:gd name="connsiteY6" fmla="*/ 2418080 h 2418080"/>
              <a:gd name="connsiteX7" fmla="*/ 0 w 4892675"/>
              <a:gd name="connsiteY7" fmla="*/ 2015059 h 2418080"/>
              <a:gd name="connsiteX8" fmla="*/ 0 w 4892675"/>
              <a:gd name="connsiteY8" fmla="*/ 403021 h 2418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2675" h="2418080" fill="none" extrusionOk="0">
                <a:moveTo>
                  <a:pt x="0" y="403021"/>
                </a:moveTo>
                <a:cubicBezTo>
                  <a:pt x="-1957" y="215310"/>
                  <a:pt x="182309" y="33661"/>
                  <a:pt x="403021" y="0"/>
                </a:cubicBezTo>
                <a:cubicBezTo>
                  <a:pt x="959281" y="-123866"/>
                  <a:pt x="3747666" y="81108"/>
                  <a:pt x="4489654" y="0"/>
                </a:cubicBezTo>
                <a:cubicBezTo>
                  <a:pt x="4721772" y="-14654"/>
                  <a:pt x="4867149" y="182545"/>
                  <a:pt x="4892675" y="403021"/>
                </a:cubicBezTo>
                <a:cubicBezTo>
                  <a:pt x="4783857" y="1195920"/>
                  <a:pt x="4820776" y="1626943"/>
                  <a:pt x="4892675" y="2015059"/>
                </a:cubicBezTo>
                <a:cubicBezTo>
                  <a:pt x="4906929" y="2199790"/>
                  <a:pt x="4719446" y="2431160"/>
                  <a:pt x="4489654" y="2418080"/>
                </a:cubicBezTo>
                <a:cubicBezTo>
                  <a:pt x="2758347" y="2400225"/>
                  <a:pt x="1053975" y="2308736"/>
                  <a:pt x="403021" y="2418080"/>
                </a:cubicBezTo>
                <a:cubicBezTo>
                  <a:pt x="182741" y="2412340"/>
                  <a:pt x="19628" y="2274292"/>
                  <a:pt x="0" y="2015059"/>
                </a:cubicBezTo>
                <a:cubicBezTo>
                  <a:pt x="121838" y="1395221"/>
                  <a:pt x="108318" y="880859"/>
                  <a:pt x="0" y="403021"/>
                </a:cubicBezTo>
                <a:close/>
              </a:path>
              <a:path w="4892675" h="2418080" stroke="0" extrusionOk="0">
                <a:moveTo>
                  <a:pt x="0" y="403021"/>
                </a:moveTo>
                <a:cubicBezTo>
                  <a:pt x="17191" y="181452"/>
                  <a:pt x="174705" y="11389"/>
                  <a:pt x="403021" y="0"/>
                </a:cubicBezTo>
                <a:cubicBezTo>
                  <a:pt x="1155312" y="96512"/>
                  <a:pt x="3769642" y="-165548"/>
                  <a:pt x="4489654" y="0"/>
                </a:cubicBezTo>
                <a:cubicBezTo>
                  <a:pt x="4740987" y="721"/>
                  <a:pt x="4900847" y="181774"/>
                  <a:pt x="4892675" y="403021"/>
                </a:cubicBezTo>
                <a:cubicBezTo>
                  <a:pt x="4853363" y="1018322"/>
                  <a:pt x="4778576" y="1411832"/>
                  <a:pt x="4892675" y="2015059"/>
                </a:cubicBezTo>
                <a:cubicBezTo>
                  <a:pt x="4897054" y="2214100"/>
                  <a:pt x="4738714" y="2406092"/>
                  <a:pt x="4489654" y="2418080"/>
                </a:cubicBezTo>
                <a:cubicBezTo>
                  <a:pt x="3501264" y="2579792"/>
                  <a:pt x="1276383" y="2561702"/>
                  <a:pt x="403021" y="2418080"/>
                </a:cubicBezTo>
                <a:cubicBezTo>
                  <a:pt x="200543" y="2407466"/>
                  <a:pt x="10543" y="2233111"/>
                  <a:pt x="0" y="2015059"/>
                </a:cubicBezTo>
                <a:cubicBezTo>
                  <a:pt x="-27096" y="1801561"/>
                  <a:pt x="-13632" y="1182760"/>
                  <a:pt x="0" y="403021"/>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300" b="1" dirty="0" err="1">
                <a:solidFill>
                  <a:prstClr val="black"/>
                </a:solidFill>
                <a:latin typeface="Calibri" panose="020F0502020204030204" pitchFamily="34" charset="0"/>
                <a:cs typeface="Calibri" panose="020F0502020204030204" pitchFamily="34" charset="0"/>
              </a:rPr>
              <a:t>Trái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Đất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chuyển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động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quanh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Mặt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Trời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theo</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chiều</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từ</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Tây</a:t>
            </a:r>
            <a:r>
              <a:rPr lang="en-US" sz="3300" b="1" dirty="0">
                <a:solidFill>
                  <a:prstClr val="black"/>
                </a:solidFill>
                <a:latin typeface="Calibri" panose="020F0502020204030204" pitchFamily="34" charset="0"/>
                <a:cs typeface="Calibri" panose="020F0502020204030204" pitchFamily="34" charset="0"/>
              </a:rPr>
              <a:t> sang </a:t>
            </a:r>
            <a:r>
              <a:rPr lang="en-US" sz="3300" b="1" dirty="0" err="1">
                <a:solidFill>
                  <a:prstClr val="black"/>
                </a:solidFill>
                <a:latin typeface="Calibri" panose="020F0502020204030204" pitchFamily="34" charset="0"/>
                <a:cs typeface="Calibri" panose="020F0502020204030204" pitchFamily="34" charset="0"/>
              </a:rPr>
              <a:t>Đông</a:t>
            </a:r>
            <a:r>
              <a:rPr lang="en-US" sz="3300" b="1" dirty="0">
                <a:solidFill>
                  <a:prstClr val="black"/>
                </a:solidFill>
                <a:latin typeface="Calibri" panose="020F0502020204030204" pitchFamily="34" charset="0"/>
                <a:cs typeface="Calibri" panose="020F0502020204030204" pitchFamily="34" charset="0"/>
              </a:rPr>
              <a:t>.</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38056F0B-4090-38C3-C2F6-B11F8624CFF8}"/>
              </a:ext>
            </a:extLst>
          </p:cNvPr>
          <p:cNvPicPr>
            <a:picLocks noChangeAspect="1"/>
          </p:cNvPicPr>
          <p:nvPr/>
        </p:nvPicPr>
        <p:blipFill>
          <a:blip r:embed="rId3"/>
          <a:stretch>
            <a:fillRect/>
          </a:stretch>
        </p:blipFill>
        <p:spPr>
          <a:xfrm>
            <a:off x="182880" y="1910079"/>
            <a:ext cx="6672582" cy="28854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矩形: 圆角 6">
            <a:extLst>
              <a:ext uri="{FF2B5EF4-FFF2-40B4-BE49-F238E27FC236}">
                <a16:creationId xmlns:a16="http://schemas.microsoft.com/office/drawing/2014/main" id="{123A341E-3045-EBF9-1CE5-F0D0078250D2}"/>
              </a:ext>
            </a:extLst>
          </p:cNvPr>
          <p:cNvSpPr/>
          <p:nvPr/>
        </p:nvSpPr>
        <p:spPr>
          <a:xfrm>
            <a:off x="6868160" y="585769"/>
            <a:ext cx="5323840" cy="1303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altLang="zh-CN" sz="2800" b="1" dirty="0">
                <a:solidFill>
                  <a:srgbClr val="FF0000"/>
                </a:solidFill>
                <a:latin typeface="Cambria" panose="02040503050406030204" pitchFamily="18" charset="0"/>
                <a:ea typeface="Cambria" panose="02040503050406030204" pitchFamily="18" charset="0"/>
              </a:rPr>
              <a:t>Trái Đất chuyển động quanh Mặt Trời theo chiều nào?</a:t>
            </a:r>
          </a:p>
        </p:txBody>
      </p:sp>
    </p:spTree>
    <p:extLst>
      <p:ext uri="{BB962C8B-B14F-4D97-AF65-F5344CB8AC3E}">
        <p14:creationId xmlns:p14="http://schemas.microsoft.com/office/powerpoint/2010/main" val="3598189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863600" y="241189"/>
            <a:ext cx="10779759" cy="1150731"/>
          </a:xfrm>
          <a:custGeom>
            <a:avLst/>
            <a:gdLst>
              <a:gd name="connsiteX0" fmla="*/ 0 w 10779759"/>
              <a:gd name="connsiteY0" fmla="*/ 191792 h 1150731"/>
              <a:gd name="connsiteX1" fmla="*/ 191792 w 10779759"/>
              <a:gd name="connsiteY1" fmla="*/ 0 h 1150731"/>
              <a:gd name="connsiteX2" fmla="*/ 10587967 w 10779759"/>
              <a:gd name="connsiteY2" fmla="*/ 0 h 1150731"/>
              <a:gd name="connsiteX3" fmla="*/ 10779759 w 10779759"/>
              <a:gd name="connsiteY3" fmla="*/ 191792 h 1150731"/>
              <a:gd name="connsiteX4" fmla="*/ 10779759 w 10779759"/>
              <a:gd name="connsiteY4" fmla="*/ 958939 h 1150731"/>
              <a:gd name="connsiteX5" fmla="*/ 10587967 w 10779759"/>
              <a:gd name="connsiteY5" fmla="*/ 1150731 h 1150731"/>
              <a:gd name="connsiteX6" fmla="*/ 191792 w 10779759"/>
              <a:gd name="connsiteY6" fmla="*/ 1150731 h 1150731"/>
              <a:gd name="connsiteX7" fmla="*/ 0 w 10779759"/>
              <a:gd name="connsiteY7" fmla="*/ 958939 h 1150731"/>
              <a:gd name="connsiteX8" fmla="*/ 0 w 10779759"/>
              <a:gd name="connsiteY8" fmla="*/ 191792 h 115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79759" h="1150731" fill="none" extrusionOk="0">
                <a:moveTo>
                  <a:pt x="0" y="191792"/>
                </a:moveTo>
                <a:cubicBezTo>
                  <a:pt x="-96" y="87579"/>
                  <a:pt x="85991" y="2213"/>
                  <a:pt x="191792" y="0"/>
                </a:cubicBezTo>
                <a:cubicBezTo>
                  <a:pt x="4579596" y="-123866"/>
                  <a:pt x="5742957" y="81108"/>
                  <a:pt x="10587967" y="0"/>
                </a:cubicBezTo>
                <a:cubicBezTo>
                  <a:pt x="10698836" y="-7598"/>
                  <a:pt x="10775215" y="86243"/>
                  <a:pt x="10779759" y="191792"/>
                </a:cubicBezTo>
                <a:cubicBezTo>
                  <a:pt x="10714214" y="469270"/>
                  <a:pt x="10814945" y="636344"/>
                  <a:pt x="10779759" y="958939"/>
                </a:cubicBezTo>
                <a:cubicBezTo>
                  <a:pt x="10780789" y="1062128"/>
                  <a:pt x="10704039" y="1169141"/>
                  <a:pt x="10587967" y="1150731"/>
                </a:cubicBezTo>
                <a:cubicBezTo>
                  <a:pt x="9319271" y="1132876"/>
                  <a:pt x="4530732" y="1041387"/>
                  <a:pt x="191792" y="1150731"/>
                </a:cubicBezTo>
                <a:cubicBezTo>
                  <a:pt x="88434" y="1144335"/>
                  <a:pt x="2693" y="1069891"/>
                  <a:pt x="0" y="958939"/>
                </a:cubicBezTo>
                <a:cubicBezTo>
                  <a:pt x="64055" y="847747"/>
                  <a:pt x="62045" y="564848"/>
                  <a:pt x="0" y="191792"/>
                </a:cubicBezTo>
                <a:close/>
              </a:path>
              <a:path w="10779759" h="1150731" stroke="0" extrusionOk="0">
                <a:moveTo>
                  <a:pt x="0" y="191792"/>
                </a:moveTo>
                <a:cubicBezTo>
                  <a:pt x="7842" y="86330"/>
                  <a:pt x="81027" y="9614"/>
                  <a:pt x="191792" y="0"/>
                </a:cubicBezTo>
                <a:cubicBezTo>
                  <a:pt x="1677126" y="96512"/>
                  <a:pt x="8595241" y="-165548"/>
                  <a:pt x="10587967" y="0"/>
                </a:cubicBezTo>
                <a:cubicBezTo>
                  <a:pt x="10706195" y="309"/>
                  <a:pt x="10798541" y="88935"/>
                  <a:pt x="10779759" y="191792"/>
                </a:cubicBezTo>
                <a:cubicBezTo>
                  <a:pt x="10835720" y="273162"/>
                  <a:pt x="10745929" y="605821"/>
                  <a:pt x="10779759" y="958939"/>
                </a:cubicBezTo>
                <a:cubicBezTo>
                  <a:pt x="10780764" y="1059459"/>
                  <a:pt x="10695987" y="1149782"/>
                  <a:pt x="10587967" y="1150731"/>
                </a:cubicBezTo>
                <a:cubicBezTo>
                  <a:pt x="8291851" y="1312443"/>
                  <a:pt x="4762771" y="1294353"/>
                  <a:pt x="191792" y="1150731"/>
                </a:cubicBezTo>
                <a:cubicBezTo>
                  <a:pt x="92343" y="1147312"/>
                  <a:pt x="16731" y="1057673"/>
                  <a:pt x="0" y="958939"/>
                </a:cubicBezTo>
                <a:cubicBezTo>
                  <a:pt x="-3235" y="869334"/>
                  <a:pt x="-11807" y="451737"/>
                  <a:pt x="0" y="191792"/>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3600" b="1" dirty="0">
                <a:solidFill>
                  <a:prstClr val="black"/>
                </a:solidFill>
                <a:latin typeface="Calibri" panose="020F0502020204030204" pitchFamily="34" charset="0"/>
                <a:cs typeface="Calibri" panose="020F0502020204030204" pitchFamily="34" charset="0"/>
              </a:rPr>
              <a:t>3. Chỉ và nói chiều chuyển động của Mặt Trăng quanh Trái Đất trên hình 4.</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11EDDD49-E9B5-A8CF-3BB0-60CA1BB9133A}"/>
              </a:ext>
            </a:extLst>
          </p:cNvPr>
          <p:cNvPicPr>
            <a:picLocks noChangeAspect="1"/>
          </p:cNvPicPr>
          <p:nvPr/>
        </p:nvPicPr>
        <p:blipFill>
          <a:blip r:embed="rId3"/>
          <a:stretch>
            <a:fillRect/>
          </a:stretch>
        </p:blipFill>
        <p:spPr>
          <a:xfrm>
            <a:off x="5749607" y="2047557"/>
            <a:ext cx="5937308" cy="42211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矩形: 圆角 6">
            <a:extLst>
              <a:ext uri="{FF2B5EF4-FFF2-40B4-BE49-F238E27FC236}">
                <a16:creationId xmlns:a16="http://schemas.microsoft.com/office/drawing/2014/main" id="{4CC26F53-8791-FCCD-D570-7F6B9D3CCEAA}"/>
              </a:ext>
            </a:extLst>
          </p:cNvPr>
          <p:cNvSpPr/>
          <p:nvPr/>
        </p:nvSpPr>
        <p:spPr>
          <a:xfrm>
            <a:off x="132080" y="2275840"/>
            <a:ext cx="5323840" cy="3525520"/>
          </a:xfrm>
          <a:prstGeom prst="roundRect">
            <a:avLst>
              <a:gd name="adj" fmla="val 36795"/>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altLang="zh-CN" sz="2800" b="1" dirty="0">
                <a:solidFill>
                  <a:srgbClr val="FF0000"/>
                </a:solidFill>
                <a:latin typeface="Cambria" panose="02040503050406030204" pitchFamily="18" charset="0"/>
                <a:ea typeface="Cambria" panose="02040503050406030204" pitchFamily="18" charset="0"/>
              </a:rPr>
              <a:t>Mặt Trăng quay quanh Trái Đất theo chiều từ tây sang đông.</a:t>
            </a:r>
            <a:endParaRPr lang="en-US" altLang="zh-CN" sz="2800" b="1" dirty="0">
              <a:solidFill>
                <a:srgbClr val="FF0000"/>
              </a:solidFill>
              <a:latin typeface="Cambria" panose="02040503050406030204" pitchFamily="18" charset="0"/>
              <a:ea typeface="Cambria" panose="02040503050406030204" pitchFamily="18" charset="0"/>
            </a:endParaRPr>
          </a:p>
          <a:p>
            <a:pPr marL="457200" lvl="0" indent="-457200" algn="just">
              <a:buFont typeface="Arial" panose="020B0604020202020204" pitchFamily="34" charset="0"/>
              <a:buChar char="•"/>
            </a:pPr>
            <a:r>
              <a:rPr lang="vi-VN" altLang="zh-CN" sz="2800" b="1" dirty="0">
                <a:solidFill>
                  <a:srgbClr val="FF0000"/>
                </a:solidFill>
                <a:latin typeface="Cambria" panose="02040503050406030204" pitchFamily="18" charset="0"/>
                <a:ea typeface="Cambria" panose="02040503050406030204" pitchFamily="18" charset="0"/>
              </a:rPr>
              <a:t>Nếu nhìn từ cực Bắc xuống, Mặt Trăng quay quanh Trái Đất ngược chiều kim đồng hồ. </a:t>
            </a:r>
          </a:p>
        </p:txBody>
      </p:sp>
    </p:spTree>
    <p:extLst>
      <p:ext uri="{BB962C8B-B14F-4D97-AF65-F5344CB8AC3E}">
        <p14:creationId xmlns:p14="http://schemas.microsoft.com/office/powerpoint/2010/main" val="306304846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3D1206-3FEA-FDDF-61DE-D89969575577}"/>
              </a:ext>
            </a:extLst>
          </p:cNvPr>
          <p:cNvPicPr>
            <a:picLocks noChangeAspect="1"/>
          </p:cNvPicPr>
          <p:nvPr/>
        </p:nvPicPr>
        <p:blipFill>
          <a:blip r:embed="rId2"/>
          <a:stretch>
            <a:fillRect/>
          </a:stretch>
        </p:blipFill>
        <p:spPr>
          <a:xfrm>
            <a:off x="364806" y="183514"/>
            <a:ext cx="3475673" cy="27133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a:extLst>
              <a:ext uri="{FF2B5EF4-FFF2-40B4-BE49-F238E27FC236}">
                <a16:creationId xmlns:a16="http://schemas.microsoft.com/office/drawing/2014/main" id="{8A9B8E84-33AF-2D68-A621-0CF93A34663B}"/>
              </a:ext>
            </a:extLst>
          </p:cNvPr>
          <p:cNvPicPr>
            <a:picLocks noChangeAspect="1"/>
          </p:cNvPicPr>
          <p:nvPr/>
        </p:nvPicPr>
        <p:blipFill>
          <a:blip r:embed="rId3"/>
          <a:stretch>
            <a:fillRect/>
          </a:stretch>
        </p:blipFill>
        <p:spPr>
          <a:xfrm>
            <a:off x="3941445" y="2817812"/>
            <a:ext cx="7905750" cy="3762375"/>
          </a:xfrm>
          <a:prstGeom prst="rect">
            <a:avLst/>
          </a:prstGeom>
        </p:spPr>
      </p:pic>
    </p:spTree>
    <p:extLst>
      <p:ext uri="{BB962C8B-B14F-4D97-AF65-F5344CB8AC3E}">
        <p14:creationId xmlns:p14="http://schemas.microsoft.com/office/powerpoint/2010/main" val="426319139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64A9B6-82CF-5773-61CF-B9D86CB46479}"/>
              </a:ext>
            </a:extLst>
          </p:cNvPr>
          <p:cNvPicPr>
            <a:picLocks noChangeAspect="1"/>
          </p:cNvPicPr>
          <p:nvPr/>
        </p:nvPicPr>
        <p:blipFill>
          <a:blip r:embed="rId3"/>
          <a:stretch>
            <a:fillRect/>
          </a:stretch>
        </p:blipFill>
        <p:spPr>
          <a:xfrm>
            <a:off x="1377128" y="2812437"/>
            <a:ext cx="2154414" cy="3184934"/>
          </a:xfrm>
          <a:prstGeom prst="rect">
            <a:avLst/>
          </a:prstGeom>
        </p:spPr>
      </p:pic>
      <p:grpSp>
        <p:nvGrpSpPr>
          <p:cNvPr id="4" name="Group 3">
            <a:extLst>
              <a:ext uri="{FF2B5EF4-FFF2-40B4-BE49-F238E27FC236}">
                <a16:creationId xmlns:a16="http://schemas.microsoft.com/office/drawing/2014/main" id="{4A59FBAF-CE35-EE47-6E97-2D3E11E67E7D}"/>
              </a:ext>
            </a:extLst>
          </p:cNvPr>
          <p:cNvGrpSpPr/>
          <p:nvPr/>
        </p:nvGrpSpPr>
        <p:grpSpPr>
          <a:xfrm>
            <a:off x="3335565" y="619759"/>
            <a:ext cx="5661628" cy="2154965"/>
            <a:chOff x="4819645" y="447041"/>
            <a:chExt cx="5661628" cy="2419296"/>
          </a:xfrm>
        </p:grpSpPr>
        <p:pic>
          <p:nvPicPr>
            <p:cNvPr id="6" name="Picture 5">
              <a:extLst>
                <a:ext uri="{FF2B5EF4-FFF2-40B4-BE49-F238E27FC236}">
                  <a16:creationId xmlns:a16="http://schemas.microsoft.com/office/drawing/2014/main" id="{C3C5F848-E074-9679-1506-11A25B7911B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4819645" y="447041"/>
              <a:ext cx="5661628" cy="2419296"/>
            </a:xfrm>
            <a:prstGeom prst="rect">
              <a:avLst/>
            </a:prstGeom>
          </p:spPr>
        </p:pic>
        <p:sp>
          <p:nvSpPr>
            <p:cNvPr id="7" name="TextBox 6">
              <a:extLst>
                <a:ext uri="{FF2B5EF4-FFF2-40B4-BE49-F238E27FC236}">
                  <a16:creationId xmlns:a16="http://schemas.microsoft.com/office/drawing/2014/main" id="{AFFA3D99-6948-B34A-773F-674A652E4EBD}"/>
                </a:ext>
              </a:extLst>
            </p:cNvPr>
            <p:cNvSpPr txBox="1"/>
            <p:nvPr/>
          </p:nvSpPr>
          <p:spPr>
            <a:xfrm>
              <a:off x="5081138" y="779526"/>
              <a:ext cx="5138641" cy="646331"/>
            </a:xfrm>
            <a:prstGeom prst="rect">
              <a:avLst/>
            </a:prstGeom>
            <a:noFill/>
          </p:spPr>
          <p:txBody>
            <a:bodyPr wrap="square" rtlCol="0">
              <a:spAutoFit/>
            </a:bodyPr>
            <a:lstStyle/>
            <a:p>
              <a:pPr algn="just"/>
              <a:endParaRPr lang="en-US" sz="3600" b="1" dirty="0"/>
            </a:p>
          </p:txBody>
        </p:sp>
      </p:grpSp>
      <p:sp>
        <p:nvSpPr>
          <p:cNvPr id="5" name="TextBox 4">
            <a:extLst>
              <a:ext uri="{FF2B5EF4-FFF2-40B4-BE49-F238E27FC236}">
                <a16:creationId xmlns:a16="http://schemas.microsoft.com/office/drawing/2014/main" id="{A098E4C2-3D3E-8EF6-DC99-189B42EBB025}"/>
              </a:ext>
            </a:extLst>
          </p:cNvPr>
          <p:cNvSpPr txBox="1"/>
          <p:nvPr/>
        </p:nvSpPr>
        <p:spPr>
          <a:xfrm>
            <a:off x="3586479" y="1126811"/>
            <a:ext cx="5120641" cy="1077218"/>
          </a:xfrm>
          <a:prstGeom prst="rect">
            <a:avLst/>
          </a:prstGeom>
          <a:noFill/>
        </p:spPr>
        <p:txBody>
          <a:bodyPr wrap="square">
            <a:spAutoFit/>
          </a:bodyPr>
          <a:lstStyle/>
          <a:p>
            <a:pPr algn="ctr"/>
            <a:r>
              <a:rPr lang="vi-VN" sz="3200" b="1" dirty="0">
                <a:latin typeface="Calibri" panose="020F0502020204030204" pitchFamily="34" charset="0"/>
                <a:cs typeface="Calibri" panose="020F0502020204030204" pitchFamily="34" charset="0"/>
              </a:rPr>
              <a:t>Vì sao Trái Đất được gọi là hành tinh trong hệ Mặt Trời?</a:t>
            </a:r>
          </a:p>
        </p:txBody>
      </p:sp>
      <p:pic>
        <p:nvPicPr>
          <p:cNvPr id="8" name="Picture 7">
            <a:extLst>
              <a:ext uri="{FF2B5EF4-FFF2-40B4-BE49-F238E27FC236}">
                <a16:creationId xmlns:a16="http://schemas.microsoft.com/office/drawing/2014/main" id="{73426DE1-63BA-648F-99F8-31CE218EF6EF}"/>
              </a:ext>
            </a:extLst>
          </p:cNvPr>
          <p:cNvPicPr>
            <a:picLocks noChangeAspect="1"/>
          </p:cNvPicPr>
          <p:nvPr/>
        </p:nvPicPr>
        <p:blipFill>
          <a:blip r:embed="rId6"/>
          <a:stretch>
            <a:fillRect/>
          </a:stretch>
        </p:blipFill>
        <p:spPr>
          <a:xfrm>
            <a:off x="8890702" y="2910862"/>
            <a:ext cx="2435900" cy="3184934"/>
          </a:xfrm>
          <a:prstGeom prst="rect">
            <a:avLst/>
          </a:prstGeom>
        </p:spPr>
      </p:pic>
      <p:sp>
        <p:nvSpPr>
          <p:cNvPr id="15" name="Rectangle: Rounded Corners 14">
            <a:extLst>
              <a:ext uri="{FF2B5EF4-FFF2-40B4-BE49-F238E27FC236}">
                <a16:creationId xmlns:a16="http://schemas.microsoft.com/office/drawing/2014/main" id="{DAD6BA66-AA2F-9D39-AAA9-A6472B817D78}"/>
              </a:ext>
            </a:extLst>
          </p:cNvPr>
          <p:cNvSpPr/>
          <p:nvPr/>
        </p:nvSpPr>
        <p:spPr>
          <a:xfrm>
            <a:off x="3743325" y="3393440"/>
            <a:ext cx="4892675" cy="2418080"/>
          </a:xfrm>
          <a:custGeom>
            <a:avLst/>
            <a:gdLst>
              <a:gd name="connsiteX0" fmla="*/ 0 w 4892675"/>
              <a:gd name="connsiteY0" fmla="*/ 403021 h 2418080"/>
              <a:gd name="connsiteX1" fmla="*/ 403021 w 4892675"/>
              <a:gd name="connsiteY1" fmla="*/ 0 h 2418080"/>
              <a:gd name="connsiteX2" fmla="*/ 4489654 w 4892675"/>
              <a:gd name="connsiteY2" fmla="*/ 0 h 2418080"/>
              <a:gd name="connsiteX3" fmla="*/ 4892675 w 4892675"/>
              <a:gd name="connsiteY3" fmla="*/ 403021 h 2418080"/>
              <a:gd name="connsiteX4" fmla="*/ 4892675 w 4892675"/>
              <a:gd name="connsiteY4" fmla="*/ 2015059 h 2418080"/>
              <a:gd name="connsiteX5" fmla="*/ 4489654 w 4892675"/>
              <a:gd name="connsiteY5" fmla="*/ 2418080 h 2418080"/>
              <a:gd name="connsiteX6" fmla="*/ 403021 w 4892675"/>
              <a:gd name="connsiteY6" fmla="*/ 2418080 h 2418080"/>
              <a:gd name="connsiteX7" fmla="*/ 0 w 4892675"/>
              <a:gd name="connsiteY7" fmla="*/ 2015059 h 2418080"/>
              <a:gd name="connsiteX8" fmla="*/ 0 w 4892675"/>
              <a:gd name="connsiteY8" fmla="*/ 403021 h 2418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2675" h="2418080" fill="none" extrusionOk="0">
                <a:moveTo>
                  <a:pt x="0" y="403021"/>
                </a:moveTo>
                <a:cubicBezTo>
                  <a:pt x="-1957" y="215310"/>
                  <a:pt x="182309" y="33661"/>
                  <a:pt x="403021" y="0"/>
                </a:cubicBezTo>
                <a:cubicBezTo>
                  <a:pt x="959281" y="-123866"/>
                  <a:pt x="3747666" y="81108"/>
                  <a:pt x="4489654" y="0"/>
                </a:cubicBezTo>
                <a:cubicBezTo>
                  <a:pt x="4721772" y="-14654"/>
                  <a:pt x="4867149" y="182545"/>
                  <a:pt x="4892675" y="403021"/>
                </a:cubicBezTo>
                <a:cubicBezTo>
                  <a:pt x="4783857" y="1195920"/>
                  <a:pt x="4820776" y="1626943"/>
                  <a:pt x="4892675" y="2015059"/>
                </a:cubicBezTo>
                <a:cubicBezTo>
                  <a:pt x="4906929" y="2199790"/>
                  <a:pt x="4719446" y="2431160"/>
                  <a:pt x="4489654" y="2418080"/>
                </a:cubicBezTo>
                <a:cubicBezTo>
                  <a:pt x="2758347" y="2400225"/>
                  <a:pt x="1053975" y="2308736"/>
                  <a:pt x="403021" y="2418080"/>
                </a:cubicBezTo>
                <a:cubicBezTo>
                  <a:pt x="182741" y="2412340"/>
                  <a:pt x="19628" y="2274292"/>
                  <a:pt x="0" y="2015059"/>
                </a:cubicBezTo>
                <a:cubicBezTo>
                  <a:pt x="121838" y="1395221"/>
                  <a:pt x="108318" y="880859"/>
                  <a:pt x="0" y="403021"/>
                </a:cubicBezTo>
                <a:close/>
              </a:path>
              <a:path w="4892675" h="2418080" stroke="0" extrusionOk="0">
                <a:moveTo>
                  <a:pt x="0" y="403021"/>
                </a:moveTo>
                <a:cubicBezTo>
                  <a:pt x="17191" y="181452"/>
                  <a:pt x="174705" y="11389"/>
                  <a:pt x="403021" y="0"/>
                </a:cubicBezTo>
                <a:cubicBezTo>
                  <a:pt x="1155312" y="96512"/>
                  <a:pt x="3769642" y="-165548"/>
                  <a:pt x="4489654" y="0"/>
                </a:cubicBezTo>
                <a:cubicBezTo>
                  <a:pt x="4740987" y="721"/>
                  <a:pt x="4900847" y="181774"/>
                  <a:pt x="4892675" y="403021"/>
                </a:cubicBezTo>
                <a:cubicBezTo>
                  <a:pt x="4853363" y="1018322"/>
                  <a:pt x="4778576" y="1411832"/>
                  <a:pt x="4892675" y="2015059"/>
                </a:cubicBezTo>
                <a:cubicBezTo>
                  <a:pt x="4897054" y="2214100"/>
                  <a:pt x="4738714" y="2406092"/>
                  <a:pt x="4489654" y="2418080"/>
                </a:cubicBezTo>
                <a:cubicBezTo>
                  <a:pt x="3501264" y="2579792"/>
                  <a:pt x="1276383" y="2561702"/>
                  <a:pt x="403021" y="2418080"/>
                </a:cubicBezTo>
                <a:cubicBezTo>
                  <a:pt x="200543" y="2407466"/>
                  <a:pt x="10543" y="2233111"/>
                  <a:pt x="0" y="2015059"/>
                </a:cubicBezTo>
                <a:cubicBezTo>
                  <a:pt x="-27096" y="1801561"/>
                  <a:pt x="-13632" y="1182760"/>
                  <a:pt x="0" y="403021"/>
                </a:cubicBezTo>
                <a:close/>
              </a:path>
            </a:pathLst>
          </a:custGeom>
          <a:solidFill>
            <a:schemeClr val="accent4">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300" b="1" dirty="0">
                <a:solidFill>
                  <a:prstClr val="black"/>
                </a:solidFill>
                <a:latin typeface="Calibri" panose="020F0502020204030204" pitchFamily="34" charset="0"/>
                <a:cs typeface="Calibri" panose="020F0502020204030204" pitchFamily="34" charset="0"/>
              </a:rPr>
              <a:t>Do </a:t>
            </a:r>
            <a:r>
              <a:rPr lang="en-US" sz="3300" b="1" dirty="0" err="1">
                <a:solidFill>
                  <a:prstClr val="black"/>
                </a:solidFill>
                <a:latin typeface="Calibri" panose="020F0502020204030204" pitchFamily="34" charset="0"/>
                <a:cs typeface="Calibri" panose="020F0502020204030204" pitchFamily="34" charset="0"/>
              </a:rPr>
              <a:t>Trái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Đất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chuyển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động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quanh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Mặt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Trời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nên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gọi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là</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hành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tinh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hành</a:t>
            </a:r>
            <a:r>
              <a:rPr lang="en-US" sz="3300" b="1" dirty="0">
                <a:solidFill>
                  <a:prstClr val="black"/>
                </a:solidFill>
                <a:latin typeface="Calibri" panose="020F0502020204030204" pitchFamily="34" charset="0"/>
                <a:cs typeface="Calibri" panose="020F0502020204030204" pitchFamily="34" charset="0"/>
              </a:rPr>
              <a:t> = </a:t>
            </a:r>
            <a:r>
              <a:rPr lang="en-US" sz="3300" b="1" dirty="0" err="1">
                <a:solidFill>
                  <a:prstClr val="black"/>
                </a:solidFill>
                <a:latin typeface="Calibri" panose="020F0502020204030204" pitchFamily="34" charset="0"/>
                <a:cs typeface="Calibri" panose="020F0502020204030204" pitchFamily="34" charset="0"/>
              </a:rPr>
              <a:t>chuyển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động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tinh</a:t>
            </a:r>
            <a:r>
              <a:rPr lang="en-US" sz="3300" b="1" dirty="0">
                <a:solidFill>
                  <a:prstClr val="black"/>
                </a:solidFill>
                <a:latin typeface="Calibri" panose="020F0502020204030204" pitchFamily="34" charset="0"/>
                <a:cs typeface="Calibri" panose="020F0502020204030204" pitchFamily="34" charset="0"/>
              </a:rPr>
              <a:t>=</a:t>
            </a:r>
            <a:r>
              <a:rPr lang="en-US" sz="3300" b="1" dirty="0" err="1">
                <a:solidFill>
                  <a:prstClr val="black"/>
                </a:solidFill>
                <a:latin typeface="Calibri" panose="020F0502020204030204" pitchFamily="34" charset="0"/>
                <a:cs typeface="Calibri" panose="020F0502020204030204" pitchFamily="34" charset="0"/>
              </a:rPr>
              <a:t>sao</a:t>
            </a:r>
            <a:r>
              <a:rPr lang="en-US" sz="3300" b="1" dirty="0">
                <a:solidFill>
                  <a:prstClr val="black"/>
                </a:solidFill>
                <a:latin typeface="Calibri" panose="020F0502020204030204" pitchFamily="34" charset="0"/>
                <a:cs typeface="Calibri" panose="020F0502020204030204" pitchFamily="34" charset="0"/>
              </a:rPr>
              <a:t>).</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36788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64A9B6-82CF-5773-61CF-B9D86CB46479}"/>
              </a:ext>
            </a:extLst>
          </p:cNvPr>
          <p:cNvPicPr>
            <a:picLocks noChangeAspect="1"/>
          </p:cNvPicPr>
          <p:nvPr/>
        </p:nvPicPr>
        <p:blipFill>
          <a:blip r:embed="rId3"/>
          <a:stretch>
            <a:fillRect/>
          </a:stretch>
        </p:blipFill>
        <p:spPr>
          <a:xfrm>
            <a:off x="1386653" y="2764812"/>
            <a:ext cx="2154414" cy="3184934"/>
          </a:xfrm>
          <a:prstGeom prst="rect">
            <a:avLst/>
          </a:prstGeom>
        </p:spPr>
      </p:pic>
      <p:grpSp>
        <p:nvGrpSpPr>
          <p:cNvPr id="4" name="Group 3">
            <a:extLst>
              <a:ext uri="{FF2B5EF4-FFF2-40B4-BE49-F238E27FC236}">
                <a16:creationId xmlns:a16="http://schemas.microsoft.com/office/drawing/2014/main" id="{4A59FBAF-CE35-EE47-6E97-2D3E11E67E7D}"/>
              </a:ext>
            </a:extLst>
          </p:cNvPr>
          <p:cNvGrpSpPr/>
          <p:nvPr/>
        </p:nvGrpSpPr>
        <p:grpSpPr>
          <a:xfrm>
            <a:off x="3335565" y="619759"/>
            <a:ext cx="5661628" cy="2154965"/>
            <a:chOff x="4819645" y="447041"/>
            <a:chExt cx="5661628" cy="2419296"/>
          </a:xfrm>
        </p:grpSpPr>
        <p:pic>
          <p:nvPicPr>
            <p:cNvPr id="6" name="Picture 5">
              <a:extLst>
                <a:ext uri="{FF2B5EF4-FFF2-40B4-BE49-F238E27FC236}">
                  <a16:creationId xmlns:a16="http://schemas.microsoft.com/office/drawing/2014/main" id="{C3C5F848-E074-9679-1506-11A25B7911B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4819645" y="447041"/>
              <a:ext cx="5661628" cy="2419296"/>
            </a:xfrm>
            <a:prstGeom prst="rect">
              <a:avLst/>
            </a:prstGeom>
          </p:spPr>
        </p:pic>
        <p:sp>
          <p:nvSpPr>
            <p:cNvPr id="7" name="TextBox 6">
              <a:extLst>
                <a:ext uri="{FF2B5EF4-FFF2-40B4-BE49-F238E27FC236}">
                  <a16:creationId xmlns:a16="http://schemas.microsoft.com/office/drawing/2014/main" id="{AFFA3D99-6948-B34A-773F-674A652E4EBD}"/>
                </a:ext>
              </a:extLst>
            </p:cNvPr>
            <p:cNvSpPr txBox="1"/>
            <p:nvPr/>
          </p:nvSpPr>
          <p:spPr>
            <a:xfrm>
              <a:off x="5081138" y="779526"/>
              <a:ext cx="5138641"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sp>
        <p:nvSpPr>
          <p:cNvPr id="5" name="TextBox 4">
            <a:extLst>
              <a:ext uri="{FF2B5EF4-FFF2-40B4-BE49-F238E27FC236}">
                <a16:creationId xmlns:a16="http://schemas.microsoft.com/office/drawing/2014/main" id="{A098E4C2-3D3E-8EF6-DC99-189B42EBB025}"/>
              </a:ext>
            </a:extLst>
          </p:cNvPr>
          <p:cNvSpPr txBox="1"/>
          <p:nvPr/>
        </p:nvSpPr>
        <p:spPr>
          <a:xfrm>
            <a:off x="3586479" y="1126811"/>
            <a:ext cx="5120641" cy="1077218"/>
          </a:xfrm>
          <a:prstGeom prst="rect">
            <a:avLst/>
          </a:prstGeom>
          <a:noFill/>
        </p:spPr>
        <p:txBody>
          <a:bodyPr wrap="square">
            <a:spAutoFit/>
          </a:bodyPr>
          <a:lstStyle/>
          <a:p>
            <a:pPr lvl="0" algn="ctr"/>
            <a:r>
              <a:rPr lang="vi-VN" sz="3200" b="1" dirty="0">
                <a:solidFill>
                  <a:prstClr val="black"/>
                </a:solidFill>
                <a:latin typeface="Calibri" panose="020F0502020204030204" pitchFamily="34" charset="0"/>
                <a:cs typeface="Calibri" panose="020F0502020204030204" pitchFamily="34" charset="0"/>
              </a:rPr>
              <a:t>Vì sao Mặt Trăng được gọi là vệ tinh của Trái Đất ?</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73426DE1-63BA-648F-99F8-31CE218EF6EF}"/>
              </a:ext>
            </a:extLst>
          </p:cNvPr>
          <p:cNvPicPr>
            <a:picLocks noChangeAspect="1"/>
          </p:cNvPicPr>
          <p:nvPr/>
        </p:nvPicPr>
        <p:blipFill>
          <a:blip r:embed="rId6"/>
          <a:stretch>
            <a:fillRect/>
          </a:stretch>
        </p:blipFill>
        <p:spPr>
          <a:xfrm>
            <a:off x="8890702" y="2910862"/>
            <a:ext cx="2435900" cy="3184934"/>
          </a:xfrm>
          <a:prstGeom prst="rect">
            <a:avLst/>
          </a:prstGeom>
        </p:spPr>
      </p:pic>
      <p:sp>
        <p:nvSpPr>
          <p:cNvPr id="15" name="Rectangle: Rounded Corners 14">
            <a:extLst>
              <a:ext uri="{FF2B5EF4-FFF2-40B4-BE49-F238E27FC236}">
                <a16:creationId xmlns:a16="http://schemas.microsoft.com/office/drawing/2014/main" id="{DAD6BA66-AA2F-9D39-AAA9-A6472B817D78}"/>
              </a:ext>
            </a:extLst>
          </p:cNvPr>
          <p:cNvSpPr/>
          <p:nvPr/>
        </p:nvSpPr>
        <p:spPr>
          <a:xfrm>
            <a:off x="3743325" y="3393440"/>
            <a:ext cx="4892675" cy="2418080"/>
          </a:xfrm>
          <a:custGeom>
            <a:avLst/>
            <a:gdLst>
              <a:gd name="connsiteX0" fmla="*/ 0 w 4892675"/>
              <a:gd name="connsiteY0" fmla="*/ 403021 h 2418080"/>
              <a:gd name="connsiteX1" fmla="*/ 403021 w 4892675"/>
              <a:gd name="connsiteY1" fmla="*/ 0 h 2418080"/>
              <a:gd name="connsiteX2" fmla="*/ 4489654 w 4892675"/>
              <a:gd name="connsiteY2" fmla="*/ 0 h 2418080"/>
              <a:gd name="connsiteX3" fmla="*/ 4892675 w 4892675"/>
              <a:gd name="connsiteY3" fmla="*/ 403021 h 2418080"/>
              <a:gd name="connsiteX4" fmla="*/ 4892675 w 4892675"/>
              <a:gd name="connsiteY4" fmla="*/ 2015059 h 2418080"/>
              <a:gd name="connsiteX5" fmla="*/ 4489654 w 4892675"/>
              <a:gd name="connsiteY5" fmla="*/ 2418080 h 2418080"/>
              <a:gd name="connsiteX6" fmla="*/ 403021 w 4892675"/>
              <a:gd name="connsiteY6" fmla="*/ 2418080 h 2418080"/>
              <a:gd name="connsiteX7" fmla="*/ 0 w 4892675"/>
              <a:gd name="connsiteY7" fmla="*/ 2015059 h 2418080"/>
              <a:gd name="connsiteX8" fmla="*/ 0 w 4892675"/>
              <a:gd name="connsiteY8" fmla="*/ 403021 h 2418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2675" h="2418080" fill="none" extrusionOk="0">
                <a:moveTo>
                  <a:pt x="0" y="403021"/>
                </a:moveTo>
                <a:cubicBezTo>
                  <a:pt x="-1957" y="215310"/>
                  <a:pt x="182309" y="33661"/>
                  <a:pt x="403021" y="0"/>
                </a:cubicBezTo>
                <a:cubicBezTo>
                  <a:pt x="959281" y="-123866"/>
                  <a:pt x="3747666" y="81108"/>
                  <a:pt x="4489654" y="0"/>
                </a:cubicBezTo>
                <a:cubicBezTo>
                  <a:pt x="4721772" y="-14654"/>
                  <a:pt x="4867149" y="182545"/>
                  <a:pt x="4892675" y="403021"/>
                </a:cubicBezTo>
                <a:cubicBezTo>
                  <a:pt x="4783857" y="1195920"/>
                  <a:pt x="4820776" y="1626943"/>
                  <a:pt x="4892675" y="2015059"/>
                </a:cubicBezTo>
                <a:cubicBezTo>
                  <a:pt x="4906929" y="2199790"/>
                  <a:pt x="4719446" y="2431160"/>
                  <a:pt x="4489654" y="2418080"/>
                </a:cubicBezTo>
                <a:cubicBezTo>
                  <a:pt x="2758347" y="2400225"/>
                  <a:pt x="1053975" y="2308736"/>
                  <a:pt x="403021" y="2418080"/>
                </a:cubicBezTo>
                <a:cubicBezTo>
                  <a:pt x="182741" y="2412340"/>
                  <a:pt x="19628" y="2274292"/>
                  <a:pt x="0" y="2015059"/>
                </a:cubicBezTo>
                <a:cubicBezTo>
                  <a:pt x="121838" y="1395221"/>
                  <a:pt x="108318" y="880859"/>
                  <a:pt x="0" y="403021"/>
                </a:cubicBezTo>
                <a:close/>
              </a:path>
              <a:path w="4892675" h="2418080" stroke="0" extrusionOk="0">
                <a:moveTo>
                  <a:pt x="0" y="403021"/>
                </a:moveTo>
                <a:cubicBezTo>
                  <a:pt x="17191" y="181452"/>
                  <a:pt x="174705" y="11389"/>
                  <a:pt x="403021" y="0"/>
                </a:cubicBezTo>
                <a:cubicBezTo>
                  <a:pt x="1155312" y="96512"/>
                  <a:pt x="3769642" y="-165548"/>
                  <a:pt x="4489654" y="0"/>
                </a:cubicBezTo>
                <a:cubicBezTo>
                  <a:pt x="4740987" y="721"/>
                  <a:pt x="4900847" y="181774"/>
                  <a:pt x="4892675" y="403021"/>
                </a:cubicBezTo>
                <a:cubicBezTo>
                  <a:pt x="4853363" y="1018322"/>
                  <a:pt x="4778576" y="1411832"/>
                  <a:pt x="4892675" y="2015059"/>
                </a:cubicBezTo>
                <a:cubicBezTo>
                  <a:pt x="4897054" y="2214100"/>
                  <a:pt x="4738714" y="2406092"/>
                  <a:pt x="4489654" y="2418080"/>
                </a:cubicBezTo>
                <a:cubicBezTo>
                  <a:pt x="3501264" y="2579792"/>
                  <a:pt x="1276383" y="2561702"/>
                  <a:pt x="403021" y="2418080"/>
                </a:cubicBezTo>
                <a:cubicBezTo>
                  <a:pt x="200543" y="2407466"/>
                  <a:pt x="10543" y="2233111"/>
                  <a:pt x="0" y="2015059"/>
                </a:cubicBezTo>
                <a:cubicBezTo>
                  <a:pt x="-27096" y="1801561"/>
                  <a:pt x="-13632" y="1182760"/>
                  <a:pt x="0" y="403021"/>
                </a:cubicBezTo>
                <a:close/>
              </a:path>
            </a:pathLst>
          </a:custGeom>
          <a:solidFill>
            <a:schemeClr val="accent4">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300" b="1" dirty="0" err="1">
                <a:solidFill>
                  <a:prstClr val="black"/>
                </a:solidFill>
                <a:latin typeface="Calibri" panose="020F0502020204030204" pitchFamily="34" charset="0"/>
                <a:cs typeface="Calibri" panose="020F0502020204030204" pitchFamily="34" charset="0"/>
              </a:rPr>
              <a:t>Mặt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Trăng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chuyển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động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xung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quanh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Trái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Đất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nên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gọi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là</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vệ</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tinh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của</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Trái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Đất</a:t>
            </a:r>
            <a:r>
              <a:rPr lang="en-US" sz="3300" b="1" dirty="0">
                <a:solidFill>
                  <a:prstClr val="black"/>
                </a:solidFill>
                <a:latin typeface="Calibri" panose="020F0502020204030204" pitchFamily="34" charset="0"/>
                <a:cs typeface="Calibri" panose="020F0502020204030204" pitchFamily="34" charset="0"/>
              </a:rPr>
              <a:t>.</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82997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4DB93E7-DCA0-4E04-8422-BF09070F3328}"/>
              </a:ext>
            </a:extLst>
          </p:cNvPr>
          <p:cNvSpPr txBox="1"/>
          <p:nvPr/>
        </p:nvSpPr>
        <p:spPr>
          <a:xfrm rot="21447738">
            <a:off x="3488495" y="1560766"/>
            <a:ext cx="177975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03</a:t>
            </a:r>
            <a:r>
              <a:rPr kumimoji="0" lang="zh-CN" altLang="en-US" sz="10000" b="0" i="0" u="none" strike="noStrike" kern="1200" cap="none" spc="0" normalizeH="0" baseline="0" noProof="0" dirty="0">
                <a:ln>
                  <a:noFill/>
                </a:ln>
                <a:solidFill>
                  <a:prstClr val="white"/>
                </a:solidFill>
                <a:effectLst/>
                <a:uLnTx/>
                <a:uFillTx/>
                <a:latin typeface="Tahoma" panose="020B0604030504040204" pitchFamily="34" charset="0"/>
                <a:ea typeface="inpin heiti" charset="-122"/>
                <a:cs typeface="Tahoma" panose="020B0604030504040204" pitchFamily="34" charset="0"/>
              </a:rPr>
              <a:t> </a:t>
            </a:r>
          </a:p>
        </p:txBody>
      </p:sp>
      <p:sp>
        <p:nvSpPr>
          <p:cNvPr id="3" name="矩形 2">
            <a:extLst>
              <a:ext uri="{FF2B5EF4-FFF2-40B4-BE49-F238E27FC236}">
                <a16:creationId xmlns:a16="http://schemas.microsoft.com/office/drawing/2014/main" id="{BCD48657-7184-44F2-B78B-C35A070AAAFC}"/>
              </a:ext>
            </a:extLst>
          </p:cNvPr>
          <p:cNvSpPr/>
          <p:nvPr/>
        </p:nvSpPr>
        <p:spPr>
          <a:xfrm>
            <a:off x="2794000" y="3436809"/>
            <a:ext cx="5650399"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Thực</a:t>
            </a:r>
            <a:r>
              <a:rPr kumimoji="0" lang="en-US" altLang="zh-CN" sz="80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8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hành</a:t>
            </a:r>
            <a:endParaRPr kumimoji="0" lang="zh-CN" altLang="en-US" sz="6600" b="1" i="0" u="none" strike="noStrike" kern="1200" cap="none" spc="0" normalizeH="0" baseline="0" noProof="0" dirty="0">
              <a:ln>
                <a:noFill/>
              </a:ln>
              <a:solidFill>
                <a:prstClr val="black"/>
              </a:solidFill>
              <a:effectLst/>
              <a:uLnTx/>
              <a:uFillTx/>
              <a:latin typeface="Tahoma" panose="020B0604030504040204" pitchFamily="34" charset="0"/>
              <a:ea typeface="inpin heiti" charset="-122"/>
              <a:cs typeface="Tahoma" panose="020B0604030504040204" pitchFamily="34" charset="0"/>
            </a:endParaRPr>
          </a:p>
        </p:txBody>
      </p:sp>
    </p:spTree>
    <p:extLst>
      <p:ext uri="{BB962C8B-B14F-4D97-AF65-F5344CB8AC3E}">
        <p14:creationId xmlns:p14="http://schemas.microsoft.com/office/powerpoint/2010/main" val="10224465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435">
                                          <p:stCondLst>
                                            <p:cond delay="0"/>
                                          </p:stCondLst>
                                        </p:cTn>
                                        <p:tgtEl>
                                          <p:spTgt spid="2"/>
                                        </p:tgtEl>
                                      </p:cBhvr>
                                    </p:animEffect>
                                    <p:anim calcmode="lin" valueType="num">
                                      <p:cBhvr>
                                        <p:cTn id="8" dur="1367"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2"/>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2"/>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2"/>
                                        </p:tgtEl>
                                        <p:attrNameLst>
                                          <p:attrName>ppt_y</p:attrName>
                                        </p:attrNameLst>
                                      </p:cBhvr>
                                      <p:tavLst>
                                        <p:tav tm="0" fmla="#ppt_y-sin(pi*$)/81">
                                          <p:val>
                                            <p:fltVal val="0"/>
                                          </p:val>
                                        </p:tav>
                                        <p:tav tm="100000">
                                          <p:val>
                                            <p:fltVal val="1"/>
                                          </p:val>
                                        </p:tav>
                                      </p:tavLst>
                                    </p:anim>
                                    <p:animScale>
                                      <p:cBhvr>
                                        <p:cTn id="13" dur="20">
                                          <p:stCondLst>
                                            <p:cond delay="487"/>
                                          </p:stCondLst>
                                        </p:cTn>
                                        <p:tgtEl>
                                          <p:spTgt spid="2"/>
                                        </p:tgtEl>
                                      </p:cBhvr>
                                      <p:to x="100000" y="60000"/>
                                    </p:animScale>
                                    <p:animScale>
                                      <p:cBhvr>
                                        <p:cTn id="14" dur="124" decel="50000">
                                          <p:stCondLst>
                                            <p:cond delay="507"/>
                                          </p:stCondLst>
                                        </p:cTn>
                                        <p:tgtEl>
                                          <p:spTgt spid="2"/>
                                        </p:tgtEl>
                                      </p:cBhvr>
                                      <p:to x="100000" y="100000"/>
                                    </p:animScale>
                                    <p:animScale>
                                      <p:cBhvr>
                                        <p:cTn id="15" dur="20">
                                          <p:stCondLst>
                                            <p:cond delay="984"/>
                                          </p:stCondLst>
                                        </p:cTn>
                                        <p:tgtEl>
                                          <p:spTgt spid="2"/>
                                        </p:tgtEl>
                                      </p:cBhvr>
                                      <p:to x="100000" y="80000"/>
                                    </p:animScale>
                                    <p:animScale>
                                      <p:cBhvr>
                                        <p:cTn id="16" dur="124" decel="50000">
                                          <p:stCondLst>
                                            <p:cond delay="1004"/>
                                          </p:stCondLst>
                                        </p:cTn>
                                        <p:tgtEl>
                                          <p:spTgt spid="2"/>
                                        </p:tgtEl>
                                      </p:cBhvr>
                                      <p:to x="100000" y="100000"/>
                                    </p:animScale>
                                    <p:animScale>
                                      <p:cBhvr>
                                        <p:cTn id="17" dur="20">
                                          <p:stCondLst>
                                            <p:cond delay="1231"/>
                                          </p:stCondLst>
                                        </p:cTn>
                                        <p:tgtEl>
                                          <p:spTgt spid="2"/>
                                        </p:tgtEl>
                                      </p:cBhvr>
                                      <p:to x="100000" y="90000"/>
                                    </p:animScale>
                                    <p:animScale>
                                      <p:cBhvr>
                                        <p:cTn id="18" dur="124" decel="50000">
                                          <p:stCondLst>
                                            <p:cond delay="1251"/>
                                          </p:stCondLst>
                                        </p:cTn>
                                        <p:tgtEl>
                                          <p:spTgt spid="2"/>
                                        </p:tgtEl>
                                      </p:cBhvr>
                                      <p:to x="100000" y="100000"/>
                                    </p:animScale>
                                    <p:animScale>
                                      <p:cBhvr>
                                        <p:cTn id="19" dur="20">
                                          <p:stCondLst>
                                            <p:cond delay="1356"/>
                                          </p:stCondLst>
                                        </p:cTn>
                                        <p:tgtEl>
                                          <p:spTgt spid="2"/>
                                        </p:tgtEl>
                                      </p:cBhvr>
                                      <p:to x="100000" y="95000"/>
                                    </p:animScale>
                                    <p:animScale>
                                      <p:cBhvr>
                                        <p:cTn id="20" dur="124" decel="50000">
                                          <p:stCondLst>
                                            <p:cond delay="1376"/>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435">
                                          <p:stCondLst>
                                            <p:cond delay="0"/>
                                          </p:stCondLst>
                                        </p:cTn>
                                        <p:tgtEl>
                                          <p:spTgt spid="3"/>
                                        </p:tgtEl>
                                      </p:cBhvr>
                                    </p:animEffect>
                                    <p:anim calcmode="lin" valueType="num">
                                      <p:cBhvr>
                                        <p:cTn id="24"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27"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28"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29" dur="20">
                                          <p:stCondLst>
                                            <p:cond delay="487"/>
                                          </p:stCondLst>
                                        </p:cTn>
                                        <p:tgtEl>
                                          <p:spTgt spid="3"/>
                                        </p:tgtEl>
                                      </p:cBhvr>
                                      <p:to x="100000" y="60000"/>
                                    </p:animScale>
                                    <p:animScale>
                                      <p:cBhvr>
                                        <p:cTn id="30" dur="124" decel="50000">
                                          <p:stCondLst>
                                            <p:cond delay="507"/>
                                          </p:stCondLst>
                                        </p:cTn>
                                        <p:tgtEl>
                                          <p:spTgt spid="3"/>
                                        </p:tgtEl>
                                      </p:cBhvr>
                                      <p:to x="100000" y="100000"/>
                                    </p:animScale>
                                    <p:animScale>
                                      <p:cBhvr>
                                        <p:cTn id="31" dur="20">
                                          <p:stCondLst>
                                            <p:cond delay="984"/>
                                          </p:stCondLst>
                                        </p:cTn>
                                        <p:tgtEl>
                                          <p:spTgt spid="3"/>
                                        </p:tgtEl>
                                      </p:cBhvr>
                                      <p:to x="100000" y="80000"/>
                                    </p:animScale>
                                    <p:animScale>
                                      <p:cBhvr>
                                        <p:cTn id="32" dur="124" decel="50000">
                                          <p:stCondLst>
                                            <p:cond delay="1004"/>
                                          </p:stCondLst>
                                        </p:cTn>
                                        <p:tgtEl>
                                          <p:spTgt spid="3"/>
                                        </p:tgtEl>
                                      </p:cBhvr>
                                      <p:to x="100000" y="100000"/>
                                    </p:animScale>
                                    <p:animScale>
                                      <p:cBhvr>
                                        <p:cTn id="33" dur="20">
                                          <p:stCondLst>
                                            <p:cond delay="1231"/>
                                          </p:stCondLst>
                                        </p:cTn>
                                        <p:tgtEl>
                                          <p:spTgt spid="3"/>
                                        </p:tgtEl>
                                      </p:cBhvr>
                                      <p:to x="100000" y="90000"/>
                                    </p:animScale>
                                    <p:animScale>
                                      <p:cBhvr>
                                        <p:cTn id="34" dur="124" decel="50000">
                                          <p:stCondLst>
                                            <p:cond delay="1251"/>
                                          </p:stCondLst>
                                        </p:cTn>
                                        <p:tgtEl>
                                          <p:spTgt spid="3"/>
                                        </p:tgtEl>
                                      </p:cBhvr>
                                      <p:to x="100000" y="100000"/>
                                    </p:animScale>
                                    <p:animScale>
                                      <p:cBhvr>
                                        <p:cTn id="35" dur="20">
                                          <p:stCondLst>
                                            <p:cond delay="1356"/>
                                          </p:stCondLst>
                                        </p:cTn>
                                        <p:tgtEl>
                                          <p:spTgt spid="3"/>
                                        </p:tgtEl>
                                      </p:cBhvr>
                                      <p:to x="100000" y="95000"/>
                                    </p:animScale>
                                    <p:animScale>
                                      <p:cBhvr>
                                        <p:cTn id="36" dur="124" decel="50000">
                                          <p:stCondLst>
                                            <p:cond delay="1376"/>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1513841" y="180229"/>
            <a:ext cx="9347200" cy="886571"/>
          </a:xfrm>
          <a:custGeom>
            <a:avLst/>
            <a:gdLst>
              <a:gd name="connsiteX0" fmla="*/ 0 w 9347200"/>
              <a:gd name="connsiteY0" fmla="*/ 147765 h 886571"/>
              <a:gd name="connsiteX1" fmla="*/ 147765 w 9347200"/>
              <a:gd name="connsiteY1" fmla="*/ 0 h 886571"/>
              <a:gd name="connsiteX2" fmla="*/ 9199435 w 9347200"/>
              <a:gd name="connsiteY2" fmla="*/ 0 h 886571"/>
              <a:gd name="connsiteX3" fmla="*/ 9347200 w 9347200"/>
              <a:gd name="connsiteY3" fmla="*/ 147765 h 886571"/>
              <a:gd name="connsiteX4" fmla="*/ 9347200 w 9347200"/>
              <a:gd name="connsiteY4" fmla="*/ 738806 h 886571"/>
              <a:gd name="connsiteX5" fmla="*/ 9199435 w 9347200"/>
              <a:gd name="connsiteY5" fmla="*/ 886571 h 886571"/>
              <a:gd name="connsiteX6" fmla="*/ 147765 w 9347200"/>
              <a:gd name="connsiteY6" fmla="*/ 886571 h 886571"/>
              <a:gd name="connsiteX7" fmla="*/ 0 w 9347200"/>
              <a:gd name="connsiteY7" fmla="*/ 738806 h 886571"/>
              <a:gd name="connsiteX8" fmla="*/ 0 w 9347200"/>
              <a:gd name="connsiteY8" fmla="*/ 147765 h 88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200" h="886571" fill="none" extrusionOk="0">
                <a:moveTo>
                  <a:pt x="0" y="147765"/>
                </a:moveTo>
                <a:cubicBezTo>
                  <a:pt x="-76" y="67517"/>
                  <a:pt x="66772" y="11074"/>
                  <a:pt x="147765" y="0"/>
                </a:cubicBezTo>
                <a:cubicBezTo>
                  <a:pt x="1623932" y="-123866"/>
                  <a:pt x="6406105" y="81108"/>
                  <a:pt x="9199435" y="0"/>
                </a:cubicBezTo>
                <a:cubicBezTo>
                  <a:pt x="9289810" y="-13471"/>
                  <a:pt x="9332605" y="67361"/>
                  <a:pt x="9347200" y="147765"/>
                </a:cubicBezTo>
                <a:cubicBezTo>
                  <a:pt x="9308073" y="403597"/>
                  <a:pt x="9294710" y="669708"/>
                  <a:pt x="9347200" y="738806"/>
                </a:cubicBezTo>
                <a:cubicBezTo>
                  <a:pt x="9352614" y="806037"/>
                  <a:pt x="9282815" y="889785"/>
                  <a:pt x="9199435" y="886571"/>
                </a:cubicBezTo>
                <a:cubicBezTo>
                  <a:pt x="7297662" y="868716"/>
                  <a:pt x="2283112" y="777227"/>
                  <a:pt x="147765" y="886571"/>
                </a:cubicBezTo>
                <a:cubicBezTo>
                  <a:pt x="70708" y="875226"/>
                  <a:pt x="3260" y="826502"/>
                  <a:pt x="0" y="738806"/>
                </a:cubicBezTo>
                <a:cubicBezTo>
                  <a:pt x="-29608" y="620448"/>
                  <a:pt x="-9030" y="369993"/>
                  <a:pt x="0" y="147765"/>
                </a:cubicBezTo>
                <a:close/>
              </a:path>
              <a:path w="9347200" h="886571" stroke="0" extrusionOk="0">
                <a:moveTo>
                  <a:pt x="0" y="147765"/>
                </a:moveTo>
                <a:cubicBezTo>
                  <a:pt x="16116" y="67107"/>
                  <a:pt x="63619" y="5042"/>
                  <a:pt x="147765" y="0"/>
                </a:cubicBezTo>
                <a:cubicBezTo>
                  <a:pt x="3561680" y="96512"/>
                  <a:pt x="6933225" y="-165548"/>
                  <a:pt x="9199435" y="0"/>
                </a:cubicBezTo>
                <a:cubicBezTo>
                  <a:pt x="9287918" y="172"/>
                  <a:pt x="9350931" y="66766"/>
                  <a:pt x="9347200" y="147765"/>
                </a:cubicBezTo>
                <a:cubicBezTo>
                  <a:pt x="9383468" y="372896"/>
                  <a:pt x="9389556" y="495543"/>
                  <a:pt x="9347200" y="738806"/>
                </a:cubicBezTo>
                <a:cubicBezTo>
                  <a:pt x="9348362" y="814168"/>
                  <a:pt x="9284127" y="885175"/>
                  <a:pt x="9199435" y="886571"/>
                </a:cubicBezTo>
                <a:cubicBezTo>
                  <a:pt x="5656484" y="1048283"/>
                  <a:pt x="2513294" y="1030193"/>
                  <a:pt x="147765" y="886571"/>
                </a:cubicBezTo>
                <a:cubicBezTo>
                  <a:pt x="76188" y="881275"/>
                  <a:pt x="8520" y="816753"/>
                  <a:pt x="0" y="738806"/>
                </a:cubicBezTo>
                <a:cubicBezTo>
                  <a:pt x="-24468" y="477436"/>
                  <a:pt x="-6542" y="437761"/>
                  <a:pt x="0" y="147765"/>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3600" b="1" dirty="0">
                <a:solidFill>
                  <a:prstClr val="black"/>
                </a:solidFill>
                <a:latin typeface="Calibri" panose="020F0502020204030204" pitchFamily="34" charset="0"/>
                <a:cs typeface="Calibri" panose="020F0502020204030204" pitchFamily="34" charset="0"/>
              </a:rPr>
              <a:t>1.	Thực hành Mặt Trăng quay quanh Trái Đất</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F4F317ED-1237-BD2F-CBA7-4C59A104A71F}"/>
              </a:ext>
            </a:extLst>
          </p:cNvPr>
          <p:cNvPicPr>
            <a:picLocks noChangeAspect="1"/>
          </p:cNvPicPr>
          <p:nvPr/>
        </p:nvPicPr>
        <p:blipFill>
          <a:blip r:embed="rId3"/>
          <a:stretch>
            <a:fillRect/>
          </a:stretch>
        </p:blipFill>
        <p:spPr>
          <a:xfrm>
            <a:off x="403542" y="1664652"/>
            <a:ext cx="4809418" cy="37912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Rounded Corners 6">
            <a:extLst>
              <a:ext uri="{FF2B5EF4-FFF2-40B4-BE49-F238E27FC236}">
                <a16:creationId xmlns:a16="http://schemas.microsoft.com/office/drawing/2014/main" id="{4E4D90C7-32EA-36DB-21AE-973B6600EF39}"/>
              </a:ext>
            </a:extLst>
          </p:cNvPr>
          <p:cNvSpPr/>
          <p:nvPr/>
        </p:nvSpPr>
        <p:spPr>
          <a:xfrm>
            <a:off x="5639752" y="1908324"/>
            <a:ext cx="6338888" cy="3923516"/>
          </a:xfrm>
          <a:prstGeom prst="roundRect">
            <a:avLst>
              <a:gd name="adj" fmla="val 25092"/>
            </a:avLst>
          </a:prstGeom>
          <a:solidFill>
            <a:srgbClr val="FFFCED"/>
          </a:solidFill>
          <a:ln w="38100">
            <a:solidFill>
              <a:srgbClr val="FF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ü"/>
            </a:pPr>
            <a:r>
              <a:rPr lang="en-US" sz="2400" b="1" dirty="0">
                <a:solidFill>
                  <a:srgbClr val="FF0000"/>
                </a:solidFill>
                <a:latin typeface="Cambria" panose="02040503050406030204" pitchFamily="18" charset="0"/>
                <a:ea typeface="Cambria" panose="02040503050406030204" pitchFamily="18" charset="0"/>
              </a:rPr>
              <a:t>G</a:t>
            </a:r>
            <a:r>
              <a:rPr lang="vi-VN" sz="2400" b="1" dirty="0">
                <a:solidFill>
                  <a:srgbClr val="FF0000"/>
                </a:solidFill>
                <a:latin typeface="Cambria" panose="02040503050406030204" pitchFamily="18" charset="0"/>
                <a:ea typeface="Cambria" panose="02040503050406030204" pitchFamily="18" charset="0"/>
              </a:rPr>
              <a:t>ọi 2 HS đóng vai Trái Đất và Mặt Trăng làm mẫu trước lớp.</a:t>
            </a:r>
            <a:endParaRPr lang="en-US" sz="2400" b="1" dirty="0">
              <a:solidFill>
                <a:srgbClr val="FF0000"/>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ü"/>
            </a:pPr>
            <a:r>
              <a:rPr lang="vi-VN" sz="2400" b="1" dirty="0">
                <a:solidFill>
                  <a:srgbClr val="FF0000"/>
                </a:solidFill>
                <a:latin typeface="Cambria" panose="02040503050406030204" pitchFamily="18" charset="0"/>
                <a:ea typeface="Cambria" panose="02040503050406030204" pitchFamily="18" charset="0"/>
              </a:rPr>
              <a:t>Bạn Trái Đất quay tại chỗ, bạn Mặt Trăng quay nhưng luôn quay mặt về Trái Đất.</a:t>
            </a:r>
            <a:endParaRPr lang="en-US" sz="2400" b="1" dirty="0">
              <a:solidFill>
                <a:srgbClr val="FF0000"/>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ü"/>
            </a:pPr>
            <a:r>
              <a:rPr lang="en-US" sz="2400" b="1" dirty="0">
                <a:solidFill>
                  <a:srgbClr val="FF0000"/>
                </a:solidFill>
                <a:latin typeface="Cambria" panose="02040503050406030204" pitchFamily="18" charset="0"/>
                <a:ea typeface="Cambria" panose="02040503050406030204" pitchFamily="18" charset="0"/>
              </a:rPr>
              <a:t>H</a:t>
            </a:r>
            <a:r>
              <a:rPr lang="vi-VN" sz="2400" b="1" dirty="0">
                <a:solidFill>
                  <a:srgbClr val="FF0000"/>
                </a:solidFill>
                <a:latin typeface="Cambria" panose="02040503050406030204" pitchFamily="18" charset="0"/>
                <a:ea typeface="Cambria" panose="02040503050406030204" pitchFamily="18" charset="0"/>
              </a:rPr>
              <a:t>ỗ trợ cho HS quay đúng chiều: Từ trái qua phải  theo chiều ngược chiều kim đồng hồ, nếu nhìn từ trên xuống.</a:t>
            </a:r>
            <a:endParaRPr lang="en-US" sz="24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7151414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wipe(down)">
                                      <p:cBhvr>
                                        <p:cTn id="17" dur="5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wipe(down)">
                                      <p:cBhvr>
                                        <p:cTn id="3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051054D6-EA3B-4923-B36E-1D1C766A06D1}"/>
              </a:ext>
            </a:extLst>
          </p:cNvPr>
          <p:cNvSpPr txBox="1">
            <a:spLocks/>
          </p:cNvSpPr>
          <p:nvPr/>
        </p:nvSpPr>
        <p:spPr>
          <a:xfrm>
            <a:off x="4760590" y="180011"/>
            <a:ext cx="4592132" cy="457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ltLang="zh-CN" sz="4800" dirty="0" err="1">
                <a:solidFill>
                  <a:srgbClr val="FFFF00"/>
                </a:solidFill>
                <a:latin typeface="Calibri" panose="020F0502020204030204" pitchFamily="34" charset="0"/>
                <a:ea typeface="inpin heiti" charset="-122"/>
                <a:cs typeface="Calibri" panose="020F0502020204030204" pitchFamily="34" charset="0"/>
              </a:rPr>
              <a:t>Yêu</a:t>
            </a:r>
            <a:r>
              <a:rPr lang="en-US" altLang="zh-CN" sz="4800" dirty="0">
                <a:solidFill>
                  <a:srgbClr val="FFFF00"/>
                </a:solidFill>
                <a:latin typeface="Calibri" panose="020F0502020204030204" pitchFamily="34" charset="0"/>
                <a:ea typeface="inpin heiti" charset="-122"/>
                <a:cs typeface="Calibri" panose="020F0502020204030204" pitchFamily="34" charset="0"/>
              </a:rPr>
              <a:t> </a:t>
            </a:r>
            <a:r>
              <a:rPr lang="en-US" altLang="zh-CN" sz="4800" dirty="0" err="1">
                <a:solidFill>
                  <a:srgbClr val="FFFF00"/>
                </a:solidFill>
                <a:latin typeface="Calibri" panose="020F0502020204030204" pitchFamily="34" charset="0"/>
                <a:ea typeface="inpin heiti" charset="-122"/>
                <a:cs typeface="Calibri" panose="020F0502020204030204" pitchFamily="34" charset="0"/>
              </a:rPr>
              <a:t>cầu</a:t>
            </a:r>
            <a:r>
              <a:rPr lang="en-US" altLang="zh-CN" sz="4800" dirty="0">
                <a:solidFill>
                  <a:srgbClr val="FFFF00"/>
                </a:solidFill>
                <a:latin typeface="Calibri" panose="020F0502020204030204" pitchFamily="34" charset="0"/>
                <a:ea typeface="inpin heiti" charset="-122"/>
                <a:cs typeface="Calibri" panose="020F0502020204030204" pitchFamily="34" charset="0"/>
              </a:rPr>
              <a:t> </a:t>
            </a:r>
            <a:r>
              <a:rPr lang="en-US" altLang="zh-CN" sz="4800" dirty="0" err="1">
                <a:solidFill>
                  <a:srgbClr val="FFFF00"/>
                </a:solidFill>
                <a:latin typeface="Calibri" panose="020F0502020204030204" pitchFamily="34" charset="0"/>
                <a:ea typeface="inpin heiti" charset="-122"/>
                <a:cs typeface="Calibri" panose="020F0502020204030204" pitchFamily="34" charset="0"/>
              </a:rPr>
              <a:t>cần</a:t>
            </a:r>
            <a:r>
              <a:rPr lang="en-US" altLang="zh-CN" sz="4800" dirty="0">
                <a:solidFill>
                  <a:srgbClr val="FFFF00"/>
                </a:solidFill>
                <a:latin typeface="Calibri" panose="020F0502020204030204" pitchFamily="34" charset="0"/>
                <a:ea typeface="inpin heiti" charset="-122"/>
                <a:cs typeface="Calibri" panose="020F0502020204030204" pitchFamily="34" charset="0"/>
              </a:rPr>
              <a:t> </a:t>
            </a:r>
            <a:r>
              <a:rPr lang="en-US" altLang="zh-CN" sz="4800" dirty="0" err="1">
                <a:solidFill>
                  <a:srgbClr val="FFFF00"/>
                </a:solidFill>
                <a:latin typeface="Calibri" panose="020F0502020204030204" pitchFamily="34" charset="0"/>
                <a:ea typeface="inpin heiti" charset="-122"/>
                <a:cs typeface="Calibri" panose="020F0502020204030204" pitchFamily="34" charset="0"/>
              </a:rPr>
              <a:t>đạt</a:t>
            </a:r>
            <a:endParaRPr kumimoji="0" lang="en-US" altLang="zh-CN" sz="4800" b="0" i="0" u="none" strike="noStrike" kern="1200" cap="none" spc="0" normalizeH="0" baseline="0" noProof="0" dirty="0">
              <a:ln>
                <a:noFill/>
              </a:ln>
              <a:solidFill>
                <a:srgbClr val="FFFF00"/>
              </a:solidFill>
              <a:effectLst/>
              <a:uLnTx/>
              <a:uFillTx/>
              <a:latin typeface="Calibri" panose="020F0502020204030204" pitchFamily="34" charset="0"/>
              <a:ea typeface="inpin heiti" charset="-122"/>
              <a:cs typeface="Calibri" panose="020F0502020204030204" pitchFamily="34" charset="0"/>
            </a:endParaRPr>
          </a:p>
        </p:txBody>
      </p:sp>
      <p:grpSp>
        <p:nvGrpSpPr>
          <p:cNvPr id="23" name="Group 22">
            <a:extLst>
              <a:ext uri="{FF2B5EF4-FFF2-40B4-BE49-F238E27FC236}">
                <a16:creationId xmlns:a16="http://schemas.microsoft.com/office/drawing/2014/main" id="{6F072444-77F4-97C0-D474-CFBF2182BDCA}"/>
              </a:ext>
            </a:extLst>
          </p:cNvPr>
          <p:cNvGrpSpPr/>
          <p:nvPr/>
        </p:nvGrpSpPr>
        <p:grpSpPr>
          <a:xfrm>
            <a:off x="2812774" y="1318624"/>
            <a:ext cx="8090452" cy="890032"/>
            <a:chOff x="2812774" y="1845398"/>
            <a:chExt cx="8090452" cy="890032"/>
          </a:xfrm>
        </p:grpSpPr>
        <p:sp>
          <p:nvSpPr>
            <p:cNvPr id="2" name="圆角矩形 1">
              <a:extLst>
                <a:ext uri="{FF2B5EF4-FFF2-40B4-BE49-F238E27FC236}">
                  <a16:creationId xmlns:a16="http://schemas.microsoft.com/office/drawing/2014/main" id="{5398A105-5281-46F7-99A4-C15723F72875}"/>
                </a:ext>
              </a:extLst>
            </p:cNvPr>
            <p:cNvSpPr/>
            <p:nvPr/>
          </p:nvSpPr>
          <p:spPr>
            <a:xfrm>
              <a:off x="2812774" y="1845398"/>
              <a:ext cx="8090452" cy="788471"/>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sp>
          <p:nvSpPr>
            <p:cNvPr id="4" name="TextBox 4">
              <a:extLst>
                <a:ext uri="{FF2B5EF4-FFF2-40B4-BE49-F238E27FC236}">
                  <a16:creationId xmlns:a16="http://schemas.microsoft.com/office/drawing/2014/main" id="{4E007A59-199B-48ED-83D5-CE145A797B64}"/>
                </a:ext>
              </a:extLst>
            </p:cNvPr>
            <p:cNvSpPr txBox="1"/>
            <p:nvPr/>
          </p:nvSpPr>
          <p:spPr>
            <a:xfrm>
              <a:off x="3160643" y="1904433"/>
              <a:ext cx="7712765" cy="830997"/>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rPr>
                <a:t>Chỉ và nói được vị trí của Trái Đất trong hệ Mặt Trời trên sơ đồ, tranh ảnh.</a:t>
              </a:r>
              <a:endParaRPr kumimoji="0" lang="zh-CN" altLang="en-US"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grpSp>
      <p:grpSp>
        <p:nvGrpSpPr>
          <p:cNvPr id="24" name="Group 23">
            <a:extLst>
              <a:ext uri="{FF2B5EF4-FFF2-40B4-BE49-F238E27FC236}">
                <a16:creationId xmlns:a16="http://schemas.microsoft.com/office/drawing/2014/main" id="{9A6E8CF1-5FCB-CFBF-D514-54BD553D8CA1}"/>
              </a:ext>
            </a:extLst>
          </p:cNvPr>
          <p:cNvGrpSpPr/>
          <p:nvPr/>
        </p:nvGrpSpPr>
        <p:grpSpPr>
          <a:xfrm>
            <a:off x="2832652" y="2342355"/>
            <a:ext cx="8090452" cy="828476"/>
            <a:chOff x="2812774" y="1845398"/>
            <a:chExt cx="8090452" cy="828476"/>
          </a:xfrm>
        </p:grpSpPr>
        <p:sp>
          <p:nvSpPr>
            <p:cNvPr id="25" name="圆角矩形 1">
              <a:extLst>
                <a:ext uri="{FF2B5EF4-FFF2-40B4-BE49-F238E27FC236}">
                  <a16:creationId xmlns:a16="http://schemas.microsoft.com/office/drawing/2014/main" id="{95EBD8F3-7CE5-B97F-69C5-6E037BE5ECD5}"/>
                </a:ext>
              </a:extLst>
            </p:cNvPr>
            <p:cNvSpPr/>
            <p:nvPr/>
          </p:nvSpPr>
          <p:spPr>
            <a:xfrm>
              <a:off x="2812774" y="1845398"/>
              <a:ext cx="8090452" cy="788471"/>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sp>
          <p:nvSpPr>
            <p:cNvPr id="26" name="TextBox 4">
              <a:extLst>
                <a:ext uri="{FF2B5EF4-FFF2-40B4-BE49-F238E27FC236}">
                  <a16:creationId xmlns:a16="http://schemas.microsoft.com/office/drawing/2014/main" id="{1CFB3676-5AFE-15AB-150B-142CF8A423D1}"/>
                </a:ext>
              </a:extLst>
            </p:cNvPr>
            <p:cNvSpPr txBox="1"/>
            <p:nvPr/>
          </p:nvSpPr>
          <p:spPr>
            <a:xfrm>
              <a:off x="3160643" y="1904433"/>
              <a:ext cx="7712765" cy="76944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22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rPr>
                <a:t>Trình bày và chỉ được chiều chuyển động của Trái đất quanh mình nó và quanh Mặt Trời trên sơ đồ hoặc mô hình.</a:t>
              </a:r>
              <a:endParaRPr kumimoji="0" lang="zh-CN" altLang="en-US" sz="22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grpSp>
      <p:grpSp>
        <p:nvGrpSpPr>
          <p:cNvPr id="27" name="Group 26">
            <a:extLst>
              <a:ext uri="{FF2B5EF4-FFF2-40B4-BE49-F238E27FC236}">
                <a16:creationId xmlns:a16="http://schemas.microsoft.com/office/drawing/2014/main" id="{D9EA1E47-98C7-AFD8-12C0-E0DE041574D6}"/>
              </a:ext>
            </a:extLst>
          </p:cNvPr>
          <p:cNvGrpSpPr/>
          <p:nvPr/>
        </p:nvGrpSpPr>
        <p:grpSpPr>
          <a:xfrm>
            <a:off x="2812774" y="3356146"/>
            <a:ext cx="8090452" cy="890032"/>
            <a:chOff x="2812774" y="1845398"/>
            <a:chExt cx="8090452" cy="890032"/>
          </a:xfrm>
        </p:grpSpPr>
        <p:sp>
          <p:nvSpPr>
            <p:cNvPr id="28" name="圆角矩形 1">
              <a:extLst>
                <a:ext uri="{FF2B5EF4-FFF2-40B4-BE49-F238E27FC236}">
                  <a16:creationId xmlns:a16="http://schemas.microsoft.com/office/drawing/2014/main" id="{97B978A3-4CE1-3D57-4287-DE057B9A0222}"/>
                </a:ext>
              </a:extLst>
            </p:cNvPr>
            <p:cNvSpPr/>
            <p:nvPr/>
          </p:nvSpPr>
          <p:spPr>
            <a:xfrm>
              <a:off x="2812774" y="1845398"/>
              <a:ext cx="8090452" cy="788471"/>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sp>
          <p:nvSpPr>
            <p:cNvPr id="29" name="TextBox 4">
              <a:extLst>
                <a:ext uri="{FF2B5EF4-FFF2-40B4-BE49-F238E27FC236}">
                  <a16:creationId xmlns:a16="http://schemas.microsoft.com/office/drawing/2014/main" id="{8B6ED6A7-0A91-20AE-C6C7-3BB640BC03EF}"/>
                </a:ext>
              </a:extLst>
            </p:cNvPr>
            <p:cNvSpPr txBox="1"/>
            <p:nvPr/>
          </p:nvSpPr>
          <p:spPr>
            <a:xfrm>
              <a:off x="3160643" y="1904433"/>
              <a:ext cx="7712765" cy="830997"/>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rPr>
                <a:t>Giải thích được ở mức đơn giản hiện tượng ngày và đêm qua sử dụng mô hình hoặc video clip.</a:t>
              </a:r>
              <a:endParaRPr kumimoji="0" lang="zh-CN" altLang="en-US"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grpSp>
      <p:grpSp>
        <p:nvGrpSpPr>
          <p:cNvPr id="30" name="Group 29">
            <a:extLst>
              <a:ext uri="{FF2B5EF4-FFF2-40B4-BE49-F238E27FC236}">
                <a16:creationId xmlns:a16="http://schemas.microsoft.com/office/drawing/2014/main" id="{F3554D98-ABDE-0BA8-ABF8-4F6E77634D2F}"/>
              </a:ext>
            </a:extLst>
          </p:cNvPr>
          <p:cNvGrpSpPr/>
          <p:nvPr/>
        </p:nvGrpSpPr>
        <p:grpSpPr>
          <a:xfrm>
            <a:off x="2713383" y="4290425"/>
            <a:ext cx="8090452" cy="890032"/>
            <a:chOff x="2812774" y="1845398"/>
            <a:chExt cx="8090452" cy="890032"/>
          </a:xfrm>
        </p:grpSpPr>
        <p:sp>
          <p:nvSpPr>
            <p:cNvPr id="31" name="圆角矩形 1">
              <a:extLst>
                <a:ext uri="{FF2B5EF4-FFF2-40B4-BE49-F238E27FC236}">
                  <a16:creationId xmlns:a16="http://schemas.microsoft.com/office/drawing/2014/main" id="{F17B8783-6898-E9B6-2623-AB1F13DBAB53}"/>
                </a:ext>
              </a:extLst>
            </p:cNvPr>
            <p:cNvSpPr/>
            <p:nvPr/>
          </p:nvSpPr>
          <p:spPr>
            <a:xfrm>
              <a:off x="2812774" y="1845398"/>
              <a:ext cx="8090452" cy="788471"/>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sp>
          <p:nvSpPr>
            <p:cNvPr id="32" name="TextBox 4">
              <a:extLst>
                <a:ext uri="{FF2B5EF4-FFF2-40B4-BE49-F238E27FC236}">
                  <a16:creationId xmlns:a16="http://schemas.microsoft.com/office/drawing/2014/main" id="{E99685FE-1A8D-F536-CF5D-E973CD5B3661}"/>
                </a:ext>
              </a:extLst>
            </p:cNvPr>
            <p:cNvSpPr txBox="1"/>
            <p:nvPr/>
          </p:nvSpPr>
          <p:spPr>
            <a:xfrm>
              <a:off x="3160643" y="1904433"/>
              <a:ext cx="7712765" cy="830997"/>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rPr>
                <a:t>Chỉ được chiều chuyển độngcủa Mặt Trăng quanh Trái Đất trên sơ đồ hoặc mô hình.</a:t>
              </a:r>
              <a:endParaRPr kumimoji="0" lang="zh-CN" altLang="en-US"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grpSp>
      <p:grpSp>
        <p:nvGrpSpPr>
          <p:cNvPr id="33" name="Group 32">
            <a:extLst>
              <a:ext uri="{FF2B5EF4-FFF2-40B4-BE49-F238E27FC236}">
                <a16:creationId xmlns:a16="http://schemas.microsoft.com/office/drawing/2014/main" id="{8DD84E3A-0681-C6A3-BD0A-E5A6E2D8DDB0}"/>
              </a:ext>
            </a:extLst>
          </p:cNvPr>
          <p:cNvGrpSpPr/>
          <p:nvPr/>
        </p:nvGrpSpPr>
        <p:grpSpPr>
          <a:xfrm>
            <a:off x="2683566" y="5214764"/>
            <a:ext cx="8090452" cy="890032"/>
            <a:chOff x="2812774" y="1845398"/>
            <a:chExt cx="8090452" cy="890032"/>
          </a:xfrm>
        </p:grpSpPr>
        <p:sp>
          <p:nvSpPr>
            <p:cNvPr id="34" name="圆角矩形 1">
              <a:extLst>
                <a:ext uri="{FF2B5EF4-FFF2-40B4-BE49-F238E27FC236}">
                  <a16:creationId xmlns:a16="http://schemas.microsoft.com/office/drawing/2014/main" id="{FAA6EF3D-2BC4-920D-9195-0DEF87F21D57}"/>
                </a:ext>
              </a:extLst>
            </p:cNvPr>
            <p:cNvSpPr/>
            <p:nvPr/>
          </p:nvSpPr>
          <p:spPr>
            <a:xfrm>
              <a:off x="2812774" y="1845398"/>
              <a:ext cx="8090452" cy="788471"/>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sp>
          <p:nvSpPr>
            <p:cNvPr id="35" name="TextBox 4">
              <a:extLst>
                <a:ext uri="{FF2B5EF4-FFF2-40B4-BE49-F238E27FC236}">
                  <a16:creationId xmlns:a16="http://schemas.microsoft.com/office/drawing/2014/main" id="{F4899719-5C29-8235-461D-1EFF3D1CBE9F}"/>
                </a:ext>
              </a:extLst>
            </p:cNvPr>
            <p:cNvSpPr txBox="1"/>
            <p:nvPr/>
          </p:nvSpPr>
          <p:spPr>
            <a:xfrm>
              <a:off x="3160643" y="1904433"/>
              <a:ext cx="7712765" cy="830997"/>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rPr>
                <a:t>Nêu được Trái Đất là hành tinh của Mặt Trời, Mặt Trăng là vệ tinh của Trái Đất.</a:t>
              </a:r>
              <a:endParaRPr kumimoji="0" lang="zh-CN" altLang="en-US" sz="2400" b="1" i="0" u="none" strike="noStrike" kern="1200" cap="none" spc="0" normalizeH="0" baseline="0" noProof="0" dirty="0">
                <a:ln>
                  <a:noFill/>
                </a:ln>
                <a:solidFill>
                  <a:prstClr val="white"/>
                </a:solidFill>
                <a:effectLst/>
                <a:uLnTx/>
                <a:uFillTx/>
                <a:latin typeface="Calibri" panose="020F0502020204030204" pitchFamily="34" charset="0"/>
                <a:ea typeface="inpin heiti" charset="-122"/>
                <a:cs typeface="Calibri" panose="020F0502020204030204" pitchFamily="34" charset="0"/>
              </a:endParaRPr>
            </a:p>
          </p:txBody>
        </p:sp>
      </p:grpSp>
    </p:spTree>
    <p:extLst>
      <p:ext uri="{BB962C8B-B14F-4D97-AF65-F5344CB8AC3E}">
        <p14:creationId xmlns:p14="http://schemas.microsoft.com/office/powerpoint/2010/main" val="33803996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down)">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down)">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down)">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down)">
                                      <p:cBhvr>
                                        <p:cTn id="3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1513841" y="180229"/>
            <a:ext cx="9347200" cy="1120251"/>
          </a:xfrm>
          <a:custGeom>
            <a:avLst/>
            <a:gdLst>
              <a:gd name="connsiteX0" fmla="*/ 0 w 9347200"/>
              <a:gd name="connsiteY0" fmla="*/ 186712 h 1120251"/>
              <a:gd name="connsiteX1" fmla="*/ 186712 w 9347200"/>
              <a:gd name="connsiteY1" fmla="*/ 0 h 1120251"/>
              <a:gd name="connsiteX2" fmla="*/ 9160488 w 9347200"/>
              <a:gd name="connsiteY2" fmla="*/ 0 h 1120251"/>
              <a:gd name="connsiteX3" fmla="*/ 9347200 w 9347200"/>
              <a:gd name="connsiteY3" fmla="*/ 186712 h 1120251"/>
              <a:gd name="connsiteX4" fmla="*/ 9347200 w 9347200"/>
              <a:gd name="connsiteY4" fmla="*/ 933539 h 1120251"/>
              <a:gd name="connsiteX5" fmla="*/ 9160488 w 9347200"/>
              <a:gd name="connsiteY5" fmla="*/ 1120251 h 1120251"/>
              <a:gd name="connsiteX6" fmla="*/ 186712 w 9347200"/>
              <a:gd name="connsiteY6" fmla="*/ 1120251 h 1120251"/>
              <a:gd name="connsiteX7" fmla="*/ 0 w 9347200"/>
              <a:gd name="connsiteY7" fmla="*/ 933539 h 1120251"/>
              <a:gd name="connsiteX8" fmla="*/ 0 w 9347200"/>
              <a:gd name="connsiteY8" fmla="*/ 186712 h 1120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200" h="1120251" fill="none" extrusionOk="0">
                <a:moveTo>
                  <a:pt x="0" y="186712"/>
                </a:moveTo>
                <a:cubicBezTo>
                  <a:pt x="-1120" y="103552"/>
                  <a:pt x="84237" y="11572"/>
                  <a:pt x="186712" y="0"/>
                </a:cubicBezTo>
                <a:cubicBezTo>
                  <a:pt x="1423432" y="-123866"/>
                  <a:pt x="7016482" y="81108"/>
                  <a:pt x="9160488" y="0"/>
                </a:cubicBezTo>
                <a:cubicBezTo>
                  <a:pt x="9270872" y="-11165"/>
                  <a:pt x="9343518" y="83898"/>
                  <a:pt x="9347200" y="186712"/>
                </a:cubicBezTo>
                <a:cubicBezTo>
                  <a:pt x="9289987" y="390348"/>
                  <a:pt x="9345292" y="692924"/>
                  <a:pt x="9347200" y="933539"/>
                </a:cubicBezTo>
                <a:cubicBezTo>
                  <a:pt x="9349091" y="1031637"/>
                  <a:pt x="9273422" y="1138060"/>
                  <a:pt x="9160488" y="1120251"/>
                </a:cubicBezTo>
                <a:cubicBezTo>
                  <a:pt x="5871579" y="1102396"/>
                  <a:pt x="1398704" y="1010907"/>
                  <a:pt x="186712" y="1120251"/>
                </a:cubicBezTo>
                <a:cubicBezTo>
                  <a:pt x="88070" y="1109092"/>
                  <a:pt x="2206" y="1040776"/>
                  <a:pt x="0" y="933539"/>
                </a:cubicBezTo>
                <a:cubicBezTo>
                  <a:pt x="25814" y="724048"/>
                  <a:pt x="-42790" y="448169"/>
                  <a:pt x="0" y="186712"/>
                </a:cubicBezTo>
                <a:close/>
              </a:path>
              <a:path w="9347200" h="1120251" stroke="0" extrusionOk="0">
                <a:moveTo>
                  <a:pt x="0" y="186712"/>
                </a:moveTo>
                <a:cubicBezTo>
                  <a:pt x="2860" y="83763"/>
                  <a:pt x="78250" y="10613"/>
                  <a:pt x="186712" y="0"/>
                </a:cubicBezTo>
                <a:cubicBezTo>
                  <a:pt x="3641599" y="96512"/>
                  <a:pt x="6228596" y="-165548"/>
                  <a:pt x="9160488" y="0"/>
                </a:cubicBezTo>
                <a:cubicBezTo>
                  <a:pt x="9266910" y="83"/>
                  <a:pt x="9352223" y="84414"/>
                  <a:pt x="9347200" y="186712"/>
                </a:cubicBezTo>
                <a:cubicBezTo>
                  <a:pt x="9289200" y="347120"/>
                  <a:pt x="9389044" y="757938"/>
                  <a:pt x="9347200" y="933539"/>
                </a:cubicBezTo>
                <a:cubicBezTo>
                  <a:pt x="9350346" y="1019747"/>
                  <a:pt x="9275323" y="1114946"/>
                  <a:pt x="9160488" y="1120251"/>
                </a:cubicBezTo>
                <a:cubicBezTo>
                  <a:pt x="5856984" y="1281963"/>
                  <a:pt x="2470920" y="1263873"/>
                  <a:pt x="186712" y="1120251"/>
                </a:cubicBezTo>
                <a:cubicBezTo>
                  <a:pt x="94484" y="1114502"/>
                  <a:pt x="4112" y="1034890"/>
                  <a:pt x="0" y="933539"/>
                </a:cubicBezTo>
                <a:cubicBezTo>
                  <a:pt x="-10245" y="664699"/>
                  <a:pt x="-61613" y="545055"/>
                  <a:pt x="0" y="186712"/>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3600" b="1" dirty="0">
                <a:solidFill>
                  <a:prstClr val="black"/>
                </a:solidFill>
                <a:latin typeface="Calibri" panose="020F0502020204030204" pitchFamily="34" charset="0"/>
                <a:cs typeface="Calibri" panose="020F0502020204030204" pitchFamily="34" charset="0"/>
              </a:rPr>
              <a:t>Thực hành Trái Đất chuyển động quanh mình nó và quanh Mặt Trời. </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Rectangle: Rounded Corners 6">
            <a:extLst>
              <a:ext uri="{FF2B5EF4-FFF2-40B4-BE49-F238E27FC236}">
                <a16:creationId xmlns:a16="http://schemas.microsoft.com/office/drawing/2014/main" id="{4E4D90C7-32EA-36DB-21AE-973B6600EF39}"/>
              </a:ext>
            </a:extLst>
          </p:cNvPr>
          <p:cNvSpPr/>
          <p:nvPr/>
        </p:nvSpPr>
        <p:spPr>
          <a:xfrm>
            <a:off x="5527992" y="1623844"/>
            <a:ext cx="6338888" cy="4573756"/>
          </a:xfrm>
          <a:prstGeom prst="roundRect">
            <a:avLst>
              <a:gd name="adj" fmla="val 25092"/>
            </a:avLst>
          </a:prstGeom>
          <a:solidFill>
            <a:srgbClr val="FFFCED"/>
          </a:solidFill>
          <a:ln w="38100">
            <a:solidFill>
              <a:srgbClr val="FF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Wingdings" panose="05000000000000000000" pitchFamily="2" charset="2"/>
              <a:buChar char="ü"/>
            </a:pPr>
            <a:r>
              <a:rPr lang="en-US" sz="3200" b="1" dirty="0" err="1">
                <a:solidFill>
                  <a:srgbClr val="FF0000"/>
                </a:solidFill>
                <a:latin typeface="Cambria" panose="02040503050406030204" pitchFamily="18" charset="0"/>
                <a:ea typeface="Cambria" panose="02040503050406030204" pitchFamily="18" charset="0"/>
              </a:rPr>
              <a:t>Gọi</a:t>
            </a:r>
            <a:r>
              <a:rPr lang="en-US" sz="3200" b="1" dirty="0">
                <a:solidFill>
                  <a:srgbClr val="FF0000"/>
                </a:solidFill>
                <a:latin typeface="Cambria" panose="02040503050406030204" pitchFamily="18" charset="0"/>
                <a:ea typeface="Cambria" panose="02040503050406030204" pitchFamily="18" charset="0"/>
              </a:rPr>
              <a:t> 2 HS, </a:t>
            </a:r>
            <a:r>
              <a:rPr lang="en-US" sz="3200" b="1" dirty="0" err="1">
                <a:solidFill>
                  <a:srgbClr val="FF0000"/>
                </a:solidFill>
                <a:latin typeface="Cambria" panose="02040503050406030204" pitchFamily="18" charset="0"/>
                <a:ea typeface="Cambria" panose="02040503050406030204" pitchFamily="18" charset="0"/>
              </a:rPr>
              <a:t>một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bạn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trong</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vai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Mặt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Trời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đứng</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yên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tại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chỗ</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một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bạn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trong</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vai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Trái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Đất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Bạn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Trái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Đất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cầm</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thêm</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quả</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địa</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cầu</a:t>
            </a:r>
            <a:endParaRPr lang="en-US" sz="3200" b="1" dirty="0">
              <a:solidFill>
                <a:srgbClr val="FF0000"/>
              </a:solidFill>
              <a:latin typeface="Cambria" panose="02040503050406030204" pitchFamily="18" charset="0"/>
              <a:ea typeface="Cambria" panose="02040503050406030204" pitchFamily="18" charset="0"/>
            </a:endParaRPr>
          </a:p>
          <a:p>
            <a:pPr marL="457200" lvl="0" indent="-457200" algn="just">
              <a:buFont typeface="Wingdings" panose="05000000000000000000" pitchFamily="2" charset="2"/>
              <a:buChar char="ü"/>
            </a:pPr>
            <a:r>
              <a:rPr lang="en-US" sz="3200" b="1" dirty="0" err="1">
                <a:solidFill>
                  <a:srgbClr val="FF0000"/>
                </a:solidFill>
                <a:latin typeface="Cambria" panose="02040503050406030204" pitchFamily="18" charset="0"/>
                <a:ea typeface="Cambria" panose="02040503050406030204" pitchFamily="18" charset="0"/>
              </a:rPr>
              <a:t>Bạn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Trái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Đất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vừa</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vừa</a:t>
            </a:r>
            <a:r>
              <a:rPr lang="en-US" sz="3200" b="1" dirty="0">
                <a:solidFill>
                  <a:srgbClr val="FF0000"/>
                </a:solidFill>
                <a:latin typeface="Cambria" panose="02040503050406030204" pitchFamily="18" charset="0"/>
                <a:ea typeface="Cambria" panose="02040503050406030204" pitchFamily="18" charset="0"/>
              </a:rPr>
              <a:t> quay </a:t>
            </a:r>
            <a:r>
              <a:rPr lang="en-US" sz="3200" b="1" dirty="0" err="1">
                <a:solidFill>
                  <a:srgbClr val="FF0000"/>
                </a:solidFill>
                <a:latin typeface="Cambria" panose="02040503050406030204" pitchFamily="18" charset="0"/>
                <a:ea typeface="Cambria" panose="02040503050406030204" pitchFamily="18" charset="0"/>
              </a:rPr>
              <a:t>quả</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địa</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cầu</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theo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đúng</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chiều</a:t>
            </a:r>
            <a:r>
              <a:rPr lang="en-US" sz="3200" b="1" dirty="0">
                <a:solidFill>
                  <a:srgbClr val="FF0000"/>
                </a:solidFill>
                <a:latin typeface="Cambria" panose="02040503050406030204" pitchFamily="18" charset="0"/>
                <a:ea typeface="Cambria" panose="02040503050406030204" pitchFamily="18" charset="0"/>
              </a:rPr>
              <a:t> quay </a:t>
            </a:r>
            <a:r>
              <a:rPr lang="en-US" sz="3200" b="1" dirty="0" err="1">
                <a:solidFill>
                  <a:srgbClr val="FF0000"/>
                </a:solidFill>
                <a:latin typeface="Cambria" panose="02040503050406030204" pitchFamily="18" charset="0"/>
                <a:ea typeface="Cambria" panose="02040503050406030204" pitchFamily="18" charset="0"/>
              </a:rPr>
              <a:t>của</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Trái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Đất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quanh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Mặt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Trời</a:t>
            </a:r>
            <a:r>
              <a:rPr lang="en-US" sz="3200" b="1" dirty="0">
                <a:solidFill>
                  <a:srgbClr val="FF0000"/>
                </a:solidFill>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8F4EDCF0-4839-8950-7AE3-73A6590C920B}"/>
              </a:ext>
            </a:extLst>
          </p:cNvPr>
          <p:cNvPicPr>
            <a:picLocks noChangeAspect="1"/>
          </p:cNvPicPr>
          <p:nvPr/>
        </p:nvPicPr>
        <p:blipFill>
          <a:blip r:embed="rId3"/>
          <a:stretch>
            <a:fillRect/>
          </a:stretch>
        </p:blipFill>
        <p:spPr>
          <a:xfrm>
            <a:off x="500062" y="2018982"/>
            <a:ext cx="4551261" cy="33861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076778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wipe(down)">
                                      <p:cBhvr>
                                        <p:cTn id="17" dur="5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6112B7-A340-03F7-3472-C627FC447E81}"/>
              </a:ext>
            </a:extLst>
          </p:cNvPr>
          <p:cNvPicPr>
            <a:picLocks noChangeAspect="1"/>
          </p:cNvPicPr>
          <p:nvPr/>
        </p:nvPicPr>
        <p:blipFill>
          <a:blip r:embed="rId2"/>
          <a:stretch>
            <a:fillRect/>
          </a:stretch>
        </p:blipFill>
        <p:spPr>
          <a:xfrm>
            <a:off x="2698150" y="3059408"/>
            <a:ext cx="6839457" cy="3453475"/>
          </a:xfrm>
          <a:prstGeom prst="rect">
            <a:avLst/>
          </a:prstGeom>
          <a:effectLst>
            <a:outerShdw blurRad="50800" dist="38100" dir="5400000" algn="t" rotWithShape="0">
              <a:prstClr val="black">
                <a:alpha val="40000"/>
              </a:prstClr>
            </a:outerShdw>
          </a:effectLst>
        </p:spPr>
      </p:pic>
      <p:pic>
        <p:nvPicPr>
          <p:cNvPr id="3" name="Graphic 2">
            <a:extLst>
              <a:ext uri="{FF2B5EF4-FFF2-40B4-BE49-F238E27FC236}">
                <a16:creationId xmlns:a16="http://schemas.microsoft.com/office/drawing/2014/main" id="{E9BB1AF9-B01B-0F0B-7769-A2CDB313A2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9264" y="247229"/>
            <a:ext cx="10021824" cy="2345760"/>
          </a:xfrm>
          <a:prstGeom prst="rect">
            <a:avLst/>
          </a:prstGeom>
        </p:spPr>
      </p:pic>
      <p:sp>
        <p:nvSpPr>
          <p:cNvPr id="5" name="TextBox 4">
            <a:extLst>
              <a:ext uri="{FF2B5EF4-FFF2-40B4-BE49-F238E27FC236}">
                <a16:creationId xmlns:a16="http://schemas.microsoft.com/office/drawing/2014/main" id="{55D79AA4-606B-7AB3-CABC-58F6101C2DC0}"/>
              </a:ext>
            </a:extLst>
          </p:cNvPr>
          <p:cNvSpPr txBox="1"/>
          <p:nvPr/>
        </p:nvSpPr>
        <p:spPr>
          <a:xfrm>
            <a:off x="1676400" y="374870"/>
            <a:ext cx="9069051" cy="2246769"/>
          </a:xfrm>
          <a:prstGeom prst="rect">
            <a:avLst/>
          </a:prstGeom>
          <a:noFill/>
        </p:spPr>
        <p:txBody>
          <a:bodyPr wrap="square" rtlCol="0">
            <a:spAutoFit/>
          </a:bodyPr>
          <a:lstStyle/>
          <a:p>
            <a:r>
              <a:rPr lang="nl-NL" sz="2800" b="1" dirty="0">
                <a:solidFill>
                  <a:srgbClr val="FF0000"/>
                </a:solidFill>
                <a:effectLst/>
                <a:latin typeface="Cambria" panose="02040503050406030204" pitchFamily="18" charset="0"/>
                <a:ea typeface="Cambria" panose="02040503050406030204" pitchFamily="18" charset="0"/>
              </a:rPr>
              <a:t>Trái Đất là một hành tinh trong hệ Mặt Trời. Từ Mặt Trời ra xa dần, Trái Đất là hành tinh thứ ba. Trái Đất chuyển động quanh mình nó,đồng thời chuyển động quanh Mặt Trời. Mặt Trăng chuyển động quanh Trái Đất, Mặt Trăng là vệ tinh của Trái Đất.</a:t>
            </a:r>
            <a:endParaRPr lang="vi-VN" sz="2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1853407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6112B7-A340-03F7-3472-C627FC447E81}"/>
              </a:ext>
            </a:extLst>
          </p:cNvPr>
          <p:cNvPicPr>
            <a:picLocks noChangeAspect="1"/>
          </p:cNvPicPr>
          <p:nvPr/>
        </p:nvPicPr>
        <p:blipFill>
          <a:blip r:embed="rId2"/>
          <a:stretch>
            <a:fillRect/>
          </a:stretch>
        </p:blipFill>
        <p:spPr>
          <a:xfrm>
            <a:off x="2698150" y="3059408"/>
            <a:ext cx="6839457" cy="3453475"/>
          </a:xfrm>
          <a:prstGeom prst="rect">
            <a:avLst/>
          </a:prstGeom>
          <a:effectLst>
            <a:outerShdw blurRad="50800" dist="38100" dir="5400000" algn="t" rotWithShape="0">
              <a:prstClr val="black">
                <a:alpha val="40000"/>
              </a:prstClr>
            </a:outerShdw>
          </a:effectLst>
        </p:spPr>
      </p:pic>
      <p:pic>
        <p:nvPicPr>
          <p:cNvPr id="3" name="Graphic 2">
            <a:extLst>
              <a:ext uri="{FF2B5EF4-FFF2-40B4-BE49-F238E27FC236}">
                <a16:creationId xmlns:a16="http://schemas.microsoft.com/office/drawing/2014/main" id="{E9BB1AF9-B01B-0F0B-7769-A2CDB313A2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9264" y="247229"/>
            <a:ext cx="10021824" cy="2345760"/>
          </a:xfrm>
          <a:prstGeom prst="rect">
            <a:avLst/>
          </a:prstGeom>
        </p:spPr>
      </p:pic>
      <p:sp>
        <p:nvSpPr>
          <p:cNvPr id="5" name="TextBox 4">
            <a:extLst>
              <a:ext uri="{FF2B5EF4-FFF2-40B4-BE49-F238E27FC236}">
                <a16:creationId xmlns:a16="http://schemas.microsoft.com/office/drawing/2014/main" id="{55D79AA4-606B-7AB3-CABC-58F6101C2DC0}"/>
              </a:ext>
            </a:extLst>
          </p:cNvPr>
          <p:cNvSpPr txBox="1"/>
          <p:nvPr/>
        </p:nvSpPr>
        <p:spPr>
          <a:xfrm>
            <a:off x="1676400" y="374870"/>
            <a:ext cx="9069051"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Trái Đất chuyển</a:t>
            </a:r>
            <a:r>
              <a:rPr kumimoji="0" lang="nl-NL" sz="32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động quanh mình nó và quanh Mặt Trời theo hướng từ tây sang đông. Nếu nhìn từ cực Bắc xuống, Trái Đất quay ngược chiều kim đồng hồ.</a:t>
            </a:r>
            <a:endPar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13219779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E611E5E-FCE8-CF5C-A3BD-769FD69AD770}"/>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ysClr val="window" lastClr="FFFFFF">
              <a:alpha val="73000"/>
            </a:sysClr>
          </a:solidFill>
          <a:ln w="38100" cap="flat" cmpd="sng" algn="ctr">
            <a:noFill/>
            <a:prstDash val="dash"/>
            <a:miter lim="800000"/>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38B93217-7F56-FA3B-A26B-CBE910D02CAB}"/>
              </a:ext>
            </a:extLst>
          </p:cNvPr>
          <p:cNvSpPr/>
          <p:nvPr/>
        </p:nvSpPr>
        <p:spPr>
          <a:xfrm>
            <a:off x="710437" y="3039624"/>
            <a:ext cx="10527405" cy="971550"/>
          </a:xfrm>
          <a:prstGeom prst="roundRect">
            <a:avLst/>
          </a:prstGeom>
          <a:solidFill>
            <a:sysClr val="window" lastClr="FFFFFF"/>
          </a:solidFill>
          <a:ln w="12700" cap="flat" cmpd="sng" algn="ctr">
            <a:solidFill>
              <a:srgbClr val="4472C4">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BBD50698-81B6-9C8C-8B5D-4327268E12AC}"/>
              </a:ext>
            </a:extLst>
          </p:cNvPr>
          <p:cNvSpPr/>
          <p:nvPr/>
        </p:nvSpPr>
        <p:spPr>
          <a:xfrm>
            <a:off x="710437" y="1801373"/>
            <a:ext cx="10527405" cy="971550"/>
          </a:xfrm>
          <a:prstGeom prst="roundRect">
            <a:avLst/>
          </a:prstGeom>
          <a:solidFill>
            <a:sysClr val="window" lastClr="FFFFFF"/>
          </a:solidFill>
          <a:ln w="12700" cap="flat" cmpd="sng" algn="ctr">
            <a:solidFill>
              <a:srgbClr val="4472C4">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AF4D213F-4E8E-4BC0-4D04-FA36167106EF}"/>
              </a:ext>
            </a:extLst>
          </p:cNvPr>
          <p:cNvSpPr/>
          <p:nvPr/>
        </p:nvSpPr>
        <p:spPr>
          <a:xfrm>
            <a:off x="710437" y="5624526"/>
            <a:ext cx="10527405" cy="971550"/>
          </a:xfrm>
          <a:prstGeom prst="roundRect">
            <a:avLst/>
          </a:prstGeom>
          <a:solidFill>
            <a:sysClr val="window" lastClr="FFFFFF"/>
          </a:solidFill>
          <a:ln w="12700" cap="flat" cmpd="sng" algn="ctr">
            <a:solidFill>
              <a:srgbClr val="4472C4">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CA225558-89DB-3EF3-EDF0-70630318A069}"/>
              </a:ext>
            </a:extLst>
          </p:cNvPr>
          <p:cNvSpPr/>
          <p:nvPr/>
        </p:nvSpPr>
        <p:spPr>
          <a:xfrm>
            <a:off x="710437" y="4277875"/>
            <a:ext cx="10527405" cy="971550"/>
          </a:xfrm>
          <a:prstGeom prst="roundRect">
            <a:avLst/>
          </a:prstGeom>
          <a:solidFill>
            <a:sysClr val="window" lastClr="FFFFFF"/>
          </a:solidFill>
          <a:ln w="12700" cap="flat" cmpd="sng" algn="ctr">
            <a:solidFill>
              <a:srgbClr val="4472C4">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2">
            <a:extLst>
              <a:ext uri="{FF2B5EF4-FFF2-40B4-BE49-F238E27FC236}">
                <a16:creationId xmlns:a16="http://schemas.microsoft.com/office/drawing/2014/main" id="{468AFECE-F9F0-7F1F-E46D-563C2C576FF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D87B88F7-252C-0718-121A-23FC37DF3527}"/>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1A6C1BED-68B4-9E27-BEDB-7F550458B167}"/>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D09ECEEE-749D-8841-C7B7-FE6A87537A53}"/>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A2D5498-D7CC-F7BA-E09E-120996364F15}"/>
              </a:ext>
            </a:extLst>
          </p:cNvPr>
          <p:cNvPicPr>
            <a:picLocks noChangeAspect="1"/>
          </p:cNvPicPr>
          <p:nvPr/>
        </p:nvPicPr>
        <p:blipFill>
          <a:blip r:embed="rId3"/>
          <a:stretch>
            <a:fillRect/>
          </a:stretch>
        </p:blipFill>
        <p:spPr>
          <a:xfrm>
            <a:off x="3184900" y="249877"/>
            <a:ext cx="6005080" cy="1359526"/>
          </a:xfrm>
          <a:prstGeom prst="rect">
            <a:avLst/>
          </a:prstGeom>
        </p:spPr>
      </p:pic>
    </p:spTree>
    <p:extLst>
      <p:ext uri="{BB962C8B-B14F-4D97-AF65-F5344CB8AC3E}">
        <p14:creationId xmlns:p14="http://schemas.microsoft.com/office/powerpoint/2010/main" val="9658744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nodeType="withEffect">
                                  <p:stCondLst>
                                    <p:cond delay="10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par>
                                <p:cTn id="20" presetID="22" presetClass="entr" presetSubtype="8" fill="hold" nodeType="withEffect">
                                  <p:stCondLst>
                                    <p:cond delay="1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nodeType="withEffect">
                                  <p:stCondLst>
                                    <p:cond delay="10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par>
                                <p:cTn id="26" presetID="22" presetClass="entr" presetSubtype="8" fill="hold" nodeType="withEffect">
                                  <p:stCondLst>
                                    <p:cond delay="10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8B763C-F6D5-F03A-7670-FC914F6A76D9}"/>
              </a:ext>
            </a:extLst>
          </p:cNvPr>
          <p:cNvPicPr>
            <a:picLocks noChangeAspect="1"/>
          </p:cNvPicPr>
          <p:nvPr/>
        </p:nvPicPr>
        <p:blipFill>
          <a:blip r:embed="rId3"/>
          <a:stretch>
            <a:fillRect/>
          </a:stretch>
        </p:blipFill>
        <p:spPr>
          <a:xfrm>
            <a:off x="2653476" y="2601884"/>
            <a:ext cx="7291448" cy="2121592"/>
          </a:xfrm>
          <a:prstGeom prst="rect">
            <a:avLst/>
          </a:prstGeom>
        </p:spPr>
      </p:pic>
    </p:spTree>
    <p:extLst>
      <p:ext uri="{BB962C8B-B14F-4D97-AF65-F5344CB8AC3E}">
        <p14:creationId xmlns:p14="http://schemas.microsoft.com/office/powerpoint/2010/main" val="93621724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các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4DB93E7-DCA0-4E04-8422-BF09070F3328}"/>
              </a:ext>
            </a:extLst>
          </p:cNvPr>
          <p:cNvSpPr txBox="1"/>
          <p:nvPr/>
        </p:nvSpPr>
        <p:spPr>
          <a:xfrm rot="21447738">
            <a:off x="3488495" y="1560766"/>
            <a:ext cx="177975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01</a:t>
            </a:r>
            <a:r>
              <a:rPr kumimoji="0" lang="zh-CN" altLang="en-US" sz="10000" i="0" u="none" strike="noStrike" kern="1200" cap="none" spc="0" normalizeH="0" baseline="0" noProof="0" dirty="0">
                <a:ln>
                  <a:noFill/>
                </a:ln>
                <a:solidFill>
                  <a:prstClr val="white"/>
                </a:solidFill>
                <a:effectLst/>
                <a:uLnTx/>
                <a:uFillTx/>
                <a:latin typeface="Tahoma" panose="020B0604030504040204" pitchFamily="34" charset="0"/>
                <a:ea typeface="inpin heiti" charset="-122"/>
                <a:cs typeface="Tahoma" panose="020B0604030504040204" pitchFamily="34" charset="0"/>
              </a:rPr>
              <a:t> </a:t>
            </a:r>
          </a:p>
        </p:txBody>
      </p:sp>
      <p:sp>
        <p:nvSpPr>
          <p:cNvPr id="3" name="矩形 2">
            <a:extLst>
              <a:ext uri="{FF2B5EF4-FFF2-40B4-BE49-F238E27FC236}">
                <a16:creationId xmlns:a16="http://schemas.microsoft.com/office/drawing/2014/main" id="{BCD48657-7184-44F2-B78B-C35A070AAAFC}"/>
              </a:ext>
            </a:extLst>
          </p:cNvPr>
          <p:cNvSpPr/>
          <p:nvPr/>
        </p:nvSpPr>
        <p:spPr>
          <a:xfrm>
            <a:off x="2952750" y="3518089"/>
            <a:ext cx="5491649"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Khởi</a:t>
            </a:r>
            <a:r>
              <a:rPr kumimoji="0" lang="en-US" altLang="zh-CN" sz="80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80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động</a:t>
            </a:r>
            <a:endParaRPr kumimoji="0" lang="zh-CN" altLang="en-US" sz="6600" b="1" i="0" u="none" strike="noStrike" kern="1200" cap="none" spc="0" normalizeH="0" baseline="0" noProof="0" dirty="0">
              <a:ln>
                <a:noFill/>
              </a:ln>
              <a:solidFill>
                <a:prstClr val="black"/>
              </a:solidFill>
              <a:effectLst/>
              <a:uLnTx/>
              <a:uFillTx/>
              <a:latin typeface="Tahoma" panose="020B0604030504040204" pitchFamily="34" charset="0"/>
              <a:ea typeface="inpin heiti" charset="-122"/>
              <a:cs typeface="Tahoma" panose="020B0604030504040204" pitchFamily="34" charset="0"/>
            </a:endParaRPr>
          </a:p>
        </p:txBody>
      </p:sp>
    </p:spTree>
    <p:extLst>
      <p:ext uri="{BB962C8B-B14F-4D97-AF65-F5344CB8AC3E}">
        <p14:creationId xmlns:p14="http://schemas.microsoft.com/office/powerpoint/2010/main" val="404215057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435">
                                          <p:stCondLst>
                                            <p:cond delay="0"/>
                                          </p:stCondLst>
                                        </p:cTn>
                                        <p:tgtEl>
                                          <p:spTgt spid="2"/>
                                        </p:tgtEl>
                                      </p:cBhvr>
                                    </p:animEffect>
                                    <p:anim calcmode="lin" valueType="num">
                                      <p:cBhvr>
                                        <p:cTn id="8" dur="1367"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2"/>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2"/>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2"/>
                                        </p:tgtEl>
                                        <p:attrNameLst>
                                          <p:attrName>ppt_y</p:attrName>
                                        </p:attrNameLst>
                                      </p:cBhvr>
                                      <p:tavLst>
                                        <p:tav tm="0" fmla="#ppt_y-sin(pi*$)/81">
                                          <p:val>
                                            <p:fltVal val="0"/>
                                          </p:val>
                                        </p:tav>
                                        <p:tav tm="100000">
                                          <p:val>
                                            <p:fltVal val="1"/>
                                          </p:val>
                                        </p:tav>
                                      </p:tavLst>
                                    </p:anim>
                                    <p:animScale>
                                      <p:cBhvr>
                                        <p:cTn id="13" dur="20">
                                          <p:stCondLst>
                                            <p:cond delay="487"/>
                                          </p:stCondLst>
                                        </p:cTn>
                                        <p:tgtEl>
                                          <p:spTgt spid="2"/>
                                        </p:tgtEl>
                                      </p:cBhvr>
                                      <p:to x="100000" y="60000"/>
                                    </p:animScale>
                                    <p:animScale>
                                      <p:cBhvr>
                                        <p:cTn id="14" dur="124" decel="50000">
                                          <p:stCondLst>
                                            <p:cond delay="507"/>
                                          </p:stCondLst>
                                        </p:cTn>
                                        <p:tgtEl>
                                          <p:spTgt spid="2"/>
                                        </p:tgtEl>
                                      </p:cBhvr>
                                      <p:to x="100000" y="100000"/>
                                    </p:animScale>
                                    <p:animScale>
                                      <p:cBhvr>
                                        <p:cTn id="15" dur="20">
                                          <p:stCondLst>
                                            <p:cond delay="984"/>
                                          </p:stCondLst>
                                        </p:cTn>
                                        <p:tgtEl>
                                          <p:spTgt spid="2"/>
                                        </p:tgtEl>
                                      </p:cBhvr>
                                      <p:to x="100000" y="80000"/>
                                    </p:animScale>
                                    <p:animScale>
                                      <p:cBhvr>
                                        <p:cTn id="16" dur="124" decel="50000">
                                          <p:stCondLst>
                                            <p:cond delay="1004"/>
                                          </p:stCondLst>
                                        </p:cTn>
                                        <p:tgtEl>
                                          <p:spTgt spid="2"/>
                                        </p:tgtEl>
                                      </p:cBhvr>
                                      <p:to x="100000" y="100000"/>
                                    </p:animScale>
                                    <p:animScale>
                                      <p:cBhvr>
                                        <p:cTn id="17" dur="20">
                                          <p:stCondLst>
                                            <p:cond delay="1231"/>
                                          </p:stCondLst>
                                        </p:cTn>
                                        <p:tgtEl>
                                          <p:spTgt spid="2"/>
                                        </p:tgtEl>
                                      </p:cBhvr>
                                      <p:to x="100000" y="90000"/>
                                    </p:animScale>
                                    <p:animScale>
                                      <p:cBhvr>
                                        <p:cTn id="18" dur="124" decel="50000">
                                          <p:stCondLst>
                                            <p:cond delay="1251"/>
                                          </p:stCondLst>
                                        </p:cTn>
                                        <p:tgtEl>
                                          <p:spTgt spid="2"/>
                                        </p:tgtEl>
                                      </p:cBhvr>
                                      <p:to x="100000" y="100000"/>
                                    </p:animScale>
                                    <p:animScale>
                                      <p:cBhvr>
                                        <p:cTn id="19" dur="20">
                                          <p:stCondLst>
                                            <p:cond delay="1356"/>
                                          </p:stCondLst>
                                        </p:cTn>
                                        <p:tgtEl>
                                          <p:spTgt spid="2"/>
                                        </p:tgtEl>
                                      </p:cBhvr>
                                      <p:to x="100000" y="95000"/>
                                    </p:animScale>
                                    <p:animScale>
                                      <p:cBhvr>
                                        <p:cTn id="20" dur="124" decel="50000">
                                          <p:stCondLst>
                                            <p:cond delay="1376"/>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435">
                                          <p:stCondLst>
                                            <p:cond delay="0"/>
                                          </p:stCondLst>
                                        </p:cTn>
                                        <p:tgtEl>
                                          <p:spTgt spid="3"/>
                                        </p:tgtEl>
                                      </p:cBhvr>
                                    </p:animEffect>
                                    <p:anim calcmode="lin" valueType="num">
                                      <p:cBhvr>
                                        <p:cTn id="24"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27"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28"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29" dur="20">
                                          <p:stCondLst>
                                            <p:cond delay="487"/>
                                          </p:stCondLst>
                                        </p:cTn>
                                        <p:tgtEl>
                                          <p:spTgt spid="3"/>
                                        </p:tgtEl>
                                      </p:cBhvr>
                                      <p:to x="100000" y="60000"/>
                                    </p:animScale>
                                    <p:animScale>
                                      <p:cBhvr>
                                        <p:cTn id="30" dur="124" decel="50000">
                                          <p:stCondLst>
                                            <p:cond delay="507"/>
                                          </p:stCondLst>
                                        </p:cTn>
                                        <p:tgtEl>
                                          <p:spTgt spid="3"/>
                                        </p:tgtEl>
                                      </p:cBhvr>
                                      <p:to x="100000" y="100000"/>
                                    </p:animScale>
                                    <p:animScale>
                                      <p:cBhvr>
                                        <p:cTn id="31" dur="20">
                                          <p:stCondLst>
                                            <p:cond delay="984"/>
                                          </p:stCondLst>
                                        </p:cTn>
                                        <p:tgtEl>
                                          <p:spTgt spid="3"/>
                                        </p:tgtEl>
                                      </p:cBhvr>
                                      <p:to x="100000" y="80000"/>
                                    </p:animScale>
                                    <p:animScale>
                                      <p:cBhvr>
                                        <p:cTn id="32" dur="124" decel="50000">
                                          <p:stCondLst>
                                            <p:cond delay="1004"/>
                                          </p:stCondLst>
                                        </p:cTn>
                                        <p:tgtEl>
                                          <p:spTgt spid="3"/>
                                        </p:tgtEl>
                                      </p:cBhvr>
                                      <p:to x="100000" y="100000"/>
                                    </p:animScale>
                                    <p:animScale>
                                      <p:cBhvr>
                                        <p:cTn id="33" dur="20">
                                          <p:stCondLst>
                                            <p:cond delay="1231"/>
                                          </p:stCondLst>
                                        </p:cTn>
                                        <p:tgtEl>
                                          <p:spTgt spid="3"/>
                                        </p:tgtEl>
                                      </p:cBhvr>
                                      <p:to x="100000" y="90000"/>
                                    </p:animScale>
                                    <p:animScale>
                                      <p:cBhvr>
                                        <p:cTn id="34" dur="124" decel="50000">
                                          <p:stCondLst>
                                            <p:cond delay="1251"/>
                                          </p:stCondLst>
                                        </p:cTn>
                                        <p:tgtEl>
                                          <p:spTgt spid="3"/>
                                        </p:tgtEl>
                                      </p:cBhvr>
                                      <p:to x="100000" y="100000"/>
                                    </p:animScale>
                                    <p:animScale>
                                      <p:cBhvr>
                                        <p:cTn id="35" dur="20">
                                          <p:stCondLst>
                                            <p:cond delay="1356"/>
                                          </p:stCondLst>
                                        </p:cTn>
                                        <p:tgtEl>
                                          <p:spTgt spid="3"/>
                                        </p:tgtEl>
                                      </p:cBhvr>
                                      <p:to x="100000" y="95000"/>
                                    </p:animScale>
                                    <p:animScale>
                                      <p:cBhvr>
                                        <p:cTn id="36" dur="124" decel="50000">
                                          <p:stCondLst>
                                            <p:cond delay="1376"/>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Đếm Sao">
            <a:hlinkClick r:id="" action="ppaction://media"/>
            <a:extLst>
              <a:ext uri="{FF2B5EF4-FFF2-40B4-BE49-F238E27FC236}">
                <a16:creationId xmlns:a16="http://schemas.microsoft.com/office/drawing/2014/main" id="{8F184D43-03CE-90DB-3595-D5437C1B2F5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53702664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2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2CC5FA4F-A978-87AE-34C8-21635D5C9AB2}"/>
              </a:ext>
            </a:extLst>
          </p:cNvPr>
          <p:cNvGrpSpPr/>
          <p:nvPr/>
        </p:nvGrpSpPr>
        <p:grpSpPr>
          <a:xfrm>
            <a:off x="685800" y="2724150"/>
            <a:ext cx="3696144" cy="2626384"/>
            <a:chOff x="-591423" y="1707337"/>
            <a:chExt cx="7679682" cy="5787085"/>
          </a:xfrm>
        </p:grpSpPr>
        <p:pic>
          <p:nvPicPr>
            <p:cNvPr id="43" name="图片 12">
              <a:extLst>
                <a:ext uri="{FF2B5EF4-FFF2-40B4-BE49-F238E27FC236}">
                  <a16:creationId xmlns:a16="http://schemas.microsoft.com/office/drawing/2014/main" id="{8F8DAF2C-5160-611E-46B6-4A0E4AC85A22}"/>
                </a:ext>
              </a:extLst>
            </p:cNvPr>
            <p:cNvPicPr>
              <a:picLocks noChangeAspect="1"/>
            </p:cNvPicPr>
            <p:nvPr/>
          </p:nvPicPr>
          <p:blipFill rotWithShape="1">
            <a:blip r:embed="rId3">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44" name="图片 13">
              <a:extLst>
                <a:ext uri="{FF2B5EF4-FFF2-40B4-BE49-F238E27FC236}">
                  <a16:creationId xmlns:a16="http://schemas.microsoft.com/office/drawing/2014/main" id="{EA1A7B6E-C511-6B17-E242-094414B6BDB2}"/>
                </a:ext>
              </a:extLst>
            </p:cNvPr>
            <p:cNvPicPr>
              <a:picLocks noChangeAspect="1"/>
            </p:cNvPicPr>
            <p:nvPr/>
          </p:nvPicPr>
          <p:blipFill rotWithShape="1">
            <a:blip r:embed="rId3">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sp>
        <p:nvSpPr>
          <p:cNvPr id="45" name="Rectangle: Rounded Corners 44">
            <a:extLst>
              <a:ext uri="{FF2B5EF4-FFF2-40B4-BE49-F238E27FC236}">
                <a16:creationId xmlns:a16="http://schemas.microsoft.com/office/drawing/2014/main" id="{295DCAC4-F52F-BDB4-DD79-4DB6BA677C73}"/>
              </a:ext>
            </a:extLst>
          </p:cNvPr>
          <p:cNvSpPr/>
          <p:nvPr/>
        </p:nvSpPr>
        <p:spPr>
          <a:xfrm>
            <a:off x="3727057" y="1400174"/>
            <a:ext cx="7134633" cy="1017115"/>
          </a:xfrm>
          <a:custGeom>
            <a:avLst/>
            <a:gdLst>
              <a:gd name="connsiteX0" fmla="*/ 0 w 7134633"/>
              <a:gd name="connsiteY0" fmla="*/ 169523 h 1017115"/>
              <a:gd name="connsiteX1" fmla="*/ 169523 w 7134633"/>
              <a:gd name="connsiteY1" fmla="*/ 0 h 1017115"/>
              <a:gd name="connsiteX2" fmla="*/ 6965110 w 7134633"/>
              <a:gd name="connsiteY2" fmla="*/ 0 h 1017115"/>
              <a:gd name="connsiteX3" fmla="*/ 7134633 w 7134633"/>
              <a:gd name="connsiteY3" fmla="*/ 169523 h 1017115"/>
              <a:gd name="connsiteX4" fmla="*/ 7134633 w 7134633"/>
              <a:gd name="connsiteY4" fmla="*/ 847592 h 1017115"/>
              <a:gd name="connsiteX5" fmla="*/ 6965110 w 7134633"/>
              <a:gd name="connsiteY5" fmla="*/ 1017115 h 1017115"/>
              <a:gd name="connsiteX6" fmla="*/ 169523 w 7134633"/>
              <a:gd name="connsiteY6" fmla="*/ 1017115 h 1017115"/>
              <a:gd name="connsiteX7" fmla="*/ 0 w 7134633"/>
              <a:gd name="connsiteY7" fmla="*/ 847592 h 1017115"/>
              <a:gd name="connsiteX8" fmla="*/ 0 w 7134633"/>
              <a:gd name="connsiteY8" fmla="*/ 169523 h 101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4633" h="1017115" fill="none" extrusionOk="0">
                <a:moveTo>
                  <a:pt x="0" y="169523"/>
                </a:moveTo>
                <a:cubicBezTo>
                  <a:pt x="-158" y="78716"/>
                  <a:pt x="76881" y="17702"/>
                  <a:pt x="169523" y="0"/>
                </a:cubicBezTo>
                <a:cubicBezTo>
                  <a:pt x="2131722" y="-123866"/>
                  <a:pt x="5294550" y="81108"/>
                  <a:pt x="6965110" y="0"/>
                </a:cubicBezTo>
                <a:cubicBezTo>
                  <a:pt x="7064585" y="-8989"/>
                  <a:pt x="7125119" y="76683"/>
                  <a:pt x="7134633" y="169523"/>
                </a:cubicBezTo>
                <a:cubicBezTo>
                  <a:pt x="7169669" y="295909"/>
                  <a:pt x="7098344" y="673432"/>
                  <a:pt x="7134633" y="847592"/>
                </a:cubicBezTo>
                <a:cubicBezTo>
                  <a:pt x="7137189" y="934430"/>
                  <a:pt x="7065284" y="1028996"/>
                  <a:pt x="6965110" y="1017115"/>
                </a:cubicBezTo>
                <a:cubicBezTo>
                  <a:pt x="4347645" y="999260"/>
                  <a:pt x="3446287" y="907771"/>
                  <a:pt x="169523" y="1017115"/>
                </a:cubicBezTo>
                <a:cubicBezTo>
                  <a:pt x="81286" y="1003684"/>
                  <a:pt x="4748" y="950083"/>
                  <a:pt x="0" y="847592"/>
                </a:cubicBezTo>
                <a:cubicBezTo>
                  <a:pt x="55489" y="587640"/>
                  <a:pt x="34002" y="351972"/>
                  <a:pt x="0" y="169523"/>
                </a:cubicBezTo>
                <a:close/>
              </a:path>
              <a:path w="7134633" h="1017115" stroke="0" extrusionOk="0">
                <a:moveTo>
                  <a:pt x="0" y="169523"/>
                </a:moveTo>
                <a:cubicBezTo>
                  <a:pt x="11822" y="76595"/>
                  <a:pt x="73087" y="5584"/>
                  <a:pt x="169523" y="0"/>
                </a:cubicBezTo>
                <a:cubicBezTo>
                  <a:pt x="1318425" y="96512"/>
                  <a:pt x="3743399" y="-165548"/>
                  <a:pt x="6965110" y="0"/>
                </a:cubicBezTo>
                <a:cubicBezTo>
                  <a:pt x="7061100" y="59"/>
                  <a:pt x="7140641" y="76879"/>
                  <a:pt x="7134633" y="169523"/>
                </a:cubicBezTo>
                <a:cubicBezTo>
                  <a:pt x="7161945" y="312480"/>
                  <a:pt x="7190743" y="546671"/>
                  <a:pt x="7134633" y="847592"/>
                </a:cubicBezTo>
                <a:cubicBezTo>
                  <a:pt x="7137875" y="923792"/>
                  <a:pt x="7074182" y="1010121"/>
                  <a:pt x="6965110" y="1017115"/>
                </a:cubicBezTo>
                <a:cubicBezTo>
                  <a:pt x="5654363" y="1178827"/>
                  <a:pt x="2959557" y="1160737"/>
                  <a:pt x="169523" y="1017115"/>
                </a:cubicBezTo>
                <a:cubicBezTo>
                  <a:pt x="79027" y="1015463"/>
                  <a:pt x="11649" y="936211"/>
                  <a:pt x="0" y="847592"/>
                </a:cubicBezTo>
                <a:cubicBezTo>
                  <a:pt x="-1847" y="774984"/>
                  <a:pt x="-5705" y="406031"/>
                  <a:pt x="0" y="169523"/>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prstClr val="black"/>
                </a:solidFill>
                <a:latin typeface="Calibri" panose="020F0502020204030204" pitchFamily="34" charset="0"/>
                <a:cs typeface="Calibri" panose="020F0502020204030204" pitchFamily="34" charset="0"/>
              </a:rPr>
              <a:t>Bài hát nói về điều gì? Ngoài sao trên bầu trời ban ngày và ban đêm còn có gì?</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6" name="Rectangle: Rounded Corners 45">
            <a:extLst>
              <a:ext uri="{FF2B5EF4-FFF2-40B4-BE49-F238E27FC236}">
                <a16:creationId xmlns:a16="http://schemas.microsoft.com/office/drawing/2014/main" id="{43FAD87F-29AD-671B-D9BB-C4C767B0DFEF}"/>
              </a:ext>
            </a:extLst>
          </p:cNvPr>
          <p:cNvSpPr/>
          <p:nvPr/>
        </p:nvSpPr>
        <p:spPr>
          <a:xfrm>
            <a:off x="4346182" y="2895599"/>
            <a:ext cx="7134633" cy="1017115"/>
          </a:xfrm>
          <a:custGeom>
            <a:avLst/>
            <a:gdLst>
              <a:gd name="connsiteX0" fmla="*/ 0 w 7134633"/>
              <a:gd name="connsiteY0" fmla="*/ 169523 h 1017115"/>
              <a:gd name="connsiteX1" fmla="*/ 169523 w 7134633"/>
              <a:gd name="connsiteY1" fmla="*/ 0 h 1017115"/>
              <a:gd name="connsiteX2" fmla="*/ 6965110 w 7134633"/>
              <a:gd name="connsiteY2" fmla="*/ 0 h 1017115"/>
              <a:gd name="connsiteX3" fmla="*/ 7134633 w 7134633"/>
              <a:gd name="connsiteY3" fmla="*/ 169523 h 1017115"/>
              <a:gd name="connsiteX4" fmla="*/ 7134633 w 7134633"/>
              <a:gd name="connsiteY4" fmla="*/ 847592 h 1017115"/>
              <a:gd name="connsiteX5" fmla="*/ 6965110 w 7134633"/>
              <a:gd name="connsiteY5" fmla="*/ 1017115 h 1017115"/>
              <a:gd name="connsiteX6" fmla="*/ 169523 w 7134633"/>
              <a:gd name="connsiteY6" fmla="*/ 1017115 h 1017115"/>
              <a:gd name="connsiteX7" fmla="*/ 0 w 7134633"/>
              <a:gd name="connsiteY7" fmla="*/ 847592 h 1017115"/>
              <a:gd name="connsiteX8" fmla="*/ 0 w 7134633"/>
              <a:gd name="connsiteY8" fmla="*/ 169523 h 101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4633" h="1017115" fill="none" extrusionOk="0">
                <a:moveTo>
                  <a:pt x="0" y="169523"/>
                </a:moveTo>
                <a:cubicBezTo>
                  <a:pt x="-158" y="78716"/>
                  <a:pt x="76881" y="17702"/>
                  <a:pt x="169523" y="0"/>
                </a:cubicBezTo>
                <a:cubicBezTo>
                  <a:pt x="2131722" y="-123866"/>
                  <a:pt x="5294550" y="81108"/>
                  <a:pt x="6965110" y="0"/>
                </a:cubicBezTo>
                <a:cubicBezTo>
                  <a:pt x="7064585" y="-8989"/>
                  <a:pt x="7125119" y="76683"/>
                  <a:pt x="7134633" y="169523"/>
                </a:cubicBezTo>
                <a:cubicBezTo>
                  <a:pt x="7169669" y="295909"/>
                  <a:pt x="7098344" y="673432"/>
                  <a:pt x="7134633" y="847592"/>
                </a:cubicBezTo>
                <a:cubicBezTo>
                  <a:pt x="7137189" y="934430"/>
                  <a:pt x="7065284" y="1028996"/>
                  <a:pt x="6965110" y="1017115"/>
                </a:cubicBezTo>
                <a:cubicBezTo>
                  <a:pt x="4347645" y="999260"/>
                  <a:pt x="3446287" y="907771"/>
                  <a:pt x="169523" y="1017115"/>
                </a:cubicBezTo>
                <a:cubicBezTo>
                  <a:pt x="81286" y="1003684"/>
                  <a:pt x="4748" y="950083"/>
                  <a:pt x="0" y="847592"/>
                </a:cubicBezTo>
                <a:cubicBezTo>
                  <a:pt x="55489" y="587640"/>
                  <a:pt x="34002" y="351972"/>
                  <a:pt x="0" y="169523"/>
                </a:cubicBezTo>
                <a:close/>
              </a:path>
              <a:path w="7134633" h="1017115" stroke="0" extrusionOk="0">
                <a:moveTo>
                  <a:pt x="0" y="169523"/>
                </a:moveTo>
                <a:cubicBezTo>
                  <a:pt x="11822" y="76595"/>
                  <a:pt x="73087" y="5584"/>
                  <a:pt x="169523" y="0"/>
                </a:cubicBezTo>
                <a:cubicBezTo>
                  <a:pt x="1318425" y="96512"/>
                  <a:pt x="3743399" y="-165548"/>
                  <a:pt x="6965110" y="0"/>
                </a:cubicBezTo>
                <a:cubicBezTo>
                  <a:pt x="7061100" y="59"/>
                  <a:pt x="7140641" y="76879"/>
                  <a:pt x="7134633" y="169523"/>
                </a:cubicBezTo>
                <a:cubicBezTo>
                  <a:pt x="7161945" y="312480"/>
                  <a:pt x="7190743" y="546671"/>
                  <a:pt x="7134633" y="847592"/>
                </a:cubicBezTo>
                <a:cubicBezTo>
                  <a:pt x="7137875" y="923792"/>
                  <a:pt x="7074182" y="1010121"/>
                  <a:pt x="6965110" y="1017115"/>
                </a:cubicBezTo>
                <a:cubicBezTo>
                  <a:pt x="5654363" y="1178827"/>
                  <a:pt x="2959557" y="1160737"/>
                  <a:pt x="169523" y="1017115"/>
                </a:cubicBezTo>
                <a:cubicBezTo>
                  <a:pt x="79027" y="1015463"/>
                  <a:pt x="11649" y="936211"/>
                  <a:pt x="0" y="847592"/>
                </a:cubicBezTo>
                <a:cubicBezTo>
                  <a:pt x="-1847" y="774984"/>
                  <a:pt x="-5705" y="406031"/>
                  <a:pt x="0" y="169523"/>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prstClr val="black"/>
                </a:solidFill>
                <a:latin typeface="Calibri" panose="020F0502020204030204" pitchFamily="34" charset="0"/>
                <a:cs typeface="Calibri" panose="020F0502020204030204" pitchFamily="34" charset="0"/>
              </a:rPr>
              <a:t>Nêu những hiểu biết về Mặt Trời và Mặt Trăng.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691149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wipe(down)">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down)">
                                      <p:cBhvr>
                                        <p:cTn id="1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4DB93E7-DCA0-4E04-8422-BF09070F3328}"/>
              </a:ext>
            </a:extLst>
          </p:cNvPr>
          <p:cNvSpPr txBox="1"/>
          <p:nvPr/>
        </p:nvSpPr>
        <p:spPr>
          <a:xfrm rot="21447738">
            <a:off x="3488495" y="1560766"/>
            <a:ext cx="177975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02</a:t>
            </a:r>
            <a:r>
              <a:rPr kumimoji="0" lang="zh-CN" altLang="en-US" sz="10000" b="0" i="0" u="none" strike="noStrike" kern="1200" cap="none" spc="0" normalizeH="0" baseline="0" noProof="0" dirty="0">
                <a:ln>
                  <a:noFill/>
                </a:ln>
                <a:solidFill>
                  <a:prstClr val="white"/>
                </a:solidFill>
                <a:effectLst/>
                <a:uLnTx/>
                <a:uFillTx/>
                <a:latin typeface="Tahoma" panose="020B0604030504040204" pitchFamily="34" charset="0"/>
                <a:ea typeface="inpin heiti" charset="-122"/>
                <a:cs typeface="Tahoma" panose="020B0604030504040204" pitchFamily="34" charset="0"/>
              </a:rPr>
              <a:t> </a:t>
            </a:r>
          </a:p>
        </p:txBody>
      </p:sp>
      <p:sp>
        <p:nvSpPr>
          <p:cNvPr id="3" name="矩形 2">
            <a:extLst>
              <a:ext uri="{FF2B5EF4-FFF2-40B4-BE49-F238E27FC236}">
                <a16:creationId xmlns:a16="http://schemas.microsoft.com/office/drawing/2014/main" id="{BCD48657-7184-44F2-B78B-C35A070AAAFC}"/>
              </a:ext>
            </a:extLst>
          </p:cNvPr>
          <p:cNvSpPr/>
          <p:nvPr/>
        </p:nvSpPr>
        <p:spPr>
          <a:xfrm>
            <a:off x="2952750" y="3518089"/>
            <a:ext cx="5491649"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Khám</a:t>
            </a:r>
            <a:r>
              <a:rPr kumimoji="0" lang="en-US" altLang="zh-CN" sz="80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80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phá</a:t>
            </a:r>
            <a:endParaRPr kumimoji="0" lang="zh-CN" altLang="en-US" sz="6600" b="1" i="0" u="none" strike="noStrike" kern="1200" cap="none" spc="0" normalizeH="0" baseline="0" noProof="0" dirty="0">
              <a:ln>
                <a:noFill/>
              </a:ln>
              <a:solidFill>
                <a:prstClr val="black"/>
              </a:solidFill>
              <a:effectLst/>
              <a:uLnTx/>
              <a:uFillTx/>
              <a:latin typeface="Tahoma" panose="020B0604030504040204" pitchFamily="34" charset="0"/>
              <a:ea typeface="inpin heiti" charset="-122"/>
              <a:cs typeface="Tahoma" panose="020B0604030504040204" pitchFamily="34" charset="0"/>
            </a:endParaRPr>
          </a:p>
        </p:txBody>
      </p:sp>
    </p:spTree>
    <p:extLst>
      <p:ext uri="{BB962C8B-B14F-4D97-AF65-F5344CB8AC3E}">
        <p14:creationId xmlns:p14="http://schemas.microsoft.com/office/powerpoint/2010/main" val="37939890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435">
                                          <p:stCondLst>
                                            <p:cond delay="0"/>
                                          </p:stCondLst>
                                        </p:cTn>
                                        <p:tgtEl>
                                          <p:spTgt spid="2"/>
                                        </p:tgtEl>
                                      </p:cBhvr>
                                    </p:animEffect>
                                    <p:anim calcmode="lin" valueType="num">
                                      <p:cBhvr>
                                        <p:cTn id="8" dur="1367"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2"/>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2"/>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2"/>
                                        </p:tgtEl>
                                        <p:attrNameLst>
                                          <p:attrName>ppt_y</p:attrName>
                                        </p:attrNameLst>
                                      </p:cBhvr>
                                      <p:tavLst>
                                        <p:tav tm="0" fmla="#ppt_y-sin(pi*$)/81">
                                          <p:val>
                                            <p:fltVal val="0"/>
                                          </p:val>
                                        </p:tav>
                                        <p:tav tm="100000">
                                          <p:val>
                                            <p:fltVal val="1"/>
                                          </p:val>
                                        </p:tav>
                                      </p:tavLst>
                                    </p:anim>
                                    <p:animScale>
                                      <p:cBhvr>
                                        <p:cTn id="13" dur="20">
                                          <p:stCondLst>
                                            <p:cond delay="487"/>
                                          </p:stCondLst>
                                        </p:cTn>
                                        <p:tgtEl>
                                          <p:spTgt spid="2"/>
                                        </p:tgtEl>
                                      </p:cBhvr>
                                      <p:to x="100000" y="60000"/>
                                    </p:animScale>
                                    <p:animScale>
                                      <p:cBhvr>
                                        <p:cTn id="14" dur="124" decel="50000">
                                          <p:stCondLst>
                                            <p:cond delay="507"/>
                                          </p:stCondLst>
                                        </p:cTn>
                                        <p:tgtEl>
                                          <p:spTgt spid="2"/>
                                        </p:tgtEl>
                                      </p:cBhvr>
                                      <p:to x="100000" y="100000"/>
                                    </p:animScale>
                                    <p:animScale>
                                      <p:cBhvr>
                                        <p:cTn id="15" dur="20">
                                          <p:stCondLst>
                                            <p:cond delay="984"/>
                                          </p:stCondLst>
                                        </p:cTn>
                                        <p:tgtEl>
                                          <p:spTgt spid="2"/>
                                        </p:tgtEl>
                                      </p:cBhvr>
                                      <p:to x="100000" y="80000"/>
                                    </p:animScale>
                                    <p:animScale>
                                      <p:cBhvr>
                                        <p:cTn id="16" dur="124" decel="50000">
                                          <p:stCondLst>
                                            <p:cond delay="1004"/>
                                          </p:stCondLst>
                                        </p:cTn>
                                        <p:tgtEl>
                                          <p:spTgt spid="2"/>
                                        </p:tgtEl>
                                      </p:cBhvr>
                                      <p:to x="100000" y="100000"/>
                                    </p:animScale>
                                    <p:animScale>
                                      <p:cBhvr>
                                        <p:cTn id="17" dur="20">
                                          <p:stCondLst>
                                            <p:cond delay="1231"/>
                                          </p:stCondLst>
                                        </p:cTn>
                                        <p:tgtEl>
                                          <p:spTgt spid="2"/>
                                        </p:tgtEl>
                                      </p:cBhvr>
                                      <p:to x="100000" y="90000"/>
                                    </p:animScale>
                                    <p:animScale>
                                      <p:cBhvr>
                                        <p:cTn id="18" dur="124" decel="50000">
                                          <p:stCondLst>
                                            <p:cond delay="1251"/>
                                          </p:stCondLst>
                                        </p:cTn>
                                        <p:tgtEl>
                                          <p:spTgt spid="2"/>
                                        </p:tgtEl>
                                      </p:cBhvr>
                                      <p:to x="100000" y="100000"/>
                                    </p:animScale>
                                    <p:animScale>
                                      <p:cBhvr>
                                        <p:cTn id="19" dur="20">
                                          <p:stCondLst>
                                            <p:cond delay="1356"/>
                                          </p:stCondLst>
                                        </p:cTn>
                                        <p:tgtEl>
                                          <p:spTgt spid="2"/>
                                        </p:tgtEl>
                                      </p:cBhvr>
                                      <p:to x="100000" y="95000"/>
                                    </p:animScale>
                                    <p:animScale>
                                      <p:cBhvr>
                                        <p:cTn id="20" dur="124" decel="50000">
                                          <p:stCondLst>
                                            <p:cond delay="1376"/>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435">
                                          <p:stCondLst>
                                            <p:cond delay="0"/>
                                          </p:stCondLst>
                                        </p:cTn>
                                        <p:tgtEl>
                                          <p:spTgt spid="3"/>
                                        </p:tgtEl>
                                      </p:cBhvr>
                                    </p:animEffect>
                                    <p:anim calcmode="lin" valueType="num">
                                      <p:cBhvr>
                                        <p:cTn id="24"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27"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28"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29" dur="20">
                                          <p:stCondLst>
                                            <p:cond delay="487"/>
                                          </p:stCondLst>
                                        </p:cTn>
                                        <p:tgtEl>
                                          <p:spTgt spid="3"/>
                                        </p:tgtEl>
                                      </p:cBhvr>
                                      <p:to x="100000" y="60000"/>
                                    </p:animScale>
                                    <p:animScale>
                                      <p:cBhvr>
                                        <p:cTn id="30" dur="124" decel="50000">
                                          <p:stCondLst>
                                            <p:cond delay="507"/>
                                          </p:stCondLst>
                                        </p:cTn>
                                        <p:tgtEl>
                                          <p:spTgt spid="3"/>
                                        </p:tgtEl>
                                      </p:cBhvr>
                                      <p:to x="100000" y="100000"/>
                                    </p:animScale>
                                    <p:animScale>
                                      <p:cBhvr>
                                        <p:cTn id="31" dur="20">
                                          <p:stCondLst>
                                            <p:cond delay="984"/>
                                          </p:stCondLst>
                                        </p:cTn>
                                        <p:tgtEl>
                                          <p:spTgt spid="3"/>
                                        </p:tgtEl>
                                      </p:cBhvr>
                                      <p:to x="100000" y="80000"/>
                                    </p:animScale>
                                    <p:animScale>
                                      <p:cBhvr>
                                        <p:cTn id="32" dur="124" decel="50000">
                                          <p:stCondLst>
                                            <p:cond delay="1004"/>
                                          </p:stCondLst>
                                        </p:cTn>
                                        <p:tgtEl>
                                          <p:spTgt spid="3"/>
                                        </p:tgtEl>
                                      </p:cBhvr>
                                      <p:to x="100000" y="100000"/>
                                    </p:animScale>
                                    <p:animScale>
                                      <p:cBhvr>
                                        <p:cTn id="33" dur="20">
                                          <p:stCondLst>
                                            <p:cond delay="1231"/>
                                          </p:stCondLst>
                                        </p:cTn>
                                        <p:tgtEl>
                                          <p:spTgt spid="3"/>
                                        </p:tgtEl>
                                      </p:cBhvr>
                                      <p:to x="100000" y="90000"/>
                                    </p:animScale>
                                    <p:animScale>
                                      <p:cBhvr>
                                        <p:cTn id="34" dur="124" decel="50000">
                                          <p:stCondLst>
                                            <p:cond delay="1251"/>
                                          </p:stCondLst>
                                        </p:cTn>
                                        <p:tgtEl>
                                          <p:spTgt spid="3"/>
                                        </p:tgtEl>
                                      </p:cBhvr>
                                      <p:to x="100000" y="100000"/>
                                    </p:animScale>
                                    <p:animScale>
                                      <p:cBhvr>
                                        <p:cTn id="35" dur="20">
                                          <p:stCondLst>
                                            <p:cond delay="1356"/>
                                          </p:stCondLst>
                                        </p:cTn>
                                        <p:tgtEl>
                                          <p:spTgt spid="3"/>
                                        </p:tgtEl>
                                      </p:cBhvr>
                                      <p:to x="100000" y="95000"/>
                                    </p:animScale>
                                    <p:animScale>
                                      <p:cBhvr>
                                        <p:cTn id="36" dur="124" decel="50000">
                                          <p:stCondLst>
                                            <p:cond delay="1376"/>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CBECB8-C3B5-16FD-4E1D-E365895B324A}"/>
              </a:ext>
            </a:extLst>
          </p:cNvPr>
          <p:cNvSpPr/>
          <p:nvPr/>
        </p:nvSpPr>
        <p:spPr>
          <a:xfrm>
            <a:off x="2209165" y="322469"/>
            <a:ext cx="7615555" cy="683371"/>
          </a:xfrm>
          <a:custGeom>
            <a:avLst/>
            <a:gdLst>
              <a:gd name="connsiteX0" fmla="*/ 0 w 7615555"/>
              <a:gd name="connsiteY0" fmla="*/ 113897 h 683371"/>
              <a:gd name="connsiteX1" fmla="*/ 113897 w 7615555"/>
              <a:gd name="connsiteY1" fmla="*/ 0 h 683371"/>
              <a:gd name="connsiteX2" fmla="*/ 7501658 w 7615555"/>
              <a:gd name="connsiteY2" fmla="*/ 0 h 683371"/>
              <a:gd name="connsiteX3" fmla="*/ 7615555 w 7615555"/>
              <a:gd name="connsiteY3" fmla="*/ 113897 h 683371"/>
              <a:gd name="connsiteX4" fmla="*/ 7615555 w 7615555"/>
              <a:gd name="connsiteY4" fmla="*/ 569474 h 683371"/>
              <a:gd name="connsiteX5" fmla="*/ 7501658 w 7615555"/>
              <a:gd name="connsiteY5" fmla="*/ 683371 h 683371"/>
              <a:gd name="connsiteX6" fmla="*/ 113897 w 7615555"/>
              <a:gd name="connsiteY6" fmla="*/ 683371 h 683371"/>
              <a:gd name="connsiteX7" fmla="*/ 0 w 7615555"/>
              <a:gd name="connsiteY7" fmla="*/ 569474 h 683371"/>
              <a:gd name="connsiteX8" fmla="*/ 0 w 7615555"/>
              <a:gd name="connsiteY8" fmla="*/ 113897 h 6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15555" h="683371" fill="none" extrusionOk="0">
                <a:moveTo>
                  <a:pt x="0" y="113897"/>
                </a:moveTo>
                <a:cubicBezTo>
                  <a:pt x="-337" y="56991"/>
                  <a:pt x="51175" y="3272"/>
                  <a:pt x="113897" y="0"/>
                </a:cubicBezTo>
                <a:cubicBezTo>
                  <a:pt x="1290018" y="-123866"/>
                  <a:pt x="6445280" y="81108"/>
                  <a:pt x="7501658" y="0"/>
                </a:cubicBezTo>
                <a:cubicBezTo>
                  <a:pt x="7570801" y="-9587"/>
                  <a:pt x="7610662" y="51397"/>
                  <a:pt x="7615555" y="113897"/>
                </a:cubicBezTo>
                <a:cubicBezTo>
                  <a:pt x="7594638" y="204429"/>
                  <a:pt x="7583142" y="484737"/>
                  <a:pt x="7615555" y="569474"/>
                </a:cubicBezTo>
                <a:cubicBezTo>
                  <a:pt x="7619430" y="622088"/>
                  <a:pt x="7566721" y="687288"/>
                  <a:pt x="7501658" y="683371"/>
                </a:cubicBezTo>
                <a:cubicBezTo>
                  <a:pt x="6458963" y="665516"/>
                  <a:pt x="3680462" y="574027"/>
                  <a:pt x="113897" y="683371"/>
                </a:cubicBezTo>
                <a:cubicBezTo>
                  <a:pt x="52042" y="680757"/>
                  <a:pt x="5894" y="643383"/>
                  <a:pt x="0" y="569474"/>
                </a:cubicBezTo>
                <a:cubicBezTo>
                  <a:pt x="28771" y="439486"/>
                  <a:pt x="9100" y="304558"/>
                  <a:pt x="0" y="113897"/>
                </a:cubicBezTo>
                <a:close/>
              </a:path>
              <a:path w="7615555" h="683371" stroke="0" extrusionOk="0">
                <a:moveTo>
                  <a:pt x="0" y="113897"/>
                </a:moveTo>
                <a:cubicBezTo>
                  <a:pt x="10584" y="51617"/>
                  <a:pt x="50339" y="1300"/>
                  <a:pt x="113897" y="0"/>
                </a:cubicBezTo>
                <a:cubicBezTo>
                  <a:pt x="3307627" y="96512"/>
                  <a:pt x="5321751" y="-165548"/>
                  <a:pt x="7501658" y="0"/>
                </a:cubicBezTo>
                <a:cubicBezTo>
                  <a:pt x="7576108" y="290"/>
                  <a:pt x="7622817" y="52179"/>
                  <a:pt x="7615555" y="113897"/>
                </a:cubicBezTo>
                <a:cubicBezTo>
                  <a:pt x="7637388" y="236894"/>
                  <a:pt x="7588018" y="399597"/>
                  <a:pt x="7615555" y="569474"/>
                </a:cubicBezTo>
                <a:cubicBezTo>
                  <a:pt x="7617820" y="620203"/>
                  <a:pt x="7570544" y="680662"/>
                  <a:pt x="7501658" y="683371"/>
                </a:cubicBezTo>
                <a:cubicBezTo>
                  <a:pt x="4258753" y="845083"/>
                  <a:pt x="1994192" y="826993"/>
                  <a:pt x="113897" y="683371"/>
                </a:cubicBezTo>
                <a:cubicBezTo>
                  <a:pt x="53217" y="682197"/>
                  <a:pt x="7758" y="629044"/>
                  <a:pt x="0" y="569474"/>
                </a:cubicBezTo>
                <a:cubicBezTo>
                  <a:pt x="29599" y="489756"/>
                  <a:pt x="18009" y="205415"/>
                  <a:pt x="0" y="113897"/>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black"/>
                </a:solidFill>
                <a:latin typeface="Calibri" panose="020F0502020204030204" pitchFamily="34" charset="0"/>
                <a:cs typeface="Calibri" panose="020F0502020204030204" pitchFamily="34" charset="0"/>
              </a:rPr>
              <a:t>1. Quan </a:t>
            </a:r>
            <a:r>
              <a:rPr lang="en-US" sz="3600" b="1" dirty="0" err="1">
                <a:solidFill>
                  <a:prstClr val="black"/>
                </a:solidFill>
                <a:latin typeface="Calibri" panose="020F0502020204030204" pitchFamily="34" charset="0"/>
                <a:cs typeface="Calibri" panose="020F0502020204030204" pitchFamily="34" charset="0"/>
              </a:rPr>
              <a:t>sát</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hình</a:t>
            </a:r>
            <a:r>
              <a:rPr lang="en-US" sz="3600" b="1" dirty="0">
                <a:solidFill>
                  <a:prstClr val="black"/>
                </a:solidFill>
                <a:latin typeface="Calibri" panose="020F0502020204030204" pitchFamily="34" charset="0"/>
                <a:cs typeface="Calibri" panose="020F0502020204030204" pitchFamily="34" charset="0"/>
              </a:rPr>
              <a:t> 1 </a:t>
            </a:r>
            <a:r>
              <a:rPr lang="en-US" sz="3600" b="1" dirty="0" err="1">
                <a:solidFill>
                  <a:prstClr val="black"/>
                </a:solidFill>
                <a:latin typeface="Calibri" panose="020F0502020204030204" pitchFamily="34" charset="0"/>
                <a:cs typeface="Calibri" panose="020F0502020204030204" pitchFamily="34" charset="0"/>
              </a:rPr>
              <a:t>và</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thực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hiện</a:t>
            </a:r>
            <a:r>
              <a:rPr lang="en-US" sz="3600" b="1" dirty="0">
                <a:solidFill>
                  <a:prstClr val="black"/>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E7A31B2-C94B-1523-D7F6-D7C052C626D5}"/>
              </a:ext>
            </a:extLst>
          </p:cNvPr>
          <p:cNvPicPr>
            <a:picLocks noChangeAspect="1"/>
          </p:cNvPicPr>
          <p:nvPr/>
        </p:nvPicPr>
        <p:blipFill>
          <a:blip r:embed="rId3"/>
          <a:stretch>
            <a:fillRect/>
          </a:stretch>
        </p:blipFill>
        <p:spPr>
          <a:xfrm>
            <a:off x="6711794" y="1656080"/>
            <a:ext cx="5256685" cy="43571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矩形: 圆角 6">
            <a:extLst>
              <a:ext uri="{FF2B5EF4-FFF2-40B4-BE49-F238E27FC236}">
                <a16:creationId xmlns:a16="http://schemas.microsoft.com/office/drawing/2014/main" id="{E3756EF7-89C8-8E85-7767-6419BE3D8BD1}"/>
              </a:ext>
            </a:extLst>
          </p:cNvPr>
          <p:cNvSpPr/>
          <p:nvPr/>
        </p:nvSpPr>
        <p:spPr>
          <a:xfrm>
            <a:off x="235131" y="1398569"/>
            <a:ext cx="6439989" cy="795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err="1">
                <a:solidFill>
                  <a:srgbClr val="FF0000"/>
                </a:solidFill>
                <a:latin typeface="Cambria" panose="02040503050406030204" pitchFamily="18" charset="0"/>
                <a:ea typeface="Cambria" panose="02040503050406030204" pitchFamily="18" charset="0"/>
              </a:rPr>
              <a:t>Chỉ</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vị</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trí</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Mặt</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Trời</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và</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Trái</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đất</a:t>
            </a:r>
            <a:endParaRPr lang="zh-CN" altLang="en-US" sz="3200" b="1" dirty="0">
              <a:solidFill>
                <a:srgbClr val="FF0000"/>
              </a:solidFill>
              <a:latin typeface="Cambria" panose="02040503050406030204" pitchFamily="18" charset="0"/>
            </a:endParaRPr>
          </a:p>
        </p:txBody>
      </p:sp>
      <p:sp>
        <p:nvSpPr>
          <p:cNvPr id="11" name="Arrow: Down 10">
            <a:extLst>
              <a:ext uri="{FF2B5EF4-FFF2-40B4-BE49-F238E27FC236}">
                <a16:creationId xmlns:a16="http://schemas.microsoft.com/office/drawing/2014/main" id="{A95D0211-B83E-734D-772B-8E5822E625F2}"/>
              </a:ext>
            </a:extLst>
          </p:cNvPr>
          <p:cNvSpPr/>
          <p:nvPr/>
        </p:nvSpPr>
        <p:spPr>
          <a:xfrm>
            <a:off x="8656320" y="3566160"/>
            <a:ext cx="396240" cy="61976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5F32D616-39DE-1680-9CF6-76964FF37F3F}"/>
              </a:ext>
            </a:extLst>
          </p:cNvPr>
          <p:cNvSpPr/>
          <p:nvPr/>
        </p:nvSpPr>
        <p:spPr>
          <a:xfrm rot="1572993">
            <a:off x="10881360" y="3403600"/>
            <a:ext cx="396240" cy="61976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矩形: 圆角 6">
            <a:extLst>
              <a:ext uri="{FF2B5EF4-FFF2-40B4-BE49-F238E27FC236}">
                <a16:creationId xmlns:a16="http://schemas.microsoft.com/office/drawing/2014/main" id="{9E6CE729-BFE3-6AB0-4F65-0F029DB44A8C}"/>
              </a:ext>
            </a:extLst>
          </p:cNvPr>
          <p:cNvSpPr/>
          <p:nvPr/>
        </p:nvSpPr>
        <p:spPr>
          <a:xfrm>
            <a:off x="265611" y="2455209"/>
            <a:ext cx="6439989" cy="79599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err="1">
                <a:solidFill>
                  <a:srgbClr val="FF0000"/>
                </a:solidFill>
                <a:latin typeface="Cambria" panose="02040503050406030204" pitchFamily="18" charset="0"/>
                <a:ea typeface="Cambria" panose="02040503050406030204" pitchFamily="18" charset="0"/>
              </a:rPr>
              <a:t>Hệ</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Mặt</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Trời</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có</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mấy</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hành</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tinh</a:t>
            </a:r>
            <a:r>
              <a:rPr lang="en-US" altLang="zh-CN" sz="3200" b="1" dirty="0">
                <a:solidFill>
                  <a:srgbClr val="FF0000"/>
                </a:solidFill>
                <a:latin typeface="Cambria" panose="02040503050406030204" pitchFamily="18" charset="0"/>
                <a:ea typeface="Cambria" panose="02040503050406030204" pitchFamily="18" charset="0"/>
              </a:rPr>
              <a:t>?</a:t>
            </a:r>
            <a:endParaRPr lang="zh-CN" altLang="en-US" sz="3200" b="1" dirty="0">
              <a:solidFill>
                <a:srgbClr val="FF0000"/>
              </a:solidFill>
              <a:latin typeface="Cambria" panose="02040503050406030204" pitchFamily="18" charset="0"/>
            </a:endParaRPr>
          </a:p>
        </p:txBody>
      </p:sp>
      <p:grpSp>
        <p:nvGrpSpPr>
          <p:cNvPr id="14" name="Group 13">
            <a:extLst>
              <a:ext uri="{FF2B5EF4-FFF2-40B4-BE49-F238E27FC236}">
                <a16:creationId xmlns:a16="http://schemas.microsoft.com/office/drawing/2014/main" id="{B3223470-4B02-BAA7-A0F5-5FFF92D5B8CA}"/>
              </a:ext>
            </a:extLst>
          </p:cNvPr>
          <p:cNvGrpSpPr/>
          <p:nvPr/>
        </p:nvGrpSpPr>
        <p:grpSpPr>
          <a:xfrm>
            <a:off x="1271483" y="3426280"/>
            <a:ext cx="4516380" cy="668200"/>
            <a:chOff x="3977443" y="-1656990"/>
            <a:chExt cx="3048464" cy="648010"/>
          </a:xfrm>
        </p:grpSpPr>
        <p:sp>
          <p:nvSpPr>
            <p:cNvPr id="15" name="矩形: 圆角 6">
              <a:extLst>
                <a:ext uri="{FF2B5EF4-FFF2-40B4-BE49-F238E27FC236}">
                  <a16:creationId xmlns:a16="http://schemas.microsoft.com/office/drawing/2014/main" id="{8D13AB79-0C86-B887-6E8F-777F0024FFD5}"/>
                </a:ext>
              </a:extLst>
            </p:cNvPr>
            <p:cNvSpPr/>
            <p:nvPr/>
          </p:nvSpPr>
          <p:spPr>
            <a:xfrm>
              <a:off x="4209607" y="-1656990"/>
              <a:ext cx="2461947" cy="648010"/>
            </a:xfrm>
            <a:prstGeom prst="roundRect">
              <a:avLst>
                <a:gd name="adj" fmla="val 16819"/>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rgbClr val="336600"/>
                </a:solidFill>
                <a:latin typeface="Baloo 2 ExtraBold" panose="03080902040302020200" pitchFamily="66" charset="0"/>
                <a:cs typeface="Baloo 2 ExtraBold" panose="03080902040302020200" pitchFamily="66" charset="0"/>
              </a:endParaRPr>
            </a:p>
          </p:txBody>
        </p:sp>
        <p:sp>
          <p:nvSpPr>
            <p:cNvPr id="16" name="TextBox 15">
              <a:extLst>
                <a:ext uri="{FF2B5EF4-FFF2-40B4-BE49-F238E27FC236}">
                  <a16:creationId xmlns:a16="http://schemas.microsoft.com/office/drawing/2014/main" id="{BBCD1AF1-0EBA-970A-59FC-58BED4396CD6}"/>
                </a:ext>
              </a:extLst>
            </p:cNvPr>
            <p:cNvSpPr txBox="1"/>
            <p:nvPr/>
          </p:nvSpPr>
          <p:spPr>
            <a:xfrm>
              <a:off x="3977443" y="-1537846"/>
              <a:ext cx="3048464" cy="507411"/>
            </a:xfrm>
            <a:prstGeom prst="rect">
              <a:avLst/>
            </a:prstGeom>
            <a:noFill/>
          </p:spPr>
          <p:txBody>
            <a:bodyPr wrap="square">
              <a:spAutoFit/>
            </a:bodyPr>
            <a:lstStyle/>
            <a:p>
              <a:pPr algn="ctr"/>
              <a:r>
                <a:rPr lang="en-US" altLang="zh-CN" sz="2800" dirty="0" err="1">
                  <a:solidFill>
                    <a:schemeClr val="bg1"/>
                  </a:solidFill>
                  <a:latin typeface="Baloo 2 ExtraBold" panose="03080902040302020200" pitchFamily="66" charset="0"/>
                  <a:cs typeface="Baloo 2 ExtraBold" panose="03080902040302020200" pitchFamily="66" charset="0"/>
                </a:rPr>
                <a:t>Có</a:t>
              </a:r>
              <a:r>
                <a:rPr lang="en-US" altLang="zh-CN" sz="2800" dirty="0">
                  <a:solidFill>
                    <a:schemeClr val="bg1"/>
                  </a:solidFill>
                  <a:latin typeface="Baloo 2 ExtraBold" panose="03080902040302020200" pitchFamily="66" charset="0"/>
                  <a:cs typeface="Baloo 2 ExtraBold" panose="03080902040302020200" pitchFamily="66" charset="0"/>
                </a:rPr>
                <a:t> 8 </a:t>
              </a:r>
              <a:r>
                <a:rPr lang="en-US" altLang="zh-CN" sz="2800" dirty="0" err="1">
                  <a:solidFill>
                    <a:schemeClr val="bg1"/>
                  </a:solidFill>
                  <a:latin typeface="Baloo 2 ExtraBold" panose="03080902040302020200" pitchFamily="66" charset="0"/>
                  <a:cs typeface="Baloo 2 ExtraBold" panose="03080902040302020200" pitchFamily="66" charset="0"/>
                </a:rPr>
                <a:t>hành</a:t>
              </a:r>
              <a:r>
                <a:rPr lang="en-US" altLang="zh-CN" sz="2800" dirty="0">
                  <a:solidFill>
                    <a:schemeClr val="bg1"/>
                  </a:solidFill>
                  <a:latin typeface="Baloo 2 ExtraBold" panose="03080902040302020200" pitchFamily="66" charset="0"/>
                  <a:cs typeface="Baloo 2 ExtraBold" panose="03080902040302020200" pitchFamily="66" charset="0"/>
                </a:rPr>
                <a:t> </a:t>
              </a:r>
              <a:r>
                <a:rPr lang="en-US" altLang="zh-CN" sz="2800" dirty="0" err="1">
                  <a:solidFill>
                    <a:schemeClr val="bg1"/>
                  </a:solidFill>
                  <a:latin typeface="Baloo 2 ExtraBold" panose="03080902040302020200" pitchFamily="66" charset="0"/>
                  <a:cs typeface="Baloo 2 ExtraBold" panose="03080902040302020200" pitchFamily="66" charset="0"/>
                </a:rPr>
                <a:t>tinh</a:t>
              </a:r>
              <a:endParaRPr lang="zh-CN" altLang="en-US" sz="2800" dirty="0">
                <a:solidFill>
                  <a:schemeClr val="bg1"/>
                </a:solidFill>
                <a:latin typeface="Baloo 2 ExtraBold" panose="03080902040302020200" pitchFamily="66" charset="0"/>
                <a:cs typeface="Baloo 2 ExtraBold" panose="03080902040302020200" pitchFamily="66" charset="0"/>
              </a:endParaRPr>
            </a:p>
          </p:txBody>
        </p:sp>
      </p:grpSp>
      <p:sp>
        <p:nvSpPr>
          <p:cNvPr id="17" name="矩形: 圆角 6">
            <a:extLst>
              <a:ext uri="{FF2B5EF4-FFF2-40B4-BE49-F238E27FC236}">
                <a16:creationId xmlns:a16="http://schemas.microsoft.com/office/drawing/2014/main" id="{8837B277-7962-410E-FE4F-127F03C5B7D7}"/>
              </a:ext>
            </a:extLst>
          </p:cNvPr>
          <p:cNvSpPr/>
          <p:nvPr/>
        </p:nvSpPr>
        <p:spPr>
          <a:xfrm>
            <a:off x="296091" y="4263689"/>
            <a:ext cx="6439989" cy="1009351"/>
          </a:xfrm>
          <a:prstGeom prst="roundRect">
            <a:avLst>
              <a:gd name="adj" fmla="val 50000"/>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err="1">
                <a:solidFill>
                  <a:srgbClr val="FF0000"/>
                </a:solidFill>
                <a:latin typeface="Cambria" panose="02040503050406030204" pitchFamily="18" charset="0"/>
                <a:ea typeface="Cambria" panose="02040503050406030204" pitchFamily="18" charset="0"/>
              </a:rPr>
              <a:t>Từ</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Mặt</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Trời</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ra</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xa</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dần</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Trái</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Đất</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là</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hành</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tinh</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thứ</a:t>
            </a:r>
            <a:r>
              <a:rPr lang="en-US" altLang="zh-CN" sz="3200" b="1" dirty="0">
                <a:solidFill>
                  <a:srgbClr val="FF0000"/>
                </a:solidFill>
                <a:latin typeface="Cambria" panose="02040503050406030204" pitchFamily="18" charset="0"/>
                <a:ea typeface="Cambria" panose="02040503050406030204" pitchFamily="18" charset="0"/>
              </a:rPr>
              <a:t> </a:t>
            </a:r>
            <a:r>
              <a:rPr lang="en-US" altLang="zh-CN" sz="3200" b="1" dirty="0" err="1">
                <a:solidFill>
                  <a:srgbClr val="FF0000"/>
                </a:solidFill>
                <a:latin typeface="Cambria" panose="02040503050406030204" pitchFamily="18" charset="0"/>
                <a:ea typeface="Cambria" panose="02040503050406030204" pitchFamily="18" charset="0"/>
              </a:rPr>
              <a:t>mấy</a:t>
            </a:r>
            <a:r>
              <a:rPr lang="en-US" altLang="zh-CN" sz="3200" b="1" dirty="0">
                <a:solidFill>
                  <a:srgbClr val="FF0000"/>
                </a:solidFill>
                <a:latin typeface="Cambria" panose="02040503050406030204" pitchFamily="18" charset="0"/>
                <a:ea typeface="Cambria" panose="02040503050406030204" pitchFamily="18" charset="0"/>
              </a:rPr>
              <a:t>?</a:t>
            </a:r>
            <a:endParaRPr lang="zh-CN" altLang="en-US" sz="3200" b="1" dirty="0">
              <a:solidFill>
                <a:srgbClr val="FF0000"/>
              </a:solidFill>
              <a:latin typeface="Cambria" panose="02040503050406030204" pitchFamily="18" charset="0"/>
            </a:endParaRPr>
          </a:p>
        </p:txBody>
      </p:sp>
      <p:grpSp>
        <p:nvGrpSpPr>
          <p:cNvPr id="18" name="Group 17">
            <a:extLst>
              <a:ext uri="{FF2B5EF4-FFF2-40B4-BE49-F238E27FC236}">
                <a16:creationId xmlns:a16="http://schemas.microsoft.com/office/drawing/2014/main" id="{0FA153FA-A499-ED78-DC8C-970DC51354FA}"/>
              </a:ext>
            </a:extLst>
          </p:cNvPr>
          <p:cNvGrpSpPr/>
          <p:nvPr/>
        </p:nvGrpSpPr>
        <p:grpSpPr>
          <a:xfrm>
            <a:off x="1515323" y="5519240"/>
            <a:ext cx="4516380" cy="668200"/>
            <a:chOff x="3977443" y="-1656990"/>
            <a:chExt cx="3048464" cy="648010"/>
          </a:xfrm>
        </p:grpSpPr>
        <p:sp>
          <p:nvSpPr>
            <p:cNvPr id="19" name="矩形: 圆角 6">
              <a:extLst>
                <a:ext uri="{FF2B5EF4-FFF2-40B4-BE49-F238E27FC236}">
                  <a16:creationId xmlns:a16="http://schemas.microsoft.com/office/drawing/2014/main" id="{7B0AAA74-6331-C1F6-6ABC-1AD571EC7E2E}"/>
                </a:ext>
              </a:extLst>
            </p:cNvPr>
            <p:cNvSpPr/>
            <p:nvPr/>
          </p:nvSpPr>
          <p:spPr>
            <a:xfrm>
              <a:off x="4209607" y="-1656990"/>
              <a:ext cx="2461947" cy="648010"/>
            </a:xfrm>
            <a:prstGeom prst="roundRect">
              <a:avLst>
                <a:gd name="adj" fmla="val 16819"/>
              </a:avLst>
            </a:prstGeom>
            <a:solidFill>
              <a:srgbClr val="85E834"/>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rgbClr val="336600"/>
                </a:solidFill>
                <a:latin typeface="Baloo 2 ExtraBold" panose="03080902040302020200" pitchFamily="66" charset="0"/>
                <a:cs typeface="Baloo 2 ExtraBold" panose="03080902040302020200" pitchFamily="66" charset="0"/>
              </a:endParaRPr>
            </a:p>
          </p:txBody>
        </p:sp>
        <p:sp>
          <p:nvSpPr>
            <p:cNvPr id="20" name="TextBox 19">
              <a:extLst>
                <a:ext uri="{FF2B5EF4-FFF2-40B4-BE49-F238E27FC236}">
                  <a16:creationId xmlns:a16="http://schemas.microsoft.com/office/drawing/2014/main" id="{ABDF6D71-7B08-ECC6-BA29-661F031C3F93}"/>
                </a:ext>
              </a:extLst>
            </p:cNvPr>
            <p:cNvSpPr txBox="1"/>
            <p:nvPr/>
          </p:nvSpPr>
          <p:spPr>
            <a:xfrm>
              <a:off x="3977443" y="-1537846"/>
              <a:ext cx="3048464" cy="507411"/>
            </a:xfrm>
            <a:prstGeom prst="rect">
              <a:avLst/>
            </a:prstGeom>
            <a:noFill/>
          </p:spPr>
          <p:txBody>
            <a:bodyPr wrap="square">
              <a:spAutoFit/>
            </a:bodyPr>
            <a:lstStyle/>
            <a:p>
              <a:pPr algn="ctr"/>
              <a:r>
                <a:rPr lang="en-US" altLang="zh-CN" sz="2800" dirty="0" err="1">
                  <a:solidFill>
                    <a:schemeClr val="bg1"/>
                  </a:solidFill>
                  <a:latin typeface="Baloo 2 ExtraBold" panose="03080902040302020200" pitchFamily="66" charset="0"/>
                  <a:cs typeface="Baloo 2 ExtraBold" panose="03080902040302020200" pitchFamily="66" charset="0"/>
                </a:rPr>
                <a:t>Hành</a:t>
              </a:r>
              <a:r>
                <a:rPr lang="en-US" altLang="zh-CN" sz="2800" dirty="0">
                  <a:solidFill>
                    <a:schemeClr val="bg1"/>
                  </a:solidFill>
                  <a:latin typeface="Baloo 2 ExtraBold" panose="03080902040302020200" pitchFamily="66" charset="0"/>
                  <a:cs typeface="Baloo 2 ExtraBold" panose="03080902040302020200" pitchFamily="66" charset="0"/>
                </a:rPr>
                <a:t> </a:t>
              </a:r>
              <a:r>
                <a:rPr lang="en-US" altLang="zh-CN" sz="2800" dirty="0" err="1">
                  <a:solidFill>
                    <a:schemeClr val="bg1"/>
                  </a:solidFill>
                  <a:latin typeface="Baloo 2 ExtraBold" panose="03080902040302020200" pitchFamily="66" charset="0"/>
                  <a:cs typeface="Baloo 2 ExtraBold" panose="03080902040302020200" pitchFamily="66" charset="0"/>
                </a:rPr>
                <a:t>tinh</a:t>
              </a:r>
              <a:r>
                <a:rPr lang="en-US" altLang="zh-CN" sz="2800" dirty="0">
                  <a:solidFill>
                    <a:schemeClr val="bg1"/>
                  </a:solidFill>
                  <a:latin typeface="Baloo 2 ExtraBold" panose="03080902040302020200" pitchFamily="66" charset="0"/>
                  <a:cs typeface="Baloo 2 ExtraBold" panose="03080902040302020200" pitchFamily="66" charset="0"/>
                </a:rPr>
                <a:t> </a:t>
              </a:r>
              <a:r>
                <a:rPr lang="en-US" altLang="zh-CN" sz="2800" dirty="0" err="1">
                  <a:solidFill>
                    <a:schemeClr val="bg1"/>
                  </a:solidFill>
                  <a:latin typeface="Baloo 2 ExtraBold" panose="03080902040302020200" pitchFamily="66" charset="0"/>
                  <a:cs typeface="Baloo 2 ExtraBold" panose="03080902040302020200" pitchFamily="66" charset="0"/>
                </a:rPr>
                <a:t>thứ</a:t>
              </a:r>
              <a:r>
                <a:rPr lang="en-US" altLang="zh-CN" sz="2800" dirty="0">
                  <a:solidFill>
                    <a:schemeClr val="bg1"/>
                  </a:solidFill>
                  <a:latin typeface="Baloo 2 ExtraBold" panose="03080902040302020200" pitchFamily="66" charset="0"/>
                  <a:cs typeface="Baloo 2 ExtraBold" panose="03080902040302020200" pitchFamily="66" charset="0"/>
                </a:rPr>
                <a:t> 3</a:t>
              </a:r>
              <a:endParaRPr lang="zh-CN" altLang="en-US" sz="2800" dirty="0">
                <a:solidFill>
                  <a:schemeClr val="bg1"/>
                </a:solidFill>
                <a:latin typeface="Baloo 2 ExtraBold" panose="03080902040302020200" pitchFamily="66" charset="0"/>
                <a:cs typeface="Baloo 2 ExtraBold" panose="03080902040302020200" pitchFamily="66" charset="0"/>
              </a:endParaRPr>
            </a:p>
          </p:txBody>
        </p:sp>
      </p:grpSp>
    </p:spTree>
    <p:extLst>
      <p:ext uri="{BB962C8B-B14F-4D97-AF65-F5344CB8AC3E}">
        <p14:creationId xmlns:p14="http://schemas.microsoft.com/office/powerpoint/2010/main" val="8717960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2" presetClass="entr" presetSubtype="4"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par>
                                <p:cTn id="29" presetID="2" presetClass="entr" presetSubtype="4" fill="hold" grpId="0" nodeType="withEffect">
                                  <p:stCondLst>
                                    <p:cond delay="50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1000"/>
                                        <p:tgtEl>
                                          <p:spTgt spid="18"/>
                                        </p:tgtEl>
                                      </p:cBhvr>
                                    </p:animEffect>
                                    <p:anim calcmode="lin" valueType="num">
                                      <p:cBhvr>
                                        <p:cTn id="51" dur="1000" fill="hold"/>
                                        <p:tgtEl>
                                          <p:spTgt spid="18"/>
                                        </p:tgtEl>
                                        <p:attrNameLst>
                                          <p:attrName>ppt_x</p:attrName>
                                        </p:attrNameLst>
                                      </p:cBhvr>
                                      <p:tavLst>
                                        <p:tav tm="0">
                                          <p:val>
                                            <p:strVal val="#ppt_x"/>
                                          </p:val>
                                        </p:tav>
                                        <p:tav tm="100000">
                                          <p:val>
                                            <p:strVal val="#ppt_x"/>
                                          </p:val>
                                        </p:tav>
                                      </p:tavLst>
                                    </p:anim>
                                    <p:anim calcmode="lin" valueType="num">
                                      <p:cBhvr>
                                        <p:cTn id="5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1" grpId="0" animBg="1"/>
      <p:bldP spid="12" grpId="0" animBg="1"/>
      <p:bldP spid="13"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2F77F305-41D6-4811-B0A7-87B496F513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9D76B61D-6F1A-4785-9743-76A0BE7D49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796382" y="2126512"/>
            <a:ext cx="1859475" cy="3785190"/>
          </a:xfrm>
          <a:prstGeom prst="rect">
            <a:avLst/>
          </a:prstGeom>
        </p:spPr>
      </p:pic>
      <p:sp>
        <p:nvSpPr>
          <p:cNvPr id="9" name="TextBox 8">
            <a:extLst>
              <a:ext uri="{FF2B5EF4-FFF2-40B4-BE49-F238E27FC236}">
                <a16:creationId xmlns:a16="http://schemas.microsoft.com/office/drawing/2014/main" id="{6237E0BE-A74A-4438-8475-455CE5C589BE}"/>
              </a:ext>
            </a:extLst>
          </p:cNvPr>
          <p:cNvSpPr txBox="1"/>
          <p:nvPr/>
        </p:nvSpPr>
        <p:spPr>
          <a:xfrm>
            <a:off x="2921117" y="942281"/>
            <a:ext cx="6592187" cy="255454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Trái</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Đất</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là</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một</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hành</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tinh</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trong</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hệ</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Mặt</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Trời</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Từ</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Mặt</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Trời</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ra</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xa</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dần</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Trái</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Đất</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là</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hành</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tinh</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thứ</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solidFill>
                    <a:srgbClr val="336600"/>
                  </a:solidFill>
                </a:ln>
                <a:solidFill>
                  <a:srgbClr val="FF0000"/>
                </a:solidFill>
                <a:effectLst/>
                <a:uLnTx/>
                <a:uFillTx/>
                <a:latin typeface="Cambria" panose="02040503050406030204" pitchFamily="18" charset="0"/>
                <a:ea typeface="Cambria" panose="02040503050406030204" pitchFamily="18" charset="0"/>
              </a:rPr>
              <a:t>ba</a:t>
            </a:r>
            <a:r>
              <a:rPr kumimoji="0" lang="en-US" sz="4000" b="1" i="0" u="none" strike="noStrike" kern="1200" cap="none" spc="0" normalizeH="0" baseline="0" noProof="0" dirty="0">
                <a:ln>
                  <a:solidFill>
                    <a:srgbClr val="336600"/>
                  </a:solidFill>
                </a:ln>
                <a:solidFill>
                  <a:srgbClr val="FF0000"/>
                </a:solidFill>
                <a:effectLst/>
                <a:uLnTx/>
                <a:uFillTx/>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2876832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ững Sự Thật Thú Vị Về Hệ Mặt Trời">
            <a:hlinkClick r:id="" action="ppaction://media"/>
            <a:extLst>
              <a:ext uri="{FF2B5EF4-FFF2-40B4-BE49-F238E27FC236}">
                <a16:creationId xmlns:a16="http://schemas.microsoft.com/office/drawing/2014/main" id="{A283FC01-1066-93B9-F221-B11B1B09BF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6067168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5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912</Words>
  <Application>Microsoft Office PowerPoint</Application>
  <PresentationFormat>Widescreen</PresentationFormat>
  <Paragraphs>78</Paragraphs>
  <Slides>25</Slides>
  <Notes>18</Notes>
  <HiddenSlides>0</HiddenSlides>
  <MMClips>2</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25</vt:i4>
      </vt:variant>
    </vt:vector>
  </HeadingPairs>
  <TitlesOfParts>
    <vt:vector size="39" baseType="lpstr">
      <vt:lpstr>等线</vt:lpstr>
      <vt:lpstr>inpin heiti</vt:lpstr>
      <vt:lpstr>微软雅黑</vt:lpstr>
      <vt:lpstr>Arial</vt:lpstr>
      <vt:lpstr>Baloo 2 ExtraBold</vt:lpstr>
      <vt:lpstr>Calibri</vt:lpstr>
      <vt:lpstr>Cambria</vt:lpstr>
      <vt:lpstr>Tahoma</vt:lpstr>
      <vt:lpstr>Times New Roman</vt:lpstr>
      <vt:lpstr>Wingdings</vt:lpstr>
      <vt:lpstr>Office 主题​​</vt:lpstr>
      <vt:lpstr>1_Office 主题​​</vt:lpstr>
      <vt:lpstr>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2023-01-25T05:47:41Z</dcterms:created>
  <dcterms:modified xsi:type="dcterms:W3CDTF">2023-02-04T14:41:13Z</dcterms:modified>
</cp:coreProperties>
</file>