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89" r:id="rId2"/>
    <p:sldMasterId id="2147483692" r:id="rId3"/>
    <p:sldMasterId id="2147483705" r:id="rId4"/>
  </p:sldMasterIdLst>
  <p:notesMasterIdLst>
    <p:notesMasterId r:id="rId25"/>
  </p:notesMasterIdLst>
  <p:handoutMasterIdLst>
    <p:handoutMasterId r:id="rId26"/>
  </p:handoutMasterIdLst>
  <p:sldIdLst>
    <p:sldId id="2007577112" r:id="rId5"/>
    <p:sldId id="257" r:id="rId6"/>
    <p:sldId id="258" r:id="rId7"/>
    <p:sldId id="259" r:id="rId8"/>
    <p:sldId id="260" r:id="rId9"/>
    <p:sldId id="261" r:id="rId10"/>
    <p:sldId id="262" r:id="rId11"/>
    <p:sldId id="2007577113" r:id="rId12"/>
    <p:sldId id="2007577126" r:id="rId13"/>
    <p:sldId id="2007577117" r:id="rId14"/>
    <p:sldId id="2007577116" r:id="rId15"/>
    <p:sldId id="2007577119" r:id="rId16"/>
    <p:sldId id="2007577118" r:id="rId17"/>
    <p:sldId id="2007577120" r:id="rId18"/>
    <p:sldId id="2007577121" r:id="rId19"/>
    <p:sldId id="2007577122" r:id="rId20"/>
    <p:sldId id="2007577123" r:id="rId21"/>
    <p:sldId id="2007577124" r:id="rId22"/>
    <p:sldId id="2007577125" r:id="rId23"/>
    <p:sldId id="200757711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FAFD"/>
    <a:srgbClr val="DCEF72"/>
    <a:srgbClr val="C6C6C6"/>
    <a:srgbClr val="FDFFFE"/>
    <a:srgbClr val="E3ABFF"/>
    <a:srgbClr val="DB93FF"/>
    <a:srgbClr val="CC66FF"/>
    <a:srgbClr val="00CC66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FCFA878-B618-4B38-93B9-AA47A0F274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A0C6BE-FECD-46F1-ADB3-715C6199A7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CA410-CD9D-4AF8-9A2E-8427E7CB6714}" type="datetimeFigureOut">
              <a:rPr lang="en-US" smtClean="0"/>
              <a:pPr/>
              <a:t>5/4/2022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2547BF-7567-448E-954F-E00478A3221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DFFE7E-E5E4-485C-BD06-388DA58709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9882D-54B9-471E-A101-F23B82F0EB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3664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066AF-5B26-4EDD-8FAD-595EFBF60D7E}" type="datetimeFigureOut">
              <a:rPr lang="en-US" smtClean="0"/>
              <a:pPr/>
              <a:t>5/4/2022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65F507-1483-497D-B293-80E7E228D0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289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1A39DD-8312-4AF0-8206-6D24B9C9B0E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9357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7.gi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8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www.facebook.com/nkpowerskills" TargetMode="External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15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171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7182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07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17242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pPr/>
              <a:t>2022/5/4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749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pPr/>
              <a:t>2022/5/4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43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9"/>
            <a:ext cx="12209445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8" y="4084499"/>
            <a:ext cx="3773430" cy="2705179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3" y="-215470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79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9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40"/>
            <a:ext cx="4465330" cy="2328677"/>
          </a:xfrm>
          <a:prstGeom prst="rect">
            <a:avLst/>
          </a:prstGeom>
        </p:spPr>
      </p:pic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0183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599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6"/>
            <a:ext cx="10515599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pPr/>
              <a:t>5/4/2022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1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20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7"/>
            <a:ext cx="9398018" cy="4774401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5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7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8100000">
            <a:off x="1457380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9" y="344265"/>
            <a:ext cx="947231" cy="947232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 rot="2700000">
            <a:off x="10352337" y="4602420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1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3" y="750715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8" y="6059219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4"/>
            <a:ext cx="359357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10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799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5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5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9" y="5437765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7" y="304123"/>
            <a:ext cx="359137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1"/>
            <a:ext cx="359137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4469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:a16="http://schemas.microsoft.com/office/drawing/2014/main" id="{AC79E82E-725A-4A5C-8870-87B87B2217D2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id="{7704643A-27F9-4F01-AE4B-E1CF77BBF789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:a16="http://schemas.microsoft.com/office/drawing/2014/main" id="{52809BF3-EAF2-418A-8FE2-3182C056114E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:a16="http://schemas.microsoft.com/office/drawing/2014/main" id="{FFF22FB9-6783-415D-BC60-2669AA680D3C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:a16="http://schemas.microsoft.com/office/drawing/2014/main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:a16="http://schemas.microsoft.com/office/drawing/2014/main" id="{E108BAEE-4A24-4598-AEF4-3244CF1E929F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4533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599" cy="2852737"/>
          </a:xfrm>
          <a:prstGeom prst="rect">
            <a:avLst/>
          </a:prstGeom>
        </p:spPr>
        <p:txBody>
          <a:bodyPr anchor="b"/>
          <a:lstStyle>
            <a:lvl1pPr>
              <a:defRPr sz="5999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599" cy="1500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17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347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519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8693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586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304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200213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738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pPr/>
              <a:t>2022/5/4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1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6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8" y="459895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30" y="31135"/>
            <a:ext cx="1246992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9"/>
            <a:ext cx="7924137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1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3" y="2067454"/>
            <a:ext cx="722838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3" y="109484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1" y="286931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50" y="2953681"/>
            <a:ext cx="810243" cy="1469238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2" y="377786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50" y="487235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701" y="703322"/>
            <a:ext cx="1373271" cy="68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686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19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1" y="2"/>
            <a:ext cx="1221944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232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id="{85267853-B155-4C5A-B17D-13C99003FA45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id="{EAE8A449-7A3F-40C5-B305-E2A28C9FD942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id="{61A8C16D-6509-4108-98A5-625CBDF5F070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id="{F3B873EF-BA25-43F8-B507-68795F3111ED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id="{B20D4855-2AE0-48EF-9542-73C2EC19F994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154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id="{05B45BC2-AFD2-4521-86C7-28EA6A142BF8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id="{73E6612B-E6CF-431F-83A1-B242A79A465C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id="{9B231B91-9FD3-46F5-8DB9-BCC8C6F58B0F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id="{75059DDB-9C2F-46FF-9EF1-50E22BC24E2C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id="{BE790CA5-EC6C-4F0B-B555-50D8033BE031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6DDB6A-D1EC-44AC-A42F-3D5C776DEBE6}"/>
              </a:ext>
            </a:extLst>
          </p:cNvPr>
          <p:cNvSpPr/>
          <p:nvPr userDrawn="1"/>
        </p:nvSpPr>
        <p:spPr>
          <a:xfrm rot="20410169">
            <a:off x="4016053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A11163-4540-4661-A7E2-7E02DE00886F}"/>
              </a:ext>
            </a:extLst>
          </p:cNvPr>
          <p:cNvSpPr txBox="1"/>
          <p:nvPr userDrawn="1"/>
        </p:nvSpPr>
        <p:spPr>
          <a:xfrm>
            <a:off x="5353382" y="1982712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8" y="1150964"/>
            <a:ext cx="1481296" cy="490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169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id="{26859808-0E4C-4601-BFD5-C6BA5BCC44FE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id="{C20B859B-7433-488D-AD26-C313806026F3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id="{26C76A02-5C8B-42AD-8662-686E30606D34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id="{C6F4EA04-890C-4306-9211-FB1733E0C647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id="{0A2B951D-F19F-475D-B457-B86EF8DC984B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09803A-0360-4D33-9AB5-ED47ED9135D1}"/>
              </a:ext>
            </a:extLst>
          </p:cNvPr>
          <p:cNvSpPr/>
          <p:nvPr userDrawn="1"/>
        </p:nvSpPr>
        <p:spPr>
          <a:xfrm rot="21228401">
            <a:off x="2278902" y="1179056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0D0665-6999-4651-BD19-C7C402D30EEB}"/>
              </a:ext>
            </a:extLst>
          </p:cNvPr>
          <p:cNvSpPr/>
          <p:nvPr userDrawn="1"/>
        </p:nvSpPr>
        <p:spPr>
          <a:xfrm rot="1737576">
            <a:off x="6328896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77F017-DFC1-4D5F-8272-B3E76D6DA324}"/>
              </a:ext>
            </a:extLst>
          </p:cNvPr>
          <p:cNvSpPr/>
          <p:nvPr userDrawn="1"/>
        </p:nvSpPr>
        <p:spPr>
          <a:xfrm rot="19676478">
            <a:off x="1401293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9"/>
            <a:ext cx="3028932" cy="384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22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3599D6A8-8376-4469-B1C4-0D0AB8B9FCB9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F6108594-A8DF-4763-BAD6-AFEBB0C31969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B8502FED-250A-4CBC-8EE4-50D3D012EADA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4B97A2AD-D2A2-4C3E-AA45-DF5B9EE1314C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ECDDE16C-0075-42EB-A3AA-DDD1D96A76E4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B12868-D957-45A4-B5D8-783DBD98F2C6}"/>
              </a:ext>
            </a:extLst>
          </p:cNvPr>
          <p:cNvSpPr/>
          <p:nvPr userDrawn="1"/>
        </p:nvSpPr>
        <p:spPr>
          <a:xfrm>
            <a:off x="3667343" y="983094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2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28E606-F052-4F98-9FBC-30FFA9B82FDA}"/>
              </a:ext>
            </a:extLst>
          </p:cNvPr>
          <p:cNvSpPr txBox="1"/>
          <p:nvPr userDrawn="1"/>
        </p:nvSpPr>
        <p:spPr>
          <a:xfrm>
            <a:off x="4557821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6645" y="3997565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15E454A-B08C-4576-8333-920008E55294}"/>
              </a:ext>
            </a:extLst>
          </p:cNvPr>
          <p:cNvSpPr txBox="1"/>
          <p:nvPr userDrawn="1"/>
        </p:nvSpPr>
        <p:spPr>
          <a:xfrm>
            <a:off x="7668011" y="6560137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599" dirty="0"/>
          </a:p>
        </p:txBody>
      </p:sp>
    </p:spTree>
    <p:extLst>
      <p:ext uri="{BB962C8B-B14F-4D97-AF65-F5344CB8AC3E}">
        <p14:creationId xmlns:p14="http://schemas.microsoft.com/office/powerpoint/2010/main" val="1805236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1"/>
            <a:ext cx="12192003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474D555A-C16A-473D-AF7C-F4FD4B48A8D9}"/>
              </a:ext>
            </a:extLst>
          </p:cNvPr>
          <p:cNvSpPr/>
          <p:nvPr userDrawn="1"/>
        </p:nvSpPr>
        <p:spPr>
          <a:xfrm>
            <a:off x="516733" y="469294"/>
            <a:ext cx="11158538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C65B931E-2ABD-4CF8-84F6-335ECD99B199}"/>
              </a:ext>
            </a:extLst>
          </p:cNvPr>
          <p:cNvSpPr/>
          <p:nvPr userDrawn="1"/>
        </p:nvSpPr>
        <p:spPr>
          <a:xfrm>
            <a:off x="-224146" y="-171430"/>
            <a:ext cx="703249" cy="703250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E2A2EEE9-A456-4E8F-8852-B76D53D8FF96}"/>
              </a:ext>
            </a:extLst>
          </p:cNvPr>
          <p:cNvSpPr/>
          <p:nvPr userDrawn="1"/>
        </p:nvSpPr>
        <p:spPr>
          <a:xfrm>
            <a:off x="-403245" y="5468730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1E2A3415-52F3-43A8-85D2-8D6B017D46B0}"/>
              </a:ext>
            </a:extLst>
          </p:cNvPr>
          <p:cNvSpPr/>
          <p:nvPr userDrawn="1"/>
        </p:nvSpPr>
        <p:spPr>
          <a:xfrm>
            <a:off x="11764216" y="6442392"/>
            <a:ext cx="302176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rot="2700000">
            <a:off x="10957685" y="5135838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BC7E4DB5-7686-4871-BA09-0A5DDCFFD03D}"/>
              </a:ext>
            </a:extLst>
          </p:cNvPr>
          <p:cNvSpPr/>
          <p:nvPr userDrawn="1"/>
        </p:nvSpPr>
        <p:spPr>
          <a:xfrm>
            <a:off x="10478502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705815-50C6-489B-A39B-E7D336F21CDD}"/>
              </a:ext>
            </a:extLst>
          </p:cNvPr>
          <p:cNvSpPr/>
          <p:nvPr userDrawn="1"/>
        </p:nvSpPr>
        <p:spPr>
          <a:xfrm rot="21228401">
            <a:off x="2278902" y="1179056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5E3F9D9-E86C-450A-BAA6-C085040D4067}"/>
              </a:ext>
            </a:extLst>
          </p:cNvPr>
          <p:cNvSpPr/>
          <p:nvPr userDrawn="1"/>
        </p:nvSpPr>
        <p:spPr>
          <a:xfrm rot="1737576">
            <a:off x="6328896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47D38E-29D5-4F6D-990E-43B85D6A3CCA}"/>
              </a:ext>
            </a:extLst>
          </p:cNvPr>
          <p:cNvSpPr/>
          <p:nvPr userDrawn="1"/>
        </p:nvSpPr>
        <p:spPr>
          <a:xfrm rot="19676478">
            <a:off x="1401293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7DB6B0-739A-4370-B3E5-8A28161C766A}"/>
              </a:ext>
            </a:extLst>
          </p:cNvPr>
          <p:cNvSpPr txBox="1"/>
          <p:nvPr userDrawn="1"/>
        </p:nvSpPr>
        <p:spPr>
          <a:xfrm>
            <a:off x="3155098" y="2004298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id="{A7F7820E-B6A1-4ABA-87C3-90A18D28B9AB}"/>
              </a:ext>
            </a:extLst>
          </p:cNvPr>
          <p:cNvGrpSpPr/>
          <p:nvPr userDrawn="1"/>
        </p:nvGrpSpPr>
        <p:grpSpPr>
          <a:xfrm>
            <a:off x="7976030" y="2989411"/>
            <a:ext cx="2842230" cy="2927641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799"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99"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23418162-C26E-4370-9D2F-33E57C0A0B7E}"/>
              </a:ext>
            </a:extLst>
          </p:cNvPr>
          <p:cNvSpPr txBox="1"/>
          <p:nvPr userDrawn="1"/>
        </p:nvSpPr>
        <p:spPr>
          <a:xfrm>
            <a:off x="7514756" y="651788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599" dirty="0"/>
          </a:p>
        </p:txBody>
      </p:sp>
    </p:spTree>
    <p:extLst>
      <p:ext uri="{BB962C8B-B14F-4D97-AF65-F5344CB8AC3E}">
        <p14:creationId xmlns:p14="http://schemas.microsoft.com/office/powerpoint/2010/main" val="1225271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CB28D7-CB5E-42A4-AC1B-49E9F84E1AA8}"/>
              </a:ext>
            </a:extLst>
          </p:cNvPr>
          <p:cNvSpPr/>
          <p:nvPr userDrawn="1"/>
        </p:nvSpPr>
        <p:spPr>
          <a:xfrm>
            <a:off x="212652" y="202019"/>
            <a:ext cx="11738344" cy="6507126"/>
          </a:xfrm>
          <a:custGeom>
            <a:avLst/>
            <a:gdLst>
              <a:gd name="connsiteX0" fmla="*/ 0 w 11738344"/>
              <a:gd name="connsiteY0" fmla="*/ 0 h 6507126"/>
              <a:gd name="connsiteX1" fmla="*/ 586917 w 11738344"/>
              <a:gd name="connsiteY1" fmla="*/ 0 h 6507126"/>
              <a:gd name="connsiteX2" fmla="*/ 939068 w 11738344"/>
              <a:gd name="connsiteY2" fmla="*/ 0 h 6507126"/>
              <a:gd name="connsiteX3" fmla="*/ 1525985 w 11738344"/>
              <a:gd name="connsiteY3" fmla="*/ 0 h 6507126"/>
              <a:gd name="connsiteX4" fmla="*/ 1760752 w 11738344"/>
              <a:gd name="connsiteY4" fmla="*/ 0 h 6507126"/>
              <a:gd name="connsiteX5" fmla="*/ 2347669 w 11738344"/>
              <a:gd name="connsiteY5" fmla="*/ 0 h 6507126"/>
              <a:gd name="connsiteX6" fmla="*/ 3051969 w 11738344"/>
              <a:gd name="connsiteY6" fmla="*/ 0 h 6507126"/>
              <a:gd name="connsiteX7" fmla="*/ 3521503 w 11738344"/>
              <a:gd name="connsiteY7" fmla="*/ 0 h 6507126"/>
              <a:gd name="connsiteX8" fmla="*/ 3756270 w 11738344"/>
              <a:gd name="connsiteY8" fmla="*/ 0 h 6507126"/>
              <a:gd name="connsiteX9" fmla="*/ 4577954 w 11738344"/>
              <a:gd name="connsiteY9" fmla="*/ 0 h 6507126"/>
              <a:gd name="connsiteX10" fmla="*/ 5164871 w 11738344"/>
              <a:gd name="connsiteY10" fmla="*/ 0 h 6507126"/>
              <a:gd name="connsiteX11" fmla="*/ 5751789 w 11738344"/>
              <a:gd name="connsiteY11" fmla="*/ 0 h 6507126"/>
              <a:gd name="connsiteX12" fmla="*/ 6221322 w 11738344"/>
              <a:gd name="connsiteY12" fmla="*/ 0 h 6507126"/>
              <a:gd name="connsiteX13" fmla="*/ 7043006 w 11738344"/>
              <a:gd name="connsiteY13" fmla="*/ 0 h 6507126"/>
              <a:gd name="connsiteX14" fmla="*/ 7277773 w 11738344"/>
              <a:gd name="connsiteY14" fmla="*/ 0 h 6507126"/>
              <a:gd name="connsiteX15" fmla="*/ 7629924 w 11738344"/>
              <a:gd name="connsiteY15" fmla="*/ 0 h 6507126"/>
              <a:gd name="connsiteX16" fmla="*/ 8216841 w 11738344"/>
              <a:gd name="connsiteY16" fmla="*/ 0 h 6507126"/>
              <a:gd name="connsiteX17" fmla="*/ 9038525 w 11738344"/>
              <a:gd name="connsiteY17" fmla="*/ 0 h 6507126"/>
              <a:gd name="connsiteX18" fmla="*/ 9273292 w 11738344"/>
              <a:gd name="connsiteY18" fmla="*/ 0 h 6507126"/>
              <a:gd name="connsiteX19" fmla="*/ 9742826 w 11738344"/>
              <a:gd name="connsiteY19" fmla="*/ 0 h 6507126"/>
              <a:gd name="connsiteX20" fmla="*/ 10564510 w 11738344"/>
              <a:gd name="connsiteY20" fmla="*/ 0 h 6507126"/>
              <a:gd name="connsiteX21" fmla="*/ 11151427 w 11738344"/>
              <a:gd name="connsiteY21" fmla="*/ 0 h 6507126"/>
              <a:gd name="connsiteX22" fmla="*/ 11738344 w 11738344"/>
              <a:gd name="connsiteY22" fmla="*/ 0 h 6507126"/>
              <a:gd name="connsiteX23" fmla="*/ 11738344 w 11738344"/>
              <a:gd name="connsiteY23" fmla="*/ 721699 h 6507126"/>
              <a:gd name="connsiteX24" fmla="*/ 11738344 w 11738344"/>
              <a:gd name="connsiteY24" fmla="*/ 1183114 h 6507126"/>
              <a:gd name="connsiteX25" fmla="*/ 11738344 w 11738344"/>
              <a:gd name="connsiteY25" fmla="*/ 1644528 h 6507126"/>
              <a:gd name="connsiteX26" fmla="*/ 11738344 w 11738344"/>
              <a:gd name="connsiteY26" fmla="*/ 2236085 h 6507126"/>
              <a:gd name="connsiteX27" fmla="*/ 11738344 w 11738344"/>
              <a:gd name="connsiteY27" fmla="*/ 2827642 h 6507126"/>
              <a:gd name="connsiteX28" fmla="*/ 11738344 w 11738344"/>
              <a:gd name="connsiteY28" fmla="*/ 3223985 h 6507126"/>
              <a:gd name="connsiteX29" fmla="*/ 11738344 w 11738344"/>
              <a:gd name="connsiteY29" fmla="*/ 3815542 h 6507126"/>
              <a:gd name="connsiteX30" fmla="*/ 11738344 w 11738344"/>
              <a:gd name="connsiteY30" fmla="*/ 4537241 h 6507126"/>
              <a:gd name="connsiteX31" fmla="*/ 11738344 w 11738344"/>
              <a:gd name="connsiteY31" fmla="*/ 4998656 h 6507126"/>
              <a:gd name="connsiteX32" fmla="*/ 11738344 w 11738344"/>
              <a:gd name="connsiteY32" fmla="*/ 5394999 h 6507126"/>
              <a:gd name="connsiteX33" fmla="*/ 11738344 w 11738344"/>
              <a:gd name="connsiteY33" fmla="*/ 5986556 h 6507126"/>
              <a:gd name="connsiteX34" fmla="*/ 11738344 w 11738344"/>
              <a:gd name="connsiteY34" fmla="*/ 6507126 h 6507126"/>
              <a:gd name="connsiteX35" fmla="*/ 11034043 w 11738344"/>
              <a:gd name="connsiteY35" fmla="*/ 6507126 h 6507126"/>
              <a:gd name="connsiteX36" fmla="*/ 10799276 w 11738344"/>
              <a:gd name="connsiteY36" fmla="*/ 6507126 h 6507126"/>
              <a:gd name="connsiteX37" fmla="*/ 10094976 w 11738344"/>
              <a:gd name="connsiteY37" fmla="*/ 6507126 h 6507126"/>
              <a:gd name="connsiteX38" fmla="*/ 9860209 w 11738344"/>
              <a:gd name="connsiteY38" fmla="*/ 6507126 h 6507126"/>
              <a:gd name="connsiteX39" fmla="*/ 9155908 w 11738344"/>
              <a:gd name="connsiteY39" fmla="*/ 6507126 h 6507126"/>
              <a:gd name="connsiteX40" fmla="*/ 8803758 w 11738344"/>
              <a:gd name="connsiteY40" fmla="*/ 6507126 h 6507126"/>
              <a:gd name="connsiteX41" fmla="*/ 8334224 w 11738344"/>
              <a:gd name="connsiteY41" fmla="*/ 6507126 h 6507126"/>
              <a:gd name="connsiteX42" fmla="*/ 8099457 w 11738344"/>
              <a:gd name="connsiteY42" fmla="*/ 6507126 h 6507126"/>
              <a:gd name="connsiteX43" fmla="*/ 7629924 w 11738344"/>
              <a:gd name="connsiteY43" fmla="*/ 6507126 h 6507126"/>
              <a:gd name="connsiteX44" fmla="*/ 6808240 w 11738344"/>
              <a:gd name="connsiteY44" fmla="*/ 6507126 h 6507126"/>
              <a:gd name="connsiteX45" fmla="*/ 6573473 w 11738344"/>
              <a:gd name="connsiteY45" fmla="*/ 6507126 h 6507126"/>
              <a:gd name="connsiteX46" fmla="*/ 5869172 w 11738344"/>
              <a:gd name="connsiteY46" fmla="*/ 6507126 h 6507126"/>
              <a:gd name="connsiteX47" fmla="*/ 5282255 w 11738344"/>
              <a:gd name="connsiteY47" fmla="*/ 6507126 h 6507126"/>
              <a:gd name="connsiteX48" fmla="*/ 4930104 w 11738344"/>
              <a:gd name="connsiteY48" fmla="*/ 6507126 h 6507126"/>
              <a:gd name="connsiteX49" fmla="*/ 4577954 w 11738344"/>
              <a:gd name="connsiteY49" fmla="*/ 6507126 h 6507126"/>
              <a:gd name="connsiteX50" fmla="*/ 4108420 w 11738344"/>
              <a:gd name="connsiteY50" fmla="*/ 6507126 h 6507126"/>
              <a:gd name="connsiteX51" fmla="*/ 3521503 w 11738344"/>
              <a:gd name="connsiteY51" fmla="*/ 6507126 h 6507126"/>
              <a:gd name="connsiteX52" fmla="*/ 2699819 w 11738344"/>
              <a:gd name="connsiteY52" fmla="*/ 6507126 h 6507126"/>
              <a:gd name="connsiteX53" fmla="*/ 1995518 w 11738344"/>
              <a:gd name="connsiteY53" fmla="*/ 6507126 h 6507126"/>
              <a:gd name="connsiteX54" fmla="*/ 1760752 w 11738344"/>
              <a:gd name="connsiteY54" fmla="*/ 6507126 h 6507126"/>
              <a:gd name="connsiteX55" fmla="*/ 939068 w 11738344"/>
              <a:gd name="connsiteY55" fmla="*/ 6507126 h 6507126"/>
              <a:gd name="connsiteX56" fmla="*/ 0 w 11738344"/>
              <a:gd name="connsiteY56" fmla="*/ 6507126 h 6507126"/>
              <a:gd name="connsiteX57" fmla="*/ 0 w 11738344"/>
              <a:gd name="connsiteY57" fmla="*/ 5785427 h 6507126"/>
              <a:gd name="connsiteX58" fmla="*/ 0 w 11738344"/>
              <a:gd name="connsiteY58" fmla="*/ 5128798 h 6507126"/>
              <a:gd name="connsiteX59" fmla="*/ 0 w 11738344"/>
              <a:gd name="connsiteY59" fmla="*/ 4537241 h 6507126"/>
              <a:gd name="connsiteX60" fmla="*/ 0 w 11738344"/>
              <a:gd name="connsiteY60" fmla="*/ 3880613 h 6507126"/>
              <a:gd name="connsiteX61" fmla="*/ 0 w 11738344"/>
              <a:gd name="connsiteY61" fmla="*/ 3158914 h 6507126"/>
              <a:gd name="connsiteX62" fmla="*/ 0 w 11738344"/>
              <a:gd name="connsiteY62" fmla="*/ 2437214 h 6507126"/>
              <a:gd name="connsiteX63" fmla="*/ 0 w 11738344"/>
              <a:gd name="connsiteY63" fmla="*/ 1715515 h 6507126"/>
              <a:gd name="connsiteX64" fmla="*/ 0 w 11738344"/>
              <a:gd name="connsiteY64" fmla="*/ 1319172 h 6507126"/>
              <a:gd name="connsiteX65" fmla="*/ 0 w 11738344"/>
              <a:gd name="connsiteY65" fmla="*/ 662544 h 6507126"/>
              <a:gd name="connsiteX66" fmla="*/ 0 w 11738344"/>
              <a:gd name="connsiteY66" fmla="*/ 0 h 6507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6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35524" y="3557626"/>
                  <a:pt x="11738344" y="3815542"/>
                </a:cubicBezTo>
                <a:cubicBezTo>
                  <a:pt x="11741164" y="4073458"/>
                  <a:pt x="11658072" y="4280800"/>
                  <a:pt x="11738344" y="4537241"/>
                </a:cubicBezTo>
                <a:cubicBezTo>
                  <a:pt x="11818616" y="4793682"/>
                  <a:pt x="11684921" y="4789508"/>
                  <a:pt x="11738344" y="4998656"/>
                </a:cubicBezTo>
                <a:cubicBezTo>
                  <a:pt x="11791767" y="5207804"/>
                  <a:pt x="11719250" y="5308583"/>
                  <a:pt x="11738344" y="5394999"/>
                </a:cubicBezTo>
                <a:cubicBezTo>
                  <a:pt x="11757438" y="5481415"/>
                  <a:pt x="11699476" y="5736460"/>
                  <a:pt x="11738344" y="5986556"/>
                </a:cubicBezTo>
                <a:cubicBezTo>
                  <a:pt x="11777212" y="6236652"/>
                  <a:pt x="11708423" y="6334875"/>
                  <a:pt x="11738344" y="6507126"/>
                </a:cubicBezTo>
                <a:cubicBezTo>
                  <a:pt x="11478827" y="6561765"/>
                  <a:pt x="11355604" y="6489110"/>
                  <a:pt x="11034043" y="6507126"/>
                </a:cubicBezTo>
                <a:cubicBezTo>
                  <a:pt x="10712482" y="6525142"/>
                  <a:pt x="10886680" y="6497142"/>
                  <a:pt x="10799276" y="6507126"/>
                </a:cubicBezTo>
                <a:cubicBezTo>
                  <a:pt x="10711872" y="6517110"/>
                  <a:pt x="10265533" y="6502057"/>
                  <a:pt x="10094976" y="6507126"/>
                </a:cubicBezTo>
                <a:cubicBezTo>
                  <a:pt x="9924419" y="6512195"/>
                  <a:pt x="9975231" y="6494614"/>
                  <a:pt x="9860209" y="6507126"/>
                </a:cubicBezTo>
                <a:cubicBezTo>
                  <a:pt x="9745187" y="6519638"/>
                  <a:pt x="9465544" y="6493150"/>
                  <a:pt x="9155908" y="6507126"/>
                </a:cubicBezTo>
                <a:cubicBezTo>
                  <a:pt x="8846272" y="6521102"/>
                  <a:pt x="8884191" y="6495077"/>
                  <a:pt x="8803758" y="6507126"/>
                </a:cubicBezTo>
                <a:cubicBezTo>
                  <a:pt x="8723325" y="6519175"/>
                  <a:pt x="8508753" y="6467332"/>
                  <a:pt x="8334224" y="6507126"/>
                </a:cubicBezTo>
                <a:cubicBezTo>
                  <a:pt x="8159695" y="6546920"/>
                  <a:pt x="8211920" y="6481972"/>
                  <a:pt x="8099457" y="6507126"/>
                </a:cubicBezTo>
                <a:cubicBezTo>
                  <a:pt x="7986994" y="6532280"/>
                  <a:pt x="7760338" y="6491343"/>
                  <a:pt x="7629924" y="6507126"/>
                </a:cubicBezTo>
                <a:cubicBezTo>
                  <a:pt x="7499510" y="6522909"/>
                  <a:pt x="7068285" y="6502087"/>
                  <a:pt x="6808240" y="6507126"/>
                </a:cubicBezTo>
                <a:cubicBezTo>
                  <a:pt x="6548195" y="6512165"/>
                  <a:pt x="6642810" y="6498575"/>
                  <a:pt x="6573473" y="6507126"/>
                </a:cubicBezTo>
                <a:cubicBezTo>
                  <a:pt x="6504136" y="6515677"/>
                  <a:pt x="6038855" y="6438772"/>
                  <a:pt x="5869172" y="6507126"/>
                </a:cubicBezTo>
                <a:cubicBezTo>
                  <a:pt x="5699489" y="6575480"/>
                  <a:pt x="5566362" y="6496886"/>
                  <a:pt x="5282255" y="6507126"/>
                </a:cubicBezTo>
                <a:cubicBezTo>
                  <a:pt x="4998148" y="6517366"/>
                  <a:pt x="5039221" y="6465906"/>
                  <a:pt x="4930104" y="6507126"/>
                </a:cubicBezTo>
                <a:cubicBezTo>
                  <a:pt x="4820987" y="6548346"/>
                  <a:pt x="4723325" y="6493649"/>
                  <a:pt x="4577954" y="6507126"/>
                </a:cubicBezTo>
                <a:cubicBezTo>
                  <a:pt x="4432583" y="6520603"/>
                  <a:pt x="4240580" y="6477187"/>
                  <a:pt x="4108420" y="6507126"/>
                </a:cubicBezTo>
                <a:cubicBezTo>
                  <a:pt x="3976260" y="6537065"/>
                  <a:pt x="3729849" y="6485757"/>
                  <a:pt x="3521503" y="6507126"/>
                </a:cubicBezTo>
                <a:cubicBezTo>
                  <a:pt x="3313157" y="6528495"/>
                  <a:pt x="2978184" y="6440522"/>
                  <a:pt x="2699819" y="6507126"/>
                </a:cubicBezTo>
                <a:cubicBezTo>
                  <a:pt x="2421454" y="6573730"/>
                  <a:pt x="2296956" y="6495817"/>
                  <a:pt x="1995518" y="6507126"/>
                </a:cubicBezTo>
                <a:cubicBezTo>
                  <a:pt x="1694080" y="6518435"/>
                  <a:pt x="1872133" y="6498124"/>
                  <a:pt x="1760752" y="6507126"/>
                </a:cubicBezTo>
                <a:cubicBezTo>
                  <a:pt x="1649371" y="6516128"/>
                  <a:pt x="1240399" y="6475881"/>
                  <a:pt x="939068" y="6507126"/>
                </a:cubicBezTo>
                <a:cubicBezTo>
                  <a:pt x="637737" y="6538371"/>
                  <a:pt x="388381" y="6477071"/>
                  <a:pt x="0" y="6507126"/>
                </a:cubicBezTo>
                <a:cubicBezTo>
                  <a:pt x="-47939" y="6337480"/>
                  <a:pt x="879" y="6060670"/>
                  <a:pt x="0" y="5785427"/>
                </a:cubicBezTo>
                <a:cubicBezTo>
                  <a:pt x="-879" y="5510184"/>
                  <a:pt x="75370" y="5361568"/>
                  <a:pt x="0" y="5128798"/>
                </a:cubicBezTo>
                <a:cubicBezTo>
                  <a:pt x="-75370" y="4896028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7529" y="3319715"/>
                  <a:pt x="0" y="3158914"/>
                </a:cubicBezTo>
                <a:cubicBezTo>
                  <a:pt x="-37529" y="2998113"/>
                  <a:pt x="75205" y="2722380"/>
                  <a:pt x="0" y="2437214"/>
                </a:cubicBezTo>
                <a:cubicBezTo>
                  <a:pt x="-75205" y="2152048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6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8938" y="1338382"/>
                  <a:pt x="11738344" y="1514386"/>
                </a:cubicBezTo>
                <a:cubicBezTo>
                  <a:pt x="11787750" y="1690390"/>
                  <a:pt x="11702678" y="1771995"/>
                  <a:pt x="11738344" y="1975800"/>
                </a:cubicBezTo>
                <a:cubicBezTo>
                  <a:pt x="11774010" y="2179605"/>
                  <a:pt x="11703875" y="2268637"/>
                  <a:pt x="11738344" y="2502286"/>
                </a:cubicBezTo>
                <a:cubicBezTo>
                  <a:pt x="11772813" y="2735935"/>
                  <a:pt x="11690625" y="2999405"/>
                  <a:pt x="11738344" y="3223985"/>
                </a:cubicBezTo>
                <a:cubicBezTo>
                  <a:pt x="11786063" y="3448565"/>
                  <a:pt x="11700748" y="3463165"/>
                  <a:pt x="11738344" y="3620328"/>
                </a:cubicBezTo>
                <a:cubicBezTo>
                  <a:pt x="11775940" y="3777491"/>
                  <a:pt x="11708752" y="4041558"/>
                  <a:pt x="11738344" y="4342028"/>
                </a:cubicBezTo>
                <a:cubicBezTo>
                  <a:pt x="11767936" y="4642498"/>
                  <a:pt x="11729213" y="4583819"/>
                  <a:pt x="11738344" y="4738371"/>
                </a:cubicBezTo>
                <a:cubicBezTo>
                  <a:pt x="11747475" y="4892923"/>
                  <a:pt x="11733578" y="4965084"/>
                  <a:pt x="11738344" y="5134714"/>
                </a:cubicBezTo>
                <a:cubicBezTo>
                  <a:pt x="11743110" y="5304344"/>
                  <a:pt x="11662322" y="5553419"/>
                  <a:pt x="11738344" y="5791342"/>
                </a:cubicBezTo>
                <a:cubicBezTo>
                  <a:pt x="11814366" y="6029265"/>
                  <a:pt x="11713020" y="6176137"/>
                  <a:pt x="11738344" y="6507126"/>
                </a:cubicBezTo>
                <a:cubicBezTo>
                  <a:pt x="11547327" y="6548974"/>
                  <a:pt x="11498077" y="6493047"/>
                  <a:pt x="11268810" y="6507126"/>
                </a:cubicBezTo>
                <a:cubicBezTo>
                  <a:pt x="11039543" y="6521205"/>
                  <a:pt x="11107069" y="6502335"/>
                  <a:pt x="11034043" y="6507126"/>
                </a:cubicBezTo>
                <a:cubicBezTo>
                  <a:pt x="10961017" y="6511917"/>
                  <a:pt x="10683932" y="6506700"/>
                  <a:pt x="10564510" y="6507126"/>
                </a:cubicBezTo>
                <a:cubicBezTo>
                  <a:pt x="10445088" y="6507552"/>
                  <a:pt x="10108637" y="6458163"/>
                  <a:pt x="9742826" y="6507126"/>
                </a:cubicBezTo>
                <a:cubicBezTo>
                  <a:pt x="9377015" y="6556089"/>
                  <a:pt x="9349509" y="6439683"/>
                  <a:pt x="9038525" y="6507126"/>
                </a:cubicBezTo>
                <a:cubicBezTo>
                  <a:pt x="8727541" y="6574569"/>
                  <a:pt x="8794847" y="6477169"/>
                  <a:pt x="8686375" y="6507126"/>
                </a:cubicBezTo>
                <a:cubicBezTo>
                  <a:pt x="8577903" y="6537083"/>
                  <a:pt x="8357039" y="6497361"/>
                  <a:pt x="8099457" y="6507126"/>
                </a:cubicBezTo>
                <a:cubicBezTo>
                  <a:pt x="7841875" y="6516891"/>
                  <a:pt x="7839028" y="6470905"/>
                  <a:pt x="7747307" y="6507126"/>
                </a:cubicBezTo>
                <a:cubicBezTo>
                  <a:pt x="7655586" y="6543347"/>
                  <a:pt x="7266710" y="6462146"/>
                  <a:pt x="7043006" y="6507126"/>
                </a:cubicBezTo>
                <a:cubicBezTo>
                  <a:pt x="6819302" y="6552106"/>
                  <a:pt x="6503498" y="6464457"/>
                  <a:pt x="6338706" y="6507126"/>
                </a:cubicBezTo>
                <a:cubicBezTo>
                  <a:pt x="6173914" y="6549795"/>
                  <a:pt x="6184575" y="6483219"/>
                  <a:pt x="6103939" y="6507126"/>
                </a:cubicBezTo>
                <a:cubicBezTo>
                  <a:pt x="6023303" y="6531033"/>
                  <a:pt x="5677300" y="6424779"/>
                  <a:pt x="5399638" y="6507126"/>
                </a:cubicBezTo>
                <a:cubicBezTo>
                  <a:pt x="5121976" y="6589473"/>
                  <a:pt x="5064059" y="6456169"/>
                  <a:pt x="4930104" y="6507126"/>
                </a:cubicBezTo>
                <a:cubicBezTo>
                  <a:pt x="4796149" y="6558083"/>
                  <a:pt x="4287006" y="6419486"/>
                  <a:pt x="4108420" y="6507126"/>
                </a:cubicBezTo>
                <a:cubicBezTo>
                  <a:pt x="3929834" y="6594766"/>
                  <a:pt x="3851012" y="6506128"/>
                  <a:pt x="3756270" y="6507126"/>
                </a:cubicBezTo>
                <a:cubicBezTo>
                  <a:pt x="3661528" y="6508124"/>
                  <a:pt x="3178681" y="6505195"/>
                  <a:pt x="2934586" y="6507126"/>
                </a:cubicBezTo>
                <a:cubicBezTo>
                  <a:pt x="2690491" y="6509057"/>
                  <a:pt x="2804760" y="6481922"/>
                  <a:pt x="2699819" y="6507126"/>
                </a:cubicBezTo>
                <a:cubicBezTo>
                  <a:pt x="2594878" y="6532330"/>
                  <a:pt x="2131310" y="6492864"/>
                  <a:pt x="1878135" y="6507126"/>
                </a:cubicBezTo>
                <a:cubicBezTo>
                  <a:pt x="1624960" y="6521388"/>
                  <a:pt x="1497787" y="6488584"/>
                  <a:pt x="1173834" y="6507126"/>
                </a:cubicBezTo>
                <a:cubicBezTo>
                  <a:pt x="849881" y="6525668"/>
                  <a:pt x="834993" y="6490956"/>
                  <a:pt x="704301" y="6507126"/>
                </a:cubicBezTo>
                <a:cubicBezTo>
                  <a:pt x="573609" y="6523296"/>
                  <a:pt x="308132" y="6478694"/>
                  <a:pt x="0" y="6507126"/>
                </a:cubicBezTo>
                <a:cubicBezTo>
                  <a:pt x="-29938" y="6329999"/>
                  <a:pt x="56135" y="6044586"/>
                  <a:pt x="0" y="5785427"/>
                </a:cubicBezTo>
                <a:cubicBezTo>
                  <a:pt x="-56135" y="5526268"/>
                  <a:pt x="39316" y="5376751"/>
                  <a:pt x="0" y="5193870"/>
                </a:cubicBezTo>
                <a:cubicBezTo>
                  <a:pt x="-39316" y="5010989"/>
                  <a:pt x="32117" y="4985216"/>
                  <a:pt x="0" y="4797527"/>
                </a:cubicBezTo>
                <a:cubicBezTo>
                  <a:pt x="-32117" y="4609838"/>
                  <a:pt x="57743" y="4276269"/>
                  <a:pt x="0" y="4075827"/>
                </a:cubicBezTo>
                <a:cubicBezTo>
                  <a:pt x="-57743" y="3875385"/>
                  <a:pt x="207" y="3518981"/>
                  <a:pt x="0" y="3354128"/>
                </a:cubicBezTo>
                <a:cubicBezTo>
                  <a:pt x="-207" y="3189275"/>
                  <a:pt x="26299" y="3135378"/>
                  <a:pt x="0" y="2957785"/>
                </a:cubicBezTo>
                <a:cubicBezTo>
                  <a:pt x="-26299" y="2780192"/>
                  <a:pt x="42753" y="2621236"/>
                  <a:pt x="0" y="2431299"/>
                </a:cubicBezTo>
                <a:cubicBezTo>
                  <a:pt x="-42753" y="2241362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</p:spTree>
    <p:extLst>
      <p:ext uri="{BB962C8B-B14F-4D97-AF65-F5344CB8AC3E}">
        <p14:creationId xmlns:p14="http://schemas.microsoft.com/office/powerpoint/2010/main" val="1676669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7708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FBCFA92-4A2A-4955-9877-FE7180498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7CC105D-BE4D-49D5-AB3C-91BA49259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F6FEC97-1389-42A0-89B5-4F932A4A7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/>
              <a:pPr/>
              <a:t>2022/5/4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9FAB89-670F-4C9C-BE31-703288A2A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AEB3DB9-1814-4EC3-89C6-F00C9328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8" name="Picture 7">
            <a:hlinkClick r:id="rId2"/>
            <a:extLst>
              <a:ext uri="{FF2B5EF4-FFF2-40B4-BE49-F238E27FC236}">
                <a16:creationId xmlns:a16="http://schemas.microsoft.com/office/drawing/2014/main" id="{B5A331A3-6FE1-4DA4-99DA-C4C2C8BA5A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36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AB07DA-7619-4B1C-B921-1F1228AB7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46DF692-DFC4-4AD7-A3F6-100210ACF9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AAF64C9-C166-401C-88A4-844ED903E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/>
              <a:pPr/>
              <a:t>2022/5/4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3021AD0-C1DE-4F39-BC18-5F9710E61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11A0C21-B48D-48AA-832F-49C8217A4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641CC36-AAA2-4304-8DFC-0CC7756F15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880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735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7F4143-72CA-4018-B33D-C53E2554C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8B5C304-D762-4C0C-8B61-4B2070581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045017-8FE4-4B4F-B6D7-932ADBDAE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/>
              <a:pPr/>
              <a:t>2022/5/4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937FE39-9B61-445E-970F-5630BACD1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5F8463-EF49-440C-855E-B3529958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4CD89B-7B22-4153-B28D-89221146CB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34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1935FBE-BCF0-437C-8C0B-27ED779075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4BBAEBC-6555-4116-BB13-B8F2B1AC52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617240D-3FFD-4B37-B41A-DE2DC29C7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/>
              <a:pPr/>
              <a:t>2022/5/4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03C2A9F-C11B-44DE-AC3F-6D7007D97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EFCB1D1-879D-4994-B141-5600ED1A9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7450A8A-DEB8-495E-AACE-84129B63C5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168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8FEE04-58E4-4760-9847-E9872B23A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E2CC12-404D-4EDB-BCCD-1EC42500AA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F4E1FFA-5F35-43E0-AC13-7518008F3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07C7421-4483-4563-9AFE-61EFA61019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54A0E69-E43D-4340-A4F5-B8D1885E56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91A4C16-115F-4BAF-A7C6-0D35AADE1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/>
              <a:pPr/>
              <a:t>2022/5/4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F8A4299-5DF9-42D3-9B39-6E0CC8097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881C771-9347-4097-B961-6A14517F4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8F11D3A-16E2-4467-96AE-44AA5E49E6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46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AF9FCC0-3AAC-4C46-B138-158D57233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B4364BB-3573-4087-8070-E8E03F1FF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/>
              <a:pPr/>
              <a:t>2022/5/4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373BA40-C4D5-4E71-B9FA-63CA17F70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FD05B9A-50A9-4A72-8A14-8943EF364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8F460B-11FE-42F1-AC73-C1856A7141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446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49377C1-05FB-402C-AD10-FE68211C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/>
              <a:pPr/>
              <a:t>2022/5/4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C3AB296-824A-4BBA-9EF9-02A792B68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39DD524-F5B2-4F22-A9A8-A7B1E6B77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ABA80B-CC78-4A88-901F-28213AFE57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57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0F86F6-6C07-4831-8D20-C1B4C8142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2429556-2AF2-4684-A3A3-A1224F8CB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C587A15-6ED0-41C3-A506-34EF58382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CA4D7D4-47E8-4E05-936E-B2D7F316B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/>
              <a:pPr/>
              <a:t>2022/5/4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620E06-6DF6-4C99-8CF2-4501BB58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E6D4E1F-A5C6-4FC6-9D46-A64234A9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A550FEF-CEE2-45F7-BBA1-523BC26D1F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484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19341F-BC20-4D75-B5DC-1F7C17988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B7166158-BA18-4E92-917A-11C3B01B1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0744C76-7DCC-4010-B3E6-1F24869DA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0F18D1-D802-4ACC-9F07-48DC1292A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/>
              <a:pPr/>
              <a:t>2022/5/4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B6BC1E0-E999-4F40-B5DC-E3C2D6C78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61F03CD-48F1-40DE-B84A-EBA44C3B2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889748-0B07-4B56-AD0A-7CF64046AA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311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34EAC8-4BA7-400C-AF05-FB44C4B8B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561D317-6887-478C-9C22-A8893A42D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E52E2C8-0BC2-4428-B87F-CAE62D24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/>
              <a:pPr/>
              <a:t>2022/5/4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F36DA95-492B-4B58-BC8B-C4A9E66E5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7A2E644-4611-4026-8D9F-E5FB5E158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505C69-33C6-47C6-B9B9-3DF7AD945A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41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195D849-4067-46BC-BDBF-7DAE9D4DE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D152E9A-DEF2-4F98-8BE3-544845A1AD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10C62B-3612-444E-BF93-B496D3C36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DC1D9-034D-494F-808F-2EA6504B546F}" type="datetimeFigureOut">
              <a:rPr lang="zh-CN" altLang="en-US" smtClean="0"/>
              <a:pPr/>
              <a:t>2022/5/4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96CF058-403E-4A87-A8D1-1B4558B79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B2CF62-0FD9-4C35-95A8-7BCD271C2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2316D-4692-4B10-B03E-30ED298E005C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CBAB21-9F15-4E67-9C62-88FD565E80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629" r="49500"/>
          <a:stretch/>
        </p:blipFill>
        <p:spPr>
          <a:xfrm>
            <a:off x="0" y="-2810977"/>
            <a:ext cx="12192000" cy="207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570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5/4/2022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32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5/4/2022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004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5/4/2022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446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5/4/2022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23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5/4/2022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095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5/4/2022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1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pPr/>
              <a:t>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864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pPr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277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0147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34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7" indent="-228587" algn="l" defTabSz="91434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0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4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600106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7279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4453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1626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8800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973" indent="-228587" algn="l" defTabSz="91434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173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347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519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693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866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0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200213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7387" algn="l" defTabSz="914347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4AD8756-E87A-4CB3-864B-6959C6418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D63344E-EF09-4967-B2CC-EF340A10C3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F60831-DDEB-4AB4-97D4-1E72AD7ECE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CDC1D9-034D-494F-808F-2EA6504B546F}" type="datetimeFigureOut">
              <a:rPr lang="zh-CN" altLang="en-US" smtClean="0"/>
              <a:pPr/>
              <a:t>2022/5/4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917E1C-9E99-4340-8DCF-65BD95302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1FCA968-239B-4783-A691-344BA3C1C2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52316D-4692-4B10-B03E-30ED298E005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7492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33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audio" Target="../media/audio2.wav"/><Relationship Id="rId7" Type="http://schemas.openxmlformats.org/officeDocument/2006/relationships/image" Target="../media/image36.png"/><Relationship Id="rId12" Type="http://schemas.openxmlformats.org/officeDocument/2006/relationships/image" Target="../media/image3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5.png"/><Relationship Id="rId11" Type="http://schemas.openxmlformats.org/officeDocument/2006/relationships/image" Target="../media/image37.gif"/><Relationship Id="rId5" Type="http://schemas.openxmlformats.org/officeDocument/2006/relationships/slide" Target="slide4.xml"/><Relationship Id="rId10" Type="http://schemas.openxmlformats.org/officeDocument/2006/relationships/slide" Target="slide5.xml"/><Relationship Id="rId4" Type="http://schemas.openxmlformats.org/officeDocument/2006/relationships/image" Target="../media/image34.png"/><Relationship Id="rId9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8.jpeg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9.jpeg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40.jpeg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41.jpeg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868160E-7025-40B9-9A82-398B3895D7CA}"/>
              </a:ext>
            </a:extLst>
          </p:cNvPr>
          <p:cNvSpPr/>
          <p:nvPr/>
        </p:nvSpPr>
        <p:spPr>
          <a:xfrm>
            <a:off x="1936000" y="1050116"/>
            <a:ext cx="7329806" cy="1015661"/>
          </a:xfrm>
          <a:prstGeom prst="rect">
            <a:avLst/>
          </a:prstGeom>
          <a:noFill/>
        </p:spPr>
        <p:txBody>
          <a:bodyPr wrap="square" lIns="91436" tIns="45719" rIns="91436" bIns="45719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Khởi</a:t>
            </a:r>
            <a:r>
              <a:rPr kumimoji="0" lang="en-US" altLang="zh-CN" sz="6000" b="1" u="none" strike="noStrike" kern="0" cap="none" spc="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6000" b="1" u="none" strike="noStrike" kern="0" cap="none" spc="0" normalizeH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động</a:t>
            </a:r>
            <a:endParaRPr kumimoji="0" lang="en-US" altLang="zh-CN" sz="6000" b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6813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DD11EB-F1D7-49CE-9483-BF903F1F5E30}"/>
              </a:ext>
            </a:extLst>
          </p:cNvPr>
          <p:cNvSpPr txBox="1"/>
          <p:nvPr/>
        </p:nvSpPr>
        <p:spPr>
          <a:xfrm>
            <a:off x="3155098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596110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A4FAE6-CF0A-4687-B15B-9DCAB070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6324" y="956946"/>
            <a:ext cx="984826" cy="9971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4F0D5C4-C3A0-4C3D-B3CB-0E8EFA7EE491}"/>
              </a:ext>
            </a:extLst>
          </p:cNvPr>
          <p:cNvSpPr txBox="1"/>
          <p:nvPr/>
        </p:nvSpPr>
        <p:spPr>
          <a:xfrm>
            <a:off x="3521150" y="670684"/>
            <a:ext cx="53907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/>
              <a:t>Chơi</a:t>
            </a:r>
            <a:r>
              <a:rPr lang="en-US" sz="4800" dirty="0"/>
              <a:t> </a:t>
            </a:r>
            <a:r>
              <a:rPr lang="en-US" sz="4800" dirty="0" err="1"/>
              <a:t>trò</a:t>
            </a:r>
            <a:r>
              <a:rPr lang="en-US" sz="4800" dirty="0"/>
              <a:t> </a:t>
            </a:r>
            <a:r>
              <a:rPr lang="en-US" sz="4800" dirty="0" err="1"/>
              <a:t>chơi</a:t>
            </a:r>
            <a:r>
              <a:rPr lang="en-US" sz="4800" dirty="0"/>
              <a:t>: </a:t>
            </a:r>
          </a:p>
          <a:p>
            <a:pPr algn="ctr"/>
            <a:r>
              <a:rPr lang="en-US" sz="4800" dirty="0"/>
              <a:t>“</a:t>
            </a:r>
            <a:r>
              <a:rPr lang="en-US" sz="4800" dirty="0" err="1"/>
              <a:t>Mưa</a:t>
            </a:r>
            <a:r>
              <a:rPr lang="en-US" sz="4800" dirty="0"/>
              <a:t> </a:t>
            </a:r>
            <a:r>
              <a:rPr lang="en-US" sz="4800" dirty="0" err="1"/>
              <a:t>rơi</a:t>
            </a:r>
            <a:r>
              <a:rPr lang="en-US" sz="4800" dirty="0"/>
              <a:t>, </a:t>
            </a:r>
            <a:r>
              <a:rPr lang="en-US" sz="4800" dirty="0" err="1"/>
              <a:t>gió</a:t>
            </a:r>
            <a:r>
              <a:rPr lang="en-US" sz="4800" dirty="0"/>
              <a:t> </a:t>
            </a:r>
            <a:r>
              <a:rPr lang="en-US" sz="4800" dirty="0" err="1"/>
              <a:t>thổi</a:t>
            </a:r>
            <a:r>
              <a:rPr lang="en-US" sz="4800" dirty="0"/>
              <a:t>”</a:t>
            </a:r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id="{226FCD1D-8D96-4436-8B8F-3B46C2476764}"/>
              </a:ext>
            </a:extLst>
          </p:cNvPr>
          <p:cNvSpPr/>
          <p:nvPr/>
        </p:nvSpPr>
        <p:spPr>
          <a:xfrm>
            <a:off x="2659912" y="2983213"/>
            <a:ext cx="6872176" cy="2723089"/>
          </a:xfrm>
          <a:prstGeom prst="cloud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</a:rPr>
              <a:t>Điều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</a:rPr>
              <a:t>gì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</a:rPr>
              <a:t>sẽ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</a:rPr>
              <a:t>xảy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</a:rPr>
              <a:t> ra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</a:rPr>
              <a:t>khi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</a:rPr>
              <a:t>mưa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</a:rPr>
              <a:t>quá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</a:rPr>
              <a:t> to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</a:rPr>
              <a:t>và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</a:rPr>
              <a:t>gió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</a:rPr>
              <a:t>quá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6">
                    <a:lumMod val="50000"/>
                  </a:schemeClr>
                </a:solidFill>
              </a:rPr>
              <a:t>lớn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5642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641567-CCB1-51AF-0B26-935012C094FD}"/>
              </a:ext>
            </a:extLst>
          </p:cNvPr>
          <p:cNvSpPr/>
          <p:nvPr/>
        </p:nvSpPr>
        <p:spPr>
          <a:xfrm>
            <a:off x="7703127" y="6594764"/>
            <a:ext cx="2881746" cy="263236"/>
          </a:xfrm>
          <a:prstGeom prst="rect">
            <a:avLst/>
          </a:prstGeom>
          <a:solidFill>
            <a:srgbClr val="FDFF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8720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0849FB-D5EC-46E3-A91B-808181552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764" y="547596"/>
            <a:ext cx="931456" cy="123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5C5F76F-5C9C-4B49-BCED-0513CC8257A3}"/>
              </a:ext>
            </a:extLst>
          </p:cNvPr>
          <p:cNvSpPr txBox="1"/>
          <p:nvPr/>
        </p:nvSpPr>
        <p:spPr>
          <a:xfrm>
            <a:off x="1611056" y="467653"/>
            <a:ext cx="9749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1. </a:t>
            </a:r>
            <a:r>
              <a:rPr lang="en-US" sz="3200" dirty="0" err="1"/>
              <a:t>Em</a:t>
            </a:r>
            <a:r>
              <a:rPr lang="en-US" sz="3200" dirty="0"/>
              <a:t> </a:t>
            </a:r>
            <a:r>
              <a:rPr lang="en-US" sz="3200" dirty="0" err="1"/>
              <a:t>đã</a:t>
            </a:r>
            <a:r>
              <a:rPr lang="en-US" sz="3200" dirty="0"/>
              <a:t> </a:t>
            </a:r>
            <a:r>
              <a:rPr lang="en-US" sz="3200" dirty="0" err="1"/>
              <a:t>từng</a:t>
            </a:r>
            <a:r>
              <a:rPr lang="en-US" sz="3200" dirty="0"/>
              <a:t> </a:t>
            </a:r>
            <a:r>
              <a:rPr lang="en-US" sz="3200" dirty="0" err="1"/>
              <a:t>thấy</a:t>
            </a:r>
            <a:r>
              <a:rPr lang="en-US" sz="3200" dirty="0"/>
              <a:t> </a:t>
            </a:r>
            <a:r>
              <a:rPr lang="en-US" sz="3200" dirty="0" err="1"/>
              <a:t>hiện</a:t>
            </a:r>
            <a:r>
              <a:rPr lang="en-US" sz="3200" dirty="0"/>
              <a:t> </a:t>
            </a:r>
            <a:r>
              <a:rPr lang="en-US" sz="3200" dirty="0" err="1"/>
              <a:t>tượng</a:t>
            </a:r>
            <a:r>
              <a:rPr lang="en-US" sz="3200" dirty="0"/>
              <a:t> </a:t>
            </a:r>
            <a:r>
              <a:rPr lang="en-US" sz="3200" dirty="0" err="1"/>
              <a:t>thiên</a:t>
            </a:r>
            <a:r>
              <a:rPr lang="en-US" sz="3200" dirty="0"/>
              <a:t> tai </a:t>
            </a:r>
            <a:r>
              <a:rPr lang="en-US" sz="3200" dirty="0" err="1"/>
              <a:t>nào</a:t>
            </a:r>
            <a:r>
              <a:rPr lang="en-US" sz="3200" dirty="0"/>
              <a:t> </a:t>
            </a:r>
            <a:r>
              <a:rPr lang="en-US" sz="3200" dirty="0" err="1"/>
              <a:t>như</a:t>
            </a:r>
            <a:r>
              <a:rPr lang="en-US" sz="3200" dirty="0"/>
              <a:t> </a:t>
            </a:r>
            <a:r>
              <a:rPr lang="en-US" sz="3200" dirty="0" err="1"/>
              <a:t>trong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hình</a:t>
            </a:r>
            <a:r>
              <a:rPr lang="en-US" sz="3200" dirty="0"/>
              <a:t> </a:t>
            </a:r>
            <a:r>
              <a:rPr lang="en-US" sz="3200" dirty="0" err="1"/>
              <a:t>dưới</a:t>
            </a:r>
            <a:r>
              <a:rPr lang="en-US" sz="3200" dirty="0"/>
              <a:t> </a:t>
            </a:r>
            <a:r>
              <a:rPr lang="en-US" sz="3200" dirty="0" err="1"/>
              <a:t>đây</a:t>
            </a:r>
            <a:r>
              <a:rPr lang="en-US" sz="3200" dirty="0"/>
              <a:t>?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EAB49C-C993-49D5-AC24-EFF9D5B086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7679" y="1501703"/>
            <a:ext cx="8087168" cy="4888644"/>
          </a:xfrm>
          <a:prstGeom prst="roundRect">
            <a:avLst>
              <a:gd name="adj" fmla="val 7656"/>
            </a:avLst>
          </a:prstGeom>
        </p:spPr>
      </p:pic>
    </p:spTree>
    <p:extLst>
      <p:ext uri="{BB962C8B-B14F-4D97-AF65-F5344CB8AC3E}">
        <p14:creationId xmlns:p14="http://schemas.microsoft.com/office/powerpoint/2010/main" val="291441496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549A2B8-D5AB-46F7-9C01-6BE8B234F85E}"/>
              </a:ext>
            </a:extLst>
          </p:cNvPr>
          <p:cNvSpPr txBox="1"/>
          <p:nvPr/>
        </p:nvSpPr>
        <p:spPr>
          <a:xfrm>
            <a:off x="2488119" y="778609"/>
            <a:ext cx="76873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Quan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sát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nói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hiện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tượng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thiên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tai ở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mỗi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hình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392F4D-2853-498E-B1AC-99DC9D0B2E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609" y="623552"/>
            <a:ext cx="856349" cy="11308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622E6F-FE57-4EB9-8CC4-7A50244C6C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45" t="1142" r="4209" b="66039"/>
          <a:stretch/>
        </p:blipFill>
        <p:spPr>
          <a:xfrm>
            <a:off x="2573282" y="1648047"/>
            <a:ext cx="7346895" cy="3136604"/>
          </a:xfrm>
          <a:prstGeom prst="roundRect">
            <a:avLst>
              <a:gd name="adj" fmla="val 7656"/>
            </a:avLst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7CB0581-4DFA-4607-B54C-731FC4980AB8}"/>
              </a:ext>
            </a:extLst>
          </p:cNvPr>
          <p:cNvSpPr/>
          <p:nvPr/>
        </p:nvSpPr>
        <p:spPr>
          <a:xfrm>
            <a:off x="2806995" y="5021751"/>
            <a:ext cx="3157870" cy="71983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accent1"/>
                </a:solidFill>
              </a:rPr>
              <a:t>Giông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sét</a:t>
            </a:r>
            <a:endParaRPr lang="en-US" sz="4000" dirty="0">
              <a:solidFill>
                <a:schemeClr val="accent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F541E73-A5BC-47BC-A9BF-C5D112B1CF29}"/>
              </a:ext>
            </a:extLst>
          </p:cNvPr>
          <p:cNvSpPr/>
          <p:nvPr/>
        </p:nvSpPr>
        <p:spPr>
          <a:xfrm>
            <a:off x="6500037" y="5021751"/>
            <a:ext cx="3157870" cy="71983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accent1"/>
                </a:solidFill>
              </a:rPr>
              <a:t>Sạt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lở</a:t>
            </a:r>
            <a:r>
              <a:rPr lang="en-US" sz="4000" dirty="0">
                <a:solidFill>
                  <a:schemeClr val="accent1"/>
                </a:solidFill>
              </a:rPr>
              <a:t> </a:t>
            </a:r>
            <a:r>
              <a:rPr lang="en-US" sz="4000" dirty="0" err="1">
                <a:solidFill>
                  <a:schemeClr val="accent1"/>
                </a:solidFill>
              </a:rPr>
              <a:t>đất</a:t>
            </a:r>
            <a:endParaRPr lang="en-US" sz="4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659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549A2B8-D5AB-46F7-9C01-6BE8B234F85E}"/>
              </a:ext>
            </a:extLst>
          </p:cNvPr>
          <p:cNvSpPr txBox="1"/>
          <p:nvPr/>
        </p:nvSpPr>
        <p:spPr>
          <a:xfrm>
            <a:off x="2488119" y="778609"/>
            <a:ext cx="76873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Quan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sát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nói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hiện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tượng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thiên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tai ở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mỗi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hình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392F4D-2853-498E-B1AC-99DC9D0B2E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609" y="623552"/>
            <a:ext cx="856349" cy="11308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622E6F-FE57-4EB9-8CC4-7A50244C6C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35" t="34406" r="3500" b="33999"/>
          <a:stretch/>
        </p:blipFill>
        <p:spPr>
          <a:xfrm>
            <a:off x="2380855" y="1477925"/>
            <a:ext cx="7794603" cy="3157870"/>
          </a:xfrm>
          <a:prstGeom prst="roundRect">
            <a:avLst>
              <a:gd name="adj" fmla="val 7656"/>
            </a:avLst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7CB0581-4DFA-4607-B54C-731FC4980AB8}"/>
              </a:ext>
            </a:extLst>
          </p:cNvPr>
          <p:cNvSpPr/>
          <p:nvPr/>
        </p:nvSpPr>
        <p:spPr>
          <a:xfrm>
            <a:off x="2753833" y="4894160"/>
            <a:ext cx="3157870" cy="71983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</a:rPr>
              <a:t>Gió</a:t>
            </a:r>
            <a:r>
              <a:rPr lang="en-US" sz="40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</a:rPr>
              <a:t>giật</a:t>
            </a:r>
            <a:endParaRPr lang="en-US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F541E73-A5BC-47BC-A9BF-C5D112B1CF29}"/>
              </a:ext>
            </a:extLst>
          </p:cNvPr>
          <p:cNvSpPr/>
          <p:nvPr/>
        </p:nvSpPr>
        <p:spPr>
          <a:xfrm>
            <a:off x="6595730" y="4894160"/>
            <a:ext cx="3157870" cy="71983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accent2">
                    <a:lumMod val="75000"/>
                  </a:schemeClr>
                </a:solidFill>
              </a:rPr>
              <a:t>Tuyết</a:t>
            </a:r>
            <a:endParaRPr lang="en-US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555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549A2B8-D5AB-46F7-9C01-6BE8B234F85E}"/>
              </a:ext>
            </a:extLst>
          </p:cNvPr>
          <p:cNvSpPr txBox="1"/>
          <p:nvPr/>
        </p:nvSpPr>
        <p:spPr>
          <a:xfrm>
            <a:off x="2488119" y="778609"/>
            <a:ext cx="76873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Quan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sát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và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nói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hiện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tượng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thiên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tai ở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mỗi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rPr>
              <a:t>hình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392F4D-2853-498E-B1AC-99DC9D0B2E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609" y="623552"/>
            <a:ext cx="856349" cy="11308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622E6F-FE57-4EB9-8CC4-7A50244C6C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01" t="66527" r="3034" b="1878"/>
          <a:stretch/>
        </p:blipFill>
        <p:spPr>
          <a:xfrm>
            <a:off x="2380855" y="1477925"/>
            <a:ext cx="7794603" cy="3157870"/>
          </a:xfrm>
          <a:prstGeom prst="roundRect">
            <a:avLst>
              <a:gd name="adj" fmla="val 7656"/>
            </a:avLst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7CB0581-4DFA-4607-B54C-731FC4980AB8}"/>
              </a:ext>
            </a:extLst>
          </p:cNvPr>
          <p:cNvSpPr/>
          <p:nvPr/>
        </p:nvSpPr>
        <p:spPr>
          <a:xfrm>
            <a:off x="2753833" y="4894160"/>
            <a:ext cx="3157870" cy="71983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</a:rPr>
              <a:t>Hạn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</a:rPr>
              <a:t>hán</a:t>
            </a:r>
            <a:endParaRPr lang="en-US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F541E73-A5BC-47BC-A9BF-C5D112B1CF29}"/>
              </a:ext>
            </a:extLst>
          </p:cNvPr>
          <p:cNvSpPr/>
          <p:nvPr/>
        </p:nvSpPr>
        <p:spPr>
          <a:xfrm>
            <a:off x="6595730" y="4894160"/>
            <a:ext cx="3157870" cy="71983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</a:rPr>
              <a:t>Lũ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</a:rPr>
              <a:t>lụt</a:t>
            </a:r>
            <a:endParaRPr lang="en-US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669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3C88AC78-4393-474F-9B24-CF6CDE765D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2052708"/>
              </p:ext>
            </p:extLst>
          </p:nvPr>
        </p:nvGraphicFramePr>
        <p:xfrm>
          <a:off x="2170223" y="1237018"/>
          <a:ext cx="8128000" cy="34695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5330">
                  <a:extLst>
                    <a:ext uri="{9D8B030D-6E8A-4147-A177-3AD203B41FA5}">
                      <a16:colId xmlns:a16="http://schemas.microsoft.com/office/drawing/2014/main" val="3988600546"/>
                    </a:ext>
                  </a:extLst>
                </a:gridCol>
                <a:gridCol w="6002670">
                  <a:extLst>
                    <a:ext uri="{9D8B030D-6E8A-4147-A177-3AD203B41FA5}">
                      <a16:colId xmlns:a16="http://schemas.microsoft.com/office/drawing/2014/main" val="3771154422"/>
                    </a:ext>
                  </a:extLst>
                </a:gridCol>
              </a:tblGrid>
              <a:tr h="69391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Loại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thiên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 tai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Biểu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hiện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055208"/>
                  </a:ext>
                </a:extLst>
              </a:tr>
              <a:tr h="69391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Giông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sét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297535"/>
                  </a:ext>
                </a:extLst>
              </a:tr>
              <a:tr h="69391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Hạn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hán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3052071"/>
                  </a:ext>
                </a:extLst>
              </a:tr>
              <a:tr h="69391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Lũ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lụt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5439043"/>
                  </a:ext>
                </a:extLst>
              </a:tr>
              <a:tr h="69391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Bão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370728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B7BE81F-0CC1-4413-B625-CD22A48CE471}"/>
              </a:ext>
            </a:extLst>
          </p:cNvPr>
          <p:cNvSpPr txBox="1"/>
          <p:nvPr/>
        </p:nvSpPr>
        <p:spPr>
          <a:xfrm>
            <a:off x="1434804" y="93248"/>
            <a:ext cx="93223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0070C0"/>
                </a:solidFill>
              </a:rPr>
              <a:t>Hoàn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thành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bảng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dựa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vào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các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cụm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từ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gợi</a:t>
            </a:r>
            <a:r>
              <a:rPr lang="en-US" sz="3200" dirty="0">
                <a:solidFill>
                  <a:srgbClr val="0070C0"/>
                </a:solidFill>
              </a:rPr>
              <a:t> ý: </a:t>
            </a:r>
            <a:r>
              <a:rPr lang="en-US" sz="3200" dirty="0" err="1">
                <a:solidFill>
                  <a:srgbClr val="0070C0"/>
                </a:solidFill>
              </a:rPr>
              <a:t>có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sấm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sét</a:t>
            </a:r>
            <a:r>
              <a:rPr lang="en-US" sz="3200" dirty="0">
                <a:solidFill>
                  <a:srgbClr val="0070C0"/>
                </a:solidFill>
              </a:rPr>
              <a:t>, </a:t>
            </a:r>
            <a:r>
              <a:rPr lang="en-US" sz="3200" dirty="0" err="1">
                <a:solidFill>
                  <a:srgbClr val="0070C0"/>
                </a:solidFill>
              </a:rPr>
              <a:t>gió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giật</a:t>
            </a:r>
            <a:r>
              <a:rPr lang="en-US" sz="3200" dirty="0">
                <a:solidFill>
                  <a:srgbClr val="0070C0"/>
                </a:solidFill>
              </a:rPr>
              <a:t>, </a:t>
            </a:r>
            <a:r>
              <a:rPr lang="en-US" sz="3200" dirty="0" err="1">
                <a:solidFill>
                  <a:srgbClr val="0070C0"/>
                </a:solidFill>
              </a:rPr>
              <a:t>nước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sông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dâng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cao</a:t>
            </a:r>
            <a:r>
              <a:rPr lang="en-US" sz="3200" dirty="0">
                <a:solidFill>
                  <a:srgbClr val="0070C0"/>
                </a:solidFill>
              </a:rPr>
              <a:t>, </a:t>
            </a:r>
            <a:r>
              <a:rPr lang="en-US" sz="3200" dirty="0" err="1">
                <a:solidFill>
                  <a:srgbClr val="0070C0"/>
                </a:solidFill>
              </a:rPr>
              <a:t>ruộng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nứt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nẻ</a:t>
            </a:r>
            <a:r>
              <a:rPr lang="en-US" sz="3200" dirty="0">
                <a:solidFill>
                  <a:srgbClr val="0070C0"/>
                </a:solidFill>
              </a:rPr>
              <a:t>,…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6A86CE-18C0-4EF0-BC75-4B74BAF2829D}"/>
              </a:ext>
            </a:extLst>
          </p:cNvPr>
          <p:cNvSpPr txBox="1"/>
          <p:nvPr/>
        </p:nvSpPr>
        <p:spPr>
          <a:xfrm>
            <a:off x="5967818" y="2005909"/>
            <a:ext cx="2668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Có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sấm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sét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3AD7EC-6CC8-4D93-A7DA-82CF15B860A4}"/>
              </a:ext>
            </a:extLst>
          </p:cNvPr>
          <p:cNvSpPr txBox="1"/>
          <p:nvPr/>
        </p:nvSpPr>
        <p:spPr>
          <a:xfrm>
            <a:off x="5967818" y="2710190"/>
            <a:ext cx="2668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Ruộng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nứt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nẻ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CEAC10-CC28-472D-8382-CD68CDE56892}"/>
              </a:ext>
            </a:extLst>
          </p:cNvPr>
          <p:cNvSpPr txBox="1"/>
          <p:nvPr/>
        </p:nvSpPr>
        <p:spPr>
          <a:xfrm>
            <a:off x="5454502" y="3414471"/>
            <a:ext cx="318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Nước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sông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dâng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cao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5DD5BA-A4FA-4A13-8EA3-5855B604E90C}"/>
              </a:ext>
            </a:extLst>
          </p:cNvPr>
          <p:cNvSpPr txBox="1"/>
          <p:nvPr/>
        </p:nvSpPr>
        <p:spPr>
          <a:xfrm>
            <a:off x="6234223" y="4118752"/>
            <a:ext cx="1722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Gió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giật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CB5B10-24DC-4E7D-9BAE-99BBF7D60C0E}"/>
              </a:ext>
            </a:extLst>
          </p:cNvPr>
          <p:cNvSpPr txBox="1"/>
          <p:nvPr/>
        </p:nvSpPr>
        <p:spPr>
          <a:xfrm>
            <a:off x="460798" y="4887644"/>
            <a:ext cx="12645602" cy="1639788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/>
              <a:t>Nêu</a:t>
            </a:r>
            <a:r>
              <a:rPr lang="en-US" sz="3200" dirty="0"/>
              <a:t> </a:t>
            </a:r>
            <a:r>
              <a:rPr lang="en-US" sz="3200" dirty="0" err="1"/>
              <a:t>một</a:t>
            </a:r>
            <a:r>
              <a:rPr lang="en-US" sz="3200" dirty="0"/>
              <a:t> </a:t>
            </a:r>
            <a:r>
              <a:rPr lang="en-US" sz="3200" dirty="0" err="1"/>
              <a:t>số</a:t>
            </a:r>
            <a:r>
              <a:rPr lang="en-US" sz="3200" dirty="0"/>
              <a:t> </a:t>
            </a:r>
            <a:r>
              <a:rPr lang="en-US" sz="3200" dirty="0" err="1"/>
              <a:t>rủi</a:t>
            </a:r>
            <a:r>
              <a:rPr lang="en-US" sz="3200" dirty="0"/>
              <a:t> </a:t>
            </a:r>
            <a:r>
              <a:rPr lang="en-US" sz="3200" dirty="0" err="1"/>
              <a:t>ro</a:t>
            </a:r>
            <a:r>
              <a:rPr lang="en-US" sz="3200" dirty="0"/>
              <a:t> </a:t>
            </a:r>
            <a:r>
              <a:rPr lang="en-US" sz="3200" dirty="0" err="1"/>
              <a:t>dẫn</a:t>
            </a:r>
            <a:r>
              <a:rPr lang="en-US" sz="3200" dirty="0"/>
              <a:t> </a:t>
            </a:r>
            <a:r>
              <a:rPr lang="en-US" sz="3200" dirty="0" err="1"/>
              <a:t>đến</a:t>
            </a:r>
            <a:r>
              <a:rPr lang="en-US" sz="3200" dirty="0"/>
              <a:t> </a:t>
            </a:r>
            <a:r>
              <a:rPr lang="en-US" sz="3200" dirty="0" err="1"/>
              <a:t>thiệt</a:t>
            </a:r>
            <a:r>
              <a:rPr lang="en-US" sz="3200" dirty="0"/>
              <a:t> </a:t>
            </a:r>
            <a:r>
              <a:rPr lang="en-US" sz="3200" dirty="0" err="1"/>
              <a:t>hại</a:t>
            </a:r>
            <a:r>
              <a:rPr lang="en-US" sz="3200" dirty="0"/>
              <a:t> </a:t>
            </a:r>
            <a:r>
              <a:rPr lang="en-US" sz="3200" dirty="0" err="1"/>
              <a:t>về</a:t>
            </a:r>
            <a:r>
              <a:rPr lang="en-US" sz="3200" dirty="0"/>
              <a:t> con </a:t>
            </a:r>
            <a:r>
              <a:rPr lang="en-US" sz="3200" dirty="0" err="1"/>
              <a:t>người</a:t>
            </a:r>
            <a:r>
              <a:rPr lang="en-US" sz="3200" dirty="0"/>
              <a:t> </a:t>
            </a:r>
            <a:r>
              <a:rPr lang="en-US" sz="3200" dirty="0" err="1"/>
              <a:t>và</a:t>
            </a:r>
            <a:r>
              <a:rPr lang="en-US" sz="3200" dirty="0"/>
              <a:t> </a:t>
            </a:r>
            <a:r>
              <a:rPr lang="en-US" sz="3200" dirty="0" err="1"/>
              <a:t>tài</a:t>
            </a:r>
            <a:r>
              <a:rPr lang="en-US" sz="3200" dirty="0"/>
              <a:t> </a:t>
            </a:r>
            <a:r>
              <a:rPr lang="en-US" sz="3200" dirty="0" err="1"/>
              <a:t>sản</a:t>
            </a:r>
            <a:r>
              <a:rPr lang="en-US" sz="3200" dirty="0"/>
              <a:t> </a:t>
            </a:r>
            <a:r>
              <a:rPr lang="en-US" sz="3200" dirty="0" err="1"/>
              <a:t>khi</a:t>
            </a:r>
            <a:r>
              <a:rPr lang="en-US" sz="3200" dirty="0"/>
              <a:t> </a:t>
            </a:r>
            <a:r>
              <a:rPr lang="en-US" sz="3200" dirty="0" err="1"/>
              <a:t>xảy</a:t>
            </a:r>
            <a:r>
              <a:rPr lang="en-US" sz="3200" dirty="0"/>
              <a:t> ra </a:t>
            </a:r>
            <a:r>
              <a:rPr lang="en-US" sz="3200" dirty="0" err="1"/>
              <a:t>những</a:t>
            </a:r>
            <a:r>
              <a:rPr lang="en-US" sz="3200" dirty="0"/>
              <a:t> </a:t>
            </a:r>
            <a:r>
              <a:rPr lang="en-US" sz="3200" dirty="0" err="1"/>
              <a:t>thiên</a:t>
            </a:r>
            <a:r>
              <a:rPr lang="en-US" sz="3200" dirty="0"/>
              <a:t> </a:t>
            </a:r>
            <a:r>
              <a:rPr lang="en-US" sz="3200"/>
              <a:t>tai đó.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66103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E65229D-EEDE-42EB-86AF-D1D013B5C8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8381" y="1249546"/>
            <a:ext cx="6694923" cy="53236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04E4396-0B99-4F9D-9634-86AEAE374103}"/>
              </a:ext>
            </a:extLst>
          </p:cNvPr>
          <p:cNvSpPr txBox="1"/>
          <p:nvPr/>
        </p:nvSpPr>
        <p:spPr>
          <a:xfrm>
            <a:off x="1865045" y="0"/>
            <a:ext cx="89615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2. </a:t>
            </a:r>
            <a:r>
              <a:rPr lang="en-US" sz="3200" dirty="0" err="1"/>
              <a:t>Hoạt</a:t>
            </a:r>
            <a:r>
              <a:rPr lang="en-US" sz="3200" dirty="0"/>
              <a:t> </a:t>
            </a:r>
            <a:r>
              <a:rPr lang="en-US" sz="3200" dirty="0" err="1"/>
              <a:t>động</a:t>
            </a:r>
            <a:r>
              <a:rPr lang="en-US" sz="3200" dirty="0"/>
              <a:t> </a:t>
            </a:r>
            <a:r>
              <a:rPr lang="en-US" sz="3200" dirty="0" err="1"/>
              <a:t>nào</a:t>
            </a:r>
            <a:r>
              <a:rPr lang="en-US" sz="3200" dirty="0"/>
              <a:t> </a:t>
            </a:r>
            <a:r>
              <a:rPr lang="en-US" sz="3200" dirty="0" err="1"/>
              <a:t>của</a:t>
            </a:r>
            <a:r>
              <a:rPr lang="en-US" sz="3200" dirty="0"/>
              <a:t> con </a:t>
            </a:r>
            <a:r>
              <a:rPr lang="en-US" sz="3200" dirty="0" err="1"/>
              <a:t>người</a:t>
            </a:r>
            <a:r>
              <a:rPr lang="en-US" sz="3200" dirty="0"/>
              <a:t> </a:t>
            </a:r>
            <a:r>
              <a:rPr lang="en-US" sz="3200" dirty="0" err="1"/>
              <a:t>trong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hình</a:t>
            </a:r>
            <a:r>
              <a:rPr lang="en-US" sz="3200" dirty="0"/>
              <a:t> </a:t>
            </a:r>
            <a:r>
              <a:rPr lang="en-US" sz="3200" dirty="0" err="1"/>
              <a:t>sau</a:t>
            </a:r>
            <a:r>
              <a:rPr lang="en-US" sz="3200" dirty="0"/>
              <a:t> </a:t>
            </a:r>
            <a:r>
              <a:rPr lang="en-US" sz="3200" dirty="0" err="1"/>
              <a:t>có</a:t>
            </a:r>
            <a:r>
              <a:rPr lang="en-US" sz="3200" dirty="0"/>
              <a:t> </a:t>
            </a:r>
            <a:r>
              <a:rPr lang="en-US" sz="3200" dirty="0" err="1"/>
              <a:t>thể</a:t>
            </a:r>
            <a:r>
              <a:rPr lang="en-US" sz="3200" dirty="0"/>
              <a:t> </a:t>
            </a:r>
            <a:r>
              <a:rPr lang="en-US" sz="3200" dirty="0" err="1"/>
              <a:t>làm</a:t>
            </a:r>
            <a:r>
              <a:rPr lang="en-US" sz="3200" dirty="0"/>
              <a:t> </a:t>
            </a:r>
            <a:r>
              <a:rPr lang="en-US" sz="3200" dirty="0" err="1"/>
              <a:t>giảm</a:t>
            </a:r>
            <a:r>
              <a:rPr lang="en-US" sz="3200" dirty="0"/>
              <a:t> </a:t>
            </a:r>
            <a:r>
              <a:rPr lang="en-US" sz="3200" dirty="0" err="1"/>
              <a:t>hoặc</a:t>
            </a:r>
            <a:r>
              <a:rPr lang="en-US" sz="3200" dirty="0"/>
              <a:t> tang </a:t>
            </a:r>
            <a:r>
              <a:rPr lang="en-US" sz="3200" dirty="0" err="1"/>
              <a:t>thêm</a:t>
            </a:r>
            <a:r>
              <a:rPr lang="en-US" sz="3200" dirty="0"/>
              <a:t> </a:t>
            </a:r>
            <a:r>
              <a:rPr lang="en-US" sz="3200" dirty="0" err="1"/>
              <a:t>thiên</a:t>
            </a:r>
            <a:r>
              <a:rPr lang="en-US" sz="3200" dirty="0"/>
              <a:t> tai? </a:t>
            </a:r>
            <a:r>
              <a:rPr lang="en-US" sz="3200" dirty="0" err="1"/>
              <a:t>Vì</a:t>
            </a:r>
            <a:r>
              <a:rPr lang="en-US" sz="3200" dirty="0"/>
              <a:t> </a:t>
            </a:r>
            <a:r>
              <a:rPr lang="en-US" sz="3200" dirty="0" err="1"/>
              <a:t>sao</a:t>
            </a:r>
            <a:r>
              <a:rPr lang="en-US" sz="32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82932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8A3EE0-EB61-48D4-BE4E-88CBF2852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4515" y="1708932"/>
            <a:ext cx="8862970" cy="362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8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D203B8E0-DD21-4002-B526-AEA320F711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46974" y="-1"/>
            <a:ext cx="12738973" cy="715955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D25FA8BF-E8B1-44FE-842B-181DD66863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84443" y="970484"/>
            <a:ext cx="2198451" cy="1997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964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23C01-F1C3-4F4A-A585-43D56DAAB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8252" y="1830260"/>
            <a:ext cx="10515194" cy="1325512"/>
          </a:xfrm>
        </p:spPr>
        <p:txBody>
          <a:bodyPr>
            <a:normAutofit/>
          </a:bodyPr>
          <a:lstStyle/>
          <a:p>
            <a:r>
              <a:rPr lang="en-US" sz="6599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Củng</a:t>
            </a:r>
            <a:r>
              <a:rPr lang="en-US" sz="6599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599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cố</a:t>
            </a:r>
            <a:r>
              <a:rPr lang="en-US" sz="6599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599" b="1" dirty="0" err="1">
                <a:solidFill>
                  <a:srgbClr val="0070C0"/>
                </a:solidFill>
                <a:latin typeface="UTM Avo" panose="02040603050506020204" pitchFamily="18" charset="0"/>
              </a:rPr>
              <a:t>bài</a:t>
            </a:r>
            <a:r>
              <a:rPr lang="en-US" sz="6599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599" b="1" dirty="0" err="1">
                <a:solidFill>
                  <a:srgbClr val="0070C0"/>
                </a:solidFill>
                <a:latin typeface="UTM Avo" panose="02040603050506020204" pitchFamily="18" charset="0"/>
              </a:rPr>
              <a:t>học</a:t>
            </a:r>
            <a:endParaRPr lang="en-US" sz="6599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A7052F-57EE-4025-9847-16EE610FAB80}"/>
              </a:ext>
            </a:extLst>
          </p:cNvPr>
          <p:cNvSpPr txBox="1"/>
          <p:nvPr/>
        </p:nvSpPr>
        <p:spPr>
          <a:xfrm>
            <a:off x="8942494" y="6580881"/>
            <a:ext cx="324927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47"/>
            <a:r>
              <a:rPr lang="en-US" sz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  <a:endParaRPr lang="en-US" sz="1599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C1B9D41-C596-C729-4D56-298C51F0C2A1}"/>
              </a:ext>
            </a:extLst>
          </p:cNvPr>
          <p:cNvSpPr/>
          <p:nvPr/>
        </p:nvSpPr>
        <p:spPr>
          <a:xfrm>
            <a:off x="8942494" y="6594764"/>
            <a:ext cx="3065509" cy="263116"/>
          </a:xfrm>
          <a:prstGeom prst="rect">
            <a:avLst/>
          </a:prstGeom>
          <a:solidFill>
            <a:srgbClr val="DCEF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993665-E06C-CEC7-6FC5-9848514686ED}"/>
              </a:ext>
            </a:extLst>
          </p:cNvPr>
          <p:cNvSpPr/>
          <p:nvPr/>
        </p:nvSpPr>
        <p:spPr>
          <a:xfrm>
            <a:off x="10515600" y="240050"/>
            <a:ext cx="1676400" cy="1325513"/>
          </a:xfrm>
          <a:prstGeom prst="rect">
            <a:avLst/>
          </a:prstGeom>
          <a:solidFill>
            <a:srgbClr val="DF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81562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F18B36C-B6F8-40F6-9C9F-4CED488FAF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54458" y="0"/>
            <a:ext cx="12746457" cy="7185922"/>
          </a:xfrm>
          <a:prstGeom prst="rect">
            <a:avLst/>
          </a:prstGeom>
        </p:spPr>
      </p:pic>
      <p:pic>
        <p:nvPicPr>
          <p:cNvPr id="18" name="Picture 17">
            <a:hlinkClick r:id="rId5" action="ppaction://hlinksldjump"/>
            <a:extLst>
              <a:ext uri="{FF2B5EF4-FFF2-40B4-BE49-F238E27FC236}">
                <a16:creationId xmlns:a16="http://schemas.microsoft.com/office/drawing/2014/main" id="{84566E9C-166E-49C5-8F08-DD9197871A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5" t="28035" r="29874" b="25638"/>
          <a:stretch/>
        </p:blipFill>
        <p:spPr>
          <a:xfrm>
            <a:off x="3668751" y="3334619"/>
            <a:ext cx="838054" cy="98090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09CA866-405A-470A-A37A-DC85B0813D7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27" t="39858"/>
          <a:stretch/>
        </p:blipFill>
        <p:spPr>
          <a:xfrm>
            <a:off x="3370310" y="2018371"/>
            <a:ext cx="1505792" cy="1783674"/>
          </a:xfrm>
          <a:prstGeom prst="rect">
            <a:avLst/>
          </a:prstGeom>
        </p:spPr>
      </p:pic>
      <p:pic>
        <p:nvPicPr>
          <p:cNvPr id="37" name="Picture 36">
            <a:hlinkClick r:id="rId8" action="ppaction://hlinksldjump"/>
            <a:extLst>
              <a:ext uri="{FF2B5EF4-FFF2-40B4-BE49-F238E27FC236}">
                <a16:creationId xmlns:a16="http://schemas.microsoft.com/office/drawing/2014/main" id="{7B2C2430-11CC-4C1C-A343-ED1DF823C0D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5" t="28035" r="29874" b="25638"/>
          <a:stretch/>
        </p:blipFill>
        <p:spPr>
          <a:xfrm>
            <a:off x="7758851" y="3401199"/>
            <a:ext cx="838054" cy="980903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BC0719C7-CB19-4702-A709-5E6FB237491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27" t="39858"/>
          <a:stretch/>
        </p:blipFill>
        <p:spPr>
          <a:xfrm>
            <a:off x="7424982" y="2140071"/>
            <a:ext cx="1505792" cy="1783674"/>
          </a:xfrm>
          <a:prstGeom prst="rect">
            <a:avLst/>
          </a:prstGeom>
        </p:spPr>
      </p:pic>
      <p:pic>
        <p:nvPicPr>
          <p:cNvPr id="41" name="Picture 40">
            <a:hlinkClick r:id="rId9" action="ppaction://hlinksldjump"/>
            <a:extLst>
              <a:ext uri="{FF2B5EF4-FFF2-40B4-BE49-F238E27FC236}">
                <a16:creationId xmlns:a16="http://schemas.microsoft.com/office/drawing/2014/main" id="{75FB20FE-D75E-479A-BB54-8570DCC88C6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5" t="28035" r="29874" b="25638"/>
          <a:stretch/>
        </p:blipFill>
        <p:spPr>
          <a:xfrm>
            <a:off x="5967991" y="3334619"/>
            <a:ext cx="838054" cy="98090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0B959559-E78C-484F-9F7A-135ED40464A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27" t="39858"/>
          <a:stretch/>
        </p:blipFill>
        <p:spPr>
          <a:xfrm>
            <a:off x="5669550" y="2018371"/>
            <a:ext cx="1505792" cy="1783674"/>
          </a:xfrm>
          <a:prstGeom prst="rect">
            <a:avLst/>
          </a:prstGeom>
        </p:spPr>
      </p:pic>
      <p:pic>
        <p:nvPicPr>
          <p:cNvPr id="43" name="Picture 42">
            <a:hlinkClick r:id="rId10" action="ppaction://hlinksldjump"/>
            <a:extLst>
              <a:ext uri="{FF2B5EF4-FFF2-40B4-BE49-F238E27FC236}">
                <a16:creationId xmlns:a16="http://schemas.microsoft.com/office/drawing/2014/main" id="{65803571-5AB7-401F-B0EB-5ACCBEE965E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45" t="28035" r="29874" b="25638"/>
          <a:stretch/>
        </p:blipFill>
        <p:spPr>
          <a:xfrm>
            <a:off x="4720088" y="2442782"/>
            <a:ext cx="838054" cy="980903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879C8987-1B0C-428E-A553-58E02DE2BD0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27" t="39858"/>
          <a:stretch/>
        </p:blipFill>
        <p:spPr>
          <a:xfrm>
            <a:off x="4421647" y="1126534"/>
            <a:ext cx="1505792" cy="1783674"/>
          </a:xfrm>
          <a:prstGeom prst="rect">
            <a:avLst/>
          </a:prstGeom>
        </p:spPr>
      </p:pic>
      <p:pic>
        <p:nvPicPr>
          <p:cNvPr id="47" name="CẤM BUÔN BÁN, CẤM REUP" descr="Káº¿t quáº£ hÃ¬nh áº£nh cho win text gif">
            <a:extLst>
              <a:ext uri="{FF2B5EF4-FFF2-40B4-BE49-F238E27FC236}">
                <a16:creationId xmlns:a16="http://schemas.microsoft.com/office/drawing/2014/main" id="{9CEF4170-DF7A-4F5E-A346-2A520D1EB81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699" y="236950"/>
            <a:ext cx="5392566" cy="539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E7ECF17-D265-4514-A6F8-10F070588D2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60636" y="255689"/>
            <a:ext cx="1939935" cy="1762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97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505 -0.04954 L 0.09505 -0.04954 C 0.13581 -0.05093 0.24479 -0.05949 0.28021 -0.03819 C 0.29271 -0.03079 0.29401 0.00139 0.30104 0.0213 C 0.29883 0.04028 0.29974 0.06111 0.29453 0.07801 C 0.27773 0.13333 0.24766 0.14468 0.21641 0.1632 C 0.20286 0.1713 0.18164 0.17616 0.16693 0.18032 C 0.14115 0.1757 0.13372 0.17315 0.09987 0.18032 C 0.09427 0.18148 0.08854 0.18542 0.08398 0.19167 C 0.07969 0.19722 0.07526 0.20278 0.07122 0.20857 C 0.06419 0.21875 0.05039 0.23982 0.05039 0.23982 C 0.04935 0.24352 0.04844 0.24745 0.04727 0.25116 C 0.04622 0.25417 0.04492 0.25671 0.04401 0.25972 C 0.04206 0.26667 0.04245 0.26736 0.04245 0.27384 L 0.04727 0.26829 L 0.03932 0.27685 L 0.0457 0.26829 " pathEditMode="relative" ptsTypes="AAAAAAAAAAAAAAAAA">
                                      <p:cBhvr>
                                        <p:cTn id="6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F18B36C-B6F8-40F6-9C9F-4CED488FAF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54458" y="0"/>
            <a:ext cx="12746457" cy="718592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20B2BF6-830C-4116-B20A-A11D2343221B}"/>
              </a:ext>
            </a:extLst>
          </p:cNvPr>
          <p:cNvSpPr/>
          <p:nvPr/>
        </p:nvSpPr>
        <p:spPr>
          <a:xfrm>
            <a:off x="444607" y="955686"/>
            <a:ext cx="4769494" cy="147385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>
                <a:solidFill>
                  <a:prstClr val="black"/>
                </a:solidFill>
                <a:latin typeface="UTM Androgyne" panose="02040603050506020204" pitchFamily="18" charset="0"/>
              </a:rPr>
              <a:t>   Đây </a:t>
            </a:r>
            <a:r>
              <a:rPr lang="en-US" sz="44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là</a:t>
            </a:r>
            <a:r>
              <a:rPr lang="en-US" sz="4400" dirty="0">
                <a:solidFill>
                  <a:prstClr val="black"/>
                </a:solidFill>
                <a:latin typeface="UTM Androgyne" panose="020406030505060202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mùa</a:t>
            </a:r>
            <a:r>
              <a:rPr lang="en-US" sz="4400" dirty="0">
                <a:solidFill>
                  <a:prstClr val="black"/>
                </a:solidFill>
                <a:latin typeface="UTM Androgyne" panose="020406030505060202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nào</a:t>
            </a:r>
            <a:r>
              <a:rPr lang="en-US" sz="4400" dirty="0">
                <a:solidFill>
                  <a:prstClr val="black"/>
                </a:solidFill>
                <a:latin typeface="UTM Androgyne" panose="02040603050506020204" pitchFamily="18" charset="0"/>
              </a:rPr>
              <a:t>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ndrogyne" panose="02040603050506020204" pitchFamily="18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094D2C1-7CAD-4D15-8C6B-36FCFC71A3AA}"/>
              </a:ext>
            </a:extLst>
          </p:cNvPr>
          <p:cNvSpPr/>
          <p:nvPr/>
        </p:nvSpPr>
        <p:spPr>
          <a:xfrm>
            <a:off x="367842" y="2825602"/>
            <a:ext cx="4846259" cy="1206796"/>
          </a:xfrm>
          <a:prstGeom prst="roundRect">
            <a:avLst/>
          </a:prstGeom>
          <a:solidFill>
            <a:schemeClr val="accent4">
              <a:lumMod val="5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ndrogyne" panose="02040603050506020204" pitchFamily="18" charset="0"/>
                <a:ea typeface="+mn-ea"/>
                <a:cs typeface="+mn-cs"/>
              </a:rPr>
              <a:t>Mùa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ndrogy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ndrogyne" panose="02040603050506020204" pitchFamily="18" charset="0"/>
                <a:ea typeface="+mn-ea"/>
                <a:cs typeface="+mn-cs"/>
              </a:rPr>
              <a:t>xuân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ndrogyne" panose="02040603050506020204" pitchFamily="18" charset="0"/>
              <a:ea typeface="+mn-ea"/>
              <a:cs typeface="+mn-cs"/>
            </a:endParaRPr>
          </a:p>
        </p:txBody>
      </p:sp>
      <p:sp>
        <p:nvSpPr>
          <p:cNvPr id="4" name="Arrow: Left 3">
            <a:hlinkClick r:id="rId4" action="ppaction://hlinksldjump"/>
            <a:extLst>
              <a:ext uri="{FF2B5EF4-FFF2-40B4-BE49-F238E27FC236}">
                <a16:creationId xmlns:a16="http://schemas.microsoft.com/office/drawing/2014/main" id="{B98CEA90-515B-4C26-98FB-067A3319267A}"/>
              </a:ext>
            </a:extLst>
          </p:cNvPr>
          <p:cNvSpPr/>
          <p:nvPr/>
        </p:nvSpPr>
        <p:spPr>
          <a:xfrm>
            <a:off x="10418323" y="5768502"/>
            <a:ext cx="1381327" cy="1089498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2050" name="Picture 2" descr="Nghỉ Tết quẩy game, đâu là cách tiêu tiền hợp lý cho các &amp;quot;dân chơi&amp;quot;?">
            <a:extLst>
              <a:ext uri="{FF2B5EF4-FFF2-40B4-BE49-F238E27FC236}">
                <a16:creationId xmlns:a16="http://schemas.microsoft.com/office/drawing/2014/main" id="{0CE24029-144F-42C8-B121-CDE8EB749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849" y="592732"/>
            <a:ext cx="6278544" cy="3673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640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F18B36C-B6F8-40F6-9C9F-4CED488FAF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54458" y="0"/>
            <a:ext cx="12746457" cy="718592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C852C89-7D54-4547-B628-594E41C66954}"/>
              </a:ext>
            </a:extLst>
          </p:cNvPr>
          <p:cNvSpPr/>
          <p:nvPr/>
        </p:nvSpPr>
        <p:spPr>
          <a:xfrm>
            <a:off x="514888" y="956930"/>
            <a:ext cx="5216061" cy="16546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Đây</a:t>
            </a:r>
            <a:r>
              <a:rPr lang="en-US" sz="4400" dirty="0">
                <a:solidFill>
                  <a:prstClr val="black"/>
                </a:solidFill>
                <a:latin typeface="UTM Androgyne" panose="020406030505060202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là</a:t>
            </a:r>
            <a:r>
              <a:rPr lang="en-US" sz="4400" dirty="0">
                <a:solidFill>
                  <a:prstClr val="black"/>
                </a:solidFill>
                <a:latin typeface="UTM Androgyne" panose="020406030505060202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mùa</a:t>
            </a:r>
            <a:r>
              <a:rPr lang="en-US" sz="4400" dirty="0">
                <a:solidFill>
                  <a:prstClr val="black"/>
                </a:solidFill>
                <a:latin typeface="UTM Androgyne" panose="020406030505060202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nào</a:t>
            </a:r>
            <a:r>
              <a:rPr lang="en-US" sz="4400" dirty="0">
                <a:solidFill>
                  <a:prstClr val="black"/>
                </a:solidFill>
                <a:latin typeface="UTM Androgyne" panose="02040603050506020204" pitchFamily="18" charset="0"/>
              </a:rPr>
              <a:t>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ndrogyne" panose="02040603050506020204" pitchFamily="18" charset="0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33B3330-D4B2-4AB3-AB1F-4DBAC641DC12}"/>
              </a:ext>
            </a:extLst>
          </p:cNvPr>
          <p:cNvSpPr/>
          <p:nvPr/>
        </p:nvSpPr>
        <p:spPr>
          <a:xfrm>
            <a:off x="371347" y="3008623"/>
            <a:ext cx="5503141" cy="1381328"/>
          </a:xfrm>
          <a:prstGeom prst="roundRect">
            <a:avLst/>
          </a:prstGeom>
          <a:solidFill>
            <a:schemeClr val="accent4">
              <a:lumMod val="5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ndrogyne" panose="02040603050506020204" pitchFamily="18" charset="0"/>
                <a:ea typeface="+mn-ea"/>
                <a:cs typeface="+mn-cs"/>
              </a:rPr>
              <a:t>Mùa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ndrogy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ndrogyne" panose="02040603050506020204" pitchFamily="18" charset="0"/>
                <a:ea typeface="+mn-ea"/>
                <a:cs typeface="+mn-cs"/>
              </a:rPr>
              <a:t>hè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ndrogyne" panose="02040603050506020204" pitchFamily="18" charset="0"/>
              <a:ea typeface="+mn-ea"/>
              <a:cs typeface="+mn-cs"/>
            </a:endParaRPr>
          </a:p>
        </p:txBody>
      </p:sp>
      <p:sp>
        <p:nvSpPr>
          <p:cNvPr id="7" name="Arrow: Left 6">
            <a:hlinkClick r:id="rId4" action="ppaction://hlinksldjump"/>
            <a:extLst>
              <a:ext uri="{FF2B5EF4-FFF2-40B4-BE49-F238E27FC236}">
                <a16:creationId xmlns:a16="http://schemas.microsoft.com/office/drawing/2014/main" id="{F39962FF-3145-4126-B363-D06BCEA89F2E}"/>
              </a:ext>
            </a:extLst>
          </p:cNvPr>
          <p:cNvSpPr/>
          <p:nvPr/>
        </p:nvSpPr>
        <p:spPr>
          <a:xfrm>
            <a:off x="10418323" y="5768502"/>
            <a:ext cx="1381327" cy="1089498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ình bạn tuổi học trò nhí nhảnh, hồn nhiên cùng đón mùa hoa phượng">
            <a:extLst>
              <a:ext uri="{FF2B5EF4-FFF2-40B4-BE49-F238E27FC236}">
                <a16:creationId xmlns:a16="http://schemas.microsoft.com/office/drawing/2014/main" id="{61861B0B-D0A4-4023-A726-5F752DFE3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7267" y="547524"/>
            <a:ext cx="5971953" cy="3842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0713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F18B36C-B6F8-40F6-9C9F-4CED488FAF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54458" y="0"/>
            <a:ext cx="12746457" cy="718592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A731D18-1F06-468B-8057-661B66C0369A}"/>
              </a:ext>
            </a:extLst>
          </p:cNvPr>
          <p:cNvSpPr/>
          <p:nvPr/>
        </p:nvSpPr>
        <p:spPr>
          <a:xfrm>
            <a:off x="387901" y="1145867"/>
            <a:ext cx="5481875" cy="11943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>
                <a:solidFill>
                  <a:prstClr val="black"/>
                </a:solidFill>
                <a:latin typeface="UTM Androgyne" panose="02040603050506020204" pitchFamily="18" charset="0"/>
              </a:rPr>
              <a:t>      Đây </a:t>
            </a:r>
            <a:r>
              <a:rPr lang="en-US" sz="44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là</a:t>
            </a:r>
            <a:r>
              <a:rPr lang="en-US" sz="4400" dirty="0">
                <a:solidFill>
                  <a:prstClr val="black"/>
                </a:solidFill>
                <a:latin typeface="UTM Androgyne" panose="020406030505060202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mùa</a:t>
            </a:r>
            <a:r>
              <a:rPr lang="en-US" sz="4400" dirty="0">
                <a:solidFill>
                  <a:prstClr val="black"/>
                </a:solidFill>
                <a:latin typeface="UTM Androgyne" panose="02040603050506020204" pitchFamily="18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nào</a:t>
            </a:r>
            <a:r>
              <a:rPr lang="en-US" sz="4400" dirty="0">
                <a:solidFill>
                  <a:prstClr val="black"/>
                </a:solidFill>
                <a:latin typeface="UTM Androgyne" panose="02040603050506020204" pitchFamily="18" charset="0"/>
              </a:rPr>
              <a:t> 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ndrogyne" panose="02040603050506020204" pitchFamily="18" charset="0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7839CB5-866B-4B90-A21D-047F6BB746F4}"/>
              </a:ext>
            </a:extLst>
          </p:cNvPr>
          <p:cNvSpPr/>
          <p:nvPr/>
        </p:nvSpPr>
        <p:spPr>
          <a:xfrm>
            <a:off x="161676" y="2902297"/>
            <a:ext cx="5934324" cy="1381328"/>
          </a:xfrm>
          <a:prstGeom prst="roundRect">
            <a:avLst/>
          </a:prstGeom>
          <a:solidFill>
            <a:schemeClr val="accent4">
              <a:lumMod val="5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ndrogyne" panose="02040603050506020204" pitchFamily="18" charset="0"/>
                <a:ea typeface="+mn-ea"/>
                <a:cs typeface="+mn-cs"/>
              </a:rPr>
              <a:t>Mùa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ndrogy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ndrogyne" panose="02040603050506020204" pitchFamily="18" charset="0"/>
                <a:ea typeface="+mn-ea"/>
                <a:cs typeface="+mn-cs"/>
              </a:rPr>
              <a:t>thu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ndrogyne" panose="02040603050506020204" pitchFamily="18" charset="0"/>
              <a:ea typeface="+mn-ea"/>
              <a:cs typeface="+mn-cs"/>
            </a:endParaRPr>
          </a:p>
        </p:txBody>
      </p:sp>
      <p:sp>
        <p:nvSpPr>
          <p:cNvPr id="6" name="Arrow: Left 5">
            <a:hlinkClick r:id="rId4" action="ppaction://hlinksldjump"/>
            <a:extLst>
              <a:ext uri="{FF2B5EF4-FFF2-40B4-BE49-F238E27FC236}">
                <a16:creationId xmlns:a16="http://schemas.microsoft.com/office/drawing/2014/main" id="{8C844D45-B607-4B3C-AD2A-AFB18C3DC30B}"/>
              </a:ext>
            </a:extLst>
          </p:cNvPr>
          <p:cNvSpPr/>
          <p:nvPr/>
        </p:nvSpPr>
        <p:spPr>
          <a:xfrm>
            <a:off x="10418323" y="5768502"/>
            <a:ext cx="1381327" cy="1089498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4098" name="Picture 2" descr="Chùm thơ về mùa thu hay nhất bạn không nên bỏ lỡ">
            <a:extLst>
              <a:ext uri="{FF2B5EF4-FFF2-40B4-BE49-F238E27FC236}">
                <a16:creationId xmlns:a16="http://schemas.microsoft.com/office/drawing/2014/main" id="{22323631-E5BA-4591-B688-3B8116969D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2"/>
          <a:stretch/>
        </p:blipFill>
        <p:spPr bwMode="auto">
          <a:xfrm>
            <a:off x="6322226" y="431299"/>
            <a:ext cx="5723860" cy="3486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477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F18B36C-B6F8-40F6-9C9F-4CED488FAF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54458" y="0"/>
            <a:ext cx="12746457" cy="718592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C492A8B-F2D3-4823-98BA-674FAEF9C29C}"/>
              </a:ext>
            </a:extLst>
          </p:cNvPr>
          <p:cNvSpPr/>
          <p:nvPr/>
        </p:nvSpPr>
        <p:spPr>
          <a:xfrm>
            <a:off x="400690" y="1028870"/>
            <a:ext cx="5418080" cy="1381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Đây</a:t>
            </a:r>
            <a:r>
              <a:rPr lang="en-US" sz="4800" dirty="0">
                <a:solidFill>
                  <a:prstClr val="black"/>
                </a:solidFill>
                <a:latin typeface="UTM Androgyne" panose="020406030505060202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là</a:t>
            </a:r>
            <a:r>
              <a:rPr lang="en-US" sz="4800" dirty="0">
                <a:solidFill>
                  <a:prstClr val="black"/>
                </a:solidFill>
                <a:latin typeface="UTM Androgyne" panose="020406030505060202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mùa</a:t>
            </a:r>
            <a:r>
              <a:rPr lang="en-US" sz="4800" dirty="0">
                <a:solidFill>
                  <a:prstClr val="black"/>
                </a:solidFill>
                <a:latin typeface="UTM Androgyne" panose="020406030505060202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UTM Androgyne" panose="02040603050506020204" pitchFamily="18" charset="0"/>
              </a:rPr>
              <a:t>nào</a:t>
            </a:r>
            <a:r>
              <a:rPr lang="en-US" sz="4800" dirty="0">
                <a:solidFill>
                  <a:prstClr val="black"/>
                </a:solidFill>
                <a:latin typeface="UTM Androgyne" panose="02040603050506020204" pitchFamily="18" charset="0"/>
              </a:rPr>
              <a:t>?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ndrogyne" panose="02040603050506020204" pitchFamily="18" charset="0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D9D6C99-B094-4164-962B-24F29C3BA56D}"/>
              </a:ext>
            </a:extLst>
          </p:cNvPr>
          <p:cNvSpPr/>
          <p:nvPr/>
        </p:nvSpPr>
        <p:spPr>
          <a:xfrm>
            <a:off x="140412" y="2738336"/>
            <a:ext cx="5866984" cy="1381328"/>
          </a:xfrm>
          <a:prstGeom prst="roundRect">
            <a:avLst/>
          </a:prstGeom>
          <a:solidFill>
            <a:schemeClr val="accent4">
              <a:lumMod val="5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ndrogyne" panose="02040603050506020204" pitchFamily="18" charset="0"/>
                <a:ea typeface="+mn-ea"/>
                <a:cs typeface="+mn-cs"/>
              </a:rPr>
              <a:t>Mùa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ndrogyne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ndrogyne" panose="02040603050506020204" pitchFamily="18" charset="0"/>
                <a:ea typeface="+mn-ea"/>
                <a:cs typeface="+mn-cs"/>
              </a:rPr>
              <a:t>đông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ndrogyne" panose="02040603050506020204" pitchFamily="18" charset="0"/>
              <a:ea typeface="+mn-ea"/>
              <a:cs typeface="+mn-cs"/>
            </a:endParaRPr>
          </a:p>
        </p:txBody>
      </p:sp>
      <p:sp>
        <p:nvSpPr>
          <p:cNvPr id="6" name="Arrow: Left 5">
            <a:hlinkClick r:id="rId4" action="ppaction://hlinksldjump"/>
            <a:extLst>
              <a:ext uri="{FF2B5EF4-FFF2-40B4-BE49-F238E27FC236}">
                <a16:creationId xmlns:a16="http://schemas.microsoft.com/office/drawing/2014/main" id="{D6E10B2D-BB53-402E-9603-201CB243FC0B}"/>
              </a:ext>
            </a:extLst>
          </p:cNvPr>
          <p:cNvSpPr/>
          <p:nvPr/>
        </p:nvSpPr>
        <p:spPr>
          <a:xfrm>
            <a:off x="10418323" y="5768502"/>
            <a:ext cx="1381327" cy="1089498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122" name="Picture 2" descr="Hôm nay, 30/12, nhiệt độ tại Hà Nội xuống thấp nhất từ đầu Đông đến nay">
            <a:extLst>
              <a:ext uri="{FF2B5EF4-FFF2-40B4-BE49-F238E27FC236}">
                <a16:creationId xmlns:a16="http://schemas.microsoft.com/office/drawing/2014/main" id="{E9389FB2-3393-411C-BCFF-4F0D7D6BA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055" y="176077"/>
            <a:ext cx="5702595" cy="3987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3181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2023C8-03CC-4ED0-830D-BF606451F86B}"/>
              </a:ext>
            </a:extLst>
          </p:cNvPr>
          <p:cNvSpPr txBox="1"/>
          <p:nvPr/>
        </p:nvSpPr>
        <p:spPr>
          <a:xfrm>
            <a:off x="1387230" y="3078375"/>
            <a:ext cx="9063990" cy="164269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 defTabSz="914347">
              <a:lnSpc>
                <a:spcPct val="120000"/>
              </a:lnSpc>
              <a:defRPr/>
            </a:pPr>
            <a:r>
              <a:rPr kumimoji="0" lang="vi-VN" sz="4400" b="1" i="0" u="none" strike="noStrike" kern="1200" cap="none" spc="0" normalizeH="0" baseline="0" noProof="0" dirty="0">
                <a:ln w="22225">
                  <a:solidFill>
                    <a:srgbClr val="70AD47">
                      <a:lumMod val="50000"/>
                    </a:srgbClr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 w="22225">
                  <a:solidFill>
                    <a:srgbClr val="70AD47">
                      <a:lumMod val="50000"/>
                    </a:srgbClr>
                  </a:solidFill>
                  <a:prstDash val="solid"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lang="en-US" sz="4400" b="1" dirty="0">
                <a:ln w="22225">
                  <a:solidFill>
                    <a:srgbClr val="70AD47">
                      <a:lumMod val="50000"/>
                    </a:srgbClr>
                  </a:solidFill>
                  <a:prstDash val="solid"/>
                </a:ln>
                <a:solidFill>
                  <a:prstClr val="white"/>
                </a:solidFill>
                <a:latin typeface="Arial"/>
              </a:rPr>
              <a:t>29: MỘT SỐ THIÊN TAI THƯỜNG GẶP</a:t>
            </a:r>
            <a:endParaRPr kumimoji="0" lang="vi-VN" sz="4400" b="1" i="0" u="none" strike="noStrike" kern="1200" cap="none" spc="0" normalizeH="0" baseline="0" noProof="0" dirty="0">
              <a:ln w="22225">
                <a:solidFill>
                  <a:srgbClr val="70AD47">
                    <a:lumMod val="50000"/>
                  </a:srgbClr>
                </a:solidFill>
                <a:prstDash val="solid"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CBC260D-FA70-43A2-A5AC-8FAC030EFAE9}"/>
              </a:ext>
            </a:extLst>
          </p:cNvPr>
          <p:cNvGrpSpPr/>
          <p:nvPr/>
        </p:nvGrpSpPr>
        <p:grpSpPr>
          <a:xfrm>
            <a:off x="1315077" y="894186"/>
            <a:ext cx="2163877" cy="1242746"/>
            <a:chOff x="1523997" y="0"/>
            <a:chExt cx="2190752" cy="101535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0A336D1-6EAB-4D88-B050-1A664761CDAA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6" name="Rectangle: Top Corners Rounded 5">
                <a:extLst>
                  <a:ext uri="{FF2B5EF4-FFF2-40B4-BE49-F238E27FC236}">
                    <a16:creationId xmlns:a16="http://schemas.microsoft.com/office/drawing/2014/main" id="{2CCECC4C-EFA0-4170-AF5B-8E735A0187EF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599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7" name="Rectangle: Top Corners Rounded 6">
                <a:extLst>
                  <a:ext uri="{FF2B5EF4-FFF2-40B4-BE49-F238E27FC236}">
                    <a16:creationId xmlns:a16="http://schemas.microsoft.com/office/drawing/2014/main" id="{47C0B4B5-27EA-44D3-9621-0CB828F23E5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4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799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4D8ACC7-221E-48DD-83A2-16D3E6FF1490}"/>
                </a:ext>
              </a:extLst>
            </p:cNvPr>
            <p:cNvSpPr txBox="1"/>
            <p:nvPr/>
          </p:nvSpPr>
          <p:spPr>
            <a:xfrm>
              <a:off x="1523997" y="135240"/>
              <a:ext cx="1972089" cy="8801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4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/>
                  <a:cs typeface="+mn-cs"/>
                </a:rPr>
                <a:t>CHỦ ĐỀ 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Arial"/>
                  <a:cs typeface="+mn-cs"/>
                </a:rPr>
                <a:t>6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9308AFA-8573-43EC-992F-FC51DD70C7E8}"/>
              </a:ext>
            </a:extLst>
          </p:cNvPr>
          <p:cNvSpPr txBox="1"/>
          <p:nvPr/>
        </p:nvSpPr>
        <p:spPr>
          <a:xfrm>
            <a:off x="3551107" y="1059713"/>
            <a:ext cx="6556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347">
              <a:defRPr/>
            </a:pPr>
            <a:r>
              <a:rPr lang="en-US" sz="3600" b="1">
                <a:solidFill>
                  <a:prstClr val="white"/>
                </a:solidFill>
                <a:latin typeface="Arial"/>
              </a:rPr>
              <a:t>TRÁI ĐẤT VÀ BẦU TRỜI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7247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Sáu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22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4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3696788" y="958507"/>
            <a:ext cx="39057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Tự</a:t>
            </a:r>
            <a:r>
              <a:rPr lang="en-US" altLang="zh-CN" sz="32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nhiên </a:t>
            </a:r>
            <a:r>
              <a:rPr lang="en-US" altLang="zh-CN" sz="48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-</a:t>
            </a:r>
            <a:r>
              <a:rPr lang="en-US" altLang="zh-CN" sz="3200" b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Xã </a:t>
            </a: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hội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360404" y="1729243"/>
            <a:ext cx="8263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29: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Một</a:t>
            </a:r>
            <a:r>
              <a:rPr lang="en-US" altLang="zh-CN" sz="3200" b="1" dirty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số</a:t>
            </a:r>
            <a:r>
              <a:rPr lang="en-US" altLang="zh-CN" sz="3200" b="1" dirty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thiên</a:t>
            </a:r>
            <a:r>
              <a:rPr lang="en-US" altLang="zh-CN" sz="3200" b="1" dirty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 tai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thường</a:t>
            </a:r>
            <a:r>
              <a:rPr lang="en-US" altLang="zh-CN" sz="3200" b="1" dirty="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gặp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54629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278</Words>
  <Application>Microsoft Office PowerPoint</Application>
  <PresentationFormat>Widescreen</PresentationFormat>
  <Paragraphs>46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34" baseType="lpstr">
      <vt:lpstr>等线</vt:lpstr>
      <vt:lpstr>等线 Light</vt:lpstr>
      <vt:lpstr>Microsoft YaHei</vt:lpstr>
      <vt:lpstr>Arial</vt:lpstr>
      <vt:lpstr>Arial-Rounded</vt:lpstr>
      <vt:lpstr>Calibri</vt:lpstr>
      <vt:lpstr>HP001 4 hàng</vt:lpstr>
      <vt:lpstr>HP001 4H</vt:lpstr>
      <vt:lpstr>UTM Androgyne</vt:lpstr>
      <vt:lpstr>UTM Avo</vt:lpstr>
      <vt:lpstr>5_Office Theme</vt:lpstr>
      <vt:lpstr>自定义设计方案</vt:lpstr>
      <vt:lpstr>1_Office Theme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 bài học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Hằng Nguyễn</cp:lastModifiedBy>
  <cp:revision>41</cp:revision>
  <dcterms:created xsi:type="dcterms:W3CDTF">2021-07-24T01:07:49Z</dcterms:created>
  <dcterms:modified xsi:type="dcterms:W3CDTF">2022-05-04T02:52:44Z</dcterms:modified>
</cp:coreProperties>
</file>