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2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98" r:id="rId3"/>
    <p:sldMasterId id="2147483703" r:id="rId4"/>
    <p:sldMasterId id="2147483715" r:id="rId5"/>
    <p:sldMasterId id="2147483720" r:id="rId6"/>
    <p:sldMasterId id="2147483731" r:id="rId7"/>
    <p:sldMasterId id="2147483745" r:id="rId8"/>
    <p:sldMasterId id="2147483774" r:id="rId9"/>
    <p:sldMasterId id="2147483786" r:id="rId10"/>
    <p:sldMasterId id="2147483810" r:id="rId11"/>
    <p:sldMasterId id="2147483823" r:id="rId12"/>
    <p:sldMasterId id="2147483836" r:id="rId13"/>
    <p:sldMasterId id="2147483849" r:id="rId14"/>
  </p:sldMasterIdLst>
  <p:notesMasterIdLst>
    <p:notesMasterId r:id="rId47"/>
  </p:notesMasterIdLst>
  <p:sldIdLst>
    <p:sldId id="534" r:id="rId15"/>
    <p:sldId id="264" r:id="rId16"/>
    <p:sldId id="2007577149" r:id="rId17"/>
    <p:sldId id="2007577150" r:id="rId18"/>
    <p:sldId id="292" r:id="rId19"/>
    <p:sldId id="2007577104" r:id="rId20"/>
    <p:sldId id="348" r:id="rId21"/>
    <p:sldId id="2007577128" r:id="rId22"/>
    <p:sldId id="350" r:id="rId23"/>
    <p:sldId id="2007577152" r:id="rId24"/>
    <p:sldId id="2007577153" r:id="rId25"/>
    <p:sldId id="2007577154" r:id="rId26"/>
    <p:sldId id="2007577103" r:id="rId27"/>
    <p:sldId id="2007577130" r:id="rId28"/>
    <p:sldId id="351" r:id="rId29"/>
    <p:sldId id="2007577131" r:id="rId30"/>
    <p:sldId id="2007577155" r:id="rId31"/>
    <p:sldId id="2007577156" r:id="rId32"/>
    <p:sldId id="2007577157" r:id="rId33"/>
    <p:sldId id="2007577125" r:id="rId34"/>
    <p:sldId id="2007577158" r:id="rId35"/>
    <p:sldId id="2007577159" r:id="rId36"/>
    <p:sldId id="517" r:id="rId37"/>
    <p:sldId id="294" r:id="rId38"/>
    <p:sldId id="2007577160" r:id="rId39"/>
    <p:sldId id="2007577112" r:id="rId40"/>
    <p:sldId id="2007577118" r:id="rId41"/>
    <p:sldId id="2007577113" r:id="rId42"/>
    <p:sldId id="2007577114" r:id="rId43"/>
    <p:sldId id="2007577115" r:id="rId44"/>
    <p:sldId id="2007577116" r:id="rId45"/>
    <p:sldId id="26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FD5D-8662-4E46-B691-854BA79865B2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93CE6-34C6-4D59-8144-42A465EEAA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6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r>
              <a:rPr lang="en-US" altLang="zh-CN" dirty="0"/>
              <a:t>Design by: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tranthao121012@gmail.com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313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888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51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730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128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4679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8AB584-2568-4B1C-ADC0-EF04DFB44E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095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8CBB9-CBDB-4C75-A3A6-6AE802BAC8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956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6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73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77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190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26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820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736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5367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5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8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25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5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014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7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92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88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63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18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5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4181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3289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33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48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8701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9754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3649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1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30411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marL="0" marR="0" lvl="0" indent="0" algn="l" defTabSz="108591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316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8560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0955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412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5746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804266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24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6235609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0937517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7471633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24929455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23966158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11874784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613994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1726447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88583391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06025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8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8638614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0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9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1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0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7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4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8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5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2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9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7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7863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01990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66605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61144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7981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07679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632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31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49807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73529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6156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777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52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7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0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92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" b="17581"/>
          <a:stretch/>
        </p:blipFill>
        <p:spPr>
          <a:xfrm>
            <a:off x="0" y="0"/>
            <a:ext cx="12203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8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01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8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96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22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6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직사각형 7"/>
          <p:cNvSpPr/>
          <p:nvPr/>
        </p:nvSpPr>
        <p:spPr>
          <a:xfrm>
            <a:off x="0" y="6413501"/>
            <a:ext cx="12192000" cy="17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6" name="그림 8" descr="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33" y="2949576"/>
            <a:ext cx="2827867" cy="2779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그림 9" descr="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0" y="3708401"/>
            <a:ext cx="2389717" cy="1763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그림 10" descr="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985" y="2722563"/>
            <a:ext cx="7548033" cy="349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2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atinLnBrk="1">
              <a:defRPr/>
            </a:pPr>
            <a:fld id="{77DDF403-B60D-4F2B-B047-018E1BD1D8E6}" type="datetimeFigureOut">
              <a:rPr lang="ko-KR" altLang="en-US" smtClean="0"/>
              <a:pPr latinLnBrk="1">
                <a:defRPr/>
              </a:pPr>
              <a:t>2022-07-23</a:t>
            </a:fld>
            <a:endParaRPr lang="ko-KR" altLang="en-US"/>
          </a:p>
        </p:txBody>
      </p:sp>
      <p:sp>
        <p:nvSpPr>
          <p:cNvPr id="13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atinLnBrk="1">
              <a:defRPr/>
            </a:pPr>
            <a:endParaRPr lang="ko-KR" altLang="en-US"/>
          </a:p>
        </p:txBody>
      </p:sp>
      <p:sp>
        <p:nvSpPr>
          <p:cNvPr id="14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/>
            <a:fld id="{9A0DB2DC-4C9A-4742-B13C-FB6460FD3503}" type="slidenum">
              <a:rPr lang="ko-KR" altLang="en-US" sz="1200" dirty="0">
                <a:solidFill>
                  <a:srgbClr val="898989"/>
                </a:solidFill>
              </a:rPr>
              <a:t>‹#›</a:t>
            </a:fld>
            <a:endParaRPr lang="ko-KR" alt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82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>
              <a:defRPr/>
            </a:pPr>
            <a:endParaRPr lang="ko-KR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atinLnBrk="1">
              <a:defRPr/>
            </a:pPr>
            <a:endParaRPr lang="ko-KR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ko-KR" altLang="en-US" sz="1200" dirty="0">
                <a:solidFill>
                  <a:srgbClr val="898989"/>
                </a:solidFill>
              </a:rPr>
              <a:t>‹#›</a:t>
            </a:fld>
            <a:endParaRPr lang="ko-KR" alt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4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09600" y="56901"/>
            <a:ext cx="10972800" cy="909603"/>
          </a:xfrm>
        </p:spPr>
        <p:txBody>
          <a:bodyPr>
            <a:normAutofit/>
          </a:bodyPr>
          <a:lstStyle>
            <a:lvl1pPr>
              <a:defRPr sz="3500" b="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>
              <a:defRPr/>
            </a:pP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atinLnBrk="1">
              <a:defRPr/>
            </a:pPr>
            <a:endParaRPr lang="ko-KR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ko-KR" altLang="en-US" sz="1200" dirty="0">
                <a:solidFill>
                  <a:srgbClr val="898989"/>
                </a:solidFill>
              </a:rPr>
              <a:t>‹#›</a:t>
            </a:fld>
            <a:endParaRPr lang="ko-KR" alt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0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6" descr="나비.png"/>
          <p:cNvPicPr>
            <a:picLocks noChangeAspect="1"/>
          </p:cNvPicPr>
          <p:nvPr userDrawn="1"/>
        </p:nvPicPr>
        <p:blipFill>
          <a:blip r:embed="rId2"/>
          <a:srcRect l="53795" r="16418"/>
          <a:stretch>
            <a:fillRect/>
          </a:stretch>
        </p:blipFill>
        <p:spPr>
          <a:xfrm rot="565956">
            <a:off x="6074833" y="1982788"/>
            <a:ext cx="2116667" cy="1325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atinLnBrk="1">
              <a:defRPr/>
            </a:pPr>
            <a:endParaRPr lang="ko-KR" altLang="en-US" dirty="0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atinLnBrk="1">
              <a:defRPr/>
            </a:pPr>
            <a:endParaRPr lang="ko-KR" altLang="en-US" dirty="0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/>
            <a:fld id="{9A0DB2DC-4C9A-4742-B13C-FB6460FD3503}" type="slidenum">
              <a:rPr lang="ko-KR" altLang="en-US" sz="1200" dirty="0">
                <a:solidFill>
                  <a:srgbClr val="898989"/>
                </a:solidFill>
              </a:rPr>
              <a:t>‹#›</a:t>
            </a:fld>
            <a:endParaRPr lang="ko-KR" altLang="en-US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1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76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8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58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12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2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68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61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61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3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89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81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36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68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0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23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1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12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421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98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95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939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619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7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970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559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9242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198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3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9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94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0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7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2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13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01802-2CD5-4D2C-B861-B6597225E212}"/>
              </a:ext>
            </a:extLst>
          </p:cNvPr>
          <p:cNvSpPr txBox="1"/>
          <p:nvPr userDrawn="1"/>
        </p:nvSpPr>
        <p:spPr>
          <a:xfrm>
            <a:off x="1244010" y="6502009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67981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0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2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8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1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8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0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2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9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47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71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63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0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5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1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84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53285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044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132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415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2_Section head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A2D75A9B-0539-4922-A971-098E2F07112B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  <a:solidFill>
            <a:schemeClr val="bg1"/>
          </a:solidFill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grpFill/>
            <a:ln w="952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7271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00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67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78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65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9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3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58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99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10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287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164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111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image" Target="../media/image2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theme" Target="../theme/theme5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theme" Target="../theme/theme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image" Target="../media/image18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42B6AC8-7369-4074-BC3D-E34C24BFE97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78" y="0"/>
            <a:ext cx="1198195" cy="11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0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24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04433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330876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661751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992627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323503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406701" indent="-406701" algn="l" defTabSz="1085915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915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7050" indent="-271134" algn="l" defTabSz="1085915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513" algn="l" defTabSz="1085915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915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657916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6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0F4DFDF-E4EE-4549-840C-DE8D01D012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8B9262F-3032-494D-90C0-969EB974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97F3C3-A9C0-443D-93B0-C20B41F60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00BD63-5670-4677-BF00-62DF6209D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58E1B-5923-4CAF-B9CC-D14A574623C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BF3D1-76EF-4DC2-A169-BD021359C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6C5D55-7E5F-4181-A809-C8DC293A1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1F79427-B48C-4D6F-B441-9F6A4BD3952B}"/>
              </a:ext>
            </a:extLst>
          </p:cNvPr>
          <p:cNvSpPr/>
          <p:nvPr userDrawn="1"/>
        </p:nvSpPr>
        <p:spPr>
          <a:xfrm>
            <a:off x="480291" y="323273"/>
            <a:ext cx="11268364" cy="6197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0AD6A74-CE77-46AD-AEBC-C9F5F320E05D}"/>
              </a:ext>
            </a:extLst>
          </p:cNvPr>
          <p:cNvSpPr/>
          <p:nvPr userDrawn="1"/>
        </p:nvSpPr>
        <p:spPr>
          <a:xfrm>
            <a:off x="258792" y="267421"/>
            <a:ext cx="11662914" cy="6366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FDFE622-2B6A-408C-B258-1C4084EEBFAF}"/>
              </a:ext>
            </a:extLst>
          </p:cNvPr>
          <p:cNvSpPr/>
          <p:nvPr userDrawn="1"/>
        </p:nvSpPr>
        <p:spPr>
          <a:xfrm>
            <a:off x="198408" y="241540"/>
            <a:ext cx="11775058" cy="6400800"/>
          </a:xfrm>
          <a:prstGeom prst="rect">
            <a:avLst/>
          </a:prstGeom>
          <a:noFill/>
          <a:ln w="38100">
            <a:solidFill>
              <a:srgbClr val="F08E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68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E962-A5B1-492A-953A-52C9DB33B05F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9F5AE-C8DB-4029-88A3-6A726951544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F7B075BF-2B1A-40EE-B567-B2134CE95A3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78" y="0"/>
            <a:ext cx="1198195" cy="11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7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 userDrawn="1">
            <p:ph type="title"/>
          </p:nvPr>
        </p:nvSpPr>
        <p:spPr>
          <a:xfrm>
            <a:off x="609600" y="0"/>
            <a:ext cx="10972800" cy="9096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 userDrawn="1"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>
              <a:defRPr/>
            </a:pPr>
            <a:fld id="{B25735D7-CE78-4F2F-A040-7D836B67C313}" type="datetimeFigureOut">
              <a:rPr lang="ko-KR" altLang="en-US" smtClean="0"/>
              <a:pPr latinLnBrk="1">
                <a:defRPr/>
              </a:pPr>
              <a:t>2022-07-23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algn="r"/>
            <a:fld id="{9A0DB2DC-4C9A-4742-B13C-FB6460FD3503}" type="slidenum">
              <a:rPr lang="ko-KR" altLang="en-US" sz="1200" dirty="0">
                <a:solidFill>
                  <a:srgbClr val="898989"/>
                </a:solidFill>
              </a:rPr>
              <a:t>‹#›</a:t>
            </a:fld>
            <a:endParaRPr lang="ko-KR" altLang="en-US" sz="1200" dirty="0">
              <a:solidFill>
                <a:srgbClr val="898989"/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E270FCF-7185-4774-8209-BD092BF592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78" y="0"/>
            <a:ext cx="1198195" cy="11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3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sz="4000" kern="1200">
          <a:solidFill>
            <a:schemeClr val="tx1"/>
          </a:solidFill>
          <a:latin typeface="HY견고딕" pitchFamily="18" charset="-127"/>
          <a:ea typeface="HY견고딕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2E27E-A421-4A24-8ED8-2D854328C53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90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DE4826-5B4A-4BC3-84D8-C88B63A55A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63" b="73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AB4E442-A751-43E9-A45C-7DDB7A4768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28300">
                <a:srgbClr val="FFFFFF">
                  <a:alpha val="79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2678BB-B56C-4713-A2A2-A0E438A21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r="7187" b="19473"/>
          <a:stretch/>
        </p:blipFill>
        <p:spPr>
          <a:xfrm>
            <a:off x="0" y="5518755"/>
            <a:ext cx="12192000" cy="13392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D62FD3-F3DE-4915-9A9B-24E6CECB434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07" y="6236871"/>
            <a:ext cx="5583247" cy="5671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0C55E9C-00B0-45D6-AEB6-895465D218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7" y="5904686"/>
            <a:ext cx="1357313" cy="1421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DDDE340-11E3-4E71-A8E9-0009FA90343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70017"/>
            <a:ext cx="1162050" cy="1545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154F506-702C-4FA1-B787-AA4B9C50DB3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326" y="6382247"/>
            <a:ext cx="1320800" cy="1377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770628-DACC-4000-9917-8318718BDEF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153" y="4851400"/>
            <a:ext cx="2181344" cy="1743098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6AC009-819D-4255-ADE2-D9328CA8E0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678" y="0"/>
            <a:ext cx="1198195" cy="11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194038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2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2022/7/23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153400" y="6525479"/>
            <a:ext cx="37107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err="1">
                <a:solidFill>
                  <a:schemeClr val="bg1">
                    <a:lumMod val="65000"/>
                  </a:schemeClr>
                </a:solidFill>
              </a:rPr>
              <a:t>Hương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300" dirty="0" err="1">
                <a:solidFill>
                  <a:schemeClr val="bg1">
                    <a:lumMod val="65000"/>
                  </a:schemeClr>
                </a:solidFill>
              </a:rPr>
              <a:t>thảo</a:t>
            </a:r>
            <a:r>
              <a:rPr lang="en-US" sz="1300" dirty="0">
                <a:solidFill>
                  <a:schemeClr val="bg1">
                    <a:lumMod val="65000"/>
                  </a:schemeClr>
                </a:solidFill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13125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media1.mp3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4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sv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9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microsoft.com/office/2007/relationships/hdphoto" Target="../media/hdphoto2.wdp"/><Relationship Id="rId18" Type="http://schemas.openxmlformats.org/officeDocument/2006/relationships/image" Target="../media/image94.png"/><Relationship Id="rId3" Type="http://schemas.openxmlformats.org/officeDocument/2006/relationships/audio" Target="NULL" TargetMode="External"/><Relationship Id="rId21" Type="http://schemas.microsoft.com/office/2007/relationships/hdphoto" Target="../media/hdphoto5.wdp"/><Relationship Id="rId7" Type="http://schemas.openxmlformats.org/officeDocument/2006/relationships/image" Target="../media/image81.jpg"/><Relationship Id="rId12" Type="http://schemas.openxmlformats.org/officeDocument/2006/relationships/image" Target="../media/image91.png"/><Relationship Id="rId17" Type="http://schemas.openxmlformats.org/officeDocument/2006/relationships/image" Target="../media/image93.png"/><Relationship Id="rId2" Type="http://schemas.openxmlformats.org/officeDocument/2006/relationships/audio" Target="../media/media3.mp3"/><Relationship Id="rId16" Type="http://schemas.openxmlformats.org/officeDocument/2006/relationships/slide" Target="slide30.xml"/><Relationship Id="rId20" Type="http://schemas.openxmlformats.org/officeDocument/2006/relationships/image" Target="../media/image95.png"/><Relationship Id="rId1" Type="http://schemas.microsoft.com/office/2007/relationships/media" Target="../media/media3.mp3"/><Relationship Id="rId6" Type="http://schemas.openxmlformats.org/officeDocument/2006/relationships/notesSlide" Target="../notesSlides/notesSlide8.xml"/><Relationship Id="rId11" Type="http://schemas.openxmlformats.org/officeDocument/2006/relationships/slide" Target="slide29.xml"/><Relationship Id="rId5" Type="http://schemas.openxmlformats.org/officeDocument/2006/relationships/slideLayout" Target="../slideLayouts/slideLayout141.xml"/><Relationship Id="rId15" Type="http://schemas.microsoft.com/office/2007/relationships/hdphoto" Target="../media/hdphoto3.wdp"/><Relationship Id="rId10" Type="http://schemas.microsoft.com/office/2007/relationships/hdphoto" Target="../media/hdphoto1.wdp"/><Relationship Id="rId19" Type="http://schemas.microsoft.com/office/2007/relationships/hdphoto" Target="../media/hdphoto4.wdp"/><Relationship Id="rId4" Type="http://schemas.microsoft.com/office/2007/relationships/media" Target="../media/media4.mp3"/><Relationship Id="rId9" Type="http://schemas.openxmlformats.org/officeDocument/2006/relationships/image" Target="../media/image90.png"/><Relationship Id="rId14" Type="http://schemas.openxmlformats.org/officeDocument/2006/relationships/image" Target="../media/image92.png"/><Relationship Id="rId22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slideLayout" Target="../slideLayouts/slideLayout147.xml"/><Relationship Id="rId7" Type="http://schemas.openxmlformats.org/officeDocument/2006/relationships/image" Target="../media/image41.png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slide" Target="slide28.xml"/><Relationship Id="rId5" Type="http://schemas.openxmlformats.org/officeDocument/2006/relationships/image" Target="../media/image96.png"/><Relationship Id="rId10" Type="http://schemas.openxmlformats.org/officeDocument/2006/relationships/image" Target="../media/image98.png"/><Relationship Id="rId4" Type="http://schemas.openxmlformats.org/officeDocument/2006/relationships/notesSlide" Target="../notesSlides/notesSlide9.xml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47.xml"/><Relationship Id="rId7" Type="http://schemas.openxmlformats.org/officeDocument/2006/relationships/image" Target="../media/image99.png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41.png"/><Relationship Id="rId5" Type="http://schemas.openxmlformats.org/officeDocument/2006/relationships/slide" Target="slide28.xml"/><Relationship Id="rId4" Type="http://schemas.openxmlformats.org/officeDocument/2006/relationships/image" Target="../media/image96.png"/><Relationship Id="rId9" Type="http://schemas.openxmlformats.org/officeDocument/2006/relationships/image" Target="../media/image10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47.xml"/><Relationship Id="rId7" Type="http://schemas.microsoft.com/office/2007/relationships/hdphoto" Target="../media/hdphoto6.wdp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97.png"/><Relationship Id="rId5" Type="http://schemas.openxmlformats.org/officeDocument/2006/relationships/slide" Target="slide28.xml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8.xml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5.png"/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40.png"/><Relationship Id="rId5" Type="http://schemas.openxmlformats.org/officeDocument/2006/relationships/image" Target="../media/image28.png"/><Relationship Id="rId15" Type="http://schemas.openxmlformats.org/officeDocument/2006/relationships/image" Target="../media/image47.png"/><Relationship Id="rId10" Type="http://schemas.openxmlformats.org/officeDocument/2006/relationships/image" Target="../media/image38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95" y="1267037"/>
            <a:ext cx="8304027" cy="3756693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7" y="4915578"/>
            <a:ext cx="3003473" cy="1406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318943"/>
            <a:ext cx="12192000" cy="1539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6" y="2672056"/>
            <a:ext cx="2066925" cy="3429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61" y="4400587"/>
            <a:ext cx="1790496" cy="198097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00" y="4720083"/>
            <a:ext cx="1201460" cy="134198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4" y="5845075"/>
            <a:ext cx="1101646" cy="63209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3961988"/>
            <a:ext cx="2264238" cy="277526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380" y="609584"/>
            <a:ext cx="1303954" cy="125975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675" y="5283816"/>
            <a:ext cx="4891672" cy="135387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39" y="349233"/>
            <a:ext cx="2155720" cy="6286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" y="1228642"/>
            <a:ext cx="1636497" cy="197508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831" y="3190830"/>
            <a:ext cx="1704722" cy="12192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sp>
        <p:nvSpPr>
          <p:cNvPr id="46" name="矩形 259"/>
          <p:cNvSpPr>
            <a:spLocks noChangeArrowheads="1"/>
          </p:cNvSpPr>
          <p:nvPr/>
        </p:nvSpPr>
        <p:spPr bwMode="auto">
          <a:xfrm>
            <a:off x="2915716" y="1943157"/>
            <a:ext cx="660654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Chào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mừng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em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đến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với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800" b="0" i="0" u="none" strike="noStrike" kern="1200" cap="all" spc="0" normalizeH="0" baseline="0" noProof="0" dirty="0" err="1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tiết</a:t>
            </a:r>
            <a:r>
              <a:rPr kumimoji="0" lang="en-US" altLang="zh-CN" sz="4800" b="0" i="0" u="none" strike="noStrike" kern="1200" cap="all" spc="0" normalizeH="0" baseline="0" noProof="0" dirty="0">
                <a:ln w="38100">
                  <a:noFill/>
                </a:ln>
                <a:solidFill>
                  <a:prstClr val="white"/>
                </a:soli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…..</a:t>
            </a:r>
            <a:endParaRPr kumimoji="0" lang="zh-CN" altLang="en-US" sz="4800" b="0" i="0" u="none" strike="noStrike" kern="1200" cap="all" spc="0" normalizeH="0" baseline="0" noProof="0" dirty="0">
              <a:ln w="38100">
                <a:noFill/>
              </a:ln>
              <a:solidFill>
                <a:prstClr val="white"/>
              </a:soli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6" y="407677"/>
            <a:ext cx="1480533" cy="628650"/>
          </a:xfrm>
          <a:prstGeom prst="rect">
            <a:avLst/>
          </a:prstGeom>
        </p:spPr>
      </p:pic>
      <p:sp>
        <p:nvSpPr>
          <p:cNvPr id="51" name="矩形 259"/>
          <p:cNvSpPr>
            <a:spLocks noChangeArrowheads="1"/>
          </p:cNvSpPr>
          <p:nvPr/>
        </p:nvSpPr>
        <p:spPr bwMode="auto">
          <a:xfrm>
            <a:off x="4164417" y="4535213"/>
            <a:ext cx="3988604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Giáo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viên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:…………….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1715695" y="2407454"/>
            <a:ext cx="744732" cy="719487"/>
          </a:xfrm>
          <a:prstGeom prst="rect">
            <a:avLst/>
          </a:prstGeom>
        </p:spPr>
      </p:pic>
      <p:pic>
        <p:nvPicPr>
          <p:cNvPr id="2" name="背景音乐01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55015" y="-71506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27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57" dur="2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71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6" grpId="0"/>
      <p:bldP spid="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343536" y="2186519"/>
            <a:ext cx="6102848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 đang đổ nước bẩn trong chum vãi đi.</a:t>
            </a:r>
            <a:endParaRPr lang="en-US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 sinh đồ dùng để muỗi không có chỗ ẩn nấp dễ gây bệnh.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AE4E02-07FF-4EA7-A9C4-66482FF86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94" y="1804541"/>
            <a:ext cx="4148791" cy="340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72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ông cháu đang cùng nhau quét dọn vệ sinh sân vườn, tỉa cây cảnh khu vực trước cửa nhà mình để có không gian thoáng đãng và đẹp hơn.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343536" y="2186519"/>
            <a:ext cx="6102848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ông cháu đang cùng nhau quét dọn vệ sinh sân vườn, tỉa cây cảnh khu vực trước cửa nhà mình để có không gian thoáng đãng và đẹp hơn.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28113D-ECD5-45CB-8094-804F6BBA7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01" y="1946255"/>
            <a:ext cx="4067463" cy="33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67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ông cháu đang cùng nhau quét dọn vệ sinh sân vườn, tỉa cây cảnh khu vực trước cửa nhà mình để có không gian thoáng đãng và đẹp hơn.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343536" y="2186519"/>
            <a:ext cx="6102848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dẹp, phát quang bụi rậm xung quanh nhà để ruồi, muỗi không có chỗ ẩn nấp, giũ gìn môi trường xung quanh.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128159-9249-4745-B72F-780C952C6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6" y="1756515"/>
            <a:ext cx="4298041" cy="33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04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186989" y="457201"/>
            <a:ext cx="6737685" cy="5751094"/>
            <a:chOff x="4186989" y="457201"/>
            <a:chExt cx="6737685" cy="5751094"/>
          </a:xfrm>
        </p:grpSpPr>
        <p:sp>
          <p:nvSpPr>
            <p:cNvPr id="11" name="圆角矩形 10"/>
            <p:cNvSpPr/>
            <p:nvPr/>
          </p:nvSpPr>
          <p:spPr>
            <a:xfrm>
              <a:off x="4186989" y="457201"/>
              <a:ext cx="6737685" cy="5751094"/>
            </a:xfrm>
            <a:prstGeom prst="roundRect">
              <a:avLst/>
            </a:prstGeom>
            <a:solidFill>
              <a:srgbClr val="A4E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403188" y="675249"/>
              <a:ext cx="6296016" cy="5324576"/>
            </a:xfrm>
            <a:prstGeom prst="roundRect">
              <a:avLst/>
            </a:prstGeom>
            <a:noFill/>
            <a:ln w="28575">
              <a:solidFill>
                <a:srgbClr val="74C3C6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" y="2467992"/>
            <a:ext cx="4547551" cy="354590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083" y="-108899"/>
            <a:ext cx="2061034" cy="2061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4D3AAC-F792-48B1-A01E-8FA8C51B3D07}"/>
              </a:ext>
            </a:extLst>
          </p:cNvPr>
          <p:cNvSpPr txBox="1"/>
          <p:nvPr/>
        </p:nvSpPr>
        <p:spPr>
          <a:xfrm>
            <a:off x="4676139" y="921618"/>
            <a:ext cx="57975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BA1606-E2E3-4589-89DC-1741D0042AF4}"/>
              </a:ext>
            </a:extLst>
          </p:cNvPr>
          <p:cNvSpPr txBox="1"/>
          <p:nvPr/>
        </p:nvSpPr>
        <p:spPr>
          <a:xfrm>
            <a:off x="4676139" y="1693664"/>
            <a:ext cx="59077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vi-VN" sz="3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 sinh xung quanh nhà ở, làm cho môi trường xung quanh nhà ở của mình có không khí trong lành, thoáng đãng, sạch sẽ và đẹp hơn.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C2654922-B509-4EFB-9100-0453E079FBEA}"/>
              </a:ext>
            </a:extLst>
          </p:cNvPr>
          <p:cNvGrpSpPr/>
          <p:nvPr/>
        </p:nvGrpSpPr>
        <p:grpSpPr>
          <a:xfrm>
            <a:off x="1553592" y="967667"/>
            <a:ext cx="8682361" cy="4026364"/>
            <a:chOff x="1175657" y="2190296"/>
            <a:chExt cx="4412343" cy="2828475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4AEDCA78-B878-49CA-BD44-C977939E4B6A}"/>
                </a:ext>
              </a:extLst>
            </p:cNvPr>
            <p:cNvSpPr/>
            <p:nvPr/>
          </p:nvSpPr>
          <p:spPr>
            <a:xfrm>
              <a:off x="1175657" y="2943228"/>
              <a:ext cx="4412343" cy="2075543"/>
            </a:xfrm>
            <a:prstGeom prst="roundRect">
              <a:avLst>
                <a:gd name="adj" fmla="val 8275"/>
              </a:avLst>
            </a:prstGeom>
            <a:solidFill>
              <a:schemeClr val="bg1"/>
            </a:solidFill>
            <a:ln w="28575">
              <a:solidFill>
                <a:srgbClr val="FFA6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B5AD474-A2E1-431C-80A9-04C34E6C7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342" y="2190296"/>
              <a:ext cx="3258230" cy="1237800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41C9C6AA-F6CC-4883-904C-515B09D264E8}"/>
              </a:ext>
            </a:extLst>
          </p:cNvPr>
          <p:cNvSpPr txBox="1"/>
          <p:nvPr/>
        </p:nvSpPr>
        <p:spPr>
          <a:xfrm>
            <a:off x="1752599" y="2793477"/>
            <a:ext cx="848335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defRPr/>
            </a:pPr>
            <a:r>
              <a:rPr lang="vi-VN" altLang="zh-CN" sz="4400" b="1">
                <a:solidFill>
                  <a:srgbClr val="E53238"/>
                </a:solidFill>
                <a:ea typeface="百变马丁" panose="02010601030101010101" pitchFamily="2" charset="-122"/>
              </a:rPr>
              <a:t>2. Lợi ích của việc giũ sạch môi trường xung quanh nhà ở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Arial"/>
              <a:ea typeface="百变马丁" panose="02010601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07E6FD5-F837-42BE-A93E-127D90FA7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475216"/>
            <a:ext cx="1068387" cy="650322"/>
          </a:xfrm>
          <a:prstGeom prst="rect">
            <a:avLst/>
          </a:prstGeom>
        </p:spPr>
      </p:pic>
      <p:pic>
        <p:nvPicPr>
          <p:cNvPr id="7" name="Picture 6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631D8289-4EBB-4DC8-8740-BC9561322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" y="4252575"/>
            <a:ext cx="3046876" cy="26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8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436880" y="223520"/>
            <a:ext cx="11328400" cy="6543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52882B9-431D-4CD6-B54A-AFF44EC19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8" y="1174816"/>
            <a:ext cx="3820160" cy="3150714"/>
          </a:xfrm>
          <a:prstGeom prst="rect">
            <a:avLst/>
          </a:prstGeom>
        </p:spPr>
      </p:pic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CB2C7D6D-CB98-4EE3-82F7-E93D8C8C45E0}"/>
              </a:ext>
            </a:extLst>
          </p:cNvPr>
          <p:cNvSpPr/>
          <p:nvPr/>
        </p:nvSpPr>
        <p:spPr>
          <a:xfrm>
            <a:off x="3549585" y="303282"/>
            <a:ext cx="8132980" cy="1121589"/>
          </a:xfrm>
          <a:prstGeom prst="roundRect">
            <a:avLst/>
          </a:prstGeom>
          <a:solidFill>
            <a:sysClr val="window" lastClr="FFFFFF">
              <a:alpha val="44000"/>
            </a:sysClr>
          </a:solidFill>
          <a:ln w="38100" cap="flat" cmpd="sng" algn="ctr">
            <a:solidFill>
              <a:srgbClr val="5B9BD5">
                <a:shade val="50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2FED0-73F2-4D26-81D1-A2D2F64D7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573" y="1555860"/>
            <a:ext cx="5090161" cy="2387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9F6240-2163-4A72-8E62-51441B896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310" y="3912472"/>
            <a:ext cx="3276600" cy="27527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D02BC4-CA11-4010-8276-DBA3B49BD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910" y="3969623"/>
            <a:ext cx="3276600" cy="273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4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563120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AB7266-ACEF-4F29-B4EC-48B6ADA863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3166" y="2488137"/>
            <a:ext cx="3891280" cy="32568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C2676B5-C60B-4CDB-B572-BEBF9749C2E6}"/>
              </a:ext>
            </a:extLst>
          </p:cNvPr>
          <p:cNvSpPr txBox="1"/>
          <p:nvPr/>
        </p:nvSpPr>
        <p:spPr>
          <a:xfrm>
            <a:off x="426720" y="609365"/>
            <a:ext cx="5794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Chia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sẻ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trước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lớp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636B63-8BF6-4F11-96D4-10ABBA6C4131}"/>
              </a:ext>
            </a:extLst>
          </p:cNvPr>
          <p:cNvGrpSpPr/>
          <p:nvPr/>
        </p:nvGrpSpPr>
        <p:grpSpPr>
          <a:xfrm>
            <a:off x="5888990" y="1563143"/>
            <a:ext cx="5175250" cy="4309019"/>
            <a:chOff x="4385310" y="1555860"/>
            <a:chExt cx="6553200" cy="514755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866771D-1BF9-47A9-98A5-5A5463830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40573" y="1555860"/>
              <a:ext cx="5090161" cy="238749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C38834E-A4B2-44F7-A414-8C7B3A147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5310" y="3912472"/>
              <a:ext cx="3276600" cy="27527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462A8FB-6074-4A37-8857-143FC674D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61910" y="3969623"/>
              <a:ext cx="3276600" cy="27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63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6278880" y="2186519"/>
            <a:ext cx="5167504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dẹp, vệ sinh chuồng nuôi bò làm như thế để giữ vệ sinh môi trường xung quanh, ruồi không có chỗ đậu.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21875BE-B077-4F37-BCE5-E7FC685AD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281783"/>
            <a:ext cx="5380980" cy="252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80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679842" y="2186519"/>
            <a:ext cx="5766542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bác đang sửa đường thoát nước thải gần nhà, nhà sẽ sạch đẹp hẳn lên.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43A4DB-F49C-4C39-8E23-A3D2425AF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6" y="1755994"/>
            <a:ext cx="4740784" cy="398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07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405120" y="2186519"/>
            <a:ext cx="6041264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nữ vứt rác bừa bãi ra ngoài đường không đúng nơi quy định gây mất vệ sinh.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874ED5-3F74-4435-BE22-53543469F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1713124"/>
            <a:ext cx="4339822" cy="36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24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15" y="1116422"/>
            <a:ext cx="5721095" cy="4697938"/>
          </a:xfrm>
          <a:prstGeom prst="rect">
            <a:avLst/>
          </a:prstGeom>
        </p:spPr>
      </p:pic>
      <p:grpSp>
        <p:nvGrpSpPr>
          <p:cNvPr id="3" name="2"/>
          <p:cNvGrpSpPr/>
          <p:nvPr/>
        </p:nvGrpSpPr>
        <p:grpSpPr>
          <a:xfrm flipH="1">
            <a:off x="7016966" y="2181470"/>
            <a:ext cx="3315045" cy="4560038"/>
            <a:chOff x="4273550" y="536575"/>
            <a:chExt cx="1779587" cy="2447926"/>
          </a:xfrm>
        </p:grpSpPr>
        <p:sp>
          <p:nvSpPr>
            <p:cNvPr id="10" name="Freeform 71"/>
            <p:cNvSpPr/>
            <p:nvPr/>
          </p:nvSpPr>
          <p:spPr bwMode="auto">
            <a:xfrm>
              <a:off x="4641850" y="2887663"/>
              <a:ext cx="180975" cy="96838"/>
            </a:xfrm>
            <a:custGeom>
              <a:avLst/>
              <a:gdLst>
                <a:gd name="T0" fmla="*/ 18 w 48"/>
                <a:gd name="T1" fmla="*/ 2 h 26"/>
                <a:gd name="T2" fmla="*/ 18 w 48"/>
                <a:gd name="T3" fmla="*/ 12 h 26"/>
                <a:gd name="T4" fmla="*/ 48 w 48"/>
                <a:gd name="T5" fmla="*/ 26 h 26"/>
                <a:gd name="T6" fmla="*/ 0 w 48"/>
                <a:gd name="T7" fmla="*/ 26 h 26"/>
                <a:gd name="T8" fmla="*/ 6 w 48"/>
                <a:gd name="T9" fmla="*/ 4 h 26"/>
                <a:gd name="T10" fmla="*/ 12 w 48"/>
                <a:gd name="T11" fmla="*/ 0 h 26"/>
                <a:gd name="T12" fmla="*/ 18 w 48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7" y="14"/>
                    <a:pt x="48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72"/>
            <p:cNvSpPr/>
            <p:nvPr/>
          </p:nvSpPr>
          <p:spPr bwMode="auto">
            <a:xfrm>
              <a:off x="4849813" y="2887663"/>
              <a:ext cx="176212" cy="96838"/>
            </a:xfrm>
            <a:custGeom>
              <a:avLst/>
              <a:gdLst>
                <a:gd name="T0" fmla="*/ 18 w 47"/>
                <a:gd name="T1" fmla="*/ 2 h 26"/>
                <a:gd name="T2" fmla="*/ 18 w 47"/>
                <a:gd name="T3" fmla="*/ 12 h 26"/>
                <a:gd name="T4" fmla="*/ 47 w 47"/>
                <a:gd name="T5" fmla="*/ 26 h 26"/>
                <a:gd name="T6" fmla="*/ 0 w 47"/>
                <a:gd name="T7" fmla="*/ 26 h 26"/>
                <a:gd name="T8" fmla="*/ 6 w 47"/>
                <a:gd name="T9" fmla="*/ 4 h 26"/>
                <a:gd name="T10" fmla="*/ 12 w 47"/>
                <a:gd name="T11" fmla="*/ 0 h 26"/>
                <a:gd name="T12" fmla="*/ 18 w 47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6" y="14"/>
                    <a:pt x="47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73"/>
            <p:cNvSpPr/>
            <p:nvPr/>
          </p:nvSpPr>
          <p:spPr bwMode="auto">
            <a:xfrm>
              <a:off x="5232400" y="1041400"/>
              <a:ext cx="166687" cy="244475"/>
            </a:xfrm>
            <a:custGeom>
              <a:avLst/>
              <a:gdLst>
                <a:gd name="T0" fmla="*/ 44 w 44"/>
                <a:gd name="T1" fmla="*/ 27 h 65"/>
                <a:gd name="T2" fmla="*/ 24 w 44"/>
                <a:gd name="T3" fmla="*/ 65 h 65"/>
                <a:gd name="T4" fmla="*/ 1 w 44"/>
                <a:gd name="T5" fmla="*/ 37 h 65"/>
                <a:gd name="T6" fmla="*/ 0 w 44"/>
                <a:gd name="T7" fmla="*/ 4 h 65"/>
                <a:gd name="T8" fmla="*/ 17 w 44"/>
                <a:gd name="T9" fmla="*/ 2 h 65"/>
                <a:gd name="T10" fmla="*/ 44 w 44"/>
                <a:gd name="T11" fmla="*/ 2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5">
                  <a:moveTo>
                    <a:pt x="44" y="27"/>
                  </a:moveTo>
                  <a:cubicBezTo>
                    <a:pt x="24" y="65"/>
                    <a:pt x="24" y="65"/>
                    <a:pt x="24" y="65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2" y="0"/>
                    <a:pt x="17" y="2"/>
                  </a:cubicBezTo>
                  <a:cubicBezTo>
                    <a:pt x="22" y="4"/>
                    <a:pt x="44" y="27"/>
                    <a:pt x="44" y="27"/>
                  </a:cubicBezTo>
                  <a:close/>
                </a:path>
              </a:pathLst>
            </a:custGeom>
            <a:solidFill>
              <a:srgbClr val="352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74"/>
            <p:cNvSpPr/>
            <p:nvPr/>
          </p:nvSpPr>
          <p:spPr bwMode="auto">
            <a:xfrm>
              <a:off x="4627563" y="2457450"/>
              <a:ext cx="217487" cy="474663"/>
            </a:xfrm>
            <a:custGeom>
              <a:avLst/>
              <a:gdLst>
                <a:gd name="T0" fmla="*/ 45 w 58"/>
                <a:gd name="T1" fmla="*/ 21 h 126"/>
                <a:gd name="T2" fmla="*/ 26 w 58"/>
                <a:gd name="T3" fmla="*/ 126 h 126"/>
                <a:gd name="T4" fmla="*/ 4 w 58"/>
                <a:gd name="T5" fmla="*/ 124 h 126"/>
                <a:gd name="T6" fmla="*/ 2 w 58"/>
                <a:gd name="T7" fmla="*/ 33 h 126"/>
                <a:gd name="T8" fmla="*/ 2 w 58"/>
                <a:gd name="T9" fmla="*/ 0 h 126"/>
                <a:gd name="T10" fmla="*/ 45 w 58"/>
                <a:gd name="T11" fmla="*/ 2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126">
                  <a:moveTo>
                    <a:pt x="45" y="21"/>
                  </a:moveTo>
                  <a:cubicBezTo>
                    <a:pt x="41" y="53"/>
                    <a:pt x="58" y="90"/>
                    <a:pt x="26" y="126"/>
                  </a:cubicBezTo>
                  <a:cubicBezTo>
                    <a:pt x="4" y="124"/>
                    <a:pt x="4" y="124"/>
                    <a:pt x="4" y="124"/>
                  </a:cubicBezTo>
                  <a:cubicBezTo>
                    <a:pt x="25" y="103"/>
                    <a:pt x="9" y="60"/>
                    <a:pt x="2" y="33"/>
                  </a:cubicBezTo>
                  <a:cubicBezTo>
                    <a:pt x="0" y="21"/>
                    <a:pt x="8" y="13"/>
                    <a:pt x="2" y="0"/>
                  </a:cubicBezTo>
                  <a:cubicBezTo>
                    <a:pt x="14" y="0"/>
                    <a:pt x="31" y="1"/>
                    <a:pt x="45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75"/>
            <p:cNvSpPr>
              <a:spLocks noChangeArrowheads="1"/>
            </p:cNvSpPr>
            <p:nvPr/>
          </p:nvSpPr>
          <p:spPr bwMode="auto">
            <a:xfrm>
              <a:off x="4627563" y="1944688"/>
              <a:ext cx="371475" cy="5318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76"/>
            <p:cNvSpPr/>
            <p:nvPr/>
          </p:nvSpPr>
          <p:spPr bwMode="auto">
            <a:xfrm>
              <a:off x="5262563" y="1741488"/>
              <a:ext cx="263525" cy="339725"/>
            </a:xfrm>
            <a:custGeom>
              <a:avLst/>
              <a:gdLst>
                <a:gd name="T0" fmla="*/ 0 w 70"/>
                <a:gd name="T1" fmla="*/ 81 h 90"/>
                <a:gd name="T2" fmla="*/ 26 w 70"/>
                <a:gd name="T3" fmla="*/ 34 h 90"/>
                <a:gd name="T4" fmla="*/ 37 w 70"/>
                <a:gd name="T5" fmla="*/ 4 h 90"/>
                <a:gd name="T6" fmla="*/ 70 w 70"/>
                <a:gd name="T7" fmla="*/ 1 h 90"/>
                <a:gd name="T8" fmla="*/ 46 w 70"/>
                <a:gd name="T9" fmla="*/ 22 h 90"/>
                <a:gd name="T10" fmla="*/ 68 w 70"/>
                <a:gd name="T11" fmla="*/ 22 h 90"/>
                <a:gd name="T12" fmla="*/ 63 w 70"/>
                <a:gd name="T13" fmla="*/ 62 h 90"/>
                <a:gd name="T14" fmla="*/ 13 w 70"/>
                <a:gd name="T15" fmla="*/ 90 h 90"/>
                <a:gd name="T16" fmla="*/ 0 w 70"/>
                <a:gd name="T17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90">
                  <a:moveTo>
                    <a:pt x="0" y="81"/>
                  </a:moveTo>
                  <a:cubicBezTo>
                    <a:pt x="0" y="81"/>
                    <a:pt x="25" y="43"/>
                    <a:pt x="26" y="34"/>
                  </a:cubicBezTo>
                  <a:cubicBezTo>
                    <a:pt x="27" y="29"/>
                    <a:pt x="30" y="15"/>
                    <a:pt x="37" y="4"/>
                  </a:cubicBezTo>
                  <a:cubicBezTo>
                    <a:pt x="39" y="0"/>
                    <a:pt x="69" y="1"/>
                    <a:pt x="70" y="1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13" y="90"/>
                    <a:pt x="13" y="90"/>
                    <a:pt x="13" y="90"/>
                  </a:cubicBezTo>
                  <a:lnTo>
                    <a:pt x="0" y="8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77"/>
            <p:cNvSpPr/>
            <p:nvPr/>
          </p:nvSpPr>
          <p:spPr bwMode="auto">
            <a:xfrm>
              <a:off x="5029200" y="1922463"/>
              <a:ext cx="381000" cy="257175"/>
            </a:xfrm>
            <a:custGeom>
              <a:avLst/>
              <a:gdLst>
                <a:gd name="T0" fmla="*/ 0 w 101"/>
                <a:gd name="T1" fmla="*/ 0 h 68"/>
                <a:gd name="T2" fmla="*/ 39 w 101"/>
                <a:gd name="T3" fmla="*/ 35 h 68"/>
                <a:gd name="T4" fmla="*/ 73 w 101"/>
                <a:gd name="T5" fmla="*/ 4 h 68"/>
                <a:gd name="T6" fmla="*/ 101 w 101"/>
                <a:gd name="T7" fmla="*/ 39 h 68"/>
                <a:gd name="T8" fmla="*/ 40 w 101"/>
                <a:gd name="T9" fmla="*/ 67 h 68"/>
                <a:gd name="T10" fmla="*/ 1 w 101"/>
                <a:gd name="T11" fmla="*/ 47 h 68"/>
                <a:gd name="T12" fmla="*/ 0 w 101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68">
                  <a:moveTo>
                    <a:pt x="0" y="0"/>
                  </a:moveTo>
                  <a:cubicBezTo>
                    <a:pt x="0" y="0"/>
                    <a:pt x="27" y="38"/>
                    <a:pt x="39" y="35"/>
                  </a:cubicBezTo>
                  <a:cubicBezTo>
                    <a:pt x="52" y="32"/>
                    <a:pt x="67" y="7"/>
                    <a:pt x="73" y="4"/>
                  </a:cubicBezTo>
                  <a:cubicBezTo>
                    <a:pt x="75" y="13"/>
                    <a:pt x="101" y="39"/>
                    <a:pt x="101" y="39"/>
                  </a:cubicBezTo>
                  <a:cubicBezTo>
                    <a:pt x="101" y="39"/>
                    <a:pt x="56" y="66"/>
                    <a:pt x="40" y="67"/>
                  </a:cubicBezTo>
                  <a:cubicBezTo>
                    <a:pt x="24" y="68"/>
                    <a:pt x="1" y="47"/>
                    <a:pt x="1" y="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78"/>
            <p:cNvSpPr>
              <a:spLocks noChangeArrowheads="1"/>
            </p:cNvSpPr>
            <p:nvPr/>
          </p:nvSpPr>
          <p:spPr bwMode="auto">
            <a:xfrm>
              <a:off x="4635500" y="2435225"/>
              <a:ext cx="357187" cy="1428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79"/>
            <p:cNvSpPr/>
            <p:nvPr/>
          </p:nvSpPr>
          <p:spPr bwMode="auto">
            <a:xfrm>
              <a:off x="4438650" y="1873250"/>
              <a:ext cx="354012" cy="652463"/>
            </a:xfrm>
            <a:custGeom>
              <a:avLst/>
              <a:gdLst>
                <a:gd name="T0" fmla="*/ 94 w 94"/>
                <a:gd name="T1" fmla="*/ 4 h 173"/>
                <a:gd name="T2" fmla="*/ 71 w 94"/>
                <a:gd name="T3" fmla="*/ 173 h 173"/>
                <a:gd name="T4" fmla="*/ 0 w 94"/>
                <a:gd name="T5" fmla="*/ 150 h 173"/>
                <a:gd name="T6" fmla="*/ 56 w 94"/>
                <a:gd name="T7" fmla="*/ 5 h 173"/>
                <a:gd name="T8" fmla="*/ 94 w 94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73">
                  <a:moveTo>
                    <a:pt x="94" y="4"/>
                  </a:moveTo>
                  <a:cubicBezTo>
                    <a:pt x="93" y="68"/>
                    <a:pt x="84" y="134"/>
                    <a:pt x="71" y="173"/>
                  </a:cubicBezTo>
                  <a:cubicBezTo>
                    <a:pt x="47" y="166"/>
                    <a:pt x="24" y="158"/>
                    <a:pt x="0" y="150"/>
                  </a:cubicBezTo>
                  <a:cubicBezTo>
                    <a:pt x="25" y="111"/>
                    <a:pt x="46" y="65"/>
                    <a:pt x="56" y="5"/>
                  </a:cubicBezTo>
                  <a:cubicBezTo>
                    <a:pt x="66" y="4"/>
                    <a:pt x="82" y="0"/>
                    <a:pt x="94" y="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80"/>
            <p:cNvSpPr/>
            <p:nvPr/>
          </p:nvSpPr>
          <p:spPr bwMode="auto">
            <a:xfrm>
              <a:off x="4943475" y="1881188"/>
              <a:ext cx="222250" cy="644525"/>
            </a:xfrm>
            <a:custGeom>
              <a:avLst/>
              <a:gdLst>
                <a:gd name="T0" fmla="*/ 0 w 59"/>
                <a:gd name="T1" fmla="*/ 3 h 171"/>
                <a:gd name="T2" fmla="*/ 14 w 59"/>
                <a:gd name="T3" fmla="*/ 171 h 171"/>
                <a:gd name="T4" fmla="*/ 59 w 59"/>
                <a:gd name="T5" fmla="*/ 157 h 171"/>
                <a:gd name="T6" fmla="*/ 23 w 59"/>
                <a:gd name="T7" fmla="*/ 5 h 171"/>
                <a:gd name="T8" fmla="*/ 0 w 59"/>
                <a:gd name="T9" fmla="*/ 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171">
                  <a:moveTo>
                    <a:pt x="0" y="3"/>
                  </a:moveTo>
                  <a:cubicBezTo>
                    <a:pt x="1" y="67"/>
                    <a:pt x="6" y="130"/>
                    <a:pt x="14" y="171"/>
                  </a:cubicBezTo>
                  <a:cubicBezTo>
                    <a:pt x="29" y="166"/>
                    <a:pt x="44" y="162"/>
                    <a:pt x="59" y="157"/>
                  </a:cubicBezTo>
                  <a:cubicBezTo>
                    <a:pt x="43" y="114"/>
                    <a:pt x="30" y="66"/>
                    <a:pt x="23" y="5"/>
                  </a:cubicBezTo>
                  <a:cubicBezTo>
                    <a:pt x="15" y="5"/>
                    <a:pt x="7" y="0"/>
                    <a:pt x="0" y="3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81"/>
            <p:cNvSpPr/>
            <p:nvPr/>
          </p:nvSpPr>
          <p:spPr bwMode="auto">
            <a:xfrm>
              <a:off x="4503738" y="2336800"/>
              <a:ext cx="131762" cy="87313"/>
            </a:xfrm>
            <a:custGeom>
              <a:avLst/>
              <a:gdLst>
                <a:gd name="T0" fmla="*/ 16 w 83"/>
                <a:gd name="T1" fmla="*/ 0 h 55"/>
                <a:gd name="T2" fmla="*/ 0 w 83"/>
                <a:gd name="T3" fmla="*/ 19 h 55"/>
                <a:gd name="T4" fmla="*/ 73 w 83"/>
                <a:gd name="T5" fmla="*/ 55 h 55"/>
                <a:gd name="T6" fmla="*/ 83 w 83"/>
                <a:gd name="T7" fmla="*/ 12 h 55"/>
                <a:gd name="T8" fmla="*/ 16 w 8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55">
                  <a:moveTo>
                    <a:pt x="16" y="0"/>
                  </a:moveTo>
                  <a:lnTo>
                    <a:pt x="0" y="19"/>
                  </a:lnTo>
                  <a:lnTo>
                    <a:pt x="73" y="55"/>
                  </a:lnTo>
                  <a:lnTo>
                    <a:pt x="83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82"/>
            <p:cNvSpPr/>
            <p:nvPr/>
          </p:nvSpPr>
          <p:spPr bwMode="auto">
            <a:xfrm>
              <a:off x="4784725" y="1716088"/>
              <a:ext cx="244475" cy="214313"/>
            </a:xfrm>
            <a:custGeom>
              <a:avLst/>
              <a:gdLst>
                <a:gd name="T0" fmla="*/ 0 w 154"/>
                <a:gd name="T1" fmla="*/ 9 h 135"/>
                <a:gd name="T2" fmla="*/ 147 w 154"/>
                <a:gd name="T3" fmla="*/ 0 h 135"/>
                <a:gd name="T4" fmla="*/ 154 w 154"/>
                <a:gd name="T5" fmla="*/ 125 h 135"/>
                <a:gd name="T6" fmla="*/ 7 w 154"/>
                <a:gd name="T7" fmla="*/ 135 h 135"/>
                <a:gd name="T8" fmla="*/ 0 w 154"/>
                <a:gd name="T9" fmla="*/ 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35">
                  <a:moveTo>
                    <a:pt x="0" y="9"/>
                  </a:moveTo>
                  <a:lnTo>
                    <a:pt x="147" y="0"/>
                  </a:lnTo>
                  <a:lnTo>
                    <a:pt x="154" y="125"/>
                  </a:lnTo>
                  <a:lnTo>
                    <a:pt x="7" y="135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D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83"/>
            <p:cNvSpPr/>
            <p:nvPr/>
          </p:nvSpPr>
          <p:spPr bwMode="auto">
            <a:xfrm>
              <a:off x="4699000" y="1922463"/>
              <a:ext cx="274637" cy="471488"/>
            </a:xfrm>
            <a:custGeom>
              <a:avLst/>
              <a:gdLst>
                <a:gd name="T0" fmla="*/ 46 w 73"/>
                <a:gd name="T1" fmla="*/ 0 h 125"/>
                <a:gd name="T2" fmla="*/ 36 w 73"/>
                <a:gd name="T3" fmla="*/ 22 h 125"/>
                <a:gd name="T4" fmla="*/ 46 w 73"/>
                <a:gd name="T5" fmla="*/ 33 h 125"/>
                <a:gd name="T6" fmla="*/ 0 w 73"/>
                <a:gd name="T7" fmla="*/ 105 h 125"/>
                <a:gd name="T8" fmla="*/ 21 w 73"/>
                <a:gd name="T9" fmla="*/ 125 h 125"/>
                <a:gd name="T10" fmla="*/ 40 w 73"/>
                <a:gd name="T11" fmla="*/ 114 h 125"/>
                <a:gd name="T12" fmla="*/ 62 w 73"/>
                <a:gd name="T13" fmla="*/ 33 h 125"/>
                <a:gd name="T14" fmla="*/ 73 w 73"/>
                <a:gd name="T15" fmla="*/ 22 h 125"/>
                <a:gd name="T16" fmla="*/ 62 w 73"/>
                <a:gd name="T17" fmla="*/ 0 h 125"/>
                <a:gd name="T18" fmla="*/ 54 w 73"/>
                <a:gd name="T19" fmla="*/ 1 h 125"/>
                <a:gd name="T20" fmla="*/ 46 w 73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125">
                  <a:moveTo>
                    <a:pt x="46" y="0"/>
                  </a:moveTo>
                  <a:cubicBezTo>
                    <a:pt x="43" y="7"/>
                    <a:pt x="39" y="15"/>
                    <a:pt x="36" y="22"/>
                  </a:cubicBezTo>
                  <a:cubicBezTo>
                    <a:pt x="39" y="25"/>
                    <a:pt x="43" y="29"/>
                    <a:pt x="46" y="33"/>
                  </a:cubicBezTo>
                  <a:cubicBezTo>
                    <a:pt x="26" y="54"/>
                    <a:pt x="2" y="72"/>
                    <a:pt x="0" y="105"/>
                  </a:cubicBezTo>
                  <a:cubicBezTo>
                    <a:pt x="7" y="112"/>
                    <a:pt x="14" y="119"/>
                    <a:pt x="21" y="125"/>
                  </a:cubicBezTo>
                  <a:cubicBezTo>
                    <a:pt x="27" y="122"/>
                    <a:pt x="34" y="118"/>
                    <a:pt x="40" y="114"/>
                  </a:cubicBezTo>
                  <a:cubicBezTo>
                    <a:pt x="35" y="90"/>
                    <a:pt x="50" y="61"/>
                    <a:pt x="62" y="33"/>
                  </a:cubicBezTo>
                  <a:cubicBezTo>
                    <a:pt x="66" y="29"/>
                    <a:pt x="69" y="25"/>
                    <a:pt x="73" y="22"/>
                  </a:cubicBezTo>
                  <a:cubicBezTo>
                    <a:pt x="69" y="15"/>
                    <a:pt x="66" y="7"/>
                    <a:pt x="62" y="0"/>
                  </a:cubicBezTo>
                  <a:cubicBezTo>
                    <a:pt x="60" y="1"/>
                    <a:pt x="57" y="1"/>
                    <a:pt x="54" y="1"/>
                  </a:cubicBezTo>
                  <a:cubicBezTo>
                    <a:pt x="52" y="1"/>
                    <a:pt x="49" y="1"/>
                    <a:pt x="46" y="0"/>
                  </a:cubicBezTo>
                  <a:close/>
                </a:path>
              </a:pathLst>
            </a:custGeom>
            <a:solidFill>
              <a:srgbClr val="D10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84"/>
            <p:cNvSpPr/>
            <p:nvPr/>
          </p:nvSpPr>
          <p:spPr bwMode="auto">
            <a:xfrm>
              <a:off x="4897438" y="1776413"/>
              <a:ext cx="180975" cy="225425"/>
            </a:xfrm>
            <a:custGeom>
              <a:avLst/>
              <a:gdLst>
                <a:gd name="T0" fmla="*/ 39 w 48"/>
                <a:gd name="T1" fmla="*/ 0 h 60"/>
                <a:gd name="T2" fmla="*/ 0 w 48"/>
                <a:gd name="T3" fmla="*/ 40 h 60"/>
                <a:gd name="T4" fmla="*/ 18 w 48"/>
                <a:gd name="T5" fmla="*/ 60 h 60"/>
                <a:gd name="T6" fmla="*/ 48 w 48"/>
                <a:gd name="T7" fmla="*/ 7 h 60"/>
                <a:gd name="T8" fmla="*/ 39 w 4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39" y="0"/>
                  </a:moveTo>
                  <a:cubicBezTo>
                    <a:pt x="26" y="12"/>
                    <a:pt x="16" y="33"/>
                    <a:pt x="0" y="4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48" y="58"/>
                    <a:pt x="46" y="37"/>
                    <a:pt x="48" y="7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85"/>
            <p:cNvSpPr/>
            <p:nvPr/>
          </p:nvSpPr>
          <p:spPr bwMode="auto">
            <a:xfrm>
              <a:off x="4830763" y="2413000"/>
              <a:ext cx="192087" cy="519113"/>
            </a:xfrm>
            <a:custGeom>
              <a:avLst/>
              <a:gdLst>
                <a:gd name="T0" fmla="*/ 26 w 51"/>
                <a:gd name="T1" fmla="*/ 138 h 138"/>
                <a:gd name="T2" fmla="*/ 5 w 51"/>
                <a:gd name="T3" fmla="*/ 136 h 138"/>
                <a:gd name="T4" fmla="*/ 3 w 51"/>
                <a:gd name="T5" fmla="*/ 45 h 138"/>
                <a:gd name="T6" fmla="*/ 3 w 51"/>
                <a:gd name="T7" fmla="*/ 12 h 138"/>
                <a:gd name="T8" fmla="*/ 45 w 51"/>
                <a:gd name="T9" fmla="*/ 14 h 138"/>
                <a:gd name="T10" fmla="*/ 26 w 51"/>
                <a:gd name="T1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38">
                  <a:moveTo>
                    <a:pt x="26" y="138"/>
                  </a:moveTo>
                  <a:cubicBezTo>
                    <a:pt x="5" y="136"/>
                    <a:pt x="5" y="136"/>
                    <a:pt x="5" y="136"/>
                  </a:cubicBezTo>
                  <a:cubicBezTo>
                    <a:pt x="25" y="115"/>
                    <a:pt x="9" y="72"/>
                    <a:pt x="3" y="45"/>
                  </a:cubicBezTo>
                  <a:cubicBezTo>
                    <a:pt x="0" y="33"/>
                    <a:pt x="8" y="25"/>
                    <a:pt x="3" y="12"/>
                  </a:cubicBezTo>
                  <a:cubicBezTo>
                    <a:pt x="13" y="12"/>
                    <a:pt x="32" y="0"/>
                    <a:pt x="45" y="14"/>
                  </a:cubicBezTo>
                  <a:cubicBezTo>
                    <a:pt x="51" y="21"/>
                    <a:pt x="45" y="117"/>
                    <a:pt x="26" y="1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86"/>
            <p:cNvSpPr/>
            <p:nvPr/>
          </p:nvSpPr>
          <p:spPr bwMode="auto">
            <a:xfrm>
              <a:off x="4383088" y="2328863"/>
              <a:ext cx="206375" cy="295275"/>
            </a:xfrm>
            <a:custGeom>
              <a:avLst/>
              <a:gdLst>
                <a:gd name="T0" fmla="*/ 16 w 55"/>
                <a:gd name="T1" fmla="*/ 1 h 78"/>
                <a:gd name="T2" fmla="*/ 3 w 55"/>
                <a:gd name="T3" fmla="*/ 60 h 78"/>
                <a:gd name="T4" fmla="*/ 29 w 55"/>
                <a:gd name="T5" fmla="*/ 77 h 78"/>
                <a:gd name="T6" fmla="*/ 50 w 55"/>
                <a:gd name="T7" fmla="*/ 66 h 78"/>
                <a:gd name="T8" fmla="*/ 33 w 55"/>
                <a:gd name="T9" fmla="*/ 51 h 78"/>
                <a:gd name="T10" fmla="*/ 40 w 55"/>
                <a:gd name="T11" fmla="*/ 43 h 78"/>
                <a:gd name="T12" fmla="*/ 45 w 55"/>
                <a:gd name="T13" fmla="*/ 57 h 78"/>
                <a:gd name="T14" fmla="*/ 53 w 55"/>
                <a:gd name="T15" fmla="*/ 54 h 78"/>
                <a:gd name="T16" fmla="*/ 48 w 55"/>
                <a:gd name="T17" fmla="*/ 29 h 78"/>
                <a:gd name="T18" fmla="*/ 34 w 55"/>
                <a:gd name="T19" fmla="*/ 0 h 78"/>
                <a:gd name="T20" fmla="*/ 16 w 55"/>
                <a:gd name="T21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78">
                  <a:moveTo>
                    <a:pt x="16" y="1"/>
                  </a:moveTo>
                  <a:cubicBezTo>
                    <a:pt x="16" y="1"/>
                    <a:pt x="0" y="48"/>
                    <a:pt x="3" y="60"/>
                  </a:cubicBezTo>
                  <a:cubicBezTo>
                    <a:pt x="7" y="71"/>
                    <a:pt x="22" y="76"/>
                    <a:pt x="29" y="77"/>
                  </a:cubicBezTo>
                  <a:cubicBezTo>
                    <a:pt x="36" y="78"/>
                    <a:pt x="50" y="66"/>
                    <a:pt x="50" y="66"/>
                  </a:cubicBezTo>
                  <a:cubicBezTo>
                    <a:pt x="50" y="66"/>
                    <a:pt x="32" y="54"/>
                    <a:pt x="33" y="51"/>
                  </a:cubicBezTo>
                  <a:cubicBezTo>
                    <a:pt x="33" y="48"/>
                    <a:pt x="39" y="42"/>
                    <a:pt x="40" y="43"/>
                  </a:cubicBezTo>
                  <a:cubicBezTo>
                    <a:pt x="42" y="44"/>
                    <a:pt x="45" y="57"/>
                    <a:pt x="45" y="57"/>
                  </a:cubicBezTo>
                  <a:cubicBezTo>
                    <a:pt x="45" y="57"/>
                    <a:pt x="50" y="60"/>
                    <a:pt x="53" y="54"/>
                  </a:cubicBezTo>
                  <a:cubicBezTo>
                    <a:pt x="55" y="47"/>
                    <a:pt x="48" y="29"/>
                    <a:pt x="48" y="2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87"/>
            <p:cNvSpPr/>
            <p:nvPr/>
          </p:nvSpPr>
          <p:spPr bwMode="auto">
            <a:xfrm>
              <a:off x="4432300" y="2446338"/>
              <a:ext cx="138112" cy="153988"/>
            </a:xfrm>
            <a:custGeom>
              <a:avLst/>
              <a:gdLst>
                <a:gd name="T0" fmla="*/ 29 w 37"/>
                <a:gd name="T1" fmla="*/ 41 h 41"/>
                <a:gd name="T2" fmla="*/ 37 w 37"/>
                <a:gd name="T3" fmla="*/ 35 h 41"/>
                <a:gd name="T4" fmla="*/ 20 w 37"/>
                <a:gd name="T5" fmla="*/ 20 h 41"/>
                <a:gd name="T6" fmla="*/ 27 w 37"/>
                <a:gd name="T7" fmla="*/ 12 h 41"/>
                <a:gd name="T8" fmla="*/ 11 w 37"/>
                <a:gd name="T9" fmla="*/ 0 h 41"/>
                <a:gd name="T10" fmla="*/ 3 w 37"/>
                <a:gd name="T11" fmla="*/ 24 h 41"/>
                <a:gd name="T12" fmla="*/ 29 w 37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41">
                  <a:moveTo>
                    <a:pt x="29" y="41"/>
                  </a:moveTo>
                  <a:cubicBezTo>
                    <a:pt x="34" y="38"/>
                    <a:pt x="37" y="35"/>
                    <a:pt x="37" y="35"/>
                  </a:cubicBezTo>
                  <a:cubicBezTo>
                    <a:pt x="37" y="35"/>
                    <a:pt x="19" y="23"/>
                    <a:pt x="20" y="20"/>
                  </a:cubicBezTo>
                  <a:cubicBezTo>
                    <a:pt x="20" y="17"/>
                    <a:pt x="26" y="11"/>
                    <a:pt x="27" y="12"/>
                  </a:cubicBezTo>
                  <a:cubicBezTo>
                    <a:pt x="27" y="12"/>
                    <a:pt x="15" y="0"/>
                    <a:pt x="11" y="0"/>
                  </a:cubicBezTo>
                  <a:cubicBezTo>
                    <a:pt x="7" y="0"/>
                    <a:pt x="0" y="16"/>
                    <a:pt x="3" y="24"/>
                  </a:cubicBezTo>
                  <a:cubicBezTo>
                    <a:pt x="6" y="30"/>
                    <a:pt x="21" y="38"/>
                    <a:pt x="29" y="41"/>
                  </a:cubicBezTo>
                  <a:close/>
                </a:path>
              </a:pathLst>
            </a:custGeom>
            <a:solidFill>
              <a:srgbClr val="CEB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88"/>
            <p:cNvSpPr/>
            <p:nvPr/>
          </p:nvSpPr>
          <p:spPr bwMode="auto">
            <a:xfrm>
              <a:off x="4646613" y="1809750"/>
              <a:ext cx="263525" cy="203200"/>
            </a:xfrm>
            <a:custGeom>
              <a:avLst/>
              <a:gdLst>
                <a:gd name="T0" fmla="*/ 11 w 70"/>
                <a:gd name="T1" fmla="*/ 0 h 54"/>
                <a:gd name="T2" fmla="*/ 70 w 70"/>
                <a:gd name="T3" fmla="*/ 31 h 54"/>
                <a:gd name="T4" fmla="*/ 50 w 70"/>
                <a:gd name="T5" fmla="*/ 54 h 54"/>
                <a:gd name="T6" fmla="*/ 0 w 70"/>
                <a:gd name="T7" fmla="*/ 9 h 54"/>
                <a:gd name="T8" fmla="*/ 11 w 70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4">
                  <a:moveTo>
                    <a:pt x="11" y="0"/>
                  </a:moveTo>
                  <a:cubicBezTo>
                    <a:pt x="30" y="9"/>
                    <a:pt x="47" y="27"/>
                    <a:pt x="70" y="31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29" y="53"/>
                    <a:pt x="10" y="38"/>
                    <a:pt x="0" y="9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89"/>
            <p:cNvSpPr/>
            <p:nvPr/>
          </p:nvSpPr>
          <p:spPr bwMode="auto">
            <a:xfrm>
              <a:off x="4367213" y="942975"/>
              <a:ext cx="982662" cy="976313"/>
            </a:xfrm>
            <a:custGeom>
              <a:avLst/>
              <a:gdLst>
                <a:gd name="T0" fmla="*/ 1 w 261"/>
                <a:gd name="T1" fmla="*/ 22 h 259"/>
                <a:gd name="T2" fmla="*/ 31 w 261"/>
                <a:gd name="T3" fmla="*/ 214 h 259"/>
                <a:gd name="T4" fmla="*/ 216 w 261"/>
                <a:gd name="T5" fmla="*/ 224 h 259"/>
                <a:gd name="T6" fmla="*/ 261 w 261"/>
                <a:gd name="T7" fmla="*/ 26 h 259"/>
                <a:gd name="T8" fmla="*/ 148 w 261"/>
                <a:gd name="T9" fmla="*/ 6 h 259"/>
                <a:gd name="T10" fmla="*/ 148 w 261"/>
                <a:gd name="T11" fmla="*/ 1 h 259"/>
                <a:gd name="T12" fmla="*/ 132 w 261"/>
                <a:gd name="T13" fmla="*/ 3 h 259"/>
                <a:gd name="T14" fmla="*/ 115 w 261"/>
                <a:gd name="T15" fmla="*/ 0 h 259"/>
                <a:gd name="T16" fmla="*/ 115 w 261"/>
                <a:gd name="T17" fmla="*/ 6 h 259"/>
                <a:gd name="T18" fmla="*/ 1 w 261"/>
                <a:gd name="T19" fmla="*/ 22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259">
                  <a:moveTo>
                    <a:pt x="1" y="22"/>
                  </a:moveTo>
                  <a:cubicBezTo>
                    <a:pt x="1" y="22"/>
                    <a:pt x="0" y="181"/>
                    <a:pt x="31" y="214"/>
                  </a:cubicBezTo>
                  <a:cubicBezTo>
                    <a:pt x="64" y="249"/>
                    <a:pt x="182" y="259"/>
                    <a:pt x="216" y="224"/>
                  </a:cubicBezTo>
                  <a:cubicBezTo>
                    <a:pt x="248" y="192"/>
                    <a:pt x="261" y="26"/>
                    <a:pt x="261" y="26"/>
                  </a:cubicBezTo>
                  <a:cubicBezTo>
                    <a:pt x="148" y="6"/>
                    <a:pt x="148" y="6"/>
                    <a:pt x="148" y="6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6"/>
                    <a:pt x="115" y="6"/>
                    <a:pt x="115" y="6"/>
                  </a:cubicBezTo>
                  <a:lnTo>
                    <a:pt x="1" y="22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90"/>
            <p:cNvSpPr/>
            <p:nvPr/>
          </p:nvSpPr>
          <p:spPr bwMode="auto">
            <a:xfrm>
              <a:off x="4551363" y="942975"/>
              <a:ext cx="798512" cy="414338"/>
            </a:xfrm>
            <a:custGeom>
              <a:avLst/>
              <a:gdLst>
                <a:gd name="T0" fmla="*/ 209 w 212"/>
                <a:gd name="T1" fmla="*/ 61 h 110"/>
                <a:gd name="T2" fmla="*/ 212 w 212"/>
                <a:gd name="T3" fmla="*/ 26 h 110"/>
                <a:gd name="T4" fmla="*/ 99 w 212"/>
                <a:gd name="T5" fmla="*/ 6 h 110"/>
                <a:gd name="T6" fmla="*/ 99 w 212"/>
                <a:gd name="T7" fmla="*/ 1 h 110"/>
                <a:gd name="T8" fmla="*/ 83 w 212"/>
                <a:gd name="T9" fmla="*/ 3 h 110"/>
                <a:gd name="T10" fmla="*/ 66 w 212"/>
                <a:gd name="T11" fmla="*/ 0 h 110"/>
                <a:gd name="T12" fmla="*/ 66 w 212"/>
                <a:gd name="T13" fmla="*/ 6 h 110"/>
                <a:gd name="T14" fmla="*/ 6 w 212"/>
                <a:gd name="T15" fmla="*/ 14 h 110"/>
                <a:gd name="T16" fmla="*/ 3 w 212"/>
                <a:gd name="T17" fmla="*/ 19 h 110"/>
                <a:gd name="T18" fmla="*/ 3 w 212"/>
                <a:gd name="T19" fmla="*/ 59 h 110"/>
                <a:gd name="T20" fmla="*/ 14 w 212"/>
                <a:gd name="T21" fmla="*/ 110 h 110"/>
                <a:gd name="T22" fmla="*/ 25 w 212"/>
                <a:gd name="T23" fmla="*/ 110 h 110"/>
                <a:gd name="T24" fmla="*/ 45 w 212"/>
                <a:gd name="T25" fmla="*/ 38 h 110"/>
                <a:gd name="T26" fmla="*/ 209 w 212"/>
                <a:gd name="T27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110">
                  <a:moveTo>
                    <a:pt x="209" y="61"/>
                  </a:moveTo>
                  <a:cubicBezTo>
                    <a:pt x="211" y="40"/>
                    <a:pt x="212" y="26"/>
                    <a:pt x="212" y="26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6"/>
                    <a:pt x="3" y="18"/>
                    <a:pt x="3" y="19"/>
                  </a:cubicBezTo>
                  <a:cubicBezTo>
                    <a:pt x="3" y="26"/>
                    <a:pt x="0" y="51"/>
                    <a:pt x="3" y="59"/>
                  </a:cubicBezTo>
                  <a:cubicBezTo>
                    <a:pt x="6" y="67"/>
                    <a:pt x="14" y="110"/>
                    <a:pt x="14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5" y="110"/>
                    <a:pt x="17" y="59"/>
                    <a:pt x="45" y="38"/>
                  </a:cubicBezTo>
                  <a:cubicBezTo>
                    <a:pt x="72" y="18"/>
                    <a:pt x="196" y="57"/>
                    <a:pt x="209" y="61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91"/>
            <p:cNvSpPr/>
            <p:nvPr/>
          </p:nvSpPr>
          <p:spPr bwMode="auto">
            <a:xfrm>
              <a:off x="4273550" y="536575"/>
              <a:ext cx="1238250" cy="858838"/>
            </a:xfrm>
            <a:custGeom>
              <a:avLst/>
              <a:gdLst>
                <a:gd name="T0" fmla="*/ 26 w 329"/>
                <a:gd name="T1" fmla="*/ 228 h 228"/>
                <a:gd name="T2" fmla="*/ 92 w 329"/>
                <a:gd name="T3" fmla="*/ 225 h 228"/>
                <a:gd name="T4" fmla="*/ 120 w 329"/>
                <a:gd name="T5" fmla="*/ 128 h 228"/>
                <a:gd name="T6" fmla="*/ 299 w 329"/>
                <a:gd name="T7" fmla="*/ 161 h 228"/>
                <a:gd name="T8" fmla="*/ 1 w 329"/>
                <a:gd name="T9" fmla="*/ 114 h 228"/>
                <a:gd name="T10" fmla="*/ 26 w 329"/>
                <a:gd name="T11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9" h="228">
                  <a:moveTo>
                    <a:pt x="26" y="228"/>
                  </a:moveTo>
                  <a:cubicBezTo>
                    <a:pt x="92" y="225"/>
                    <a:pt x="92" y="225"/>
                    <a:pt x="92" y="225"/>
                  </a:cubicBezTo>
                  <a:cubicBezTo>
                    <a:pt x="92" y="225"/>
                    <a:pt x="89" y="139"/>
                    <a:pt x="120" y="128"/>
                  </a:cubicBezTo>
                  <a:cubicBezTo>
                    <a:pt x="180" y="106"/>
                    <a:pt x="281" y="151"/>
                    <a:pt x="299" y="161"/>
                  </a:cubicBezTo>
                  <a:cubicBezTo>
                    <a:pt x="329" y="0"/>
                    <a:pt x="0" y="22"/>
                    <a:pt x="1" y="114"/>
                  </a:cubicBezTo>
                  <a:cubicBezTo>
                    <a:pt x="1" y="144"/>
                    <a:pt x="26" y="228"/>
                    <a:pt x="26" y="228"/>
                  </a:cubicBez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92"/>
            <p:cNvSpPr/>
            <p:nvPr/>
          </p:nvSpPr>
          <p:spPr bwMode="auto">
            <a:xfrm>
              <a:off x="4800600" y="1590675"/>
              <a:ext cx="360362" cy="177800"/>
            </a:xfrm>
            <a:custGeom>
              <a:avLst/>
              <a:gdLst>
                <a:gd name="T0" fmla="*/ 92 w 96"/>
                <a:gd name="T1" fmla="*/ 12 h 47"/>
                <a:gd name="T2" fmla="*/ 0 w 96"/>
                <a:gd name="T3" fmla="*/ 0 h 47"/>
                <a:gd name="T4" fmla="*/ 17 w 96"/>
                <a:gd name="T5" fmla="*/ 41 h 47"/>
                <a:gd name="T6" fmla="*/ 82 w 96"/>
                <a:gd name="T7" fmla="*/ 34 h 47"/>
                <a:gd name="T8" fmla="*/ 92 w 96"/>
                <a:gd name="T9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47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1" y="34"/>
                    <a:pt x="17" y="41"/>
                  </a:cubicBezTo>
                  <a:cubicBezTo>
                    <a:pt x="34" y="47"/>
                    <a:pt x="69" y="43"/>
                    <a:pt x="82" y="34"/>
                  </a:cubicBezTo>
                  <a:cubicBezTo>
                    <a:pt x="96" y="25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E48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93"/>
            <p:cNvSpPr/>
            <p:nvPr/>
          </p:nvSpPr>
          <p:spPr bwMode="auto">
            <a:xfrm>
              <a:off x="4924425" y="1719263"/>
              <a:ext cx="139700" cy="41275"/>
            </a:xfrm>
            <a:custGeom>
              <a:avLst/>
              <a:gdLst>
                <a:gd name="T0" fmla="*/ 0 w 37"/>
                <a:gd name="T1" fmla="*/ 10 h 11"/>
                <a:gd name="T2" fmla="*/ 37 w 37"/>
                <a:gd name="T3" fmla="*/ 6 h 11"/>
                <a:gd name="T4" fmla="*/ 26 w 37"/>
                <a:gd name="T5" fmla="*/ 1 h 11"/>
                <a:gd name="T6" fmla="*/ 20 w 37"/>
                <a:gd name="T7" fmla="*/ 3 h 11"/>
                <a:gd name="T8" fmla="*/ 11 w 37"/>
                <a:gd name="T9" fmla="*/ 1 h 11"/>
                <a:gd name="T10" fmla="*/ 0 w 37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1">
                  <a:moveTo>
                    <a:pt x="0" y="10"/>
                  </a:moveTo>
                  <a:cubicBezTo>
                    <a:pt x="12" y="11"/>
                    <a:pt x="26" y="9"/>
                    <a:pt x="37" y="6"/>
                  </a:cubicBezTo>
                  <a:cubicBezTo>
                    <a:pt x="33" y="3"/>
                    <a:pt x="28" y="0"/>
                    <a:pt x="26" y="1"/>
                  </a:cubicBezTo>
                  <a:cubicBezTo>
                    <a:pt x="22" y="2"/>
                    <a:pt x="20" y="3"/>
                    <a:pt x="20" y="3"/>
                  </a:cubicBezTo>
                  <a:cubicBezTo>
                    <a:pt x="20" y="3"/>
                    <a:pt x="17" y="0"/>
                    <a:pt x="11" y="1"/>
                  </a:cubicBezTo>
                  <a:cubicBezTo>
                    <a:pt x="7" y="1"/>
                    <a:pt x="3" y="7"/>
                    <a:pt x="0" y="10"/>
                  </a:cubicBezTo>
                  <a:close/>
                </a:path>
              </a:pathLst>
            </a:custGeom>
            <a:solidFill>
              <a:srgbClr val="EB66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94"/>
            <p:cNvSpPr/>
            <p:nvPr/>
          </p:nvSpPr>
          <p:spPr bwMode="auto">
            <a:xfrm>
              <a:off x="4800600" y="1590675"/>
              <a:ext cx="349250" cy="95250"/>
            </a:xfrm>
            <a:custGeom>
              <a:avLst/>
              <a:gdLst>
                <a:gd name="T0" fmla="*/ 92 w 93"/>
                <a:gd name="T1" fmla="*/ 12 h 25"/>
                <a:gd name="T2" fmla="*/ 0 w 93"/>
                <a:gd name="T3" fmla="*/ 0 h 25"/>
                <a:gd name="T4" fmla="*/ 3 w 93"/>
                <a:gd name="T5" fmla="*/ 20 h 25"/>
                <a:gd name="T6" fmla="*/ 31 w 93"/>
                <a:gd name="T7" fmla="*/ 24 h 25"/>
                <a:gd name="T8" fmla="*/ 92 w 93"/>
                <a:gd name="T9" fmla="*/ 20 h 25"/>
                <a:gd name="T10" fmla="*/ 92 w 93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5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0" y="10"/>
                    <a:pt x="3" y="20"/>
                  </a:cubicBezTo>
                  <a:cubicBezTo>
                    <a:pt x="11" y="22"/>
                    <a:pt x="21" y="24"/>
                    <a:pt x="31" y="24"/>
                  </a:cubicBezTo>
                  <a:cubicBezTo>
                    <a:pt x="52" y="25"/>
                    <a:pt x="81" y="22"/>
                    <a:pt x="92" y="20"/>
                  </a:cubicBezTo>
                  <a:cubicBezTo>
                    <a:pt x="93" y="16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95"/>
            <p:cNvSpPr/>
            <p:nvPr/>
          </p:nvSpPr>
          <p:spPr bwMode="auto">
            <a:xfrm>
              <a:off x="4748213" y="1222375"/>
              <a:ext cx="187325" cy="192088"/>
            </a:xfrm>
            <a:custGeom>
              <a:avLst/>
              <a:gdLst>
                <a:gd name="T0" fmla="*/ 3 w 50"/>
                <a:gd name="T1" fmla="*/ 51 h 51"/>
                <a:gd name="T2" fmla="*/ 50 w 50"/>
                <a:gd name="T3" fmla="*/ 47 h 51"/>
                <a:gd name="T4" fmla="*/ 39 w 50"/>
                <a:gd name="T5" fmla="*/ 5 h 51"/>
                <a:gd name="T6" fmla="*/ 4 w 50"/>
                <a:gd name="T7" fmla="*/ 16 h 51"/>
                <a:gd name="T8" fmla="*/ 3 w 50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1">
                  <a:moveTo>
                    <a:pt x="3" y="51"/>
                  </a:move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10"/>
                    <a:pt x="39" y="5"/>
                  </a:cubicBezTo>
                  <a:cubicBezTo>
                    <a:pt x="28" y="0"/>
                    <a:pt x="8" y="6"/>
                    <a:pt x="4" y="16"/>
                  </a:cubicBezTo>
                  <a:cubicBezTo>
                    <a:pt x="0" y="26"/>
                    <a:pt x="3" y="51"/>
                    <a:pt x="3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96"/>
            <p:cNvSpPr/>
            <p:nvPr/>
          </p:nvSpPr>
          <p:spPr bwMode="auto">
            <a:xfrm>
              <a:off x="5059363" y="1230313"/>
              <a:ext cx="188912" cy="195263"/>
            </a:xfrm>
            <a:custGeom>
              <a:avLst/>
              <a:gdLst>
                <a:gd name="T0" fmla="*/ 47 w 50"/>
                <a:gd name="T1" fmla="*/ 52 h 52"/>
                <a:gd name="T2" fmla="*/ 0 w 50"/>
                <a:gd name="T3" fmla="*/ 47 h 52"/>
                <a:gd name="T4" fmla="*/ 13 w 50"/>
                <a:gd name="T5" fmla="*/ 5 h 52"/>
                <a:gd name="T6" fmla="*/ 47 w 50"/>
                <a:gd name="T7" fmla="*/ 17 h 52"/>
                <a:gd name="T8" fmla="*/ 47 w 50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2">
                  <a:moveTo>
                    <a:pt x="47" y="52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2" y="9"/>
                    <a:pt x="13" y="5"/>
                  </a:cubicBezTo>
                  <a:cubicBezTo>
                    <a:pt x="23" y="0"/>
                    <a:pt x="43" y="6"/>
                    <a:pt x="47" y="17"/>
                  </a:cubicBezTo>
                  <a:cubicBezTo>
                    <a:pt x="50" y="27"/>
                    <a:pt x="47" y="52"/>
                    <a:pt x="47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97"/>
            <p:cNvSpPr/>
            <p:nvPr/>
          </p:nvSpPr>
          <p:spPr bwMode="auto">
            <a:xfrm>
              <a:off x="4808538" y="1277938"/>
              <a:ext cx="112712" cy="133350"/>
            </a:xfrm>
            <a:custGeom>
              <a:avLst/>
              <a:gdLst>
                <a:gd name="T0" fmla="*/ 15 w 30"/>
                <a:gd name="T1" fmla="*/ 0 h 35"/>
                <a:gd name="T2" fmla="*/ 30 w 30"/>
                <a:gd name="T3" fmla="*/ 20 h 35"/>
                <a:gd name="T4" fmla="*/ 26 w 30"/>
                <a:gd name="T5" fmla="*/ 33 h 35"/>
                <a:gd name="T6" fmla="*/ 5 w 30"/>
                <a:gd name="T7" fmla="*/ 35 h 35"/>
                <a:gd name="T8" fmla="*/ 0 w 30"/>
                <a:gd name="T9" fmla="*/ 20 h 35"/>
                <a:gd name="T10" fmla="*/ 15 w 3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15" y="0"/>
                  </a:moveTo>
                  <a:cubicBezTo>
                    <a:pt x="24" y="0"/>
                    <a:pt x="30" y="9"/>
                    <a:pt x="30" y="20"/>
                  </a:cubicBezTo>
                  <a:cubicBezTo>
                    <a:pt x="30" y="25"/>
                    <a:pt x="29" y="29"/>
                    <a:pt x="26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" y="31"/>
                    <a:pt x="0" y="26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98"/>
            <p:cNvSpPr/>
            <p:nvPr/>
          </p:nvSpPr>
          <p:spPr bwMode="auto">
            <a:xfrm>
              <a:off x="5116513" y="1290638"/>
              <a:ext cx="112712" cy="131763"/>
            </a:xfrm>
            <a:custGeom>
              <a:avLst/>
              <a:gdLst>
                <a:gd name="T0" fmla="*/ 25 w 30"/>
                <a:gd name="T1" fmla="*/ 35 h 35"/>
                <a:gd name="T2" fmla="*/ 3 w 30"/>
                <a:gd name="T3" fmla="*/ 33 h 35"/>
                <a:gd name="T4" fmla="*/ 0 w 30"/>
                <a:gd name="T5" fmla="*/ 20 h 35"/>
                <a:gd name="T6" fmla="*/ 15 w 30"/>
                <a:gd name="T7" fmla="*/ 0 h 35"/>
                <a:gd name="T8" fmla="*/ 30 w 30"/>
                <a:gd name="T9" fmla="*/ 20 h 35"/>
                <a:gd name="T10" fmla="*/ 25 w 30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25" y="35"/>
                  </a:moveTo>
                  <a:cubicBezTo>
                    <a:pt x="3" y="33"/>
                    <a:pt x="3" y="33"/>
                    <a:pt x="3" y="33"/>
                  </a:cubicBezTo>
                  <a:cubicBezTo>
                    <a:pt x="1" y="29"/>
                    <a:pt x="0" y="25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ubicBezTo>
                    <a:pt x="24" y="0"/>
                    <a:pt x="30" y="9"/>
                    <a:pt x="30" y="20"/>
                  </a:cubicBezTo>
                  <a:cubicBezTo>
                    <a:pt x="30" y="26"/>
                    <a:pt x="28" y="31"/>
                    <a:pt x="2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99"/>
            <p:cNvSpPr/>
            <p:nvPr/>
          </p:nvSpPr>
          <p:spPr bwMode="auto">
            <a:xfrm>
              <a:off x="4784725" y="1320800"/>
              <a:ext cx="65087" cy="33338"/>
            </a:xfrm>
            <a:custGeom>
              <a:avLst/>
              <a:gdLst>
                <a:gd name="T0" fmla="*/ 0 w 17"/>
                <a:gd name="T1" fmla="*/ 2 h 9"/>
                <a:gd name="T2" fmla="*/ 17 w 17"/>
                <a:gd name="T3" fmla="*/ 2 h 9"/>
                <a:gd name="T4" fmla="*/ 17 w 17"/>
                <a:gd name="T5" fmla="*/ 9 h 9"/>
                <a:gd name="T6" fmla="*/ 0 w 17"/>
                <a:gd name="T7" fmla="*/ 9 h 9"/>
                <a:gd name="T8" fmla="*/ 0 w 1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2"/>
                  </a:moveTo>
                  <a:cubicBezTo>
                    <a:pt x="6" y="1"/>
                    <a:pt x="12" y="0"/>
                    <a:pt x="17" y="2"/>
                  </a:cubicBezTo>
                  <a:cubicBezTo>
                    <a:pt x="17" y="5"/>
                    <a:pt x="17" y="7"/>
                    <a:pt x="17" y="9"/>
                  </a:cubicBezTo>
                  <a:cubicBezTo>
                    <a:pt x="10" y="7"/>
                    <a:pt x="5" y="7"/>
                    <a:pt x="0" y="9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100"/>
            <p:cNvSpPr/>
            <p:nvPr/>
          </p:nvSpPr>
          <p:spPr bwMode="auto">
            <a:xfrm>
              <a:off x="5097463" y="1323975"/>
              <a:ext cx="63500" cy="38100"/>
            </a:xfrm>
            <a:custGeom>
              <a:avLst/>
              <a:gdLst>
                <a:gd name="T0" fmla="*/ 0 w 17"/>
                <a:gd name="T1" fmla="*/ 2 h 10"/>
                <a:gd name="T2" fmla="*/ 17 w 17"/>
                <a:gd name="T3" fmla="*/ 3 h 10"/>
                <a:gd name="T4" fmla="*/ 17 w 17"/>
                <a:gd name="T5" fmla="*/ 10 h 10"/>
                <a:gd name="T6" fmla="*/ 0 w 17"/>
                <a:gd name="T7" fmla="*/ 10 h 10"/>
                <a:gd name="T8" fmla="*/ 0 w 17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0" y="2"/>
                  </a:moveTo>
                  <a:cubicBezTo>
                    <a:pt x="6" y="1"/>
                    <a:pt x="12" y="0"/>
                    <a:pt x="17" y="3"/>
                  </a:cubicBezTo>
                  <a:cubicBezTo>
                    <a:pt x="17" y="5"/>
                    <a:pt x="17" y="7"/>
                    <a:pt x="17" y="10"/>
                  </a:cubicBezTo>
                  <a:cubicBezTo>
                    <a:pt x="10" y="8"/>
                    <a:pt x="4" y="8"/>
                    <a:pt x="0" y="10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101"/>
            <p:cNvSpPr/>
            <p:nvPr/>
          </p:nvSpPr>
          <p:spPr bwMode="auto">
            <a:xfrm>
              <a:off x="4935538" y="1477963"/>
              <a:ext cx="30162" cy="41275"/>
            </a:xfrm>
            <a:custGeom>
              <a:avLst/>
              <a:gdLst>
                <a:gd name="T0" fmla="*/ 4 w 8"/>
                <a:gd name="T1" fmla="*/ 0 h 11"/>
                <a:gd name="T2" fmla="*/ 8 w 8"/>
                <a:gd name="T3" fmla="*/ 6 h 11"/>
                <a:gd name="T4" fmla="*/ 4 w 8"/>
                <a:gd name="T5" fmla="*/ 11 h 11"/>
                <a:gd name="T6" fmla="*/ 0 w 8"/>
                <a:gd name="T7" fmla="*/ 5 h 11"/>
                <a:gd name="T8" fmla="*/ 4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4" y="0"/>
                  </a:moveTo>
                  <a:cubicBezTo>
                    <a:pt x="7" y="0"/>
                    <a:pt x="8" y="3"/>
                    <a:pt x="8" y="6"/>
                  </a:cubicBezTo>
                  <a:cubicBezTo>
                    <a:pt x="8" y="8"/>
                    <a:pt x="6" y="11"/>
                    <a:pt x="4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3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1" name="Oval 102"/>
            <p:cNvSpPr>
              <a:spLocks noChangeArrowheads="1"/>
            </p:cNvSpPr>
            <p:nvPr/>
          </p:nvSpPr>
          <p:spPr bwMode="auto">
            <a:xfrm>
              <a:off x="5003800" y="1482725"/>
              <a:ext cx="30162" cy="36513"/>
            </a:xfrm>
            <a:prstGeom prst="ellipse">
              <a:avLst/>
            </a:pr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2" name="Freeform 103"/>
            <p:cNvSpPr/>
            <p:nvPr/>
          </p:nvSpPr>
          <p:spPr bwMode="auto">
            <a:xfrm>
              <a:off x="4341813" y="1933575"/>
              <a:ext cx="323850" cy="441325"/>
            </a:xfrm>
            <a:custGeom>
              <a:avLst/>
              <a:gdLst>
                <a:gd name="T0" fmla="*/ 80 w 86"/>
                <a:gd name="T1" fmla="*/ 0 h 117"/>
                <a:gd name="T2" fmla="*/ 15 w 86"/>
                <a:gd name="T3" fmla="*/ 117 h 117"/>
                <a:gd name="T4" fmla="*/ 51 w 86"/>
                <a:gd name="T5" fmla="*/ 115 h 117"/>
                <a:gd name="T6" fmla="*/ 78 w 86"/>
                <a:gd name="T7" fmla="*/ 36 h 117"/>
                <a:gd name="T8" fmla="*/ 80 w 8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7">
                  <a:moveTo>
                    <a:pt x="80" y="0"/>
                  </a:moveTo>
                  <a:cubicBezTo>
                    <a:pt x="32" y="15"/>
                    <a:pt x="0" y="64"/>
                    <a:pt x="15" y="117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44" y="87"/>
                    <a:pt x="55" y="48"/>
                    <a:pt x="78" y="36"/>
                  </a:cubicBezTo>
                  <a:cubicBezTo>
                    <a:pt x="85" y="23"/>
                    <a:pt x="86" y="11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3" name="Freeform 104"/>
            <p:cNvSpPr/>
            <p:nvPr/>
          </p:nvSpPr>
          <p:spPr bwMode="auto">
            <a:xfrm>
              <a:off x="5037138" y="2344738"/>
              <a:ext cx="131762" cy="68263"/>
            </a:xfrm>
            <a:custGeom>
              <a:avLst/>
              <a:gdLst>
                <a:gd name="T0" fmla="*/ 71 w 83"/>
                <a:gd name="T1" fmla="*/ 36 h 43"/>
                <a:gd name="T2" fmla="*/ 83 w 83"/>
                <a:gd name="T3" fmla="*/ 12 h 43"/>
                <a:gd name="T4" fmla="*/ 0 w 83"/>
                <a:gd name="T5" fmla="*/ 0 h 43"/>
                <a:gd name="T6" fmla="*/ 5 w 83"/>
                <a:gd name="T7" fmla="*/ 43 h 43"/>
                <a:gd name="T8" fmla="*/ 71 w 83"/>
                <a:gd name="T9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3">
                  <a:moveTo>
                    <a:pt x="71" y="36"/>
                  </a:moveTo>
                  <a:lnTo>
                    <a:pt x="83" y="12"/>
                  </a:lnTo>
                  <a:lnTo>
                    <a:pt x="0" y="0"/>
                  </a:lnTo>
                  <a:lnTo>
                    <a:pt x="5" y="43"/>
                  </a:lnTo>
                  <a:lnTo>
                    <a:pt x="71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4" name="Freeform 105"/>
            <p:cNvSpPr/>
            <p:nvPr/>
          </p:nvSpPr>
          <p:spPr bwMode="auto">
            <a:xfrm>
              <a:off x="4314825" y="1301750"/>
              <a:ext cx="236537" cy="258763"/>
            </a:xfrm>
            <a:custGeom>
              <a:avLst/>
              <a:gdLst>
                <a:gd name="T0" fmla="*/ 17 w 63"/>
                <a:gd name="T1" fmla="*/ 6 h 69"/>
                <a:gd name="T2" fmla="*/ 31 w 63"/>
                <a:gd name="T3" fmla="*/ 2 h 69"/>
                <a:gd name="T4" fmla="*/ 55 w 63"/>
                <a:gd name="T5" fmla="*/ 17 h 69"/>
                <a:gd name="T6" fmla="*/ 61 w 63"/>
                <a:gd name="T7" fmla="*/ 39 h 69"/>
                <a:gd name="T8" fmla="*/ 46 w 63"/>
                <a:gd name="T9" fmla="*/ 63 h 69"/>
                <a:gd name="T10" fmla="*/ 32 w 63"/>
                <a:gd name="T11" fmla="*/ 66 h 69"/>
                <a:gd name="T12" fmla="*/ 8 w 63"/>
                <a:gd name="T13" fmla="*/ 52 h 69"/>
                <a:gd name="T14" fmla="*/ 3 w 63"/>
                <a:gd name="T15" fmla="*/ 30 h 69"/>
                <a:gd name="T16" fmla="*/ 17 w 63"/>
                <a:gd name="T17" fmla="*/ 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69">
                  <a:moveTo>
                    <a:pt x="17" y="6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42" y="0"/>
                    <a:pt x="53" y="6"/>
                    <a:pt x="55" y="17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3" y="49"/>
                    <a:pt x="57" y="60"/>
                    <a:pt x="46" y="63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22" y="69"/>
                    <a:pt x="11" y="62"/>
                    <a:pt x="8" y="52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0" y="19"/>
                    <a:pt x="6" y="8"/>
                    <a:pt x="17" y="6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5" name="Freeform 106"/>
            <p:cNvSpPr/>
            <p:nvPr/>
          </p:nvSpPr>
          <p:spPr bwMode="auto">
            <a:xfrm>
              <a:off x="4360863" y="1350963"/>
              <a:ext cx="77787" cy="161925"/>
            </a:xfrm>
            <a:custGeom>
              <a:avLst/>
              <a:gdLst>
                <a:gd name="T0" fmla="*/ 11 w 21"/>
                <a:gd name="T1" fmla="*/ 2 h 43"/>
                <a:gd name="T2" fmla="*/ 20 w 21"/>
                <a:gd name="T3" fmla="*/ 0 h 43"/>
                <a:gd name="T4" fmla="*/ 21 w 21"/>
                <a:gd name="T5" fmla="*/ 0 h 43"/>
                <a:gd name="T6" fmla="*/ 21 w 21"/>
                <a:gd name="T7" fmla="*/ 41 h 43"/>
                <a:gd name="T8" fmla="*/ 21 w 21"/>
                <a:gd name="T9" fmla="*/ 41 h 43"/>
                <a:gd name="T10" fmla="*/ 5 w 21"/>
                <a:gd name="T11" fmla="*/ 32 h 43"/>
                <a:gd name="T12" fmla="*/ 1 w 21"/>
                <a:gd name="T13" fmla="*/ 18 h 43"/>
                <a:gd name="T14" fmla="*/ 11 w 21"/>
                <a:gd name="T15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43">
                  <a:moveTo>
                    <a:pt x="11" y="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14" y="43"/>
                    <a:pt x="7" y="39"/>
                    <a:pt x="5" y="32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1"/>
                    <a:pt x="4" y="4"/>
                    <a:pt x="11" y="2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6" name="Freeform 107"/>
            <p:cNvSpPr/>
            <p:nvPr/>
          </p:nvSpPr>
          <p:spPr bwMode="auto">
            <a:xfrm>
              <a:off x="4341813" y="788988"/>
              <a:ext cx="330200" cy="309563"/>
            </a:xfrm>
            <a:custGeom>
              <a:avLst/>
              <a:gdLst>
                <a:gd name="T0" fmla="*/ 13 w 88"/>
                <a:gd name="T1" fmla="*/ 82 h 82"/>
                <a:gd name="T2" fmla="*/ 10 w 88"/>
                <a:gd name="T3" fmla="*/ 26 h 82"/>
                <a:gd name="T4" fmla="*/ 88 w 88"/>
                <a:gd name="T5" fmla="*/ 0 h 82"/>
                <a:gd name="T6" fmla="*/ 29 w 88"/>
                <a:gd name="T7" fmla="*/ 40 h 82"/>
                <a:gd name="T8" fmla="*/ 34 w 88"/>
                <a:gd name="T9" fmla="*/ 79 h 82"/>
                <a:gd name="T10" fmla="*/ 13 w 88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82">
                  <a:moveTo>
                    <a:pt x="13" y="82"/>
                  </a:moveTo>
                  <a:cubicBezTo>
                    <a:pt x="13" y="82"/>
                    <a:pt x="0" y="40"/>
                    <a:pt x="10" y="26"/>
                  </a:cubicBezTo>
                  <a:cubicBezTo>
                    <a:pt x="21" y="11"/>
                    <a:pt x="88" y="0"/>
                    <a:pt x="88" y="0"/>
                  </a:cubicBezTo>
                  <a:cubicBezTo>
                    <a:pt x="88" y="0"/>
                    <a:pt x="32" y="15"/>
                    <a:pt x="29" y="40"/>
                  </a:cubicBezTo>
                  <a:cubicBezTo>
                    <a:pt x="26" y="65"/>
                    <a:pt x="34" y="79"/>
                    <a:pt x="34" y="79"/>
                  </a:cubicBezTo>
                  <a:lnTo>
                    <a:pt x="13" y="82"/>
                  </a:lnTo>
                  <a:close/>
                </a:path>
              </a:pathLst>
            </a:custGeom>
            <a:solidFill>
              <a:srgbClr val="6E6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7" name="Freeform 108"/>
            <p:cNvSpPr/>
            <p:nvPr/>
          </p:nvSpPr>
          <p:spPr bwMode="auto">
            <a:xfrm>
              <a:off x="5289550" y="1512888"/>
              <a:ext cx="763587" cy="436563"/>
            </a:xfrm>
            <a:custGeom>
              <a:avLst/>
              <a:gdLst>
                <a:gd name="T0" fmla="*/ 28 w 481"/>
                <a:gd name="T1" fmla="*/ 275 h 275"/>
                <a:gd name="T2" fmla="*/ 481 w 481"/>
                <a:gd name="T3" fmla="*/ 9 h 275"/>
                <a:gd name="T4" fmla="*/ 478 w 481"/>
                <a:gd name="T5" fmla="*/ 0 h 275"/>
                <a:gd name="T6" fmla="*/ 0 w 481"/>
                <a:gd name="T7" fmla="*/ 227 h 275"/>
                <a:gd name="T8" fmla="*/ 28 w 481"/>
                <a:gd name="T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1" h="275">
                  <a:moveTo>
                    <a:pt x="28" y="275"/>
                  </a:moveTo>
                  <a:lnTo>
                    <a:pt x="481" y="9"/>
                  </a:lnTo>
                  <a:lnTo>
                    <a:pt x="478" y="0"/>
                  </a:lnTo>
                  <a:lnTo>
                    <a:pt x="0" y="227"/>
                  </a:lnTo>
                  <a:lnTo>
                    <a:pt x="28" y="27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8" name="Freeform 109"/>
            <p:cNvSpPr/>
            <p:nvPr/>
          </p:nvSpPr>
          <p:spPr bwMode="auto">
            <a:xfrm>
              <a:off x="5465763" y="1779588"/>
              <a:ext cx="150812" cy="225425"/>
            </a:xfrm>
            <a:custGeom>
              <a:avLst/>
              <a:gdLst>
                <a:gd name="T0" fmla="*/ 33 w 40"/>
                <a:gd name="T1" fmla="*/ 0 h 60"/>
                <a:gd name="T2" fmla="*/ 10 w 40"/>
                <a:gd name="T3" fmla="*/ 8 h 60"/>
                <a:gd name="T4" fmla="*/ 5 w 40"/>
                <a:gd name="T5" fmla="*/ 21 h 60"/>
                <a:gd name="T6" fmla="*/ 5 w 40"/>
                <a:gd name="T7" fmla="*/ 49 h 60"/>
                <a:gd name="T8" fmla="*/ 34 w 40"/>
                <a:gd name="T9" fmla="*/ 37 h 60"/>
                <a:gd name="T10" fmla="*/ 35 w 40"/>
                <a:gd name="T11" fmla="*/ 26 h 60"/>
                <a:gd name="T12" fmla="*/ 36 w 40"/>
                <a:gd name="T13" fmla="*/ 15 h 60"/>
                <a:gd name="T14" fmla="*/ 33 w 40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60">
                  <a:moveTo>
                    <a:pt x="33" y="0"/>
                  </a:moveTo>
                  <a:cubicBezTo>
                    <a:pt x="25" y="5"/>
                    <a:pt x="21" y="3"/>
                    <a:pt x="10" y="8"/>
                  </a:cubicBezTo>
                  <a:cubicBezTo>
                    <a:pt x="0" y="12"/>
                    <a:pt x="4" y="18"/>
                    <a:pt x="5" y="21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60"/>
                    <a:pt x="36" y="45"/>
                    <a:pt x="34" y="37"/>
                  </a:cubicBezTo>
                  <a:cubicBezTo>
                    <a:pt x="38" y="33"/>
                    <a:pt x="37" y="28"/>
                    <a:pt x="35" y="26"/>
                  </a:cubicBezTo>
                  <a:cubicBezTo>
                    <a:pt x="39" y="21"/>
                    <a:pt x="37" y="17"/>
                    <a:pt x="36" y="15"/>
                  </a:cubicBezTo>
                  <a:cubicBezTo>
                    <a:pt x="40" y="10"/>
                    <a:pt x="37" y="2"/>
                    <a:pt x="33" y="0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9" name="Freeform 110"/>
            <p:cNvSpPr/>
            <p:nvPr/>
          </p:nvSpPr>
          <p:spPr bwMode="auto">
            <a:xfrm>
              <a:off x="4729163" y="1068388"/>
              <a:ext cx="198437" cy="96838"/>
            </a:xfrm>
            <a:custGeom>
              <a:avLst/>
              <a:gdLst>
                <a:gd name="T0" fmla="*/ 0 w 53"/>
                <a:gd name="T1" fmla="*/ 23 h 26"/>
                <a:gd name="T2" fmla="*/ 53 w 53"/>
                <a:gd name="T3" fmla="*/ 23 h 26"/>
                <a:gd name="T4" fmla="*/ 50 w 53"/>
                <a:gd name="T5" fmla="*/ 25 h 26"/>
                <a:gd name="T6" fmla="*/ 3 w 53"/>
                <a:gd name="T7" fmla="*/ 26 h 26"/>
                <a:gd name="T8" fmla="*/ 0 w 53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0" y="23"/>
                  </a:moveTo>
                  <a:cubicBezTo>
                    <a:pt x="10" y="0"/>
                    <a:pt x="43" y="1"/>
                    <a:pt x="53" y="23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2" y="10"/>
                    <a:pt x="13" y="9"/>
                    <a:pt x="3" y="26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0" name="Freeform 111"/>
            <p:cNvSpPr/>
            <p:nvPr/>
          </p:nvSpPr>
          <p:spPr bwMode="auto">
            <a:xfrm>
              <a:off x="5097463" y="1090613"/>
              <a:ext cx="176212" cy="128588"/>
            </a:xfrm>
            <a:custGeom>
              <a:avLst/>
              <a:gdLst>
                <a:gd name="T0" fmla="*/ 0 w 47"/>
                <a:gd name="T1" fmla="*/ 20 h 34"/>
                <a:gd name="T2" fmla="*/ 47 w 47"/>
                <a:gd name="T3" fmla="*/ 33 h 34"/>
                <a:gd name="T4" fmla="*/ 43 w 47"/>
                <a:gd name="T5" fmla="*/ 34 h 34"/>
                <a:gd name="T6" fmla="*/ 2 w 47"/>
                <a:gd name="T7" fmla="*/ 23 h 34"/>
                <a:gd name="T8" fmla="*/ 0 w 47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4">
                  <a:moveTo>
                    <a:pt x="0" y="20"/>
                  </a:moveTo>
                  <a:cubicBezTo>
                    <a:pt x="16" y="0"/>
                    <a:pt x="44" y="9"/>
                    <a:pt x="47" y="33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1" y="18"/>
                    <a:pt x="16" y="9"/>
                    <a:pt x="2" y="23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1" name="Freeform 112"/>
            <p:cNvSpPr/>
            <p:nvPr/>
          </p:nvSpPr>
          <p:spPr bwMode="auto">
            <a:xfrm>
              <a:off x="5416550" y="1716088"/>
              <a:ext cx="155575" cy="71438"/>
            </a:xfrm>
            <a:custGeom>
              <a:avLst/>
              <a:gdLst>
                <a:gd name="T0" fmla="*/ 0 w 41"/>
                <a:gd name="T1" fmla="*/ 9 h 19"/>
                <a:gd name="T2" fmla="*/ 39 w 41"/>
                <a:gd name="T3" fmla="*/ 0 h 19"/>
                <a:gd name="T4" fmla="*/ 34 w 41"/>
                <a:gd name="T5" fmla="*/ 15 h 19"/>
                <a:gd name="T6" fmla="*/ 6 w 41"/>
                <a:gd name="T7" fmla="*/ 17 h 19"/>
                <a:gd name="T8" fmla="*/ 0 w 41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9">
                  <a:moveTo>
                    <a:pt x="0" y="9"/>
                  </a:moveTo>
                  <a:cubicBezTo>
                    <a:pt x="17" y="8"/>
                    <a:pt x="28" y="1"/>
                    <a:pt x="39" y="0"/>
                  </a:cubicBezTo>
                  <a:cubicBezTo>
                    <a:pt x="39" y="0"/>
                    <a:pt x="41" y="11"/>
                    <a:pt x="34" y="15"/>
                  </a:cubicBezTo>
                  <a:cubicBezTo>
                    <a:pt x="27" y="19"/>
                    <a:pt x="6" y="17"/>
                    <a:pt x="6" y="17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2" name="Freeform 113"/>
            <p:cNvSpPr/>
            <p:nvPr/>
          </p:nvSpPr>
          <p:spPr bwMode="auto">
            <a:xfrm>
              <a:off x="5446713" y="1828800"/>
              <a:ext cx="125412" cy="150813"/>
            </a:xfrm>
            <a:custGeom>
              <a:avLst/>
              <a:gdLst>
                <a:gd name="T0" fmla="*/ 9 w 33"/>
                <a:gd name="T1" fmla="*/ 3 h 40"/>
                <a:gd name="T2" fmla="*/ 12 w 33"/>
                <a:gd name="T3" fmla="*/ 5 h 40"/>
                <a:gd name="T4" fmla="*/ 13 w 33"/>
                <a:gd name="T5" fmla="*/ 5 h 40"/>
                <a:gd name="T6" fmla="*/ 32 w 33"/>
                <a:gd name="T7" fmla="*/ 0 h 40"/>
                <a:gd name="T8" fmla="*/ 32 w 33"/>
                <a:gd name="T9" fmla="*/ 0 h 40"/>
                <a:gd name="T10" fmla="*/ 33 w 33"/>
                <a:gd name="T11" fmla="*/ 1 h 40"/>
                <a:gd name="T12" fmla="*/ 15 w 33"/>
                <a:gd name="T13" fmla="*/ 8 h 40"/>
                <a:gd name="T14" fmla="*/ 13 w 33"/>
                <a:gd name="T15" fmla="*/ 9 h 40"/>
                <a:gd name="T16" fmla="*/ 13 w 33"/>
                <a:gd name="T17" fmla="*/ 9 h 40"/>
                <a:gd name="T18" fmla="*/ 13 w 33"/>
                <a:gd name="T19" fmla="*/ 9 h 40"/>
                <a:gd name="T20" fmla="*/ 4 w 33"/>
                <a:gd name="T21" fmla="*/ 12 h 40"/>
                <a:gd name="T22" fmla="*/ 4 w 33"/>
                <a:gd name="T23" fmla="*/ 15 h 40"/>
                <a:gd name="T24" fmla="*/ 5 w 33"/>
                <a:gd name="T25" fmla="*/ 18 h 40"/>
                <a:gd name="T26" fmla="*/ 14 w 33"/>
                <a:gd name="T27" fmla="*/ 16 h 40"/>
                <a:gd name="T28" fmla="*/ 14 w 33"/>
                <a:gd name="T29" fmla="*/ 16 h 40"/>
                <a:gd name="T30" fmla="*/ 33 w 33"/>
                <a:gd name="T31" fmla="*/ 13 h 40"/>
                <a:gd name="T32" fmla="*/ 33 w 33"/>
                <a:gd name="T33" fmla="*/ 13 h 40"/>
                <a:gd name="T34" fmla="*/ 14 w 33"/>
                <a:gd name="T35" fmla="*/ 20 h 40"/>
                <a:gd name="T36" fmla="*/ 14 w 33"/>
                <a:gd name="T37" fmla="*/ 20 h 40"/>
                <a:gd name="T38" fmla="*/ 7 w 33"/>
                <a:gd name="T39" fmla="*/ 22 h 40"/>
                <a:gd name="T40" fmla="*/ 7 w 33"/>
                <a:gd name="T41" fmla="*/ 23 h 40"/>
                <a:gd name="T42" fmla="*/ 6 w 33"/>
                <a:gd name="T43" fmla="*/ 27 h 40"/>
                <a:gd name="T44" fmla="*/ 7 w 33"/>
                <a:gd name="T45" fmla="*/ 29 h 40"/>
                <a:gd name="T46" fmla="*/ 8 w 33"/>
                <a:gd name="T47" fmla="*/ 29 h 40"/>
                <a:gd name="T48" fmla="*/ 14 w 33"/>
                <a:gd name="T49" fmla="*/ 28 h 40"/>
                <a:gd name="T50" fmla="*/ 14 w 33"/>
                <a:gd name="T51" fmla="*/ 28 h 40"/>
                <a:gd name="T52" fmla="*/ 15 w 33"/>
                <a:gd name="T53" fmla="*/ 27 h 40"/>
                <a:gd name="T54" fmla="*/ 33 w 33"/>
                <a:gd name="T55" fmla="*/ 23 h 40"/>
                <a:gd name="T56" fmla="*/ 33 w 33"/>
                <a:gd name="T57" fmla="*/ 23 h 40"/>
                <a:gd name="T58" fmla="*/ 15 w 33"/>
                <a:gd name="T59" fmla="*/ 31 h 40"/>
                <a:gd name="T60" fmla="*/ 16 w 33"/>
                <a:gd name="T61" fmla="*/ 38 h 40"/>
                <a:gd name="T62" fmla="*/ 15 w 33"/>
                <a:gd name="T63" fmla="*/ 40 h 40"/>
                <a:gd name="T64" fmla="*/ 10 w 33"/>
                <a:gd name="T65" fmla="*/ 36 h 40"/>
                <a:gd name="T66" fmla="*/ 11 w 33"/>
                <a:gd name="T67" fmla="*/ 32 h 40"/>
                <a:gd name="T68" fmla="*/ 10 w 33"/>
                <a:gd name="T69" fmla="*/ 32 h 40"/>
                <a:gd name="T70" fmla="*/ 7 w 33"/>
                <a:gd name="T71" fmla="*/ 32 h 40"/>
                <a:gd name="T72" fmla="*/ 4 w 33"/>
                <a:gd name="T73" fmla="*/ 31 h 40"/>
                <a:gd name="T74" fmla="*/ 3 w 33"/>
                <a:gd name="T75" fmla="*/ 27 h 40"/>
                <a:gd name="T76" fmla="*/ 4 w 33"/>
                <a:gd name="T77" fmla="*/ 21 h 40"/>
                <a:gd name="T78" fmla="*/ 4 w 33"/>
                <a:gd name="T79" fmla="*/ 21 h 40"/>
                <a:gd name="T80" fmla="*/ 4 w 33"/>
                <a:gd name="T81" fmla="*/ 21 h 40"/>
                <a:gd name="T82" fmla="*/ 3 w 33"/>
                <a:gd name="T83" fmla="*/ 20 h 40"/>
                <a:gd name="T84" fmla="*/ 1 w 33"/>
                <a:gd name="T85" fmla="*/ 16 h 40"/>
                <a:gd name="T86" fmla="*/ 1 w 33"/>
                <a:gd name="T87" fmla="*/ 16 h 40"/>
                <a:gd name="T88" fmla="*/ 1 w 33"/>
                <a:gd name="T89" fmla="*/ 16 h 40"/>
                <a:gd name="T90" fmla="*/ 2 w 33"/>
                <a:gd name="T91" fmla="*/ 11 h 40"/>
                <a:gd name="T92" fmla="*/ 9 w 33"/>
                <a:gd name="T93" fmla="*/ 7 h 40"/>
                <a:gd name="T94" fmla="*/ 8 w 33"/>
                <a:gd name="T95" fmla="*/ 3 h 40"/>
                <a:gd name="T96" fmla="*/ 9 w 33"/>
                <a:gd name="T9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40">
                  <a:moveTo>
                    <a:pt x="9" y="3"/>
                  </a:moveTo>
                  <a:cubicBezTo>
                    <a:pt x="9" y="3"/>
                    <a:pt x="11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2"/>
                    <a:pt x="20" y="6"/>
                    <a:pt x="15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9"/>
                    <a:pt x="5" y="11"/>
                    <a:pt x="4" y="12"/>
                  </a:cubicBezTo>
                  <a:cubicBezTo>
                    <a:pt x="4" y="14"/>
                    <a:pt x="4" y="15"/>
                    <a:pt x="4" y="1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4"/>
                    <a:pt x="6" y="26"/>
                    <a:pt x="6" y="27"/>
                  </a:cubicBezTo>
                  <a:cubicBezTo>
                    <a:pt x="7" y="28"/>
                    <a:pt x="7" y="28"/>
                    <a:pt x="7" y="29"/>
                  </a:cubicBezTo>
                  <a:cubicBezTo>
                    <a:pt x="7" y="29"/>
                    <a:pt x="7" y="29"/>
                    <a:pt x="8" y="29"/>
                  </a:cubicBezTo>
                  <a:cubicBezTo>
                    <a:pt x="8" y="29"/>
                    <a:pt x="12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1" y="33"/>
                    <a:pt x="14" y="38"/>
                    <a:pt x="16" y="38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1" y="40"/>
                    <a:pt x="10" y="36"/>
                  </a:cubicBezTo>
                  <a:cubicBezTo>
                    <a:pt x="10" y="35"/>
                    <a:pt x="10" y="33"/>
                    <a:pt x="11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8" y="32"/>
                    <a:pt x="7" y="32"/>
                  </a:cubicBezTo>
                  <a:cubicBezTo>
                    <a:pt x="6" y="32"/>
                    <a:pt x="5" y="32"/>
                    <a:pt x="4" y="31"/>
                  </a:cubicBezTo>
                  <a:cubicBezTo>
                    <a:pt x="4" y="30"/>
                    <a:pt x="4" y="29"/>
                    <a:pt x="3" y="27"/>
                  </a:cubicBezTo>
                  <a:cubicBezTo>
                    <a:pt x="3" y="25"/>
                    <a:pt x="3" y="23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0" y="13"/>
                    <a:pt x="2" y="11"/>
                  </a:cubicBezTo>
                  <a:cubicBezTo>
                    <a:pt x="3" y="9"/>
                    <a:pt x="6" y="8"/>
                    <a:pt x="9" y="7"/>
                  </a:cubicBezTo>
                  <a:cubicBezTo>
                    <a:pt x="8" y="6"/>
                    <a:pt x="8" y="3"/>
                    <a:pt x="8" y="3"/>
                  </a:cubicBezTo>
                  <a:lnTo>
                    <a:pt x="9" y="3"/>
                  </a:ln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3" name="Freeform 114"/>
            <p:cNvSpPr>
              <a:spLocks noEditPoints="1"/>
            </p:cNvSpPr>
            <p:nvPr/>
          </p:nvSpPr>
          <p:spPr bwMode="auto">
            <a:xfrm>
              <a:off x="4435475" y="2540000"/>
              <a:ext cx="134937" cy="76200"/>
            </a:xfrm>
            <a:custGeom>
              <a:avLst/>
              <a:gdLst>
                <a:gd name="T0" fmla="*/ 21 w 36"/>
                <a:gd name="T1" fmla="*/ 20 h 20"/>
                <a:gd name="T2" fmla="*/ 25 w 36"/>
                <a:gd name="T3" fmla="*/ 18 h 20"/>
                <a:gd name="T4" fmla="*/ 22 w 36"/>
                <a:gd name="T5" fmla="*/ 17 h 20"/>
                <a:gd name="T6" fmla="*/ 2 w 36"/>
                <a:gd name="T7" fmla="*/ 2 h 20"/>
                <a:gd name="T8" fmla="*/ 0 w 36"/>
                <a:gd name="T9" fmla="*/ 2 h 20"/>
                <a:gd name="T10" fmla="*/ 20 w 36"/>
                <a:gd name="T11" fmla="*/ 19 h 20"/>
                <a:gd name="T12" fmla="*/ 21 w 36"/>
                <a:gd name="T13" fmla="*/ 20 h 20"/>
                <a:gd name="T14" fmla="*/ 29 w 36"/>
                <a:gd name="T15" fmla="*/ 16 h 20"/>
                <a:gd name="T16" fmla="*/ 8 w 36"/>
                <a:gd name="T17" fmla="*/ 2 h 20"/>
                <a:gd name="T18" fmla="*/ 10 w 36"/>
                <a:gd name="T19" fmla="*/ 1 h 20"/>
                <a:gd name="T20" fmla="*/ 32 w 36"/>
                <a:gd name="T21" fmla="*/ 13 h 20"/>
                <a:gd name="T22" fmla="*/ 32 w 36"/>
                <a:gd name="T23" fmla="*/ 13 h 20"/>
                <a:gd name="T24" fmla="*/ 29 w 36"/>
                <a:gd name="T25" fmla="*/ 16 h 20"/>
                <a:gd name="T26" fmla="*/ 33 w 36"/>
                <a:gd name="T27" fmla="*/ 12 h 20"/>
                <a:gd name="T28" fmla="*/ 18 w 36"/>
                <a:gd name="T29" fmla="*/ 1 h 20"/>
                <a:gd name="T30" fmla="*/ 19 w 36"/>
                <a:gd name="T31" fmla="*/ 0 h 20"/>
                <a:gd name="T32" fmla="*/ 36 w 36"/>
                <a:gd name="T33" fmla="*/ 10 h 20"/>
                <a:gd name="T34" fmla="*/ 33 w 36"/>
                <a:gd name="T35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20">
                  <a:moveTo>
                    <a:pt x="21" y="20"/>
                  </a:moveTo>
                  <a:cubicBezTo>
                    <a:pt x="22" y="19"/>
                    <a:pt x="24" y="19"/>
                    <a:pt x="25" y="18"/>
                  </a:cubicBezTo>
                  <a:cubicBezTo>
                    <a:pt x="24" y="17"/>
                    <a:pt x="22" y="17"/>
                    <a:pt x="22" y="17"/>
                  </a:cubicBezTo>
                  <a:cubicBezTo>
                    <a:pt x="14" y="13"/>
                    <a:pt x="5" y="9"/>
                    <a:pt x="2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11"/>
                    <a:pt x="12" y="15"/>
                    <a:pt x="20" y="19"/>
                  </a:cubicBezTo>
                  <a:cubicBezTo>
                    <a:pt x="21" y="20"/>
                    <a:pt x="21" y="20"/>
                    <a:pt x="21" y="20"/>
                  </a:cubicBezTo>
                  <a:close/>
                  <a:moveTo>
                    <a:pt x="29" y="16"/>
                  </a:moveTo>
                  <a:cubicBezTo>
                    <a:pt x="21" y="13"/>
                    <a:pt x="13" y="9"/>
                    <a:pt x="8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4" y="8"/>
                    <a:pt x="24" y="10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4"/>
                    <a:pt x="30" y="15"/>
                    <a:pt x="29" y="16"/>
                  </a:cubicBezTo>
                  <a:close/>
                  <a:moveTo>
                    <a:pt x="33" y="12"/>
                  </a:moveTo>
                  <a:cubicBezTo>
                    <a:pt x="27" y="10"/>
                    <a:pt x="21" y="7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6"/>
                    <a:pt x="29" y="8"/>
                    <a:pt x="36" y="10"/>
                  </a:cubicBezTo>
                  <a:cubicBezTo>
                    <a:pt x="35" y="11"/>
                    <a:pt x="34" y="12"/>
                    <a:pt x="33" y="12"/>
                  </a:cubicBezTo>
                  <a:close/>
                </a:path>
              </a:pathLst>
            </a:custGeom>
            <a:solidFill>
              <a:srgbClr val="B996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1" name="Freeform 122"/>
            <p:cNvSpPr/>
            <p:nvPr/>
          </p:nvSpPr>
          <p:spPr bwMode="auto">
            <a:xfrm>
              <a:off x="4729163" y="635000"/>
              <a:ext cx="123825" cy="120650"/>
            </a:xfrm>
            <a:custGeom>
              <a:avLst/>
              <a:gdLst>
                <a:gd name="T0" fmla="*/ 66 w 78"/>
                <a:gd name="T1" fmla="*/ 76 h 76"/>
                <a:gd name="T2" fmla="*/ 0 w 78"/>
                <a:gd name="T3" fmla="*/ 23 h 76"/>
                <a:gd name="T4" fmla="*/ 21 w 78"/>
                <a:gd name="T5" fmla="*/ 4 h 76"/>
                <a:gd name="T6" fmla="*/ 54 w 78"/>
                <a:gd name="T7" fmla="*/ 42 h 76"/>
                <a:gd name="T8" fmla="*/ 50 w 78"/>
                <a:gd name="T9" fmla="*/ 0 h 76"/>
                <a:gd name="T10" fmla="*/ 78 w 78"/>
                <a:gd name="T11" fmla="*/ 2 h 76"/>
                <a:gd name="T12" fmla="*/ 66 w 78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76">
                  <a:moveTo>
                    <a:pt x="66" y="76"/>
                  </a:moveTo>
                  <a:lnTo>
                    <a:pt x="0" y="23"/>
                  </a:lnTo>
                  <a:lnTo>
                    <a:pt x="21" y="4"/>
                  </a:lnTo>
                  <a:lnTo>
                    <a:pt x="54" y="42"/>
                  </a:lnTo>
                  <a:lnTo>
                    <a:pt x="50" y="0"/>
                  </a:lnTo>
                  <a:lnTo>
                    <a:pt x="78" y="2"/>
                  </a:lnTo>
                  <a:lnTo>
                    <a:pt x="66" y="76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2" name="Freeform 123"/>
            <p:cNvSpPr/>
            <p:nvPr/>
          </p:nvSpPr>
          <p:spPr bwMode="auto">
            <a:xfrm>
              <a:off x="4864100" y="600075"/>
              <a:ext cx="76200" cy="98425"/>
            </a:xfrm>
            <a:custGeom>
              <a:avLst/>
              <a:gdLst>
                <a:gd name="T0" fmla="*/ 0 w 48"/>
                <a:gd name="T1" fmla="*/ 57 h 62"/>
                <a:gd name="T2" fmla="*/ 17 w 48"/>
                <a:gd name="T3" fmla="*/ 0 h 62"/>
                <a:gd name="T4" fmla="*/ 48 w 48"/>
                <a:gd name="T5" fmla="*/ 15 h 62"/>
                <a:gd name="T6" fmla="*/ 7 w 48"/>
                <a:gd name="T7" fmla="*/ 62 h 62"/>
                <a:gd name="T8" fmla="*/ 0 w 48"/>
                <a:gd name="T9" fmla="*/ 5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2">
                  <a:moveTo>
                    <a:pt x="0" y="57"/>
                  </a:moveTo>
                  <a:lnTo>
                    <a:pt x="17" y="0"/>
                  </a:lnTo>
                  <a:lnTo>
                    <a:pt x="48" y="15"/>
                  </a:lnTo>
                  <a:lnTo>
                    <a:pt x="7" y="6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sp>
        <p:nvSpPr>
          <p:cNvPr id="63" name="62"/>
          <p:cNvSpPr txBox="1"/>
          <p:nvPr/>
        </p:nvSpPr>
        <p:spPr>
          <a:xfrm rot="21307475">
            <a:off x="2350077" y="2170624"/>
            <a:ext cx="4842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Khởi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động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9">
            <a:extLst>
              <a:ext uri="{FF2B5EF4-FFF2-40B4-BE49-F238E27FC236}">
                <a16:creationId xmlns:a16="http://schemas.microsoft.com/office/drawing/2014/main" id="{4882BC73-21F2-49B4-AD3B-E7B022BD27B3}"/>
              </a:ext>
            </a:extLst>
          </p:cNvPr>
          <p:cNvSpPr/>
          <p:nvPr/>
        </p:nvSpPr>
        <p:spPr bwMode="auto">
          <a:xfrm>
            <a:off x="66676" y="1245268"/>
            <a:ext cx="4878302" cy="4367464"/>
          </a:xfrm>
          <a:prstGeom prst="ellips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2E149-A651-4AA5-8C83-00343D0FD393}"/>
              </a:ext>
            </a:extLst>
          </p:cNvPr>
          <p:cNvSpPr txBox="1"/>
          <p:nvPr/>
        </p:nvSpPr>
        <p:spPr>
          <a:xfrm>
            <a:off x="424570" y="2459504"/>
            <a:ext cx="4057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800" dirty="0">
                <a:solidFill>
                  <a:srgbClr val="FFFFFF"/>
                </a:solidFill>
                <a:latin typeface="Calibri"/>
              </a:rPr>
              <a:t>Mọi người dân dù sống ở đâu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等腰三角形 14">
            <a:extLst>
              <a:ext uri="{FF2B5EF4-FFF2-40B4-BE49-F238E27FC236}">
                <a16:creationId xmlns:a16="http://schemas.microsoft.com/office/drawing/2014/main" id="{0A755C37-F45C-4B94-BA7F-F585BE164BE6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BCDE89-17AD-44BA-BEE7-57E371FCFDE4}"/>
              </a:ext>
            </a:extLst>
          </p:cNvPr>
          <p:cNvSpPr txBox="1"/>
          <p:nvPr/>
        </p:nvSpPr>
        <p:spPr>
          <a:xfrm>
            <a:off x="5592605" y="1230716"/>
            <a:ext cx="61748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dirty="0">
                <a:solidFill>
                  <a:srgbClr val="007E39"/>
                </a:solidFill>
                <a:latin typeface="Calibri"/>
              </a:rPr>
              <a:t>Đ</a:t>
            </a:r>
            <a:r>
              <a:rPr lang="vi-VN" sz="4000" dirty="0">
                <a:solidFill>
                  <a:srgbClr val="007E39"/>
                </a:solidFill>
                <a:latin typeface="Calibri"/>
              </a:rPr>
              <a:t>ều phải biết giữ gìn môi trường xung quanh nhà ở sạch sẽ.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4023A-032E-48E2-9D82-4E1E4CB3C2B0}"/>
              </a:ext>
            </a:extLst>
          </p:cNvPr>
          <p:cNvSpPr txBox="1"/>
          <p:nvPr/>
        </p:nvSpPr>
        <p:spPr>
          <a:xfrm>
            <a:off x="5692567" y="3656665"/>
            <a:ext cx="64994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7E39"/>
                </a:solidFill>
                <a:latin typeface="Calibri"/>
              </a:rPr>
              <a:t>Cần phải làm những công việc đó tùy theo sức của mình và phụ thuộc vào điều kiện sống cụ thể nơi mình sinh sống.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等腰三角形 14">
            <a:extLst>
              <a:ext uri="{FF2B5EF4-FFF2-40B4-BE49-F238E27FC236}">
                <a16:creationId xmlns:a16="http://schemas.microsoft.com/office/drawing/2014/main" id="{290DE022-B86F-4A11-B6EC-C75819D78112}"/>
              </a:ext>
            </a:extLst>
          </p:cNvPr>
          <p:cNvSpPr/>
          <p:nvPr/>
        </p:nvSpPr>
        <p:spPr>
          <a:xfrm rot="6220156" flipH="1">
            <a:off x="5014397" y="3761835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6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15" y="1116422"/>
            <a:ext cx="5721095" cy="4697938"/>
          </a:xfrm>
          <a:prstGeom prst="rect">
            <a:avLst/>
          </a:prstGeom>
        </p:spPr>
      </p:pic>
      <p:grpSp>
        <p:nvGrpSpPr>
          <p:cNvPr id="3" name="2"/>
          <p:cNvGrpSpPr/>
          <p:nvPr/>
        </p:nvGrpSpPr>
        <p:grpSpPr>
          <a:xfrm flipH="1">
            <a:off x="6724003" y="2113204"/>
            <a:ext cx="3315045" cy="4560038"/>
            <a:chOff x="4273550" y="536575"/>
            <a:chExt cx="1779587" cy="2447926"/>
          </a:xfrm>
        </p:grpSpPr>
        <p:sp>
          <p:nvSpPr>
            <p:cNvPr id="10" name="Freeform 71"/>
            <p:cNvSpPr/>
            <p:nvPr/>
          </p:nvSpPr>
          <p:spPr bwMode="auto">
            <a:xfrm>
              <a:off x="4641850" y="2887663"/>
              <a:ext cx="180975" cy="96838"/>
            </a:xfrm>
            <a:custGeom>
              <a:avLst/>
              <a:gdLst>
                <a:gd name="T0" fmla="*/ 18 w 48"/>
                <a:gd name="T1" fmla="*/ 2 h 26"/>
                <a:gd name="T2" fmla="*/ 18 w 48"/>
                <a:gd name="T3" fmla="*/ 12 h 26"/>
                <a:gd name="T4" fmla="*/ 48 w 48"/>
                <a:gd name="T5" fmla="*/ 26 h 26"/>
                <a:gd name="T6" fmla="*/ 0 w 48"/>
                <a:gd name="T7" fmla="*/ 26 h 26"/>
                <a:gd name="T8" fmla="*/ 6 w 48"/>
                <a:gd name="T9" fmla="*/ 4 h 26"/>
                <a:gd name="T10" fmla="*/ 12 w 48"/>
                <a:gd name="T11" fmla="*/ 0 h 26"/>
                <a:gd name="T12" fmla="*/ 18 w 48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7" y="14"/>
                    <a:pt x="48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72"/>
            <p:cNvSpPr/>
            <p:nvPr/>
          </p:nvSpPr>
          <p:spPr bwMode="auto">
            <a:xfrm>
              <a:off x="4849813" y="2887663"/>
              <a:ext cx="176212" cy="96838"/>
            </a:xfrm>
            <a:custGeom>
              <a:avLst/>
              <a:gdLst>
                <a:gd name="T0" fmla="*/ 18 w 47"/>
                <a:gd name="T1" fmla="*/ 2 h 26"/>
                <a:gd name="T2" fmla="*/ 18 w 47"/>
                <a:gd name="T3" fmla="*/ 12 h 26"/>
                <a:gd name="T4" fmla="*/ 47 w 47"/>
                <a:gd name="T5" fmla="*/ 26 h 26"/>
                <a:gd name="T6" fmla="*/ 0 w 47"/>
                <a:gd name="T7" fmla="*/ 26 h 26"/>
                <a:gd name="T8" fmla="*/ 6 w 47"/>
                <a:gd name="T9" fmla="*/ 4 h 26"/>
                <a:gd name="T10" fmla="*/ 12 w 47"/>
                <a:gd name="T11" fmla="*/ 0 h 26"/>
                <a:gd name="T12" fmla="*/ 18 w 47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6" y="14"/>
                    <a:pt x="47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73"/>
            <p:cNvSpPr/>
            <p:nvPr/>
          </p:nvSpPr>
          <p:spPr bwMode="auto">
            <a:xfrm>
              <a:off x="5232400" y="1041400"/>
              <a:ext cx="166687" cy="244475"/>
            </a:xfrm>
            <a:custGeom>
              <a:avLst/>
              <a:gdLst>
                <a:gd name="T0" fmla="*/ 44 w 44"/>
                <a:gd name="T1" fmla="*/ 27 h 65"/>
                <a:gd name="T2" fmla="*/ 24 w 44"/>
                <a:gd name="T3" fmla="*/ 65 h 65"/>
                <a:gd name="T4" fmla="*/ 1 w 44"/>
                <a:gd name="T5" fmla="*/ 37 h 65"/>
                <a:gd name="T6" fmla="*/ 0 w 44"/>
                <a:gd name="T7" fmla="*/ 4 h 65"/>
                <a:gd name="T8" fmla="*/ 17 w 44"/>
                <a:gd name="T9" fmla="*/ 2 h 65"/>
                <a:gd name="T10" fmla="*/ 44 w 44"/>
                <a:gd name="T11" fmla="*/ 2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5">
                  <a:moveTo>
                    <a:pt x="44" y="27"/>
                  </a:moveTo>
                  <a:cubicBezTo>
                    <a:pt x="24" y="65"/>
                    <a:pt x="24" y="65"/>
                    <a:pt x="24" y="65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2" y="0"/>
                    <a:pt x="17" y="2"/>
                  </a:cubicBezTo>
                  <a:cubicBezTo>
                    <a:pt x="22" y="4"/>
                    <a:pt x="44" y="27"/>
                    <a:pt x="44" y="27"/>
                  </a:cubicBezTo>
                  <a:close/>
                </a:path>
              </a:pathLst>
            </a:custGeom>
            <a:solidFill>
              <a:srgbClr val="352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74"/>
            <p:cNvSpPr/>
            <p:nvPr/>
          </p:nvSpPr>
          <p:spPr bwMode="auto">
            <a:xfrm>
              <a:off x="4627563" y="2457450"/>
              <a:ext cx="217487" cy="474663"/>
            </a:xfrm>
            <a:custGeom>
              <a:avLst/>
              <a:gdLst>
                <a:gd name="T0" fmla="*/ 45 w 58"/>
                <a:gd name="T1" fmla="*/ 21 h 126"/>
                <a:gd name="T2" fmla="*/ 26 w 58"/>
                <a:gd name="T3" fmla="*/ 126 h 126"/>
                <a:gd name="T4" fmla="*/ 4 w 58"/>
                <a:gd name="T5" fmla="*/ 124 h 126"/>
                <a:gd name="T6" fmla="*/ 2 w 58"/>
                <a:gd name="T7" fmla="*/ 33 h 126"/>
                <a:gd name="T8" fmla="*/ 2 w 58"/>
                <a:gd name="T9" fmla="*/ 0 h 126"/>
                <a:gd name="T10" fmla="*/ 45 w 58"/>
                <a:gd name="T11" fmla="*/ 2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126">
                  <a:moveTo>
                    <a:pt x="45" y="21"/>
                  </a:moveTo>
                  <a:cubicBezTo>
                    <a:pt x="41" y="53"/>
                    <a:pt x="58" y="90"/>
                    <a:pt x="26" y="126"/>
                  </a:cubicBezTo>
                  <a:cubicBezTo>
                    <a:pt x="4" y="124"/>
                    <a:pt x="4" y="124"/>
                    <a:pt x="4" y="124"/>
                  </a:cubicBezTo>
                  <a:cubicBezTo>
                    <a:pt x="25" y="103"/>
                    <a:pt x="9" y="60"/>
                    <a:pt x="2" y="33"/>
                  </a:cubicBezTo>
                  <a:cubicBezTo>
                    <a:pt x="0" y="21"/>
                    <a:pt x="8" y="13"/>
                    <a:pt x="2" y="0"/>
                  </a:cubicBezTo>
                  <a:cubicBezTo>
                    <a:pt x="14" y="0"/>
                    <a:pt x="31" y="1"/>
                    <a:pt x="45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75"/>
            <p:cNvSpPr>
              <a:spLocks noChangeArrowheads="1"/>
            </p:cNvSpPr>
            <p:nvPr/>
          </p:nvSpPr>
          <p:spPr bwMode="auto">
            <a:xfrm>
              <a:off x="4627563" y="1944688"/>
              <a:ext cx="371475" cy="5318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76"/>
            <p:cNvSpPr/>
            <p:nvPr/>
          </p:nvSpPr>
          <p:spPr bwMode="auto">
            <a:xfrm>
              <a:off x="5262563" y="1741488"/>
              <a:ext cx="263525" cy="339725"/>
            </a:xfrm>
            <a:custGeom>
              <a:avLst/>
              <a:gdLst>
                <a:gd name="T0" fmla="*/ 0 w 70"/>
                <a:gd name="T1" fmla="*/ 81 h 90"/>
                <a:gd name="T2" fmla="*/ 26 w 70"/>
                <a:gd name="T3" fmla="*/ 34 h 90"/>
                <a:gd name="T4" fmla="*/ 37 w 70"/>
                <a:gd name="T5" fmla="*/ 4 h 90"/>
                <a:gd name="T6" fmla="*/ 70 w 70"/>
                <a:gd name="T7" fmla="*/ 1 h 90"/>
                <a:gd name="T8" fmla="*/ 46 w 70"/>
                <a:gd name="T9" fmla="*/ 22 h 90"/>
                <a:gd name="T10" fmla="*/ 68 w 70"/>
                <a:gd name="T11" fmla="*/ 22 h 90"/>
                <a:gd name="T12" fmla="*/ 63 w 70"/>
                <a:gd name="T13" fmla="*/ 62 h 90"/>
                <a:gd name="T14" fmla="*/ 13 w 70"/>
                <a:gd name="T15" fmla="*/ 90 h 90"/>
                <a:gd name="T16" fmla="*/ 0 w 70"/>
                <a:gd name="T17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90">
                  <a:moveTo>
                    <a:pt x="0" y="81"/>
                  </a:moveTo>
                  <a:cubicBezTo>
                    <a:pt x="0" y="81"/>
                    <a:pt x="25" y="43"/>
                    <a:pt x="26" y="34"/>
                  </a:cubicBezTo>
                  <a:cubicBezTo>
                    <a:pt x="27" y="29"/>
                    <a:pt x="30" y="15"/>
                    <a:pt x="37" y="4"/>
                  </a:cubicBezTo>
                  <a:cubicBezTo>
                    <a:pt x="39" y="0"/>
                    <a:pt x="69" y="1"/>
                    <a:pt x="70" y="1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13" y="90"/>
                    <a:pt x="13" y="90"/>
                    <a:pt x="13" y="90"/>
                  </a:cubicBezTo>
                  <a:lnTo>
                    <a:pt x="0" y="8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77"/>
            <p:cNvSpPr/>
            <p:nvPr/>
          </p:nvSpPr>
          <p:spPr bwMode="auto">
            <a:xfrm>
              <a:off x="5029200" y="1922463"/>
              <a:ext cx="381000" cy="257175"/>
            </a:xfrm>
            <a:custGeom>
              <a:avLst/>
              <a:gdLst>
                <a:gd name="T0" fmla="*/ 0 w 101"/>
                <a:gd name="T1" fmla="*/ 0 h 68"/>
                <a:gd name="T2" fmla="*/ 39 w 101"/>
                <a:gd name="T3" fmla="*/ 35 h 68"/>
                <a:gd name="T4" fmla="*/ 73 w 101"/>
                <a:gd name="T5" fmla="*/ 4 h 68"/>
                <a:gd name="T6" fmla="*/ 101 w 101"/>
                <a:gd name="T7" fmla="*/ 39 h 68"/>
                <a:gd name="T8" fmla="*/ 40 w 101"/>
                <a:gd name="T9" fmla="*/ 67 h 68"/>
                <a:gd name="T10" fmla="*/ 1 w 101"/>
                <a:gd name="T11" fmla="*/ 47 h 68"/>
                <a:gd name="T12" fmla="*/ 0 w 101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68">
                  <a:moveTo>
                    <a:pt x="0" y="0"/>
                  </a:moveTo>
                  <a:cubicBezTo>
                    <a:pt x="0" y="0"/>
                    <a:pt x="27" y="38"/>
                    <a:pt x="39" y="35"/>
                  </a:cubicBezTo>
                  <a:cubicBezTo>
                    <a:pt x="52" y="32"/>
                    <a:pt x="67" y="7"/>
                    <a:pt x="73" y="4"/>
                  </a:cubicBezTo>
                  <a:cubicBezTo>
                    <a:pt x="75" y="13"/>
                    <a:pt x="101" y="39"/>
                    <a:pt x="101" y="39"/>
                  </a:cubicBezTo>
                  <a:cubicBezTo>
                    <a:pt x="101" y="39"/>
                    <a:pt x="56" y="66"/>
                    <a:pt x="40" y="67"/>
                  </a:cubicBezTo>
                  <a:cubicBezTo>
                    <a:pt x="24" y="68"/>
                    <a:pt x="1" y="47"/>
                    <a:pt x="1" y="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78"/>
            <p:cNvSpPr>
              <a:spLocks noChangeArrowheads="1"/>
            </p:cNvSpPr>
            <p:nvPr/>
          </p:nvSpPr>
          <p:spPr bwMode="auto">
            <a:xfrm>
              <a:off x="4635500" y="2435225"/>
              <a:ext cx="357187" cy="1428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79"/>
            <p:cNvSpPr/>
            <p:nvPr/>
          </p:nvSpPr>
          <p:spPr bwMode="auto">
            <a:xfrm>
              <a:off x="4438650" y="1873250"/>
              <a:ext cx="354012" cy="652463"/>
            </a:xfrm>
            <a:custGeom>
              <a:avLst/>
              <a:gdLst>
                <a:gd name="T0" fmla="*/ 94 w 94"/>
                <a:gd name="T1" fmla="*/ 4 h 173"/>
                <a:gd name="T2" fmla="*/ 71 w 94"/>
                <a:gd name="T3" fmla="*/ 173 h 173"/>
                <a:gd name="T4" fmla="*/ 0 w 94"/>
                <a:gd name="T5" fmla="*/ 150 h 173"/>
                <a:gd name="T6" fmla="*/ 56 w 94"/>
                <a:gd name="T7" fmla="*/ 5 h 173"/>
                <a:gd name="T8" fmla="*/ 94 w 94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73">
                  <a:moveTo>
                    <a:pt x="94" y="4"/>
                  </a:moveTo>
                  <a:cubicBezTo>
                    <a:pt x="93" y="68"/>
                    <a:pt x="84" y="134"/>
                    <a:pt x="71" y="173"/>
                  </a:cubicBezTo>
                  <a:cubicBezTo>
                    <a:pt x="47" y="166"/>
                    <a:pt x="24" y="158"/>
                    <a:pt x="0" y="150"/>
                  </a:cubicBezTo>
                  <a:cubicBezTo>
                    <a:pt x="25" y="111"/>
                    <a:pt x="46" y="65"/>
                    <a:pt x="56" y="5"/>
                  </a:cubicBezTo>
                  <a:cubicBezTo>
                    <a:pt x="66" y="4"/>
                    <a:pt x="82" y="0"/>
                    <a:pt x="94" y="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80"/>
            <p:cNvSpPr/>
            <p:nvPr/>
          </p:nvSpPr>
          <p:spPr bwMode="auto">
            <a:xfrm>
              <a:off x="4943475" y="1881188"/>
              <a:ext cx="222250" cy="644525"/>
            </a:xfrm>
            <a:custGeom>
              <a:avLst/>
              <a:gdLst>
                <a:gd name="T0" fmla="*/ 0 w 59"/>
                <a:gd name="T1" fmla="*/ 3 h 171"/>
                <a:gd name="T2" fmla="*/ 14 w 59"/>
                <a:gd name="T3" fmla="*/ 171 h 171"/>
                <a:gd name="T4" fmla="*/ 59 w 59"/>
                <a:gd name="T5" fmla="*/ 157 h 171"/>
                <a:gd name="T6" fmla="*/ 23 w 59"/>
                <a:gd name="T7" fmla="*/ 5 h 171"/>
                <a:gd name="T8" fmla="*/ 0 w 59"/>
                <a:gd name="T9" fmla="*/ 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171">
                  <a:moveTo>
                    <a:pt x="0" y="3"/>
                  </a:moveTo>
                  <a:cubicBezTo>
                    <a:pt x="1" y="67"/>
                    <a:pt x="6" y="130"/>
                    <a:pt x="14" y="171"/>
                  </a:cubicBezTo>
                  <a:cubicBezTo>
                    <a:pt x="29" y="166"/>
                    <a:pt x="44" y="162"/>
                    <a:pt x="59" y="157"/>
                  </a:cubicBezTo>
                  <a:cubicBezTo>
                    <a:pt x="43" y="114"/>
                    <a:pt x="30" y="66"/>
                    <a:pt x="23" y="5"/>
                  </a:cubicBezTo>
                  <a:cubicBezTo>
                    <a:pt x="15" y="5"/>
                    <a:pt x="7" y="0"/>
                    <a:pt x="0" y="3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81"/>
            <p:cNvSpPr/>
            <p:nvPr/>
          </p:nvSpPr>
          <p:spPr bwMode="auto">
            <a:xfrm>
              <a:off x="4503738" y="2336800"/>
              <a:ext cx="131762" cy="87313"/>
            </a:xfrm>
            <a:custGeom>
              <a:avLst/>
              <a:gdLst>
                <a:gd name="T0" fmla="*/ 16 w 83"/>
                <a:gd name="T1" fmla="*/ 0 h 55"/>
                <a:gd name="T2" fmla="*/ 0 w 83"/>
                <a:gd name="T3" fmla="*/ 19 h 55"/>
                <a:gd name="T4" fmla="*/ 73 w 83"/>
                <a:gd name="T5" fmla="*/ 55 h 55"/>
                <a:gd name="T6" fmla="*/ 83 w 83"/>
                <a:gd name="T7" fmla="*/ 12 h 55"/>
                <a:gd name="T8" fmla="*/ 16 w 8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55">
                  <a:moveTo>
                    <a:pt x="16" y="0"/>
                  </a:moveTo>
                  <a:lnTo>
                    <a:pt x="0" y="19"/>
                  </a:lnTo>
                  <a:lnTo>
                    <a:pt x="73" y="55"/>
                  </a:lnTo>
                  <a:lnTo>
                    <a:pt x="83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82"/>
            <p:cNvSpPr/>
            <p:nvPr/>
          </p:nvSpPr>
          <p:spPr bwMode="auto">
            <a:xfrm>
              <a:off x="4784725" y="1716088"/>
              <a:ext cx="244475" cy="214313"/>
            </a:xfrm>
            <a:custGeom>
              <a:avLst/>
              <a:gdLst>
                <a:gd name="T0" fmla="*/ 0 w 154"/>
                <a:gd name="T1" fmla="*/ 9 h 135"/>
                <a:gd name="T2" fmla="*/ 147 w 154"/>
                <a:gd name="T3" fmla="*/ 0 h 135"/>
                <a:gd name="T4" fmla="*/ 154 w 154"/>
                <a:gd name="T5" fmla="*/ 125 h 135"/>
                <a:gd name="T6" fmla="*/ 7 w 154"/>
                <a:gd name="T7" fmla="*/ 135 h 135"/>
                <a:gd name="T8" fmla="*/ 0 w 154"/>
                <a:gd name="T9" fmla="*/ 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35">
                  <a:moveTo>
                    <a:pt x="0" y="9"/>
                  </a:moveTo>
                  <a:lnTo>
                    <a:pt x="147" y="0"/>
                  </a:lnTo>
                  <a:lnTo>
                    <a:pt x="154" y="125"/>
                  </a:lnTo>
                  <a:lnTo>
                    <a:pt x="7" y="135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D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83"/>
            <p:cNvSpPr/>
            <p:nvPr/>
          </p:nvSpPr>
          <p:spPr bwMode="auto">
            <a:xfrm>
              <a:off x="4699000" y="1922463"/>
              <a:ext cx="274637" cy="471488"/>
            </a:xfrm>
            <a:custGeom>
              <a:avLst/>
              <a:gdLst>
                <a:gd name="T0" fmla="*/ 46 w 73"/>
                <a:gd name="T1" fmla="*/ 0 h 125"/>
                <a:gd name="T2" fmla="*/ 36 w 73"/>
                <a:gd name="T3" fmla="*/ 22 h 125"/>
                <a:gd name="T4" fmla="*/ 46 w 73"/>
                <a:gd name="T5" fmla="*/ 33 h 125"/>
                <a:gd name="T6" fmla="*/ 0 w 73"/>
                <a:gd name="T7" fmla="*/ 105 h 125"/>
                <a:gd name="T8" fmla="*/ 21 w 73"/>
                <a:gd name="T9" fmla="*/ 125 h 125"/>
                <a:gd name="T10" fmla="*/ 40 w 73"/>
                <a:gd name="T11" fmla="*/ 114 h 125"/>
                <a:gd name="T12" fmla="*/ 62 w 73"/>
                <a:gd name="T13" fmla="*/ 33 h 125"/>
                <a:gd name="T14" fmla="*/ 73 w 73"/>
                <a:gd name="T15" fmla="*/ 22 h 125"/>
                <a:gd name="T16" fmla="*/ 62 w 73"/>
                <a:gd name="T17" fmla="*/ 0 h 125"/>
                <a:gd name="T18" fmla="*/ 54 w 73"/>
                <a:gd name="T19" fmla="*/ 1 h 125"/>
                <a:gd name="T20" fmla="*/ 46 w 73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125">
                  <a:moveTo>
                    <a:pt x="46" y="0"/>
                  </a:moveTo>
                  <a:cubicBezTo>
                    <a:pt x="43" y="7"/>
                    <a:pt x="39" y="15"/>
                    <a:pt x="36" y="22"/>
                  </a:cubicBezTo>
                  <a:cubicBezTo>
                    <a:pt x="39" y="25"/>
                    <a:pt x="43" y="29"/>
                    <a:pt x="46" y="33"/>
                  </a:cubicBezTo>
                  <a:cubicBezTo>
                    <a:pt x="26" y="54"/>
                    <a:pt x="2" y="72"/>
                    <a:pt x="0" y="105"/>
                  </a:cubicBezTo>
                  <a:cubicBezTo>
                    <a:pt x="7" y="112"/>
                    <a:pt x="14" y="119"/>
                    <a:pt x="21" y="125"/>
                  </a:cubicBezTo>
                  <a:cubicBezTo>
                    <a:pt x="27" y="122"/>
                    <a:pt x="34" y="118"/>
                    <a:pt x="40" y="114"/>
                  </a:cubicBezTo>
                  <a:cubicBezTo>
                    <a:pt x="35" y="90"/>
                    <a:pt x="50" y="61"/>
                    <a:pt x="62" y="33"/>
                  </a:cubicBezTo>
                  <a:cubicBezTo>
                    <a:pt x="66" y="29"/>
                    <a:pt x="69" y="25"/>
                    <a:pt x="73" y="22"/>
                  </a:cubicBezTo>
                  <a:cubicBezTo>
                    <a:pt x="69" y="15"/>
                    <a:pt x="66" y="7"/>
                    <a:pt x="62" y="0"/>
                  </a:cubicBezTo>
                  <a:cubicBezTo>
                    <a:pt x="60" y="1"/>
                    <a:pt x="57" y="1"/>
                    <a:pt x="54" y="1"/>
                  </a:cubicBezTo>
                  <a:cubicBezTo>
                    <a:pt x="52" y="1"/>
                    <a:pt x="49" y="1"/>
                    <a:pt x="46" y="0"/>
                  </a:cubicBezTo>
                  <a:close/>
                </a:path>
              </a:pathLst>
            </a:custGeom>
            <a:solidFill>
              <a:srgbClr val="D10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84"/>
            <p:cNvSpPr/>
            <p:nvPr/>
          </p:nvSpPr>
          <p:spPr bwMode="auto">
            <a:xfrm>
              <a:off x="4897438" y="1776413"/>
              <a:ext cx="180975" cy="225425"/>
            </a:xfrm>
            <a:custGeom>
              <a:avLst/>
              <a:gdLst>
                <a:gd name="T0" fmla="*/ 39 w 48"/>
                <a:gd name="T1" fmla="*/ 0 h 60"/>
                <a:gd name="T2" fmla="*/ 0 w 48"/>
                <a:gd name="T3" fmla="*/ 40 h 60"/>
                <a:gd name="T4" fmla="*/ 18 w 48"/>
                <a:gd name="T5" fmla="*/ 60 h 60"/>
                <a:gd name="T6" fmla="*/ 48 w 48"/>
                <a:gd name="T7" fmla="*/ 7 h 60"/>
                <a:gd name="T8" fmla="*/ 39 w 4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39" y="0"/>
                  </a:moveTo>
                  <a:cubicBezTo>
                    <a:pt x="26" y="12"/>
                    <a:pt x="16" y="33"/>
                    <a:pt x="0" y="4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48" y="58"/>
                    <a:pt x="46" y="37"/>
                    <a:pt x="48" y="7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85"/>
            <p:cNvSpPr/>
            <p:nvPr/>
          </p:nvSpPr>
          <p:spPr bwMode="auto">
            <a:xfrm>
              <a:off x="4830763" y="2413000"/>
              <a:ext cx="192087" cy="519113"/>
            </a:xfrm>
            <a:custGeom>
              <a:avLst/>
              <a:gdLst>
                <a:gd name="T0" fmla="*/ 26 w 51"/>
                <a:gd name="T1" fmla="*/ 138 h 138"/>
                <a:gd name="T2" fmla="*/ 5 w 51"/>
                <a:gd name="T3" fmla="*/ 136 h 138"/>
                <a:gd name="T4" fmla="*/ 3 w 51"/>
                <a:gd name="T5" fmla="*/ 45 h 138"/>
                <a:gd name="T6" fmla="*/ 3 w 51"/>
                <a:gd name="T7" fmla="*/ 12 h 138"/>
                <a:gd name="T8" fmla="*/ 45 w 51"/>
                <a:gd name="T9" fmla="*/ 14 h 138"/>
                <a:gd name="T10" fmla="*/ 26 w 51"/>
                <a:gd name="T1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38">
                  <a:moveTo>
                    <a:pt x="26" y="138"/>
                  </a:moveTo>
                  <a:cubicBezTo>
                    <a:pt x="5" y="136"/>
                    <a:pt x="5" y="136"/>
                    <a:pt x="5" y="136"/>
                  </a:cubicBezTo>
                  <a:cubicBezTo>
                    <a:pt x="25" y="115"/>
                    <a:pt x="9" y="72"/>
                    <a:pt x="3" y="45"/>
                  </a:cubicBezTo>
                  <a:cubicBezTo>
                    <a:pt x="0" y="33"/>
                    <a:pt x="8" y="25"/>
                    <a:pt x="3" y="12"/>
                  </a:cubicBezTo>
                  <a:cubicBezTo>
                    <a:pt x="13" y="12"/>
                    <a:pt x="32" y="0"/>
                    <a:pt x="45" y="14"/>
                  </a:cubicBezTo>
                  <a:cubicBezTo>
                    <a:pt x="51" y="21"/>
                    <a:pt x="45" y="117"/>
                    <a:pt x="26" y="1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86"/>
            <p:cNvSpPr/>
            <p:nvPr/>
          </p:nvSpPr>
          <p:spPr bwMode="auto">
            <a:xfrm>
              <a:off x="4383088" y="2328863"/>
              <a:ext cx="206375" cy="295275"/>
            </a:xfrm>
            <a:custGeom>
              <a:avLst/>
              <a:gdLst>
                <a:gd name="T0" fmla="*/ 16 w 55"/>
                <a:gd name="T1" fmla="*/ 1 h 78"/>
                <a:gd name="T2" fmla="*/ 3 w 55"/>
                <a:gd name="T3" fmla="*/ 60 h 78"/>
                <a:gd name="T4" fmla="*/ 29 w 55"/>
                <a:gd name="T5" fmla="*/ 77 h 78"/>
                <a:gd name="T6" fmla="*/ 50 w 55"/>
                <a:gd name="T7" fmla="*/ 66 h 78"/>
                <a:gd name="T8" fmla="*/ 33 w 55"/>
                <a:gd name="T9" fmla="*/ 51 h 78"/>
                <a:gd name="T10" fmla="*/ 40 w 55"/>
                <a:gd name="T11" fmla="*/ 43 h 78"/>
                <a:gd name="T12" fmla="*/ 45 w 55"/>
                <a:gd name="T13" fmla="*/ 57 h 78"/>
                <a:gd name="T14" fmla="*/ 53 w 55"/>
                <a:gd name="T15" fmla="*/ 54 h 78"/>
                <a:gd name="T16" fmla="*/ 48 w 55"/>
                <a:gd name="T17" fmla="*/ 29 h 78"/>
                <a:gd name="T18" fmla="*/ 34 w 55"/>
                <a:gd name="T19" fmla="*/ 0 h 78"/>
                <a:gd name="T20" fmla="*/ 16 w 55"/>
                <a:gd name="T21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78">
                  <a:moveTo>
                    <a:pt x="16" y="1"/>
                  </a:moveTo>
                  <a:cubicBezTo>
                    <a:pt x="16" y="1"/>
                    <a:pt x="0" y="48"/>
                    <a:pt x="3" y="60"/>
                  </a:cubicBezTo>
                  <a:cubicBezTo>
                    <a:pt x="7" y="71"/>
                    <a:pt x="22" y="76"/>
                    <a:pt x="29" y="77"/>
                  </a:cubicBezTo>
                  <a:cubicBezTo>
                    <a:pt x="36" y="78"/>
                    <a:pt x="50" y="66"/>
                    <a:pt x="50" y="66"/>
                  </a:cubicBezTo>
                  <a:cubicBezTo>
                    <a:pt x="50" y="66"/>
                    <a:pt x="32" y="54"/>
                    <a:pt x="33" y="51"/>
                  </a:cubicBezTo>
                  <a:cubicBezTo>
                    <a:pt x="33" y="48"/>
                    <a:pt x="39" y="42"/>
                    <a:pt x="40" y="43"/>
                  </a:cubicBezTo>
                  <a:cubicBezTo>
                    <a:pt x="42" y="44"/>
                    <a:pt x="45" y="57"/>
                    <a:pt x="45" y="57"/>
                  </a:cubicBezTo>
                  <a:cubicBezTo>
                    <a:pt x="45" y="57"/>
                    <a:pt x="50" y="60"/>
                    <a:pt x="53" y="54"/>
                  </a:cubicBezTo>
                  <a:cubicBezTo>
                    <a:pt x="55" y="47"/>
                    <a:pt x="48" y="29"/>
                    <a:pt x="48" y="2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87"/>
            <p:cNvSpPr/>
            <p:nvPr/>
          </p:nvSpPr>
          <p:spPr bwMode="auto">
            <a:xfrm>
              <a:off x="4432300" y="2446338"/>
              <a:ext cx="138112" cy="153988"/>
            </a:xfrm>
            <a:custGeom>
              <a:avLst/>
              <a:gdLst>
                <a:gd name="T0" fmla="*/ 29 w 37"/>
                <a:gd name="T1" fmla="*/ 41 h 41"/>
                <a:gd name="T2" fmla="*/ 37 w 37"/>
                <a:gd name="T3" fmla="*/ 35 h 41"/>
                <a:gd name="T4" fmla="*/ 20 w 37"/>
                <a:gd name="T5" fmla="*/ 20 h 41"/>
                <a:gd name="T6" fmla="*/ 27 w 37"/>
                <a:gd name="T7" fmla="*/ 12 h 41"/>
                <a:gd name="T8" fmla="*/ 11 w 37"/>
                <a:gd name="T9" fmla="*/ 0 h 41"/>
                <a:gd name="T10" fmla="*/ 3 w 37"/>
                <a:gd name="T11" fmla="*/ 24 h 41"/>
                <a:gd name="T12" fmla="*/ 29 w 37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41">
                  <a:moveTo>
                    <a:pt x="29" y="41"/>
                  </a:moveTo>
                  <a:cubicBezTo>
                    <a:pt x="34" y="38"/>
                    <a:pt x="37" y="35"/>
                    <a:pt x="37" y="35"/>
                  </a:cubicBezTo>
                  <a:cubicBezTo>
                    <a:pt x="37" y="35"/>
                    <a:pt x="19" y="23"/>
                    <a:pt x="20" y="20"/>
                  </a:cubicBezTo>
                  <a:cubicBezTo>
                    <a:pt x="20" y="17"/>
                    <a:pt x="26" y="11"/>
                    <a:pt x="27" y="12"/>
                  </a:cubicBezTo>
                  <a:cubicBezTo>
                    <a:pt x="27" y="12"/>
                    <a:pt x="15" y="0"/>
                    <a:pt x="11" y="0"/>
                  </a:cubicBezTo>
                  <a:cubicBezTo>
                    <a:pt x="7" y="0"/>
                    <a:pt x="0" y="16"/>
                    <a:pt x="3" y="24"/>
                  </a:cubicBezTo>
                  <a:cubicBezTo>
                    <a:pt x="6" y="30"/>
                    <a:pt x="21" y="38"/>
                    <a:pt x="29" y="41"/>
                  </a:cubicBezTo>
                  <a:close/>
                </a:path>
              </a:pathLst>
            </a:custGeom>
            <a:solidFill>
              <a:srgbClr val="CEB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88"/>
            <p:cNvSpPr/>
            <p:nvPr/>
          </p:nvSpPr>
          <p:spPr bwMode="auto">
            <a:xfrm>
              <a:off x="4646613" y="1809750"/>
              <a:ext cx="263525" cy="203200"/>
            </a:xfrm>
            <a:custGeom>
              <a:avLst/>
              <a:gdLst>
                <a:gd name="T0" fmla="*/ 11 w 70"/>
                <a:gd name="T1" fmla="*/ 0 h 54"/>
                <a:gd name="T2" fmla="*/ 70 w 70"/>
                <a:gd name="T3" fmla="*/ 31 h 54"/>
                <a:gd name="T4" fmla="*/ 50 w 70"/>
                <a:gd name="T5" fmla="*/ 54 h 54"/>
                <a:gd name="T6" fmla="*/ 0 w 70"/>
                <a:gd name="T7" fmla="*/ 9 h 54"/>
                <a:gd name="T8" fmla="*/ 11 w 70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4">
                  <a:moveTo>
                    <a:pt x="11" y="0"/>
                  </a:moveTo>
                  <a:cubicBezTo>
                    <a:pt x="30" y="9"/>
                    <a:pt x="47" y="27"/>
                    <a:pt x="70" y="31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29" y="53"/>
                    <a:pt x="10" y="38"/>
                    <a:pt x="0" y="9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89"/>
            <p:cNvSpPr/>
            <p:nvPr/>
          </p:nvSpPr>
          <p:spPr bwMode="auto">
            <a:xfrm>
              <a:off x="4367213" y="942975"/>
              <a:ext cx="982662" cy="976313"/>
            </a:xfrm>
            <a:custGeom>
              <a:avLst/>
              <a:gdLst>
                <a:gd name="T0" fmla="*/ 1 w 261"/>
                <a:gd name="T1" fmla="*/ 22 h 259"/>
                <a:gd name="T2" fmla="*/ 31 w 261"/>
                <a:gd name="T3" fmla="*/ 214 h 259"/>
                <a:gd name="T4" fmla="*/ 216 w 261"/>
                <a:gd name="T5" fmla="*/ 224 h 259"/>
                <a:gd name="T6" fmla="*/ 261 w 261"/>
                <a:gd name="T7" fmla="*/ 26 h 259"/>
                <a:gd name="T8" fmla="*/ 148 w 261"/>
                <a:gd name="T9" fmla="*/ 6 h 259"/>
                <a:gd name="T10" fmla="*/ 148 w 261"/>
                <a:gd name="T11" fmla="*/ 1 h 259"/>
                <a:gd name="T12" fmla="*/ 132 w 261"/>
                <a:gd name="T13" fmla="*/ 3 h 259"/>
                <a:gd name="T14" fmla="*/ 115 w 261"/>
                <a:gd name="T15" fmla="*/ 0 h 259"/>
                <a:gd name="T16" fmla="*/ 115 w 261"/>
                <a:gd name="T17" fmla="*/ 6 h 259"/>
                <a:gd name="T18" fmla="*/ 1 w 261"/>
                <a:gd name="T19" fmla="*/ 22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259">
                  <a:moveTo>
                    <a:pt x="1" y="22"/>
                  </a:moveTo>
                  <a:cubicBezTo>
                    <a:pt x="1" y="22"/>
                    <a:pt x="0" y="181"/>
                    <a:pt x="31" y="214"/>
                  </a:cubicBezTo>
                  <a:cubicBezTo>
                    <a:pt x="64" y="249"/>
                    <a:pt x="182" y="259"/>
                    <a:pt x="216" y="224"/>
                  </a:cubicBezTo>
                  <a:cubicBezTo>
                    <a:pt x="248" y="192"/>
                    <a:pt x="261" y="26"/>
                    <a:pt x="261" y="26"/>
                  </a:cubicBezTo>
                  <a:cubicBezTo>
                    <a:pt x="148" y="6"/>
                    <a:pt x="148" y="6"/>
                    <a:pt x="148" y="6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6"/>
                    <a:pt x="115" y="6"/>
                    <a:pt x="115" y="6"/>
                  </a:cubicBezTo>
                  <a:lnTo>
                    <a:pt x="1" y="22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90"/>
            <p:cNvSpPr/>
            <p:nvPr/>
          </p:nvSpPr>
          <p:spPr bwMode="auto">
            <a:xfrm>
              <a:off x="4551363" y="942975"/>
              <a:ext cx="798512" cy="414338"/>
            </a:xfrm>
            <a:custGeom>
              <a:avLst/>
              <a:gdLst>
                <a:gd name="T0" fmla="*/ 209 w 212"/>
                <a:gd name="T1" fmla="*/ 61 h 110"/>
                <a:gd name="T2" fmla="*/ 212 w 212"/>
                <a:gd name="T3" fmla="*/ 26 h 110"/>
                <a:gd name="T4" fmla="*/ 99 w 212"/>
                <a:gd name="T5" fmla="*/ 6 h 110"/>
                <a:gd name="T6" fmla="*/ 99 w 212"/>
                <a:gd name="T7" fmla="*/ 1 h 110"/>
                <a:gd name="T8" fmla="*/ 83 w 212"/>
                <a:gd name="T9" fmla="*/ 3 h 110"/>
                <a:gd name="T10" fmla="*/ 66 w 212"/>
                <a:gd name="T11" fmla="*/ 0 h 110"/>
                <a:gd name="T12" fmla="*/ 66 w 212"/>
                <a:gd name="T13" fmla="*/ 6 h 110"/>
                <a:gd name="T14" fmla="*/ 6 w 212"/>
                <a:gd name="T15" fmla="*/ 14 h 110"/>
                <a:gd name="T16" fmla="*/ 3 w 212"/>
                <a:gd name="T17" fmla="*/ 19 h 110"/>
                <a:gd name="T18" fmla="*/ 3 w 212"/>
                <a:gd name="T19" fmla="*/ 59 h 110"/>
                <a:gd name="T20" fmla="*/ 14 w 212"/>
                <a:gd name="T21" fmla="*/ 110 h 110"/>
                <a:gd name="T22" fmla="*/ 25 w 212"/>
                <a:gd name="T23" fmla="*/ 110 h 110"/>
                <a:gd name="T24" fmla="*/ 45 w 212"/>
                <a:gd name="T25" fmla="*/ 38 h 110"/>
                <a:gd name="T26" fmla="*/ 209 w 212"/>
                <a:gd name="T27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110">
                  <a:moveTo>
                    <a:pt x="209" y="61"/>
                  </a:moveTo>
                  <a:cubicBezTo>
                    <a:pt x="211" y="40"/>
                    <a:pt x="212" y="26"/>
                    <a:pt x="212" y="26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6"/>
                    <a:pt x="3" y="18"/>
                    <a:pt x="3" y="19"/>
                  </a:cubicBezTo>
                  <a:cubicBezTo>
                    <a:pt x="3" y="26"/>
                    <a:pt x="0" y="51"/>
                    <a:pt x="3" y="59"/>
                  </a:cubicBezTo>
                  <a:cubicBezTo>
                    <a:pt x="6" y="67"/>
                    <a:pt x="14" y="110"/>
                    <a:pt x="14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5" y="110"/>
                    <a:pt x="17" y="59"/>
                    <a:pt x="45" y="38"/>
                  </a:cubicBezTo>
                  <a:cubicBezTo>
                    <a:pt x="72" y="18"/>
                    <a:pt x="196" y="57"/>
                    <a:pt x="209" y="61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91"/>
            <p:cNvSpPr/>
            <p:nvPr/>
          </p:nvSpPr>
          <p:spPr bwMode="auto">
            <a:xfrm>
              <a:off x="4273550" y="536575"/>
              <a:ext cx="1238250" cy="858838"/>
            </a:xfrm>
            <a:custGeom>
              <a:avLst/>
              <a:gdLst>
                <a:gd name="T0" fmla="*/ 26 w 329"/>
                <a:gd name="T1" fmla="*/ 228 h 228"/>
                <a:gd name="T2" fmla="*/ 92 w 329"/>
                <a:gd name="T3" fmla="*/ 225 h 228"/>
                <a:gd name="T4" fmla="*/ 120 w 329"/>
                <a:gd name="T5" fmla="*/ 128 h 228"/>
                <a:gd name="T6" fmla="*/ 299 w 329"/>
                <a:gd name="T7" fmla="*/ 161 h 228"/>
                <a:gd name="T8" fmla="*/ 1 w 329"/>
                <a:gd name="T9" fmla="*/ 114 h 228"/>
                <a:gd name="T10" fmla="*/ 26 w 329"/>
                <a:gd name="T11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9" h="228">
                  <a:moveTo>
                    <a:pt x="26" y="228"/>
                  </a:moveTo>
                  <a:cubicBezTo>
                    <a:pt x="92" y="225"/>
                    <a:pt x="92" y="225"/>
                    <a:pt x="92" y="225"/>
                  </a:cubicBezTo>
                  <a:cubicBezTo>
                    <a:pt x="92" y="225"/>
                    <a:pt x="89" y="139"/>
                    <a:pt x="120" y="128"/>
                  </a:cubicBezTo>
                  <a:cubicBezTo>
                    <a:pt x="180" y="106"/>
                    <a:pt x="281" y="151"/>
                    <a:pt x="299" y="161"/>
                  </a:cubicBezTo>
                  <a:cubicBezTo>
                    <a:pt x="329" y="0"/>
                    <a:pt x="0" y="22"/>
                    <a:pt x="1" y="114"/>
                  </a:cubicBezTo>
                  <a:cubicBezTo>
                    <a:pt x="1" y="144"/>
                    <a:pt x="26" y="228"/>
                    <a:pt x="26" y="228"/>
                  </a:cubicBez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92"/>
            <p:cNvSpPr/>
            <p:nvPr/>
          </p:nvSpPr>
          <p:spPr bwMode="auto">
            <a:xfrm>
              <a:off x="4800600" y="1590675"/>
              <a:ext cx="360362" cy="177800"/>
            </a:xfrm>
            <a:custGeom>
              <a:avLst/>
              <a:gdLst>
                <a:gd name="T0" fmla="*/ 92 w 96"/>
                <a:gd name="T1" fmla="*/ 12 h 47"/>
                <a:gd name="T2" fmla="*/ 0 w 96"/>
                <a:gd name="T3" fmla="*/ 0 h 47"/>
                <a:gd name="T4" fmla="*/ 17 w 96"/>
                <a:gd name="T5" fmla="*/ 41 h 47"/>
                <a:gd name="T6" fmla="*/ 82 w 96"/>
                <a:gd name="T7" fmla="*/ 34 h 47"/>
                <a:gd name="T8" fmla="*/ 92 w 96"/>
                <a:gd name="T9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47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1" y="34"/>
                    <a:pt x="17" y="41"/>
                  </a:cubicBezTo>
                  <a:cubicBezTo>
                    <a:pt x="34" y="47"/>
                    <a:pt x="69" y="43"/>
                    <a:pt x="82" y="34"/>
                  </a:cubicBezTo>
                  <a:cubicBezTo>
                    <a:pt x="96" y="25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E48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93"/>
            <p:cNvSpPr/>
            <p:nvPr/>
          </p:nvSpPr>
          <p:spPr bwMode="auto">
            <a:xfrm>
              <a:off x="4924425" y="1719263"/>
              <a:ext cx="139700" cy="41275"/>
            </a:xfrm>
            <a:custGeom>
              <a:avLst/>
              <a:gdLst>
                <a:gd name="T0" fmla="*/ 0 w 37"/>
                <a:gd name="T1" fmla="*/ 10 h 11"/>
                <a:gd name="T2" fmla="*/ 37 w 37"/>
                <a:gd name="T3" fmla="*/ 6 h 11"/>
                <a:gd name="T4" fmla="*/ 26 w 37"/>
                <a:gd name="T5" fmla="*/ 1 h 11"/>
                <a:gd name="T6" fmla="*/ 20 w 37"/>
                <a:gd name="T7" fmla="*/ 3 h 11"/>
                <a:gd name="T8" fmla="*/ 11 w 37"/>
                <a:gd name="T9" fmla="*/ 1 h 11"/>
                <a:gd name="T10" fmla="*/ 0 w 37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1">
                  <a:moveTo>
                    <a:pt x="0" y="10"/>
                  </a:moveTo>
                  <a:cubicBezTo>
                    <a:pt x="12" y="11"/>
                    <a:pt x="26" y="9"/>
                    <a:pt x="37" y="6"/>
                  </a:cubicBezTo>
                  <a:cubicBezTo>
                    <a:pt x="33" y="3"/>
                    <a:pt x="28" y="0"/>
                    <a:pt x="26" y="1"/>
                  </a:cubicBezTo>
                  <a:cubicBezTo>
                    <a:pt x="22" y="2"/>
                    <a:pt x="20" y="3"/>
                    <a:pt x="20" y="3"/>
                  </a:cubicBezTo>
                  <a:cubicBezTo>
                    <a:pt x="20" y="3"/>
                    <a:pt x="17" y="0"/>
                    <a:pt x="11" y="1"/>
                  </a:cubicBezTo>
                  <a:cubicBezTo>
                    <a:pt x="7" y="1"/>
                    <a:pt x="3" y="7"/>
                    <a:pt x="0" y="10"/>
                  </a:cubicBezTo>
                  <a:close/>
                </a:path>
              </a:pathLst>
            </a:custGeom>
            <a:solidFill>
              <a:srgbClr val="EB66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94"/>
            <p:cNvSpPr/>
            <p:nvPr/>
          </p:nvSpPr>
          <p:spPr bwMode="auto">
            <a:xfrm>
              <a:off x="4800600" y="1590675"/>
              <a:ext cx="349250" cy="95250"/>
            </a:xfrm>
            <a:custGeom>
              <a:avLst/>
              <a:gdLst>
                <a:gd name="T0" fmla="*/ 92 w 93"/>
                <a:gd name="T1" fmla="*/ 12 h 25"/>
                <a:gd name="T2" fmla="*/ 0 w 93"/>
                <a:gd name="T3" fmla="*/ 0 h 25"/>
                <a:gd name="T4" fmla="*/ 3 w 93"/>
                <a:gd name="T5" fmla="*/ 20 h 25"/>
                <a:gd name="T6" fmla="*/ 31 w 93"/>
                <a:gd name="T7" fmla="*/ 24 h 25"/>
                <a:gd name="T8" fmla="*/ 92 w 93"/>
                <a:gd name="T9" fmla="*/ 20 h 25"/>
                <a:gd name="T10" fmla="*/ 92 w 93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5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0" y="10"/>
                    <a:pt x="3" y="20"/>
                  </a:cubicBezTo>
                  <a:cubicBezTo>
                    <a:pt x="11" y="22"/>
                    <a:pt x="21" y="24"/>
                    <a:pt x="31" y="24"/>
                  </a:cubicBezTo>
                  <a:cubicBezTo>
                    <a:pt x="52" y="25"/>
                    <a:pt x="81" y="22"/>
                    <a:pt x="92" y="20"/>
                  </a:cubicBezTo>
                  <a:cubicBezTo>
                    <a:pt x="93" y="16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95"/>
            <p:cNvSpPr/>
            <p:nvPr/>
          </p:nvSpPr>
          <p:spPr bwMode="auto">
            <a:xfrm>
              <a:off x="4748213" y="1222375"/>
              <a:ext cx="187325" cy="192088"/>
            </a:xfrm>
            <a:custGeom>
              <a:avLst/>
              <a:gdLst>
                <a:gd name="T0" fmla="*/ 3 w 50"/>
                <a:gd name="T1" fmla="*/ 51 h 51"/>
                <a:gd name="T2" fmla="*/ 50 w 50"/>
                <a:gd name="T3" fmla="*/ 47 h 51"/>
                <a:gd name="T4" fmla="*/ 39 w 50"/>
                <a:gd name="T5" fmla="*/ 5 h 51"/>
                <a:gd name="T6" fmla="*/ 4 w 50"/>
                <a:gd name="T7" fmla="*/ 16 h 51"/>
                <a:gd name="T8" fmla="*/ 3 w 50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1">
                  <a:moveTo>
                    <a:pt x="3" y="51"/>
                  </a:move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10"/>
                    <a:pt x="39" y="5"/>
                  </a:cubicBezTo>
                  <a:cubicBezTo>
                    <a:pt x="28" y="0"/>
                    <a:pt x="8" y="6"/>
                    <a:pt x="4" y="16"/>
                  </a:cubicBezTo>
                  <a:cubicBezTo>
                    <a:pt x="0" y="26"/>
                    <a:pt x="3" y="51"/>
                    <a:pt x="3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96"/>
            <p:cNvSpPr/>
            <p:nvPr/>
          </p:nvSpPr>
          <p:spPr bwMode="auto">
            <a:xfrm>
              <a:off x="5059363" y="1230313"/>
              <a:ext cx="188912" cy="195263"/>
            </a:xfrm>
            <a:custGeom>
              <a:avLst/>
              <a:gdLst>
                <a:gd name="T0" fmla="*/ 47 w 50"/>
                <a:gd name="T1" fmla="*/ 52 h 52"/>
                <a:gd name="T2" fmla="*/ 0 w 50"/>
                <a:gd name="T3" fmla="*/ 47 h 52"/>
                <a:gd name="T4" fmla="*/ 13 w 50"/>
                <a:gd name="T5" fmla="*/ 5 h 52"/>
                <a:gd name="T6" fmla="*/ 47 w 50"/>
                <a:gd name="T7" fmla="*/ 17 h 52"/>
                <a:gd name="T8" fmla="*/ 47 w 50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2">
                  <a:moveTo>
                    <a:pt x="47" y="52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2" y="9"/>
                    <a:pt x="13" y="5"/>
                  </a:cubicBezTo>
                  <a:cubicBezTo>
                    <a:pt x="23" y="0"/>
                    <a:pt x="43" y="6"/>
                    <a:pt x="47" y="17"/>
                  </a:cubicBezTo>
                  <a:cubicBezTo>
                    <a:pt x="50" y="27"/>
                    <a:pt x="47" y="52"/>
                    <a:pt x="47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97"/>
            <p:cNvSpPr/>
            <p:nvPr/>
          </p:nvSpPr>
          <p:spPr bwMode="auto">
            <a:xfrm>
              <a:off x="4808538" y="1277938"/>
              <a:ext cx="112712" cy="133350"/>
            </a:xfrm>
            <a:custGeom>
              <a:avLst/>
              <a:gdLst>
                <a:gd name="T0" fmla="*/ 15 w 30"/>
                <a:gd name="T1" fmla="*/ 0 h 35"/>
                <a:gd name="T2" fmla="*/ 30 w 30"/>
                <a:gd name="T3" fmla="*/ 20 h 35"/>
                <a:gd name="T4" fmla="*/ 26 w 30"/>
                <a:gd name="T5" fmla="*/ 33 h 35"/>
                <a:gd name="T6" fmla="*/ 5 w 30"/>
                <a:gd name="T7" fmla="*/ 35 h 35"/>
                <a:gd name="T8" fmla="*/ 0 w 30"/>
                <a:gd name="T9" fmla="*/ 20 h 35"/>
                <a:gd name="T10" fmla="*/ 15 w 3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15" y="0"/>
                  </a:moveTo>
                  <a:cubicBezTo>
                    <a:pt x="24" y="0"/>
                    <a:pt x="30" y="9"/>
                    <a:pt x="30" y="20"/>
                  </a:cubicBezTo>
                  <a:cubicBezTo>
                    <a:pt x="30" y="25"/>
                    <a:pt x="29" y="29"/>
                    <a:pt x="26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" y="31"/>
                    <a:pt x="0" y="26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98"/>
            <p:cNvSpPr/>
            <p:nvPr/>
          </p:nvSpPr>
          <p:spPr bwMode="auto">
            <a:xfrm>
              <a:off x="5116513" y="1290638"/>
              <a:ext cx="112712" cy="131763"/>
            </a:xfrm>
            <a:custGeom>
              <a:avLst/>
              <a:gdLst>
                <a:gd name="T0" fmla="*/ 25 w 30"/>
                <a:gd name="T1" fmla="*/ 35 h 35"/>
                <a:gd name="T2" fmla="*/ 3 w 30"/>
                <a:gd name="T3" fmla="*/ 33 h 35"/>
                <a:gd name="T4" fmla="*/ 0 w 30"/>
                <a:gd name="T5" fmla="*/ 20 h 35"/>
                <a:gd name="T6" fmla="*/ 15 w 30"/>
                <a:gd name="T7" fmla="*/ 0 h 35"/>
                <a:gd name="T8" fmla="*/ 30 w 30"/>
                <a:gd name="T9" fmla="*/ 20 h 35"/>
                <a:gd name="T10" fmla="*/ 25 w 30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25" y="35"/>
                  </a:moveTo>
                  <a:cubicBezTo>
                    <a:pt x="3" y="33"/>
                    <a:pt x="3" y="33"/>
                    <a:pt x="3" y="33"/>
                  </a:cubicBezTo>
                  <a:cubicBezTo>
                    <a:pt x="1" y="29"/>
                    <a:pt x="0" y="25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ubicBezTo>
                    <a:pt x="24" y="0"/>
                    <a:pt x="30" y="9"/>
                    <a:pt x="30" y="20"/>
                  </a:cubicBezTo>
                  <a:cubicBezTo>
                    <a:pt x="30" y="26"/>
                    <a:pt x="28" y="31"/>
                    <a:pt x="2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99"/>
            <p:cNvSpPr/>
            <p:nvPr/>
          </p:nvSpPr>
          <p:spPr bwMode="auto">
            <a:xfrm>
              <a:off x="4784725" y="1320800"/>
              <a:ext cx="65087" cy="33338"/>
            </a:xfrm>
            <a:custGeom>
              <a:avLst/>
              <a:gdLst>
                <a:gd name="T0" fmla="*/ 0 w 17"/>
                <a:gd name="T1" fmla="*/ 2 h 9"/>
                <a:gd name="T2" fmla="*/ 17 w 17"/>
                <a:gd name="T3" fmla="*/ 2 h 9"/>
                <a:gd name="T4" fmla="*/ 17 w 17"/>
                <a:gd name="T5" fmla="*/ 9 h 9"/>
                <a:gd name="T6" fmla="*/ 0 w 17"/>
                <a:gd name="T7" fmla="*/ 9 h 9"/>
                <a:gd name="T8" fmla="*/ 0 w 1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2"/>
                  </a:moveTo>
                  <a:cubicBezTo>
                    <a:pt x="6" y="1"/>
                    <a:pt x="12" y="0"/>
                    <a:pt x="17" y="2"/>
                  </a:cubicBezTo>
                  <a:cubicBezTo>
                    <a:pt x="17" y="5"/>
                    <a:pt x="17" y="7"/>
                    <a:pt x="17" y="9"/>
                  </a:cubicBezTo>
                  <a:cubicBezTo>
                    <a:pt x="10" y="7"/>
                    <a:pt x="5" y="7"/>
                    <a:pt x="0" y="9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100"/>
            <p:cNvSpPr/>
            <p:nvPr/>
          </p:nvSpPr>
          <p:spPr bwMode="auto">
            <a:xfrm>
              <a:off x="5097463" y="1323975"/>
              <a:ext cx="63500" cy="38100"/>
            </a:xfrm>
            <a:custGeom>
              <a:avLst/>
              <a:gdLst>
                <a:gd name="T0" fmla="*/ 0 w 17"/>
                <a:gd name="T1" fmla="*/ 2 h 10"/>
                <a:gd name="T2" fmla="*/ 17 w 17"/>
                <a:gd name="T3" fmla="*/ 3 h 10"/>
                <a:gd name="T4" fmla="*/ 17 w 17"/>
                <a:gd name="T5" fmla="*/ 10 h 10"/>
                <a:gd name="T6" fmla="*/ 0 w 17"/>
                <a:gd name="T7" fmla="*/ 10 h 10"/>
                <a:gd name="T8" fmla="*/ 0 w 17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0" y="2"/>
                  </a:moveTo>
                  <a:cubicBezTo>
                    <a:pt x="6" y="1"/>
                    <a:pt x="12" y="0"/>
                    <a:pt x="17" y="3"/>
                  </a:cubicBezTo>
                  <a:cubicBezTo>
                    <a:pt x="17" y="5"/>
                    <a:pt x="17" y="7"/>
                    <a:pt x="17" y="10"/>
                  </a:cubicBezTo>
                  <a:cubicBezTo>
                    <a:pt x="10" y="8"/>
                    <a:pt x="4" y="8"/>
                    <a:pt x="0" y="10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101"/>
            <p:cNvSpPr/>
            <p:nvPr/>
          </p:nvSpPr>
          <p:spPr bwMode="auto">
            <a:xfrm>
              <a:off x="4935538" y="1477963"/>
              <a:ext cx="30162" cy="41275"/>
            </a:xfrm>
            <a:custGeom>
              <a:avLst/>
              <a:gdLst>
                <a:gd name="T0" fmla="*/ 4 w 8"/>
                <a:gd name="T1" fmla="*/ 0 h 11"/>
                <a:gd name="T2" fmla="*/ 8 w 8"/>
                <a:gd name="T3" fmla="*/ 6 h 11"/>
                <a:gd name="T4" fmla="*/ 4 w 8"/>
                <a:gd name="T5" fmla="*/ 11 h 11"/>
                <a:gd name="T6" fmla="*/ 0 w 8"/>
                <a:gd name="T7" fmla="*/ 5 h 11"/>
                <a:gd name="T8" fmla="*/ 4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4" y="0"/>
                  </a:moveTo>
                  <a:cubicBezTo>
                    <a:pt x="7" y="0"/>
                    <a:pt x="8" y="3"/>
                    <a:pt x="8" y="6"/>
                  </a:cubicBezTo>
                  <a:cubicBezTo>
                    <a:pt x="8" y="8"/>
                    <a:pt x="6" y="11"/>
                    <a:pt x="4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3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1" name="Oval 102"/>
            <p:cNvSpPr>
              <a:spLocks noChangeArrowheads="1"/>
            </p:cNvSpPr>
            <p:nvPr/>
          </p:nvSpPr>
          <p:spPr bwMode="auto">
            <a:xfrm>
              <a:off x="5003800" y="1482725"/>
              <a:ext cx="30162" cy="36513"/>
            </a:xfrm>
            <a:prstGeom prst="ellipse">
              <a:avLst/>
            </a:pr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2" name="Freeform 103"/>
            <p:cNvSpPr/>
            <p:nvPr/>
          </p:nvSpPr>
          <p:spPr bwMode="auto">
            <a:xfrm>
              <a:off x="4341813" y="1933575"/>
              <a:ext cx="323850" cy="441325"/>
            </a:xfrm>
            <a:custGeom>
              <a:avLst/>
              <a:gdLst>
                <a:gd name="T0" fmla="*/ 80 w 86"/>
                <a:gd name="T1" fmla="*/ 0 h 117"/>
                <a:gd name="T2" fmla="*/ 15 w 86"/>
                <a:gd name="T3" fmla="*/ 117 h 117"/>
                <a:gd name="T4" fmla="*/ 51 w 86"/>
                <a:gd name="T5" fmla="*/ 115 h 117"/>
                <a:gd name="T6" fmla="*/ 78 w 86"/>
                <a:gd name="T7" fmla="*/ 36 h 117"/>
                <a:gd name="T8" fmla="*/ 80 w 8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7">
                  <a:moveTo>
                    <a:pt x="80" y="0"/>
                  </a:moveTo>
                  <a:cubicBezTo>
                    <a:pt x="32" y="15"/>
                    <a:pt x="0" y="64"/>
                    <a:pt x="15" y="117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44" y="87"/>
                    <a:pt x="55" y="48"/>
                    <a:pt x="78" y="36"/>
                  </a:cubicBezTo>
                  <a:cubicBezTo>
                    <a:pt x="85" y="23"/>
                    <a:pt x="86" y="11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3" name="Freeform 104"/>
            <p:cNvSpPr/>
            <p:nvPr/>
          </p:nvSpPr>
          <p:spPr bwMode="auto">
            <a:xfrm>
              <a:off x="5037138" y="2344738"/>
              <a:ext cx="131762" cy="68263"/>
            </a:xfrm>
            <a:custGeom>
              <a:avLst/>
              <a:gdLst>
                <a:gd name="T0" fmla="*/ 71 w 83"/>
                <a:gd name="T1" fmla="*/ 36 h 43"/>
                <a:gd name="T2" fmla="*/ 83 w 83"/>
                <a:gd name="T3" fmla="*/ 12 h 43"/>
                <a:gd name="T4" fmla="*/ 0 w 83"/>
                <a:gd name="T5" fmla="*/ 0 h 43"/>
                <a:gd name="T6" fmla="*/ 5 w 83"/>
                <a:gd name="T7" fmla="*/ 43 h 43"/>
                <a:gd name="T8" fmla="*/ 71 w 83"/>
                <a:gd name="T9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3">
                  <a:moveTo>
                    <a:pt x="71" y="36"/>
                  </a:moveTo>
                  <a:lnTo>
                    <a:pt x="83" y="12"/>
                  </a:lnTo>
                  <a:lnTo>
                    <a:pt x="0" y="0"/>
                  </a:lnTo>
                  <a:lnTo>
                    <a:pt x="5" y="43"/>
                  </a:lnTo>
                  <a:lnTo>
                    <a:pt x="71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4" name="Freeform 105"/>
            <p:cNvSpPr/>
            <p:nvPr/>
          </p:nvSpPr>
          <p:spPr bwMode="auto">
            <a:xfrm>
              <a:off x="4314825" y="1301750"/>
              <a:ext cx="236537" cy="258763"/>
            </a:xfrm>
            <a:custGeom>
              <a:avLst/>
              <a:gdLst>
                <a:gd name="T0" fmla="*/ 17 w 63"/>
                <a:gd name="T1" fmla="*/ 6 h 69"/>
                <a:gd name="T2" fmla="*/ 31 w 63"/>
                <a:gd name="T3" fmla="*/ 2 h 69"/>
                <a:gd name="T4" fmla="*/ 55 w 63"/>
                <a:gd name="T5" fmla="*/ 17 h 69"/>
                <a:gd name="T6" fmla="*/ 61 w 63"/>
                <a:gd name="T7" fmla="*/ 39 h 69"/>
                <a:gd name="T8" fmla="*/ 46 w 63"/>
                <a:gd name="T9" fmla="*/ 63 h 69"/>
                <a:gd name="T10" fmla="*/ 32 w 63"/>
                <a:gd name="T11" fmla="*/ 66 h 69"/>
                <a:gd name="T12" fmla="*/ 8 w 63"/>
                <a:gd name="T13" fmla="*/ 52 h 69"/>
                <a:gd name="T14" fmla="*/ 3 w 63"/>
                <a:gd name="T15" fmla="*/ 30 h 69"/>
                <a:gd name="T16" fmla="*/ 17 w 63"/>
                <a:gd name="T17" fmla="*/ 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69">
                  <a:moveTo>
                    <a:pt x="17" y="6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42" y="0"/>
                    <a:pt x="53" y="6"/>
                    <a:pt x="55" y="17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3" y="49"/>
                    <a:pt x="57" y="60"/>
                    <a:pt x="46" y="63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22" y="69"/>
                    <a:pt x="11" y="62"/>
                    <a:pt x="8" y="52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0" y="19"/>
                    <a:pt x="6" y="8"/>
                    <a:pt x="17" y="6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5" name="Freeform 106"/>
            <p:cNvSpPr/>
            <p:nvPr/>
          </p:nvSpPr>
          <p:spPr bwMode="auto">
            <a:xfrm>
              <a:off x="4360863" y="1350963"/>
              <a:ext cx="77787" cy="161925"/>
            </a:xfrm>
            <a:custGeom>
              <a:avLst/>
              <a:gdLst>
                <a:gd name="T0" fmla="*/ 11 w 21"/>
                <a:gd name="T1" fmla="*/ 2 h 43"/>
                <a:gd name="T2" fmla="*/ 20 w 21"/>
                <a:gd name="T3" fmla="*/ 0 h 43"/>
                <a:gd name="T4" fmla="*/ 21 w 21"/>
                <a:gd name="T5" fmla="*/ 0 h 43"/>
                <a:gd name="T6" fmla="*/ 21 w 21"/>
                <a:gd name="T7" fmla="*/ 41 h 43"/>
                <a:gd name="T8" fmla="*/ 21 w 21"/>
                <a:gd name="T9" fmla="*/ 41 h 43"/>
                <a:gd name="T10" fmla="*/ 5 w 21"/>
                <a:gd name="T11" fmla="*/ 32 h 43"/>
                <a:gd name="T12" fmla="*/ 1 w 21"/>
                <a:gd name="T13" fmla="*/ 18 h 43"/>
                <a:gd name="T14" fmla="*/ 11 w 21"/>
                <a:gd name="T15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43">
                  <a:moveTo>
                    <a:pt x="11" y="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14" y="43"/>
                    <a:pt x="7" y="39"/>
                    <a:pt x="5" y="32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1"/>
                    <a:pt x="4" y="4"/>
                    <a:pt x="11" y="2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6" name="Freeform 107"/>
            <p:cNvSpPr/>
            <p:nvPr/>
          </p:nvSpPr>
          <p:spPr bwMode="auto">
            <a:xfrm>
              <a:off x="4341813" y="788988"/>
              <a:ext cx="330200" cy="309563"/>
            </a:xfrm>
            <a:custGeom>
              <a:avLst/>
              <a:gdLst>
                <a:gd name="T0" fmla="*/ 13 w 88"/>
                <a:gd name="T1" fmla="*/ 82 h 82"/>
                <a:gd name="T2" fmla="*/ 10 w 88"/>
                <a:gd name="T3" fmla="*/ 26 h 82"/>
                <a:gd name="T4" fmla="*/ 88 w 88"/>
                <a:gd name="T5" fmla="*/ 0 h 82"/>
                <a:gd name="T6" fmla="*/ 29 w 88"/>
                <a:gd name="T7" fmla="*/ 40 h 82"/>
                <a:gd name="T8" fmla="*/ 34 w 88"/>
                <a:gd name="T9" fmla="*/ 79 h 82"/>
                <a:gd name="T10" fmla="*/ 13 w 88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82">
                  <a:moveTo>
                    <a:pt x="13" y="82"/>
                  </a:moveTo>
                  <a:cubicBezTo>
                    <a:pt x="13" y="82"/>
                    <a:pt x="0" y="40"/>
                    <a:pt x="10" y="26"/>
                  </a:cubicBezTo>
                  <a:cubicBezTo>
                    <a:pt x="21" y="11"/>
                    <a:pt x="88" y="0"/>
                    <a:pt x="88" y="0"/>
                  </a:cubicBezTo>
                  <a:cubicBezTo>
                    <a:pt x="88" y="0"/>
                    <a:pt x="32" y="15"/>
                    <a:pt x="29" y="40"/>
                  </a:cubicBezTo>
                  <a:cubicBezTo>
                    <a:pt x="26" y="65"/>
                    <a:pt x="34" y="79"/>
                    <a:pt x="34" y="79"/>
                  </a:cubicBezTo>
                  <a:lnTo>
                    <a:pt x="13" y="82"/>
                  </a:lnTo>
                  <a:close/>
                </a:path>
              </a:pathLst>
            </a:custGeom>
            <a:solidFill>
              <a:srgbClr val="6E6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7" name="Freeform 108"/>
            <p:cNvSpPr/>
            <p:nvPr/>
          </p:nvSpPr>
          <p:spPr bwMode="auto">
            <a:xfrm>
              <a:off x="5289550" y="1512888"/>
              <a:ext cx="763587" cy="436563"/>
            </a:xfrm>
            <a:custGeom>
              <a:avLst/>
              <a:gdLst>
                <a:gd name="T0" fmla="*/ 28 w 481"/>
                <a:gd name="T1" fmla="*/ 275 h 275"/>
                <a:gd name="T2" fmla="*/ 481 w 481"/>
                <a:gd name="T3" fmla="*/ 9 h 275"/>
                <a:gd name="T4" fmla="*/ 478 w 481"/>
                <a:gd name="T5" fmla="*/ 0 h 275"/>
                <a:gd name="T6" fmla="*/ 0 w 481"/>
                <a:gd name="T7" fmla="*/ 227 h 275"/>
                <a:gd name="T8" fmla="*/ 28 w 481"/>
                <a:gd name="T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1" h="275">
                  <a:moveTo>
                    <a:pt x="28" y="275"/>
                  </a:moveTo>
                  <a:lnTo>
                    <a:pt x="481" y="9"/>
                  </a:lnTo>
                  <a:lnTo>
                    <a:pt x="478" y="0"/>
                  </a:lnTo>
                  <a:lnTo>
                    <a:pt x="0" y="227"/>
                  </a:lnTo>
                  <a:lnTo>
                    <a:pt x="28" y="27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8" name="Freeform 109"/>
            <p:cNvSpPr/>
            <p:nvPr/>
          </p:nvSpPr>
          <p:spPr bwMode="auto">
            <a:xfrm>
              <a:off x="5465763" y="1779588"/>
              <a:ext cx="150812" cy="225425"/>
            </a:xfrm>
            <a:custGeom>
              <a:avLst/>
              <a:gdLst>
                <a:gd name="T0" fmla="*/ 33 w 40"/>
                <a:gd name="T1" fmla="*/ 0 h 60"/>
                <a:gd name="T2" fmla="*/ 10 w 40"/>
                <a:gd name="T3" fmla="*/ 8 h 60"/>
                <a:gd name="T4" fmla="*/ 5 w 40"/>
                <a:gd name="T5" fmla="*/ 21 h 60"/>
                <a:gd name="T6" fmla="*/ 5 w 40"/>
                <a:gd name="T7" fmla="*/ 49 h 60"/>
                <a:gd name="T8" fmla="*/ 34 w 40"/>
                <a:gd name="T9" fmla="*/ 37 h 60"/>
                <a:gd name="T10" fmla="*/ 35 w 40"/>
                <a:gd name="T11" fmla="*/ 26 h 60"/>
                <a:gd name="T12" fmla="*/ 36 w 40"/>
                <a:gd name="T13" fmla="*/ 15 h 60"/>
                <a:gd name="T14" fmla="*/ 33 w 40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60">
                  <a:moveTo>
                    <a:pt x="33" y="0"/>
                  </a:moveTo>
                  <a:cubicBezTo>
                    <a:pt x="25" y="5"/>
                    <a:pt x="21" y="3"/>
                    <a:pt x="10" y="8"/>
                  </a:cubicBezTo>
                  <a:cubicBezTo>
                    <a:pt x="0" y="12"/>
                    <a:pt x="4" y="18"/>
                    <a:pt x="5" y="21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60"/>
                    <a:pt x="36" y="45"/>
                    <a:pt x="34" y="37"/>
                  </a:cubicBezTo>
                  <a:cubicBezTo>
                    <a:pt x="38" y="33"/>
                    <a:pt x="37" y="28"/>
                    <a:pt x="35" y="26"/>
                  </a:cubicBezTo>
                  <a:cubicBezTo>
                    <a:pt x="39" y="21"/>
                    <a:pt x="37" y="17"/>
                    <a:pt x="36" y="15"/>
                  </a:cubicBezTo>
                  <a:cubicBezTo>
                    <a:pt x="40" y="10"/>
                    <a:pt x="37" y="2"/>
                    <a:pt x="33" y="0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9" name="Freeform 110"/>
            <p:cNvSpPr/>
            <p:nvPr/>
          </p:nvSpPr>
          <p:spPr bwMode="auto">
            <a:xfrm>
              <a:off x="4729163" y="1068388"/>
              <a:ext cx="198437" cy="96838"/>
            </a:xfrm>
            <a:custGeom>
              <a:avLst/>
              <a:gdLst>
                <a:gd name="T0" fmla="*/ 0 w 53"/>
                <a:gd name="T1" fmla="*/ 23 h 26"/>
                <a:gd name="T2" fmla="*/ 53 w 53"/>
                <a:gd name="T3" fmla="*/ 23 h 26"/>
                <a:gd name="T4" fmla="*/ 50 w 53"/>
                <a:gd name="T5" fmla="*/ 25 h 26"/>
                <a:gd name="T6" fmla="*/ 3 w 53"/>
                <a:gd name="T7" fmla="*/ 26 h 26"/>
                <a:gd name="T8" fmla="*/ 0 w 53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0" y="23"/>
                  </a:moveTo>
                  <a:cubicBezTo>
                    <a:pt x="10" y="0"/>
                    <a:pt x="43" y="1"/>
                    <a:pt x="53" y="23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2" y="10"/>
                    <a:pt x="13" y="9"/>
                    <a:pt x="3" y="26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0" name="Freeform 111"/>
            <p:cNvSpPr/>
            <p:nvPr/>
          </p:nvSpPr>
          <p:spPr bwMode="auto">
            <a:xfrm>
              <a:off x="5097463" y="1090613"/>
              <a:ext cx="176212" cy="128588"/>
            </a:xfrm>
            <a:custGeom>
              <a:avLst/>
              <a:gdLst>
                <a:gd name="T0" fmla="*/ 0 w 47"/>
                <a:gd name="T1" fmla="*/ 20 h 34"/>
                <a:gd name="T2" fmla="*/ 47 w 47"/>
                <a:gd name="T3" fmla="*/ 33 h 34"/>
                <a:gd name="T4" fmla="*/ 43 w 47"/>
                <a:gd name="T5" fmla="*/ 34 h 34"/>
                <a:gd name="T6" fmla="*/ 2 w 47"/>
                <a:gd name="T7" fmla="*/ 23 h 34"/>
                <a:gd name="T8" fmla="*/ 0 w 47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4">
                  <a:moveTo>
                    <a:pt x="0" y="20"/>
                  </a:moveTo>
                  <a:cubicBezTo>
                    <a:pt x="16" y="0"/>
                    <a:pt x="44" y="9"/>
                    <a:pt x="47" y="33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1" y="18"/>
                    <a:pt x="16" y="9"/>
                    <a:pt x="2" y="23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1" name="Freeform 112"/>
            <p:cNvSpPr/>
            <p:nvPr/>
          </p:nvSpPr>
          <p:spPr bwMode="auto">
            <a:xfrm>
              <a:off x="5416550" y="1716088"/>
              <a:ext cx="155575" cy="71438"/>
            </a:xfrm>
            <a:custGeom>
              <a:avLst/>
              <a:gdLst>
                <a:gd name="T0" fmla="*/ 0 w 41"/>
                <a:gd name="T1" fmla="*/ 9 h 19"/>
                <a:gd name="T2" fmla="*/ 39 w 41"/>
                <a:gd name="T3" fmla="*/ 0 h 19"/>
                <a:gd name="T4" fmla="*/ 34 w 41"/>
                <a:gd name="T5" fmla="*/ 15 h 19"/>
                <a:gd name="T6" fmla="*/ 6 w 41"/>
                <a:gd name="T7" fmla="*/ 17 h 19"/>
                <a:gd name="T8" fmla="*/ 0 w 41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9">
                  <a:moveTo>
                    <a:pt x="0" y="9"/>
                  </a:moveTo>
                  <a:cubicBezTo>
                    <a:pt x="17" y="8"/>
                    <a:pt x="28" y="1"/>
                    <a:pt x="39" y="0"/>
                  </a:cubicBezTo>
                  <a:cubicBezTo>
                    <a:pt x="39" y="0"/>
                    <a:pt x="41" y="11"/>
                    <a:pt x="34" y="15"/>
                  </a:cubicBezTo>
                  <a:cubicBezTo>
                    <a:pt x="27" y="19"/>
                    <a:pt x="6" y="17"/>
                    <a:pt x="6" y="17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2" name="Freeform 113"/>
            <p:cNvSpPr/>
            <p:nvPr/>
          </p:nvSpPr>
          <p:spPr bwMode="auto">
            <a:xfrm>
              <a:off x="5446713" y="1828800"/>
              <a:ext cx="125412" cy="150813"/>
            </a:xfrm>
            <a:custGeom>
              <a:avLst/>
              <a:gdLst>
                <a:gd name="T0" fmla="*/ 9 w 33"/>
                <a:gd name="T1" fmla="*/ 3 h 40"/>
                <a:gd name="T2" fmla="*/ 12 w 33"/>
                <a:gd name="T3" fmla="*/ 5 h 40"/>
                <a:gd name="T4" fmla="*/ 13 w 33"/>
                <a:gd name="T5" fmla="*/ 5 h 40"/>
                <a:gd name="T6" fmla="*/ 32 w 33"/>
                <a:gd name="T7" fmla="*/ 0 h 40"/>
                <a:gd name="T8" fmla="*/ 32 w 33"/>
                <a:gd name="T9" fmla="*/ 0 h 40"/>
                <a:gd name="T10" fmla="*/ 33 w 33"/>
                <a:gd name="T11" fmla="*/ 1 h 40"/>
                <a:gd name="T12" fmla="*/ 15 w 33"/>
                <a:gd name="T13" fmla="*/ 8 h 40"/>
                <a:gd name="T14" fmla="*/ 13 w 33"/>
                <a:gd name="T15" fmla="*/ 9 h 40"/>
                <a:gd name="T16" fmla="*/ 13 w 33"/>
                <a:gd name="T17" fmla="*/ 9 h 40"/>
                <a:gd name="T18" fmla="*/ 13 w 33"/>
                <a:gd name="T19" fmla="*/ 9 h 40"/>
                <a:gd name="T20" fmla="*/ 4 w 33"/>
                <a:gd name="T21" fmla="*/ 12 h 40"/>
                <a:gd name="T22" fmla="*/ 4 w 33"/>
                <a:gd name="T23" fmla="*/ 15 h 40"/>
                <a:gd name="T24" fmla="*/ 5 w 33"/>
                <a:gd name="T25" fmla="*/ 18 h 40"/>
                <a:gd name="T26" fmla="*/ 14 w 33"/>
                <a:gd name="T27" fmla="*/ 16 h 40"/>
                <a:gd name="T28" fmla="*/ 14 w 33"/>
                <a:gd name="T29" fmla="*/ 16 h 40"/>
                <a:gd name="T30" fmla="*/ 33 w 33"/>
                <a:gd name="T31" fmla="*/ 13 h 40"/>
                <a:gd name="T32" fmla="*/ 33 w 33"/>
                <a:gd name="T33" fmla="*/ 13 h 40"/>
                <a:gd name="T34" fmla="*/ 14 w 33"/>
                <a:gd name="T35" fmla="*/ 20 h 40"/>
                <a:gd name="T36" fmla="*/ 14 w 33"/>
                <a:gd name="T37" fmla="*/ 20 h 40"/>
                <a:gd name="T38" fmla="*/ 7 w 33"/>
                <a:gd name="T39" fmla="*/ 22 h 40"/>
                <a:gd name="T40" fmla="*/ 7 w 33"/>
                <a:gd name="T41" fmla="*/ 23 h 40"/>
                <a:gd name="T42" fmla="*/ 6 w 33"/>
                <a:gd name="T43" fmla="*/ 27 h 40"/>
                <a:gd name="T44" fmla="*/ 7 w 33"/>
                <a:gd name="T45" fmla="*/ 29 h 40"/>
                <a:gd name="T46" fmla="*/ 8 w 33"/>
                <a:gd name="T47" fmla="*/ 29 h 40"/>
                <a:gd name="T48" fmla="*/ 14 w 33"/>
                <a:gd name="T49" fmla="*/ 28 h 40"/>
                <a:gd name="T50" fmla="*/ 14 w 33"/>
                <a:gd name="T51" fmla="*/ 28 h 40"/>
                <a:gd name="T52" fmla="*/ 15 w 33"/>
                <a:gd name="T53" fmla="*/ 27 h 40"/>
                <a:gd name="T54" fmla="*/ 33 w 33"/>
                <a:gd name="T55" fmla="*/ 23 h 40"/>
                <a:gd name="T56" fmla="*/ 33 w 33"/>
                <a:gd name="T57" fmla="*/ 23 h 40"/>
                <a:gd name="T58" fmla="*/ 15 w 33"/>
                <a:gd name="T59" fmla="*/ 31 h 40"/>
                <a:gd name="T60" fmla="*/ 16 w 33"/>
                <a:gd name="T61" fmla="*/ 38 h 40"/>
                <a:gd name="T62" fmla="*/ 15 w 33"/>
                <a:gd name="T63" fmla="*/ 40 h 40"/>
                <a:gd name="T64" fmla="*/ 10 w 33"/>
                <a:gd name="T65" fmla="*/ 36 h 40"/>
                <a:gd name="T66" fmla="*/ 11 w 33"/>
                <a:gd name="T67" fmla="*/ 32 h 40"/>
                <a:gd name="T68" fmla="*/ 10 w 33"/>
                <a:gd name="T69" fmla="*/ 32 h 40"/>
                <a:gd name="T70" fmla="*/ 7 w 33"/>
                <a:gd name="T71" fmla="*/ 32 h 40"/>
                <a:gd name="T72" fmla="*/ 4 w 33"/>
                <a:gd name="T73" fmla="*/ 31 h 40"/>
                <a:gd name="T74" fmla="*/ 3 w 33"/>
                <a:gd name="T75" fmla="*/ 27 h 40"/>
                <a:gd name="T76" fmla="*/ 4 w 33"/>
                <a:gd name="T77" fmla="*/ 21 h 40"/>
                <a:gd name="T78" fmla="*/ 4 w 33"/>
                <a:gd name="T79" fmla="*/ 21 h 40"/>
                <a:gd name="T80" fmla="*/ 4 w 33"/>
                <a:gd name="T81" fmla="*/ 21 h 40"/>
                <a:gd name="T82" fmla="*/ 3 w 33"/>
                <a:gd name="T83" fmla="*/ 20 h 40"/>
                <a:gd name="T84" fmla="*/ 1 w 33"/>
                <a:gd name="T85" fmla="*/ 16 h 40"/>
                <a:gd name="T86" fmla="*/ 1 w 33"/>
                <a:gd name="T87" fmla="*/ 16 h 40"/>
                <a:gd name="T88" fmla="*/ 1 w 33"/>
                <a:gd name="T89" fmla="*/ 16 h 40"/>
                <a:gd name="T90" fmla="*/ 2 w 33"/>
                <a:gd name="T91" fmla="*/ 11 h 40"/>
                <a:gd name="T92" fmla="*/ 9 w 33"/>
                <a:gd name="T93" fmla="*/ 7 h 40"/>
                <a:gd name="T94" fmla="*/ 8 w 33"/>
                <a:gd name="T95" fmla="*/ 3 h 40"/>
                <a:gd name="T96" fmla="*/ 9 w 33"/>
                <a:gd name="T9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40">
                  <a:moveTo>
                    <a:pt x="9" y="3"/>
                  </a:moveTo>
                  <a:cubicBezTo>
                    <a:pt x="9" y="3"/>
                    <a:pt x="11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2"/>
                    <a:pt x="20" y="6"/>
                    <a:pt x="15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9"/>
                    <a:pt x="5" y="11"/>
                    <a:pt x="4" y="12"/>
                  </a:cubicBezTo>
                  <a:cubicBezTo>
                    <a:pt x="4" y="14"/>
                    <a:pt x="4" y="15"/>
                    <a:pt x="4" y="1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4"/>
                    <a:pt x="6" y="26"/>
                    <a:pt x="6" y="27"/>
                  </a:cubicBezTo>
                  <a:cubicBezTo>
                    <a:pt x="7" y="28"/>
                    <a:pt x="7" y="28"/>
                    <a:pt x="7" y="29"/>
                  </a:cubicBezTo>
                  <a:cubicBezTo>
                    <a:pt x="7" y="29"/>
                    <a:pt x="7" y="29"/>
                    <a:pt x="8" y="29"/>
                  </a:cubicBezTo>
                  <a:cubicBezTo>
                    <a:pt x="8" y="29"/>
                    <a:pt x="12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1" y="33"/>
                    <a:pt x="14" y="38"/>
                    <a:pt x="16" y="38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1" y="40"/>
                    <a:pt x="10" y="36"/>
                  </a:cubicBezTo>
                  <a:cubicBezTo>
                    <a:pt x="10" y="35"/>
                    <a:pt x="10" y="33"/>
                    <a:pt x="11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8" y="32"/>
                    <a:pt x="7" y="32"/>
                  </a:cubicBezTo>
                  <a:cubicBezTo>
                    <a:pt x="6" y="32"/>
                    <a:pt x="5" y="32"/>
                    <a:pt x="4" y="31"/>
                  </a:cubicBezTo>
                  <a:cubicBezTo>
                    <a:pt x="4" y="30"/>
                    <a:pt x="4" y="29"/>
                    <a:pt x="3" y="27"/>
                  </a:cubicBezTo>
                  <a:cubicBezTo>
                    <a:pt x="3" y="25"/>
                    <a:pt x="3" y="23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0" y="13"/>
                    <a:pt x="2" y="11"/>
                  </a:cubicBezTo>
                  <a:cubicBezTo>
                    <a:pt x="3" y="9"/>
                    <a:pt x="6" y="8"/>
                    <a:pt x="9" y="7"/>
                  </a:cubicBezTo>
                  <a:cubicBezTo>
                    <a:pt x="8" y="6"/>
                    <a:pt x="8" y="3"/>
                    <a:pt x="8" y="3"/>
                  </a:cubicBezTo>
                  <a:lnTo>
                    <a:pt x="9" y="3"/>
                  </a:ln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3" name="Freeform 114"/>
            <p:cNvSpPr>
              <a:spLocks noEditPoints="1"/>
            </p:cNvSpPr>
            <p:nvPr/>
          </p:nvSpPr>
          <p:spPr bwMode="auto">
            <a:xfrm>
              <a:off x="4435475" y="2540000"/>
              <a:ext cx="134937" cy="76200"/>
            </a:xfrm>
            <a:custGeom>
              <a:avLst/>
              <a:gdLst>
                <a:gd name="T0" fmla="*/ 21 w 36"/>
                <a:gd name="T1" fmla="*/ 20 h 20"/>
                <a:gd name="T2" fmla="*/ 25 w 36"/>
                <a:gd name="T3" fmla="*/ 18 h 20"/>
                <a:gd name="T4" fmla="*/ 22 w 36"/>
                <a:gd name="T5" fmla="*/ 17 h 20"/>
                <a:gd name="T6" fmla="*/ 2 w 36"/>
                <a:gd name="T7" fmla="*/ 2 h 20"/>
                <a:gd name="T8" fmla="*/ 0 w 36"/>
                <a:gd name="T9" fmla="*/ 2 h 20"/>
                <a:gd name="T10" fmla="*/ 20 w 36"/>
                <a:gd name="T11" fmla="*/ 19 h 20"/>
                <a:gd name="T12" fmla="*/ 21 w 36"/>
                <a:gd name="T13" fmla="*/ 20 h 20"/>
                <a:gd name="T14" fmla="*/ 29 w 36"/>
                <a:gd name="T15" fmla="*/ 16 h 20"/>
                <a:gd name="T16" fmla="*/ 8 w 36"/>
                <a:gd name="T17" fmla="*/ 2 h 20"/>
                <a:gd name="T18" fmla="*/ 10 w 36"/>
                <a:gd name="T19" fmla="*/ 1 h 20"/>
                <a:gd name="T20" fmla="*/ 32 w 36"/>
                <a:gd name="T21" fmla="*/ 13 h 20"/>
                <a:gd name="T22" fmla="*/ 32 w 36"/>
                <a:gd name="T23" fmla="*/ 13 h 20"/>
                <a:gd name="T24" fmla="*/ 29 w 36"/>
                <a:gd name="T25" fmla="*/ 16 h 20"/>
                <a:gd name="T26" fmla="*/ 33 w 36"/>
                <a:gd name="T27" fmla="*/ 12 h 20"/>
                <a:gd name="T28" fmla="*/ 18 w 36"/>
                <a:gd name="T29" fmla="*/ 1 h 20"/>
                <a:gd name="T30" fmla="*/ 19 w 36"/>
                <a:gd name="T31" fmla="*/ 0 h 20"/>
                <a:gd name="T32" fmla="*/ 36 w 36"/>
                <a:gd name="T33" fmla="*/ 10 h 20"/>
                <a:gd name="T34" fmla="*/ 33 w 36"/>
                <a:gd name="T35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20">
                  <a:moveTo>
                    <a:pt x="21" y="20"/>
                  </a:moveTo>
                  <a:cubicBezTo>
                    <a:pt x="22" y="19"/>
                    <a:pt x="24" y="19"/>
                    <a:pt x="25" y="18"/>
                  </a:cubicBezTo>
                  <a:cubicBezTo>
                    <a:pt x="24" y="17"/>
                    <a:pt x="22" y="17"/>
                    <a:pt x="22" y="17"/>
                  </a:cubicBezTo>
                  <a:cubicBezTo>
                    <a:pt x="14" y="13"/>
                    <a:pt x="5" y="9"/>
                    <a:pt x="2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11"/>
                    <a:pt x="12" y="15"/>
                    <a:pt x="20" y="19"/>
                  </a:cubicBezTo>
                  <a:cubicBezTo>
                    <a:pt x="21" y="20"/>
                    <a:pt x="21" y="20"/>
                    <a:pt x="21" y="20"/>
                  </a:cubicBezTo>
                  <a:close/>
                  <a:moveTo>
                    <a:pt x="29" y="16"/>
                  </a:moveTo>
                  <a:cubicBezTo>
                    <a:pt x="21" y="13"/>
                    <a:pt x="13" y="9"/>
                    <a:pt x="8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4" y="8"/>
                    <a:pt x="24" y="10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4"/>
                    <a:pt x="30" y="15"/>
                    <a:pt x="29" y="16"/>
                  </a:cubicBezTo>
                  <a:close/>
                  <a:moveTo>
                    <a:pt x="33" y="12"/>
                  </a:moveTo>
                  <a:cubicBezTo>
                    <a:pt x="27" y="10"/>
                    <a:pt x="21" y="7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6"/>
                    <a:pt x="29" y="8"/>
                    <a:pt x="36" y="10"/>
                  </a:cubicBezTo>
                  <a:cubicBezTo>
                    <a:pt x="35" y="11"/>
                    <a:pt x="34" y="12"/>
                    <a:pt x="33" y="12"/>
                  </a:cubicBezTo>
                  <a:close/>
                </a:path>
              </a:pathLst>
            </a:custGeom>
            <a:solidFill>
              <a:srgbClr val="B996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1" name="Freeform 122"/>
            <p:cNvSpPr/>
            <p:nvPr/>
          </p:nvSpPr>
          <p:spPr bwMode="auto">
            <a:xfrm>
              <a:off x="4729163" y="635000"/>
              <a:ext cx="123825" cy="120650"/>
            </a:xfrm>
            <a:custGeom>
              <a:avLst/>
              <a:gdLst>
                <a:gd name="T0" fmla="*/ 66 w 78"/>
                <a:gd name="T1" fmla="*/ 76 h 76"/>
                <a:gd name="T2" fmla="*/ 0 w 78"/>
                <a:gd name="T3" fmla="*/ 23 h 76"/>
                <a:gd name="T4" fmla="*/ 21 w 78"/>
                <a:gd name="T5" fmla="*/ 4 h 76"/>
                <a:gd name="T6" fmla="*/ 54 w 78"/>
                <a:gd name="T7" fmla="*/ 42 h 76"/>
                <a:gd name="T8" fmla="*/ 50 w 78"/>
                <a:gd name="T9" fmla="*/ 0 h 76"/>
                <a:gd name="T10" fmla="*/ 78 w 78"/>
                <a:gd name="T11" fmla="*/ 2 h 76"/>
                <a:gd name="T12" fmla="*/ 66 w 78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76">
                  <a:moveTo>
                    <a:pt x="66" y="76"/>
                  </a:moveTo>
                  <a:lnTo>
                    <a:pt x="0" y="23"/>
                  </a:lnTo>
                  <a:lnTo>
                    <a:pt x="21" y="4"/>
                  </a:lnTo>
                  <a:lnTo>
                    <a:pt x="54" y="42"/>
                  </a:lnTo>
                  <a:lnTo>
                    <a:pt x="50" y="0"/>
                  </a:lnTo>
                  <a:lnTo>
                    <a:pt x="78" y="2"/>
                  </a:lnTo>
                  <a:lnTo>
                    <a:pt x="66" y="76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2" name="Freeform 123"/>
            <p:cNvSpPr/>
            <p:nvPr/>
          </p:nvSpPr>
          <p:spPr bwMode="auto">
            <a:xfrm>
              <a:off x="4864100" y="600075"/>
              <a:ext cx="76200" cy="98425"/>
            </a:xfrm>
            <a:custGeom>
              <a:avLst/>
              <a:gdLst>
                <a:gd name="T0" fmla="*/ 0 w 48"/>
                <a:gd name="T1" fmla="*/ 57 h 62"/>
                <a:gd name="T2" fmla="*/ 17 w 48"/>
                <a:gd name="T3" fmla="*/ 0 h 62"/>
                <a:gd name="T4" fmla="*/ 48 w 48"/>
                <a:gd name="T5" fmla="*/ 15 h 62"/>
                <a:gd name="T6" fmla="*/ 7 w 48"/>
                <a:gd name="T7" fmla="*/ 62 h 62"/>
                <a:gd name="T8" fmla="*/ 0 w 48"/>
                <a:gd name="T9" fmla="*/ 5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2">
                  <a:moveTo>
                    <a:pt x="0" y="57"/>
                  </a:moveTo>
                  <a:lnTo>
                    <a:pt x="17" y="0"/>
                  </a:lnTo>
                  <a:lnTo>
                    <a:pt x="48" y="15"/>
                  </a:lnTo>
                  <a:lnTo>
                    <a:pt x="7" y="6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sp>
        <p:nvSpPr>
          <p:cNvPr id="63" name="62"/>
          <p:cNvSpPr txBox="1"/>
          <p:nvPr/>
        </p:nvSpPr>
        <p:spPr>
          <a:xfrm rot="21307475">
            <a:off x="2576104" y="2170624"/>
            <a:ext cx="43909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Vận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dụng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6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C2654922-B509-4EFB-9100-0453E079FBEA}"/>
              </a:ext>
            </a:extLst>
          </p:cNvPr>
          <p:cNvGrpSpPr/>
          <p:nvPr/>
        </p:nvGrpSpPr>
        <p:grpSpPr>
          <a:xfrm>
            <a:off x="1553592" y="967667"/>
            <a:ext cx="8682361" cy="4026364"/>
            <a:chOff x="1175657" y="2190296"/>
            <a:chExt cx="4412343" cy="2828475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4AEDCA78-B878-49CA-BD44-C977939E4B6A}"/>
                </a:ext>
              </a:extLst>
            </p:cNvPr>
            <p:cNvSpPr/>
            <p:nvPr/>
          </p:nvSpPr>
          <p:spPr>
            <a:xfrm>
              <a:off x="1175657" y="2943228"/>
              <a:ext cx="4412343" cy="2075543"/>
            </a:xfrm>
            <a:prstGeom prst="roundRect">
              <a:avLst>
                <a:gd name="adj" fmla="val 8275"/>
              </a:avLst>
            </a:prstGeom>
            <a:solidFill>
              <a:schemeClr val="bg1"/>
            </a:solidFill>
            <a:ln w="28575">
              <a:solidFill>
                <a:srgbClr val="FFA6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B5AD474-A2E1-431C-80A9-04C34E6C7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342" y="2190296"/>
              <a:ext cx="3258230" cy="1237800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41C9C6AA-F6CC-4883-904C-515B09D264E8}"/>
              </a:ext>
            </a:extLst>
          </p:cNvPr>
          <p:cNvSpPr txBox="1"/>
          <p:nvPr/>
        </p:nvSpPr>
        <p:spPr>
          <a:xfrm>
            <a:off x="1752599" y="2793477"/>
            <a:ext cx="848335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Arial"/>
                <a:ea typeface="百变马丁" panose="02010601030101010101" pitchFamily="2" charset="-122"/>
                <a:cs typeface="+mn-cs"/>
              </a:rPr>
              <a:t>3. </a:t>
            </a:r>
            <a:r>
              <a:rPr lang="en-US" altLang="zh-CN" sz="4400" b="1" dirty="0" err="1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Liên</a:t>
            </a:r>
            <a:r>
              <a:rPr lang="en-US" altLang="zh-CN" sz="4400" b="1" dirty="0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 </a:t>
            </a:r>
            <a:r>
              <a:rPr lang="en-US" altLang="zh-CN" sz="4400" b="1" dirty="0" err="1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hệ</a:t>
            </a:r>
            <a:r>
              <a:rPr lang="en-US" altLang="zh-CN" sz="4400" b="1" dirty="0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 </a:t>
            </a:r>
            <a:r>
              <a:rPr lang="en-US" altLang="zh-CN" sz="4400" b="1" dirty="0" err="1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bản</a:t>
            </a:r>
            <a:r>
              <a:rPr lang="en-US" altLang="zh-CN" sz="4400" b="1" dirty="0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 </a:t>
            </a:r>
            <a:r>
              <a:rPr lang="en-US" altLang="zh-CN" sz="4400" b="1" dirty="0" err="1">
                <a:solidFill>
                  <a:srgbClr val="E53238"/>
                </a:solidFill>
                <a:latin typeface="Arial"/>
                <a:ea typeface="百变马丁" panose="02010601030101010101" pitchFamily="2" charset="-122"/>
              </a:rPr>
              <a:t>thân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Arial"/>
              <a:ea typeface="百变马丁" panose="02010601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07E6FD5-F837-42BE-A93E-127D90FA7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475216"/>
            <a:ext cx="1068387" cy="650322"/>
          </a:xfrm>
          <a:prstGeom prst="rect">
            <a:avLst/>
          </a:prstGeom>
        </p:spPr>
      </p:pic>
      <p:pic>
        <p:nvPicPr>
          <p:cNvPr id="7" name="Picture 6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631D8289-4EBB-4DC8-8740-BC9561322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" y="4252575"/>
            <a:ext cx="3046876" cy="26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79709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D574A89-434F-4527-81DD-C2630C32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46" y="244655"/>
            <a:ext cx="4500110" cy="371150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357B5FD-7C09-4473-92DF-2EC0ED1E86EE}"/>
              </a:ext>
            </a:extLst>
          </p:cNvPr>
          <p:cNvGrpSpPr/>
          <p:nvPr/>
        </p:nvGrpSpPr>
        <p:grpSpPr>
          <a:xfrm>
            <a:off x="5239471" y="241617"/>
            <a:ext cx="5997489" cy="1473515"/>
            <a:chOff x="5300431" y="1251591"/>
            <a:chExt cx="5997489" cy="147351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B077F0E-CFBB-4284-B9DD-963349F1E367}"/>
                </a:ext>
              </a:extLst>
            </p:cNvPr>
            <p:cNvGrpSpPr/>
            <p:nvPr/>
          </p:nvGrpSpPr>
          <p:grpSpPr>
            <a:xfrm>
              <a:off x="5300431" y="1251591"/>
              <a:ext cx="5997489" cy="1473515"/>
              <a:chOff x="4436414" y="1551563"/>
              <a:chExt cx="7327378" cy="4327762"/>
            </a:xfrm>
          </p:grpSpPr>
          <p:sp>
            <p:nvSpPr>
              <p:cNvPr id="19" name="Rectangle: Diagonal Corners Rounded 18">
                <a:extLst>
                  <a:ext uri="{FF2B5EF4-FFF2-40B4-BE49-F238E27FC236}">
                    <a16:creationId xmlns:a16="http://schemas.microsoft.com/office/drawing/2014/main" id="{EDFE5DF4-569D-4C22-92A8-59E0BFE5FE3F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" name="Rectangle: Diagonal Corners Rounded 19">
                <a:extLst>
                  <a:ext uri="{FF2B5EF4-FFF2-40B4-BE49-F238E27FC236}">
                    <a16:creationId xmlns:a16="http://schemas.microsoft.com/office/drawing/2014/main" id="{1E204DA8-AD96-4D41-93D5-DF756ECC8ED3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415642-5A08-4AA9-9299-A92B74C28602}"/>
                </a:ext>
              </a:extLst>
            </p:cNvPr>
            <p:cNvSpPr txBox="1"/>
            <p:nvPr/>
          </p:nvSpPr>
          <p:spPr>
            <a:xfrm>
              <a:off x="5669690" y="1402289"/>
              <a:ext cx="526247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Tại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sao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phải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gìn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xung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quanh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4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lang="en-US" sz="3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ở? </a:t>
              </a:r>
              <a:endParaRPr lang="en-US" sz="3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16487C-4F0B-4F72-B8AE-616DBF29DBA6}"/>
              </a:ext>
            </a:extLst>
          </p:cNvPr>
          <p:cNvGrpSpPr/>
          <p:nvPr/>
        </p:nvGrpSpPr>
        <p:grpSpPr>
          <a:xfrm>
            <a:off x="5320751" y="1954675"/>
            <a:ext cx="5997489" cy="1835005"/>
            <a:chOff x="5300431" y="1251591"/>
            <a:chExt cx="5997489" cy="147351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9B55543-3847-4157-B776-87B90822F1C3}"/>
                </a:ext>
              </a:extLst>
            </p:cNvPr>
            <p:cNvGrpSpPr/>
            <p:nvPr/>
          </p:nvGrpSpPr>
          <p:grpSpPr>
            <a:xfrm>
              <a:off x="5300431" y="1251591"/>
              <a:ext cx="5997489" cy="1473515"/>
              <a:chOff x="4436414" y="1551563"/>
              <a:chExt cx="7327378" cy="4327762"/>
            </a:xfrm>
          </p:grpSpPr>
          <p:sp>
            <p:nvSpPr>
              <p:cNvPr id="26" name="Rectangle: Diagonal Corners Rounded 25">
                <a:extLst>
                  <a:ext uri="{FF2B5EF4-FFF2-40B4-BE49-F238E27FC236}">
                    <a16:creationId xmlns:a16="http://schemas.microsoft.com/office/drawing/2014/main" id="{84AC3E16-71AD-4679-B169-BAE9CC3B4424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7" name="Rectangle: Diagonal Corners Rounded 26">
                <a:extLst>
                  <a:ext uri="{FF2B5EF4-FFF2-40B4-BE49-F238E27FC236}">
                    <a16:creationId xmlns:a16="http://schemas.microsoft.com/office/drawing/2014/main" id="{F7DFC31B-68D1-4B8D-8195-B71B35552E18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15E307-FC2F-446D-B1A4-57DB46FAFDE1}"/>
                </a:ext>
              </a:extLst>
            </p:cNvPr>
            <p:cNvSpPr txBox="1"/>
            <p:nvPr/>
          </p:nvSpPr>
          <p:spPr>
            <a:xfrm>
              <a:off x="5669690" y="1402289"/>
              <a:ext cx="5262470" cy="1155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Nói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đã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giữ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vệ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sinh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xung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ở? 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4778A17C-EAF8-44C8-8739-9F0C16FA02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960752" y="3963681"/>
            <a:ext cx="4500110" cy="2610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24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8624" y="1114984"/>
            <a:ext cx="6369404" cy="378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2565" y="1348689"/>
            <a:ext cx="5854016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algn="ctr" defTabSz="914126">
              <a:buClr>
                <a:srgbClr val="000000"/>
              </a:buClr>
              <a:buSzPts val="4667"/>
              <a:defRPr/>
            </a:pPr>
            <a:endParaRPr sz="4666" b="1" kern="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09774" y="2763837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7665" y="3691449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5202" y="1569480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79709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椭圆 9">
            <a:extLst>
              <a:ext uri="{FF2B5EF4-FFF2-40B4-BE49-F238E27FC236}">
                <a16:creationId xmlns:a16="http://schemas.microsoft.com/office/drawing/2014/main" id="{8D47CA21-11E1-47A3-B737-8D77CA3DDE32}"/>
              </a:ext>
            </a:extLst>
          </p:cNvPr>
          <p:cNvSpPr/>
          <p:nvPr/>
        </p:nvSpPr>
        <p:spPr bwMode="auto">
          <a:xfrm>
            <a:off x="887910" y="1245268"/>
            <a:ext cx="4057068" cy="4367464"/>
          </a:xfrm>
          <a:prstGeom prst="ellips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BEE0E4-710B-4229-A4D9-489B5BA18374}"/>
              </a:ext>
            </a:extLst>
          </p:cNvPr>
          <p:cNvSpPr txBox="1"/>
          <p:nvPr/>
        </p:nvSpPr>
        <p:spPr>
          <a:xfrm>
            <a:off x="1008359" y="1772361"/>
            <a:ext cx="37242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 gìn môi trường xung quanh nhà ở đem lại rất nhiều lợi ích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等腰三角形 14">
            <a:extLst>
              <a:ext uri="{FF2B5EF4-FFF2-40B4-BE49-F238E27FC236}">
                <a16:creationId xmlns:a16="http://schemas.microsoft.com/office/drawing/2014/main" id="{7E66F4CA-67B0-4844-B780-EB31D694B578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BAA66A-2EAE-47FE-89A1-951546F37E41}"/>
              </a:ext>
            </a:extLst>
          </p:cNvPr>
          <p:cNvSpPr txBox="1"/>
          <p:nvPr/>
        </p:nvSpPr>
        <p:spPr>
          <a:xfrm>
            <a:off x="5592606" y="1230716"/>
            <a:ext cx="5847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40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ảm bảo được sức khỏe, phòng tránh nhiều bệnh tật,…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375D8B-3A99-4A21-8768-1C5512DE778B}"/>
              </a:ext>
            </a:extLst>
          </p:cNvPr>
          <p:cNvSpPr txBox="1"/>
          <p:nvPr/>
        </p:nvSpPr>
        <p:spPr>
          <a:xfrm>
            <a:off x="5692567" y="3656665"/>
            <a:ext cx="5847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40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 khí sạch sẽ, trong lành, giúp em có sức khỏe tốt, học hành hiệu quả hơn.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等腰三角形 14">
            <a:extLst>
              <a:ext uri="{FF2B5EF4-FFF2-40B4-BE49-F238E27FC236}">
                <a16:creationId xmlns:a16="http://schemas.microsoft.com/office/drawing/2014/main" id="{5F70D242-595F-4921-B287-EB3E7DDDCAE3}"/>
              </a:ext>
            </a:extLst>
          </p:cNvPr>
          <p:cNvSpPr/>
          <p:nvPr/>
        </p:nvSpPr>
        <p:spPr>
          <a:xfrm rot="6220156" flipH="1">
            <a:off x="5014397" y="3761835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54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1" grpId="0" animBg="1"/>
      <p:bldP spid="32" grpId="0"/>
      <p:bldP spid="33" grpId="0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EC7684-70EC-4E5A-BDE4-3EC27E65F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291" y="2022016"/>
            <a:ext cx="8047417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0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6" name="图片 29">
            <a:extLst>
              <a:ext uri="{FF2B5EF4-FFF2-40B4-BE49-F238E27FC236}">
                <a16:creationId xmlns:a16="http://schemas.microsoft.com/office/drawing/2014/main" id="{5AE7862E-E45E-4703-B5BE-E7516BA0DF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t="10491" r="28133" b="19951"/>
          <a:stretch/>
        </p:blipFill>
        <p:spPr>
          <a:xfrm>
            <a:off x="10190504" y="4165515"/>
            <a:ext cx="2033132" cy="2930320"/>
          </a:xfrm>
          <a:prstGeom prst="rect">
            <a:avLst/>
          </a:prstGeom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id="{428F2E1C-8BB7-4C4D-9EB6-D7D6E0E317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49575" b="34155"/>
          <a:stretch/>
        </p:blipFill>
        <p:spPr>
          <a:xfrm>
            <a:off x="11100744" y="-91441"/>
            <a:ext cx="1122892" cy="2833576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-206827" y="-237835"/>
            <a:ext cx="1814732" cy="2381101"/>
          </a:xfrm>
          <a:prstGeom prst="rect">
            <a:avLst/>
          </a:prstGeom>
        </p:spPr>
      </p:pic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CFB12B11-83BE-4CBB-B402-B0E052705726}"/>
              </a:ext>
            </a:extLst>
          </p:cNvPr>
          <p:cNvSpPr/>
          <p:nvPr/>
        </p:nvSpPr>
        <p:spPr>
          <a:xfrm>
            <a:off x="624077" y="1436916"/>
            <a:ext cx="11038113" cy="47362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36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36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bức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người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đoán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ai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giữ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vệ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môi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      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giữ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gìn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môi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còn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mặt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chưa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biết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10" name="Graphic 9" descr="Smiling face with no fill">
            <a:extLst>
              <a:ext uri="{FF2B5EF4-FFF2-40B4-BE49-F238E27FC236}">
                <a16:creationId xmlns:a16="http://schemas.microsoft.com/office/drawing/2014/main" id="{8E76482F-1E7B-4BA9-A826-7AA3DFC14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74527" y="3713595"/>
            <a:ext cx="1048583" cy="1048583"/>
          </a:xfrm>
          <a:prstGeom prst="rect">
            <a:avLst/>
          </a:prstGeom>
        </p:spPr>
      </p:pic>
      <p:pic>
        <p:nvPicPr>
          <p:cNvPr id="11" name="Graphic 10" descr="Sad face with no fill">
            <a:extLst>
              <a:ext uri="{FF2B5EF4-FFF2-40B4-BE49-F238E27FC236}">
                <a16:creationId xmlns:a16="http://schemas.microsoft.com/office/drawing/2014/main" id="{56A40E60-7D7A-49FC-8FEA-F4884B0F0B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66055" y="4580310"/>
            <a:ext cx="1048582" cy="10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83" y="2787977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3959839" y="1756641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722435" y="2787977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4084331" y="1170377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3204371" y="243503"/>
            <a:ext cx="1028700" cy="10287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17524" y="56836"/>
            <a:ext cx="4172041" cy="2486469"/>
            <a:chOff x="269924" y="56836"/>
            <a:chExt cx="4172041" cy="2486469"/>
          </a:xfrm>
        </p:grpSpPr>
        <p:sp>
          <p:nvSpPr>
            <p:cNvPr id="13" name="Cloud 12"/>
            <p:cNvSpPr/>
            <p:nvPr/>
          </p:nvSpPr>
          <p:spPr>
            <a:xfrm>
              <a:off x="269924" y="56836"/>
              <a:ext cx="4172041" cy="2486469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439" y="558147"/>
              <a:ext cx="368500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Xin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chào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tất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!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12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6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10" name="Picture 9" descr="Hình ảnh Mặt Cười PNG, Vector, PSD, và biểu tượng để tải về miễn phí |  pngtree">
            <a:extLst>
              <a:ext uri="{FF2B5EF4-FFF2-40B4-BE49-F238E27FC236}">
                <a16:creationId xmlns:a16="http://schemas.microsoft.com/office/drawing/2014/main" id="{7CA34CC7-2E37-400F-90A7-054678CA8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104" y="3808247"/>
            <a:ext cx="3049753" cy="304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374BBB-E8D8-4940-A426-2ADFBD61D6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1280" y="501130"/>
            <a:ext cx="5605290" cy="309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5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é quét nhà">
            <a:hlinkClick r:id="" action="ppaction://media"/>
            <a:extLst>
              <a:ext uri="{FF2B5EF4-FFF2-40B4-BE49-F238E27FC236}">
                <a16:creationId xmlns:a16="http://schemas.microsoft.com/office/drawing/2014/main" id="{740C3153-C027-4400-A4CB-712D277E89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7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FE4B9A-C517-4E0F-9238-E9D87F55BA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77" l="10000" r="90000"/>
                    </a14:imgEffect>
                  </a14:imgLayer>
                </a14:imgProps>
              </a:ext>
            </a:extLst>
          </a:blip>
          <a:srcRect l="22013" t="-527" r="22064" b="527"/>
          <a:stretch/>
        </p:blipFill>
        <p:spPr>
          <a:xfrm>
            <a:off x="8876465" y="3674596"/>
            <a:ext cx="2553534" cy="2638188"/>
          </a:xfrm>
          <a:prstGeom prst="rect">
            <a:avLst/>
          </a:prstGeom>
        </p:spPr>
      </p:pic>
      <p:pic>
        <p:nvPicPr>
          <p:cNvPr id="1026" name="Picture 2" descr="Ô nhiễm: Rác thải là... bãi dịch bệnh">
            <a:extLst>
              <a:ext uri="{FF2B5EF4-FFF2-40B4-BE49-F238E27FC236}">
                <a16:creationId xmlns:a16="http://schemas.microsoft.com/office/drawing/2014/main" id="{107C4F25-1BB4-4F0D-8256-1324337A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4" y="0"/>
            <a:ext cx="6450965" cy="428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13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Hình ảnh Mặt Cười PNG, Vector, PSD, và biểu tượng để tải về miễn phí |  pngtree">
            <a:extLst>
              <a:ext uri="{FF2B5EF4-FFF2-40B4-BE49-F238E27FC236}">
                <a16:creationId xmlns:a16="http://schemas.microsoft.com/office/drawing/2014/main" id="{4C17823C-3AFA-405A-9F93-CC414CFA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2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80" y="3555332"/>
            <a:ext cx="3049753" cy="304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EC17C7BD-3189-4298-BBEF-CA63663DA06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ABF12B-A003-4EEA-8FF8-5D99D0E765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9090" y="252915"/>
            <a:ext cx="6162212" cy="412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3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1052425"/>
            <a:ext cx="12140809" cy="580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81" name="Text Box 21"/>
          <p:cNvSpPr txBox="1"/>
          <p:nvPr/>
        </p:nvSpPr>
        <p:spPr>
          <a:xfrm>
            <a:off x="2017444" y="5251577"/>
            <a:ext cx="8427035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08591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Hẹn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gặp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lại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các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黑体" pitchFamily="2" charset="-122"/>
                <a:cs typeface="Calibri" panose="020F0502020204030204" pitchFamily="34" charset="0"/>
              </a:rPr>
              <a:t>em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黑体" pitchFamily="2" charset="-122"/>
              <a:cs typeface="Calibri" panose="020F0502020204030204" pitchFamily="34" charset="0"/>
            </a:endParaRPr>
          </a:p>
        </p:txBody>
      </p:sp>
      <p:pic>
        <p:nvPicPr>
          <p:cNvPr id="15382" name="Picture 22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405" y="458426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3" name="Picture 23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660" y="406723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4" name="Picture 24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086" y="719234"/>
            <a:ext cx="1412042" cy="65719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95" y="1267037"/>
            <a:ext cx="8304027" cy="375669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6" y="2672056"/>
            <a:ext cx="2066925" cy="3429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380" y="609584"/>
            <a:ext cx="1303954" cy="125975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339" y="349233"/>
            <a:ext cx="2155720" cy="6286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60" y="372666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" y="1228642"/>
            <a:ext cx="1636497" cy="1975083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6" y="407677"/>
            <a:ext cx="1480533" cy="628650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1715695" y="2407454"/>
            <a:ext cx="744732" cy="719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AFA15D-6F68-492E-87B5-5ADF3225A5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96" y="4252575"/>
            <a:ext cx="3809620" cy="2857215"/>
          </a:xfrm>
          <a:prstGeom prst="rect">
            <a:avLst/>
          </a:prstGeom>
        </p:spPr>
      </p:pic>
      <p:pic>
        <p:nvPicPr>
          <p:cNvPr id="6" name="Picture 5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5DF4662E-7E97-4564-ACF2-3838095919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7" y="4252575"/>
            <a:ext cx="3046876" cy="260542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3C67F35-440C-4194-ACD4-9AE945B568E2}"/>
              </a:ext>
            </a:extLst>
          </p:cNvPr>
          <p:cNvSpPr txBox="1"/>
          <p:nvPr/>
        </p:nvSpPr>
        <p:spPr>
          <a:xfrm>
            <a:off x="1146707" y="-38718"/>
            <a:ext cx="9896997" cy="805339"/>
          </a:xfrm>
          <a:prstGeom prst="roundRect">
            <a:avLst>
              <a:gd name="adj" fmla="val 47436"/>
            </a:avLst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Thứ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 … 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ngày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 … 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tháng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… </a:t>
            </a:r>
            <a:r>
              <a:rPr lang="en-US" sz="3200" kern="0" dirty="0" err="1">
                <a:solidFill>
                  <a:srgbClr val="000000"/>
                </a:solidFill>
                <a:cs typeface="Arial"/>
                <a:sym typeface="Arial"/>
              </a:rPr>
              <a:t>năm</a:t>
            </a:r>
            <a:r>
              <a:rPr lang="en-US" sz="3200" kern="0" dirty="0">
                <a:solidFill>
                  <a:srgbClr val="000000"/>
                </a:solidFill>
                <a:cs typeface="Arial"/>
                <a:sym typeface="Arial"/>
              </a:rPr>
              <a:t> 2022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261FA46-BBB5-4764-8C5B-52CE8DBE1FE8}"/>
              </a:ext>
            </a:extLst>
          </p:cNvPr>
          <p:cNvSpPr/>
          <p:nvPr/>
        </p:nvSpPr>
        <p:spPr>
          <a:xfrm>
            <a:off x="4729528" y="2274733"/>
            <a:ext cx="3544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000" kern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iny" panose="02000903060500060000" pitchFamily="2" charset="0"/>
                <a:cs typeface="Arial"/>
                <a:sym typeface="Arial"/>
              </a:rPr>
              <a:t>Bài</a:t>
            </a:r>
            <a:r>
              <a:rPr lang="en-US" sz="4000" kern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iny" panose="02000903060500060000" pitchFamily="2" charset="0"/>
                <a:cs typeface="Arial"/>
                <a:sym typeface="Arial"/>
              </a:rPr>
              <a:t> 3 – </a:t>
            </a:r>
            <a:r>
              <a:rPr lang="en-US" sz="4000" kern="0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iny" panose="02000903060500060000" pitchFamily="2" charset="0"/>
                <a:cs typeface="Arial"/>
                <a:sym typeface="Arial"/>
              </a:rPr>
              <a:t>Tiết</a:t>
            </a:r>
            <a:r>
              <a:rPr lang="en-US" sz="4000" kern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iny" panose="02000903060500060000" pitchFamily="2" charset="0"/>
                <a:cs typeface="Arial"/>
                <a:sym typeface="Arial"/>
              </a:rPr>
              <a:t> 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EF27BAE-1A4D-44AB-A905-BEEA1C9B760D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3211" y="1470869"/>
            <a:ext cx="1700931" cy="829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99EF09-CB1D-4F86-BF12-D4034A1EE6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07062" y="3075401"/>
            <a:ext cx="6187976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13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33" dur="2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43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15" y="1116422"/>
            <a:ext cx="5721095" cy="4697938"/>
          </a:xfrm>
          <a:prstGeom prst="rect">
            <a:avLst/>
          </a:prstGeom>
        </p:spPr>
      </p:pic>
      <p:grpSp>
        <p:nvGrpSpPr>
          <p:cNvPr id="3" name="2"/>
          <p:cNvGrpSpPr/>
          <p:nvPr/>
        </p:nvGrpSpPr>
        <p:grpSpPr>
          <a:xfrm flipH="1">
            <a:off x="6724003" y="2113204"/>
            <a:ext cx="3315045" cy="4560038"/>
            <a:chOff x="4273550" y="536575"/>
            <a:chExt cx="1779587" cy="2447926"/>
          </a:xfrm>
        </p:grpSpPr>
        <p:sp>
          <p:nvSpPr>
            <p:cNvPr id="10" name="Freeform 71"/>
            <p:cNvSpPr/>
            <p:nvPr/>
          </p:nvSpPr>
          <p:spPr bwMode="auto">
            <a:xfrm>
              <a:off x="4641850" y="2887663"/>
              <a:ext cx="180975" cy="96838"/>
            </a:xfrm>
            <a:custGeom>
              <a:avLst/>
              <a:gdLst>
                <a:gd name="T0" fmla="*/ 18 w 48"/>
                <a:gd name="T1" fmla="*/ 2 h 26"/>
                <a:gd name="T2" fmla="*/ 18 w 48"/>
                <a:gd name="T3" fmla="*/ 12 h 26"/>
                <a:gd name="T4" fmla="*/ 48 w 48"/>
                <a:gd name="T5" fmla="*/ 26 h 26"/>
                <a:gd name="T6" fmla="*/ 0 w 48"/>
                <a:gd name="T7" fmla="*/ 26 h 26"/>
                <a:gd name="T8" fmla="*/ 6 w 48"/>
                <a:gd name="T9" fmla="*/ 4 h 26"/>
                <a:gd name="T10" fmla="*/ 12 w 48"/>
                <a:gd name="T11" fmla="*/ 0 h 26"/>
                <a:gd name="T12" fmla="*/ 18 w 48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7" y="14"/>
                    <a:pt x="48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72"/>
            <p:cNvSpPr/>
            <p:nvPr/>
          </p:nvSpPr>
          <p:spPr bwMode="auto">
            <a:xfrm>
              <a:off x="4849813" y="2887663"/>
              <a:ext cx="176212" cy="96838"/>
            </a:xfrm>
            <a:custGeom>
              <a:avLst/>
              <a:gdLst>
                <a:gd name="T0" fmla="*/ 18 w 47"/>
                <a:gd name="T1" fmla="*/ 2 h 26"/>
                <a:gd name="T2" fmla="*/ 18 w 47"/>
                <a:gd name="T3" fmla="*/ 12 h 26"/>
                <a:gd name="T4" fmla="*/ 47 w 47"/>
                <a:gd name="T5" fmla="*/ 26 h 26"/>
                <a:gd name="T6" fmla="*/ 0 w 47"/>
                <a:gd name="T7" fmla="*/ 26 h 26"/>
                <a:gd name="T8" fmla="*/ 6 w 47"/>
                <a:gd name="T9" fmla="*/ 4 h 26"/>
                <a:gd name="T10" fmla="*/ 12 w 47"/>
                <a:gd name="T11" fmla="*/ 0 h 26"/>
                <a:gd name="T12" fmla="*/ 18 w 47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18" y="2"/>
                  </a:moveTo>
                  <a:cubicBezTo>
                    <a:pt x="18" y="2"/>
                    <a:pt x="17" y="11"/>
                    <a:pt x="18" y="12"/>
                  </a:cubicBezTo>
                  <a:cubicBezTo>
                    <a:pt x="20" y="14"/>
                    <a:pt x="46" y="14"/>
                    <a:pt x="47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73"/>
            <p:cNvSpPr/>
            <p:nvPr/>
          </p:nvSpPr>
          <p:spPr bwMode="auto">
            <a:xfrm>
              <a:off x="5232400" y="1041400"/>
              <a:ext cx="166687" cy="244475"/>
            </a:xfrm>
            <a:custGeom>
              <a:avLst/>
              <a:gdLst>
                <a:gd name="T0" fmla="*/ 44 w 44"/>
                <a:gd name="T1" fmla="*/ 27 h 65"/>
                <a:gd name="T2" fmla="*/ 24 w 44"/>
                <a:gd name="T3" fmla="*/ 65 h 65"/>
                <a:gd name="T4" fmla="*/ 1 w 44"/>
                <a:gd name="T5" fmla="*/ 37 h 65"/>
                <a:gd name="T6" fmla="*/ 0 w 44"/>
                <a:gd name="T7" fmla="*/ 4 h 65"/>
                <a:gd name="T8" fmla="*/ 17 w 44"/>
                <a:gd name="T9" fmla="*/ 2 h 65"/>
                <a:gd name="T10" fmla="*/ 44 w 44"/>
                <a:gd name="T11" fmla="*/ 2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5">
                  <a:moveTo>
                    <a:pt x="44" y="27"/>
                  </a:moveTo>
                  <a:cubicBezTo>
                    <a:pt x="24" y="65"/>
                    <a:pt x="24" y="65"/>
                    <a:pt x="24" y="65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2" y="0"/>
                    <a:pt x="17" y="2"/>
                  </a:cubicBezTo>
                  <a:cubicBezTo>
                    <a:pt x="22" y="4"/>
                    <a:pt x="44" y="27"/>
                    <a:pt x="44" y="27"/>
                  </a:cubicBezTo>
                  <a:close/>
                </a:path>
              </a:pathLst>
            </a:custGeom>
            <a:solidFill>
              <a:srgbClr val="352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74"/>
            <p:cNvSpPr/>
            <p:nvPr/>
          </p:nvSpPr>
          <p:spPr bwMode="auto">
            <a:xfrm>
              <a:off x="4627563" y="2457450"/>
              <a:ext cx="217487" cy="474663"/>
            </a:xfrm>
            <a:custGeom>
              <a:avLst/>
              <a:gdLst>
                <a:gd name="T0" fmla="*/ 45 w 58"/>
                <a:gd name="T1" fmla="*/ 21 h 126"/>
                <a:gd name="T2" fmla="*/ 26 w 58"/>
                <a:gd name="T3" fmla="*/ 126 h 126"/>
                <a:gd name="T4" fmla="*/ 4 w 58"/>
                <a:gd name="T5" fmla="*/ 124 h 126"/>
                <a:gd name="T6" fmla="*/ 2 w 58"/>
                <a:gd name="T7" fmla="*/ 33 h 126"/>
                <a:gd name="T8" fmla="*/ 2 w 58"/>
                <a:gd name="T9" fmla="*/ 0 h 126"/>
                <a:gd name="T10" fmla="*/ 45 w 58"/>
                <a:gd name="T11" fmla="*/ 2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126">
                  <a:moveTo>
                    <a:pt x="45" y="21"/>
                  </a:moveTo>
                  <a:cubicBezTo>
                    <a:pt x="41" y="53"/>
                    <a:pt x="58" y="90"/>
                    <a:pt x="26" y="126"/>
                  </a:cubicBezTo>
                  <a:cubicBezTo>
                    <a:pt x="4" y="124"/>
                    <a:pt x="4" y="124"/>
                    <a:pt x="4" y="124"/>
                  </a:cubicBezTo>
                  <a:cubicBezTo>
                    <a:pt x="25" y="103"/>
                    <a:pt x="9" y="60"/>
                    <a:pt x="2" y="33"/>
                  </a:cubicBezTo>
                  <a:cubicBezTo>
                    <a:pt x="0" y="21"/>
                    <a:pt x="8" y="13"/>
                    <a:pt x="2" y="0"/>
                  </a:cubicBezTo>
                  <a:cubicBezTo>
                    <a:pt x="14" y="0"/>
                    <a:pt x="31" y="1"/>
                    <a:pt x="45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75"/>
            <p:cNvSpPr>
              <a:spLocks noChangeArrowheads="1"/>
            </p:cNvSpPr>
            <p:nvPr/>
          </p:nvSpPr>
          <p:spPr bwMode="auto">
            <a:xfrm>
              <a:off x="4627563" y="1944688"/>
              <a:ext cx="371475" cy="5318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76"/>
            <p:cNvSpPr/>
            <p:nvPr/>
          </p:nvSpPr>
          <p:spPr bwMode="auto">
            <a:xfrm>
              <a:off x="5262563" y="1741488"/>
              <a:ext cx="263525" cy="339725"/>
            </a:xfrm>
            <a:custGeom>
              <a:avLst/>
              <a:gdLst>
                <a:gd name="T0" fmla="*/ 0 w 70"/>
                <a:gd name="T1" fmla="*/ 81 h 90"/>
                <a:gd name="T2" fmla="*/ 26 w 70"/>
                <a:gd name="T3" fmla="*/ 34 h 90"/>
                <a:gd name="T4" fmla="*/ 37 w 70"/>
                <a:gd name="T5" fmla="*/ 4 h 90"/>
                <a:gd name="T6" fmla="*/ 70 w 70"/>
                <a:gd name="T7" fmla="*/ 1 h 90"/>
                <a:gd name="T8" fmla="*/ 46 w 70"/>
                <a:gd name="T9" fmla="*/ 22 h 90"/>
                <a:gd name="T10" fmla="*/ 68 w 70"/>
                <a:gd name="T11" fmla="*/ 22 h 90"/>
                <a:gd name="T12" fmla="*/ 63 w 70"/>
                <a:gd name="T13" fmla="*/ 62 h 90"/>
                <a:gd name="T14" fmla="*/ 13 w 70"/>
                <a:gd name="T15" fmla="*/ 90 h 90"/>
                <a:gd name="T16" fmla="*/ 0 w 70"/>
                <a:gd name="T17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90">
                  <a:moveTo>
                    <a:pt x="0" y="81"/>
                  </a:moveTo>
                  <a:cubicBezTo>
                    <a:pt x="0" y="81"/>
                    <a:pt x="25" y="43"/>
                    <a:pt x="26" y="34"/>
                  </a:cubicBezTo>
                  <a:cubicBezTo>
                    <a:pt x="27" y="29"/>
                    <a:pt x="30" y="15"/>
                    <a:pt x="37" y="4"/>
                  </a:cubicBezTo>
                  <a:cubicBezTo>
                    <a:pt x="39" y="0"/>
                    <a:pt x="69" y="1"/>
                    <a:pt x="70" y="1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13" y="90"/>
                    <a:pt x="13" y="90"/>
                    <a:pt x="13" y="90"/>
                  </a:cubicBezTo>
                  <a:lnTo>
                    <a:pt x="0" y="8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77"/>
            <p:cNvSpPr/>
            <p:nvPr/>
          </p:nvSpPr>
          <p:spPr bwMode="auto">
            <a:xfrm>
              <a:off x="5029200" y="1922463"/>
              <a:ext cx="381000" cy="257175"/>
            </a:xfrm>
            <a:custGeom>
              <a:avLst/>
              <a:gdLst>
                <a:gd name="T0" fmla="*/ 0 w 101"/>
                <a:gd name="T1" fmla="*/ 0 h 68"/>
                <a:gd name="T2" fmla="*/ 39 w 101"/>
                <a:gd name="T3" fmla="*/ 35 h 68"/>
                <a:gd name="T4" fmla="*/ 73 w 101"/>
                <a:gd name="T5" fmla="*/ 4 h 68"/>
                <a:gd name="T6" fmla="*/ 101 w 101"/>
                <a:gd name="T7" fmla="*/ 39 h 68"/>
                <a:gd name="T8" fmla="*/ 40 w 101"/>
                <a:gd name="T9" fmla="*/ 67 h 68"/>
                <a:gd name="T10" fmla="*/ 1 w 101"/>
                <a:gd name="T11" fmla="*/ 47 h 68"/>
                <a:gd name="T12" fmla="*/ 0 w 101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68">
                  <a:moveTo>
                    <a:pt x="0" y="0"/>
                  </a:moveTo>
                  <a:cubicBezTo>
                    <a:pt x="0" y="0"/>
                    <a:pt x="27" y="38"/>
                    <a:pt x="39" y="35"/>
                  </a:cubicBezTo>
                  <a:cubicBezTo>
                    <a:pt x="52" y="32"/>
                    <a:pt x="67" y="7"/>
                    <a:pt x="73" y="4"/>
                  </a:cubicBezTo>
                  <a:cubicBezTo>
                    <a:pt x="75" y="13"/>
                    <a:pt x="101" y="39"/>
                    <a:pt x="101" y="39"/>
                  </a:cubicBezTo>
                  <a:cubicBezTo>
                    <a:pt x="101" y="39"/>
                    <a:pt x="56" y="66"/>
                    <a:pt x="40" y="67"/>
                  </a:cubicBezTo>
                  <a:cubicBezTo>
                    <a:pt x="24" y="68"/>
                    <a:pt x="1" y="47"/>
                    <a:pt x="1" y="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78"/>
            <p:cNvSpPr>
              <a:spLocks noChangeArrowheads="1"/>
            </p:cNvSpPr>
            <p:nvPr/>
          </p:nvSpPr>
          <p:spPr bwMode="auto">
            <a:xfrm>
              <a:off x="4635500" y="2435225"/>
              <a:ext cx="357187" cy="1428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79"/>
            <p:cNvSpPr/>
            <p:nvPr/>
          </p:nvSpPr>
          <p:spPr bwMode="auto">
            <a:xfrm>
              <a:off x="4438650" y="1873250"/>
              <a:ext cx="354012" cy="652463"/>
            </a:xfrm>
            <a:custGeom>
              <a:avLst/>
              <a:gdLst>
                <a:gd name="T0" fmla="*/ 94 w 94"/>
                <a:gd name="T1" fmla="*/ 4 h 173"/>
                <a:gd name="T2" fmla="*/ 71 w 94"/>
                <a:gd name="T3" fmla="*/ 173 h 173"/>
                <a:gd name="T4" fmla="*/ 0 w 94"/>
                <a:gd name="T5" fmla="*/ 150 h 173"/>
                <a:gd name="T6" fmla="*/ 56 w 94"/>
                <a:gd name="T7" fmla="*/ 5 h 173"/>
                <a:gd name="T8" fmla="*/ 94 w 94"/>
                <a:gd name="T9" fmla="*/ 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73">
                  <a:moveTo>
                    <a:pt x="94" y="4"/>
                  </a:moveTo>
                  <a:cubicBezTo>
                    <a:pt x="93" y="68"/>
                    <a:pt x="84" y="134"/>
                    <a:pt x="71" y="173"/>
                  </a:cubicBezTo>
                  <a:cubicBezTo>
                    <a:pt x="47" y="166"/>
                    <a:pt x="24" y="158"/>
                    <a:pt x="0" y="150"/>
                  </a:cubicBezTo>
                  <a:cubicBezTo>
                    <a:pt x="25" y="111"/>
                    <a:pt x="46" y="65"/>
                    <a:pt x="56" y="5"/>
                  </a:cubicBezTo>
                  <a:cubicBezTo>
                    <a:pt x="66" y="4"/>
                    <a:pt x="82" y="0"/>
                    <a:pt x="94" y="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80"/>
            <p:cNvSpPr/>
            <p:nvPr/>
          </p:nvSpPr>
          <p:spPr bwMode="auto">
            <a:xfrm>
              <a:off x="4943475" y="1881188"/>
              <a:ext cx="222250" cy="644525"/>
            </a:xfrm>
            <a:custGeom>
              <a:avLst/>
              <a:gdLst>
                <a:gd name="T0" fmla="*/ 0 w 59"/>
                <a:gd name="T1" fmla="*/ 3 h 171"/>
                <a:gd name="T2" fmla="*/ 14 w 59"/>
                <a:gd name="T3" fmla="*/ 171 h 171"/>
                <a:gd name="T4" fmla="*/ 59 w 59"/>
                <a:gd name="T5" fmla="*/ 157 h 171"/>
                <a:gd name="T6" fmla="*/ 23 w 59"/>
                <a:gd name="T7" fmla="*/ 5 h 171"/>
                <a:gd name="T8" fmla="*/ 0 w 59"/>
                <a:gd name="T9" fmla="*/ 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171">
                  <a:moveTo>
                    <a:pt x="0" y="3"/>
                  </a:moveTo>
                  <a:cubicBezTo>
                    <a:pt x="1" y="67"/>
                    <a:pt x="6" y="130"/>
                    <a:pt x="14" y="171"/>
                  </a:cubicBezTo>
                  <a:cubicBezTo>
                    <a:pt x="29" y="166"/>
                    <a:pt x="44" y="162"/>
                    <a:pt x="59" y="157"/>
                  </a:cubicBezTo>
                  <a:cubicBezTo>
                    <a:pt x="43" y="114"/>
                    <a:pt x="30" y="66"/>
                    <a:pt x="23" y="5"/>
                  </a:cubicBezTo>
                  <a:cubicBezTo>
                    <a:pt x="15" y="5"/>
                    <a:pt x="7" y="0"/>
                    <a:pt x="0" y="3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81"/>
            <p:cNvSpPr/>
            <p:nvPr/>
          </p:nvSpPr>
          <p:spPr bwMode="auto">
            <a:xfrm>
              <a:off x="4503738" y="2336800"/>
              <a:ext cx="131762" cy="87313"/>
            </a:xfrm>
            <a:custGeom>
              <a:avLst/>
              <a:gdLst>
                <a:gd name="T0" fmla="*/ 16 w 83"/>
                <a:gd name="T1" fmla="*/ 0 h 55"/>
                <a:gd name="T2" fmla="*/ 0 w 83"/>
                <a:gd name="T3" fmla="*/ 19 h 55"/>
                <a:gd name="T4" fmla="*/ 73 w 83"/>
                <a:gd name="T5" fmla="*/ 55 h 55"/>
                <a:gd name="T6" fmla="*/ 83 w 83"/>
                <a:gd name="T7" fmla="*/ 12 h 55"/>
                <a:gd name="T8" fmla="*/ 16 w 8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55">
                  <a:moveTo>
                    <a:pt x="16" y="0"/>
                  </a:moveTo>
                  <a:lnTo>
                    <a:pt x="0" y="19"/>
                  </a:lnTo>
                  <a:lnTo>
                    <a:pt x="73" y="55"/>
                  </a:lnTo>
                  <a:lnTo>
                    <a:pt x="83" y="1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82"/>
            <p:cNvSpPr/>
            <p:nvPr/>
          </p:nvSpPr>
          <p:spPr bwMode="auto">
            <a:xfrm>
              <a:off x="4784725" y="1716088"/>
              <a:ext cx="244475" cy="214313"/>
            </a:xfrm>
            <a:custGeom>
              <a:avLst/>
              <a:gdLst>
                <a:gd name="T0" fmla="*/ 0 w 154"/>
                <a:gd name="T1" fmla="*/ 9 h 135"/>
                <a:gd name="T2" fmla="*/ 147 w 154"/>
                <a:gd name="T3" fmla="*/ 0 h 135"/>
                <a:gd name="T4" fmla="*/ 154 w 154"/>
                <a:gd name="T5" fmla="*/ 125 h 135"/>
                <a:gd name="T6" fmla="*/ 7 w 154"/>
                <a:gd name="T7" fmla="*/ 135 h 135"/>
                <a:gd name="T8" fmla="*/ 0 w 154"/>
                <a:gd name="T9" fmla="*/ 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35">
                  <a:moveTo>
                    <a:pt x="0" y="9"/>
                  </a:moveTo>
                  <a:lnTo>
                    <a:pt x="147" y="0"/>
                  </a:lnTo>
                  <a:lnTo>
                    <a:pt x="154" y="125"/>
                  </a:lnTo>
                  <a:lnTo>
                    <a:pt x="7" y="135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D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83"/>
            <p:cNvSpPr/>
            <p:nvPr/>
          </p:nvSpPr>
          <p:spPr bwMode="auto">
            <a:xfrm>
              <a:off x="4699000" y="1922463"/>
              <a:ext cx="274637" cy="471488"/>
            </a:xfrm>
            <a:custGeom>
              <a:avLst/>
              <a:gdLst>
                <a:gd name="T0" fmla="*/ 46 w 73"/>
                <a:gd name="T1" fmla="*/ 0 h 125"/>
                <a:gd name="T2" fmla="*/ 36 w 73"/>
                <a:gd name="T3" fmla="*/ 22 h 125"/>
                <a:gd name="T4" fmla="*/ 46 w 73"/>
                <a:gd name="T5" fmla="*/ 33 h 125"/>
                <a:gd name="T6" fmla="*/ 0 w 73"/>
                <a:gd name="T7" fmla="*/ 105 h 125"/>
                <a:gd name="T8" fmla="*/ 21 w 73"/>
                <a:gd name="T9" fmla="*/ 125 h 125"/>
                <a:gd name="T10" fmla="*/ 40 w 73"/>
                <a:gd name="T11" fmla="*/ 114 h 125"/>
                <a:gd name="T12" fmla="*/ 62 w 73"/>
                <a:gd name="T13" fmla="*/ 33 h 125"/>
                <a:gd name="T14" fmla="*/ 73 w 73"/>
                <a:gd name="T15" fmla="*/ 22 h 125"/>
                <a:gd name="T16" fmla="*/ 62 w 73"/>
                <a:gd name="T17" fmla="*/ 0 h 125"/>
                <a:gd name="T18" fmla="*/ 54 w 73"/>
                <a:gd name="T19" fmla="*/ 1 h 125"/>
                <a:gd name="T20" fmla="*/ 46 w 73"/>
                <a:gd name="T21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125">
                  <a:moveTo>
                    <a:pt x="46" y="0"/>
                  </a:moveTo>
                  <a:cubicBezTo>
                    <a:pt x="43" y="7"/>
                    <a:pt x="39" y="15"/>
                    <a:pt x="36" y="22"/>
                  </a:cubicBezTo>
                  <a:cubicBezTo>
                    <a:pt x="39" y="25"/>
                    <a:pt x="43" y="29"/>
                    <a:pt x="46" y="33"/>
                  </a:cubicBezTo>
                  <a:cubicBezTo>
                    <a:pt x="26" y="54"/>
                    <a:pt x="2" y="72"/>
                    <a:pt x="0" y="105"/>
                  </a:cubicBezTo>
                  <a:cubicBezTo>
                    <a:pt x="7" y="112"/>
                    <a:pt x="14" y="119"/>
                    <a:pt x="21" y="125"/>
                  </a:cubicBezTo>
                  <a:cubicBezTo>
                    <a:pt x="27" y="122"/>
                    <a:pt x="34" y="118"/>
                    <a:pt x="40" y="114"/>
                  </a:cubicBezTo>
                  <a:cubicBezTo>
                    <a:pt x="35" y="90"/>
                    <a:pt x="50" y="61"/>
                    <a:pt x="62" y="33"/>
                  </a:cubicBezTo>
                  <a:cubicBezTo>
                    <a:pt x="66" y="29"/>
                    <a:pt x="69" y="25"/>
                    <a:pt x="73" y="22"/>
                  </a:cubicBezTo>
                  <a:cubicBezTo>
                    <a:pt x="69" y="15"/>
                    <a:pt x="66" y="7"/>
                    <a:pt x="62" y="0"/>
                  </a:cubicBezTo>
                  <a:cubicBezTo>
                    <a:pt x="60" y="1"/>
                    <a:pt x="57" y="1"/>
                    <a:pt x="54" y="1"/>
                  </a:cubicBezTo>
                  <a:cubicBezTo>
                    <a:pt x="52" y="1"/>
                    <a:pt x="49" y="1"/>
                    <a:pt x="46" y="0"/>
                  </a:cubicBezTo>
                  <a:close/>
                </a:path>
              </a:pathLst>
            </a:custGeom>
            <a:solidFill>
              <a:srgbClr val="D10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84"/>
            <p:cNvSpPr/>
            <p:nvPr/>
          </p:nvSpPr>
          <p:spPr bwMode="auto">
            <a:xfrm>
              <a:off x="4897438" y="1776413"/>
              <a:ext cx="180975" cy="225425"/>
            </a:xfrm>
            <a:custGeom>
              <a:avLst/>
              <a:gdLst>
                <a:gd name="T0" fmla="*/ 39 w 48"/>
                <a:gd name="T1" fmla="*/ 0 h 60"/>
                <a:gd name="T2" fmla="*/ 0 w 48"/>
                <a:gd name="T3" fmla="*/ 40 h 60"/>
                <a:gd name="T4" fmla="*/ 18 w 48"/>
                <a:gd name="T5" fmla="*/ 60 h 60"/>
                <a:gd name="T6" fmla="*/ 48 w 48"/>
                <a:gd name="T7" fmla="*/ 7 h 60"/>
                <a:gd name="T8" fmla="*/ 39 w 4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39" y="0"/>
                  </a:moveTo>
                  <a:cubicBezTo>
                    <a:pt x="26" y="12"/>
                    <a:pt x="16" y="33"/>
                    <a:pt x="0" y="4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48" y="58"/>
                    <a:pt x="46" y="37"/>
                    <a:pt x="48" y="7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85"/>
            <p:cNvSpPr/>
            <p:nvPr/>
          </p:nvSpPr>
          <p:spPr bwMode="auto">
            <a:xfrm>
              <a:off x="4830763" y="2413000"/>
              <a:ext cx="192087" cy="519113"/>
            </a:xfrm>
            <a:custGeom>
              <a:avLst/>
              <a:gdLst>
                <a:gd name="T0" fmla="*/ 26 w 51"/>
                <a:gd name="T1" fmla="*/ 138 h 138"/>
                <a:gd name="T2" fmla="*/ 5 w 51"/>
                <a:gd name="T3" fmla="*/ 136 h 138"/>
                <a:gd name="T4" fmla="*/ 3 w 51"/>
                <a:gd name="T5" fmla="*/ 45 h 138"/>
                <a:gd name="T6" fmla="*/ 3 w 51"/>
                <a:gd name="T7" fmla="*/ 12 h 138"/>
                <a:gd name="T8" fmla="*/ 45 w 51"/>
                <a:gd name="T9" fmla="*/ 14 h 138"/>
                <a:gd name="T10" fmla="*/ 26 w 51"/>
                <a:gd name="T11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38">
                  <a:moveTo>
                    <a:pt x="26" y="138"/>
                  </a:moveTo>
                  <a:cubicBezTo>
                    <a:pt x="5" y="136"/>
                    <a:pt x="5" y="136"/>
                    <a:pt x="5" y="136"/>
                  </a:cubicBezTo>
                  <a:cubicBezTo>
                    <a:pt x="25" y="115"/>
                    <a:pt x="9" y="72"/>
                    <a:pt x="3" y="45"/>
                  </a:cubicBezTo>
                  <a:cubicBezTo>
                    <a:pt x="0" y="33"/>
                    <a:pt x="8" y="25"/>
                    <a:pt x="3" y="12"/>
                  </a:cubicBezTo>
                  <a:cubicBezTo>
                    <a:pt x="13" y="12"/>
                    <a:pt x="32" y="0"/>
                    <a:pt x="45" y="14"/>
                  </a:cubicBezTo>
                  <a:cubicBezTo>
                    <a:pt x="51" y="21"/>
                    <a:pt x="45" y="117"/>
                    <a:pt x="26" y="1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86"/>
            <p:cNvSpPr/>
            <p:nvPr/>
          </p:nvSpPr>
          <p:spPr bwMode="auto">
            <a:xfrm>
              <a:off x="4383088" y="2328863"/>
              <a:ext cx="206375" cy="295275"/>
            </a:xfrm>
            <a:custGeom>
              <a:avLst/>
              <a:gdLst>
                <a:gd name="T0" fmla="*/ 16 w 55"/>
                <a:gd name="T1" fmla="*/ 1 h 78"/>
                <a:gd name="T2" fmla="*/ 3 w 55"/>
                <a:gd name="T3" fmla="*/ 60 h 78"/>
                <a:gd name="T4" fmla="*/ 29 w 55"/>
                <a:gd name="T5" fmla="*/ 77 h 78"/>
                <a:gd name="T6" fmla="*/ 50 w 55"/>
                <a:gd name="T7" fmla="*/ 66 h 78"/>
                <a:gd name="T8" fmla="*/ 33 w 55"/>
                <a:gd name="T9" fmla="*/ 51 h 78"/>
                <a:gd name="T10" fmla="*/ 40 w 55"/>
                <a:gd name="T11" fmla="*/ 43 h 78"/>
                <a:gd name="T12" fmla="*/ 45 w 55"/>
                <a:gd name="T13" fmla="*/ 57 h 78"/>
                <a:gd name="T14" fmla="*/ 53 w 55"/>
                <a:gd name="T15" fmla="*/ 54 h 78"/>
                <a:gd name="T16" fmla="*/ 48 w 55"/>
                <a:gd name="T17" fmla="*/ 29 h 78"/>
                <a:gd name="T18" fmla="*/ 34 w 55"/>
                <a:gd name="T19" fmla="*/ 0 h 78"/>
                <a:gd name="T20" fmla="*/ 16 w 55"/>
                <a:gd name="T21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78">
                  <a:moveTo>
                    <a:pt x="16" y="1"/>
                  </a:moveTo>
                  <a:cubicBezTo>
                    <a:pt x="16" y="1"/>
                    <a:pt x="0" y="48"/>
                    <a:pt x="3" y="60"/>
                  </a:cubicBezTo>
                  <a:cubicBezTo>
                    <a:pt x="7" y="71"/>
                    <a:pt x="22" y="76"/>
                    <a:pt x="29" y="77"/>
                  </a:cubicBezTo>
                  <a:cubicBezTo>
                    <a:pt x="36" y="78"/>
                    <a:pt x="50" y="66"/>
                    <a:pt x="50" y="66"/>
                  </a:cubicBezTo>
                  <a:cubicBezTo>
                    <a:pt x="50" y="66"/>
                    <a:pt x="32" y="54"/>
                    <a:pt x="33" y="51"/>
                  </a:cubicBezTo>
                  <a:cubicBezTo>
                    <a:pt x="33" y="48"/>
                    <a:pt x="39" y="42"/>
                    <a:pt x="40" y="43"/>
                  </a:cubicBezTo>
                  <a:cubicBezTo>
                    <a:pt x="42" y="44"/>
                    <a:pt x="45" y="57"/>
                    <a:pt x="45" y="57"/>
                  </a:cubicBezTo>
                  <a:cubicBezTo>
                    <a:pt x="45" y="57"/>
                    <a:pt x="50" y="60"/>
                    <a:pt x="53" y="54"/>
                  </a:cubicBezTo>
                  <a:cubicBezTo>
                    <a:pt x="55" y="47"/>
                    <a:pt x="48" y="29"/>
                    <a:pt x="48" y="2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87"/>
            <p:cNvSpPr/>
            <p:nvPr/>
          </p:nvSpPr>
          <p:spPr bwMode="auto">
            <a:xfrm>
              <a:off x="4432300" y="2446338"/>
              <a:ext cx="138112" cy="153988"/>
            </a:xfrm>
            <a:custGeom>
              <a:avLst/>
              <a:gdLst>
                <a:gd name="T0" fmla="*/ 29 w 37"/>
                <a:gd name="T1" fmla="*/ 41 h 41"/>
                <a:gd name="T2" fmla="*/ 37 w 37"/>
                <a:gd name="T3" fmla="*/ 35 h 41"/>
                <a:gd name="T4" fmla="*/ 20 w 37"/>
                <a:gd name="T5" fmla="*/ 20 h 41"/>
                <a:gd name="T6" fmla="*/ 27 w 37"/>
                <a:gd name="T7" fmla="*/ 12 h 41"/>
                <a:gd name="T8" fmla="*/ 11 w 37"/>
                <a:gd name="T9" fmla="*/ 0 h 41"/>
                <a:gd name="T10" fmla="*/ 3 w 37"/>
                <a:gd name="T11" fmla="*/ 24 h 41"/>
                <a:gd name="T12" fmla="*/ 29 w 37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41">
                  <a:moveTo>
                    <a:pt x="29" y="41"/>
                  </a:moveTo>
                  <a:cubicBezTo>
                    <a:pt x="34" y="38"/>
                    <a:pt x="37" y="35"/>
                    <a:pt x="37" y="35"/>
                  </a:cubicBezTo>
                  <a:cubicBezTo>
                    <a:pt x="37" y="35"/>
                    <a:pt x="19" y="23"/>
                    <a:pt x="20" y="20"/>
                  </a:cubicBezTo>
                  <a:cubicBezTo>
                    <a:pt x="20" y="17"/>
                    <a:pt x="26" y="11"/>
                    <a:pt x="27" y="12"/>
                  </a:cubicBezTo>
                  <a:cubicBezTo>
                    <a:pt x="27" y="12"/>
                    <a:pt x="15" y="0"/>
                    <a:pt x="11" y="0"/>
                  </a:cubicBezTo>
                  <a:cubicBezTo>
                    <a:pt x="7" y="0"/>
                    <a:pt x="0" y="16"/>
                    <a:pt x="3" y="24"/>
                  </a:cubicBezTo>
                  <a:cubicBezTo>
                    <a:pt x="6" y="30"/>
                    <a:pt x="21" y="38"/>
                    <a:pt x="29" y="41"/>
                  </a:cubicBezTo>
                  <a:close/>
                </a:path>
              </a:pathLst>
            </a:custGeom>
            <a:solidFill>
              <a:srgbClr val="CEB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7" name="Freeform 88"/>
            <p:cNvSpPr/>
            <p:nvPr/>
          </p:nvSpPr>
          <p:spPr bwMode="auto">
            <a:xfrm>
              <a:off x="4646613" y="1809750"/>
              <a:ext cx="263525" cy="203200"/>
            </a:xfrm>
            <a:custGeom>
              <a:avLst/>
              <a:gdLst>
                <a:gd name="T0" fmla="*/ 11 w 70"/>
                <a:gd name="T1" fmla="*/ 0 h 54"/>
                <a:gd name="T2" fmla="*/ 70 w 70"/>
                <a:gd name="T3" fmla="*/ 31 h 54"/>
                <a:gd name="T4" fmla="*/ 50 w 70"/>
                <a:gd name="T5" fmla="*/ 54 h 54"/>
                <a:gd name="T6" fmla="*/ 0 w 70"/>
                <a:gd name="T7" fmla="*/ 9 h 54"/>
                <a:gd name="T8" fmla="*/ 11 w 70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4">
                  <a:moveTo>
                    <a:pt x="11" y="0"/>
                  </a:moveTo>
                  <a:cubicBezTo>
                    <a:pt x="30" y="9"/>
                    <a:pt x="47" y="27"/>
                    <a:pt x="70" y="31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29" y="53"/>
                    <a:pt x="10" y="38"/>
                    <a:pt x="0" y="9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89"/>
            <p:cNvSpPr/>
            <p:nvPr/>
          </p:nvSpPr>
          <p:spPr bwMode="auto">
            <a:xfrm>
              <a:off x="4367213" y="942975"/>
              <a:ext cx="982662" cy="976313"/>
            </a:xfrm>
            <a:custGeom>
              <a:avLst/>
              <a:gdLst>
                <a:gd name="T0" fmla="*/ 1 w 261"/>
                <a:gd name="T1" fmla="*/ 22 h 259"/>
                <a:gd name="T2" fmla="*/ 31 w 261"/>
                <a:gd name="T3" fmla="*/ 214 h 259"/>
                <a:gd name="T4" fmla="*/ 216 w 261"/>
                <a:gd name="T5" fmla="*/ 224 h 259"/>
                <a:gd name="T6" fmla="*/ 261 w 261"/>
                <a:gd name="T7" fmla="*/ 26 h 259"/>
                <a:gd name="T8" fmla="*/ 148 w 261"/>
                <a:gd name="T9" fmla="*/ 6 h 259"/>
                <a:gd name="T10" fmla="*/ 148 w 261"/>
                <a:gd name="T11" fmla="*/ 1 h 259"/>
                <a:gd name="T12" fmla="*/ 132 w 261"/>
                <a:gd name="T13" fmla="*/ 3 h 259"/>
                <a:gd name="T14" fmla="*/ 115 w 261"/>
                <a:gd name="T15" fmla="*/ 0 h 259"/>
                <a:gd name="T16" fmla="*/ 115 w 261"/>
                <a:gd name="T17" fmla="*/ 6 h 259"/>
                <a:gd name="T18" fmla="*/ 1 w 261"/>
                <a:gd name="T19" fmla="*/ 22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259">
                  <a:moveTo>
                    <a:pt x="1" y="22"/>
                  </a:moveTo>
                  <a:cubicBezTo>
                    <a:pt x="1" y="22"/>
                    <a:pt x="0" y="181"/>
                    <a:pt x="31" y="214"/>
                  </a:cubicBezTo>
                  <a:cubicBezTo>
                    <a:pt x="64" y="249"/>
                    <a:pt x="182" y="259"/>
                    <a:pt x="216" y="224"/>
                  </a:cubicBezTo>
                  <a:cubicBezTo>
                    <a:pt x="248" y="192"/>
                    <a:pt x="261" y="26"/>
                    <a:pt x="261" y="26"/>
                  </a:cubicBezTo>
                  <a:cubicBezTo>
                    <a:pt x="148" y="6"/>
                    <a:pt x="148" y="6"/>
                    <a:pt x="148" y="6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6"/>
                    <a:pt x="115" y="6"/>
                    <a:pt x="115" y="6"/>
                  </a:cubicBezTo>
                  <a:lnTo>
                    <a:pt x="1" y="22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90"/>
            <p:cNvSpPr/>
            <p:nvPr/>
          </p:nvSpPr>
          <p:spPr bwMode="auto">
            <a:xfrm>
              <a:off x="4551363" y="942975"/>
              <a:ext cx="798512" cy="414338"/>
            </a:xfrm>
            <a:custGeom>
              <a:avLst/>
              <a:gdLst>
                <a:gd name="T0" fmla="*/ 209 w 212"/>
                <a:gd name="T1" fmla="*/ 61 h 110"/>
                <a:gd name="T2" fmla="*/ 212 w 212"/>
                <a:gd name="T3" fmla="*/ 26 h 110"/>
                <a:gd name="T4" fmla="*/ 99 w 212"/>
                <a:gd name="T5" fmla="*/ 6 h 110"/>
                <a:gd name="T6" fmla="*/ 99 w 212"/>
                <a:gd name="T7" fmla="*/ 1 h 110"/>
                <a:gd name="T8" fmla="*/ 83 w 212"/>
                <a:gd name="T9" fmla="*/ 3 h 110"/>
                <a:gd name="T10" fmla="*/ 66 w 212"/>
                <a:gd name="T11" fmla="*/ 0 h 110"/>
                <a:gd name="T12" fmla="*/ 66 w 212"/>
                <a:gd name="T13" fmla="*/ 6 h 110"/>
                <a:gd name="T14" fmla="*/ 6 w 212"/>
                <a:gd name="T15" fmla="*/ 14 h 110"/>
                <a:gd name="T16" fmla="*/ 3 w 212"/>
                <a:gd name="T17" fmla="*/ 19 h 110"/>
                <a:gd name="T18" fmla="*/ 3 w 212"/>
                <a:gd name="T19" fmla="*/ 59 h 110"/>
                <a:gd name="T20" fmla="*/ 14 w 212"/>
                <a:gd name="T21" fmla="*/ 110 h 110"/>
                <a:gd name="T22" fmla="*/ 25 w 212"/>
                <a:gd name="T23" fmla="*/ 110 h 110"/>
                <a:gd name="T24" fmla="*/ 45 w 212"/>
                <a:gd name="T25" fmla="*/ 38 h 110"/>
                <a:gd name="T26" fmla="*/ 209 w 212"/>
                <a:gd name="T27" fmla="*/ 61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110">
                  <a:moveTo>
                    <a:pt x="209" y="61"/>
                  </a:moveTo>
                  <a:cubicBezTo>
                    <a:pt x="211" y="40"/>
                    <a:pt x="212" y="26"/>
                    <a:pt x="212" y="26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6"/>
                    <a:pt x="3" y="18"/>
                    <a:pt x="3" y="19"/>
                  </a:cubicBezTo>
                  <a:cubicBezTo>
                    <a:pt x="3" y="26"/>
                    <a:pt x="0" y="51"/>
                    <a:pt x="3" y="59"/>
                  </a:cubicBezTo>
                  <a:cubicBezTo>
                    <a:pt x="6" y="67"/>
                    <a:pt x="14" y="110"/>
                    <a:pt x="14" y="110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5" y="110"/>
                    <a:pt x="17" y="59"/>
                    <a:pt x="45" y="38"/>
                  </a:cubicBezTo>
                  <a:cubicBezTo>
                    <a:pt x="72" y="18"/>
                    <a:pt x="196" y="57"/>
                    <a:pt x="209" y="61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91"/>
            <p:cNvSpPr/>
            <p:nvPr/>
          </p:nvSpPr>
          <p:spPr bwMode="auto">
            <a:xfrm>
              <a:off x="4273550" y="536575"/>
              <a:ext cx="1238250" cy="858838"/>
            </a:xfrm>
            <a:custGeom>
              <a:avLst/>
              <a:gdLst>
                <a:gd name="T0" fmla="*/ 26 w 329"/>
                <a:gd name="T1" fmla="*/ 228 h 228"/>
                <a:gd name="T2" fmla="*/ 92 w 329"/>
                <a:gd name="T3" fmla="*/ 225 h 228"/>
                <a:gd name="T4" fmla="*/ 120 w 329"/>
                <a:gd name="T5" fmla="*/ 128 h 228"/>
                <a:gd name="T6" fmla="*/ 299 w 329"/>
                <a:gd name="T7" fmla="*/ 161 h 228"/>
                <a:gd name="T8" fmla="*/ 1 w 329"/>
                <a:gd name="T9" fmla="*/ 114 h 228"/>
                <a:gd name="T10" fmla="*/ 26 w 329"/>
                <a:gd name="T11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9" h="228">
                  <a:moveTo>
                    <a:pt x="26" y="228"/>
                  </a:moveTo>
                  <a:cubicBezTo>
                    <a:pt x="92" y="225"/>
                    <a:pt x="92" y="225"/>
                    <a:pt x="92" y="225"/>
                  </a:cubicBezTo>
                  <a:cubicBezTo>
                    <a:pt x="92" y="225"/>
                    <a:pt x="89" y="139"/>
                    <a:pt x="120" y="128"/>
                  </a:cubicBezTo>
                  <a:cubicBezTo>
                    <a:pt x="180" y="106"/>
                    <a:pt x="281" y="151"/>
                    <a:pt x="299" y="161"/>
                  </a:cubicBezTo>
                  <a:cubicBezTo>
                    <a:pt x="329" y="0"/>
                    <a:pt x="0" y="22"/>
                    <a:pt x="1" y="114"/>
                  </a:cubicBezTo>
                  <a:cubicBezTo>
                    <a:pt x="1" y="144"/>
                    <a:pt x="26" y="228"/>
                    <a:pt x="26" y="228"/>
                  </a:cubicBez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92"/>
            <p:cNvSpPr/>
            <p:nvPr/>
          </p:nvSpPr>
          <p:spPr bwMode="auto">
            <a:xfrm>
              <a:off x="4800600" y="1590675"/>
              <a:ext cx="360362" cy="177800"/>
            </a:xfrm>
            <a:custGeom>
              <a:avLst/>
              <a:gdLst>
                <a:gd name="T0" fmla="*/ 92 w 96"/>
                <a:gd name="T1" fmla="*/ 12 h 47"/>
                <a:gd name="T2" fmla="*/ 0 w 96"/>
                <a:gd name="T3" fmla="*/ 0 h 47"/>
                <a:gd name="T4" fmla="*/ 17 w 96"/>
                <a:gd name="T5" fmla="*/ 41 h 47"/>
                <a:gd name="T6" fmla="*/ 82 w 96"/>
                <a:gd name="T7" fmla="*/ 34 h 47"/>
                <a:gd name="T8" fmla="*/ 92 w 96"/>
                <a:gd name="T9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47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1" y="34"/>
                    <a:pt x="17" y="41"/>
                  </a:cubicBezTo>
                  <a:cubicBezTo>
                    <a:pt x="34" y="47"/>
                    <a:pt x="69" y="43"/>
                    <a:pt x="82" y="34"/>
                  </a:cubicBezTo>
                  <a:cubicBezTo>
                    <a:pt x="96" y="25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E48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93"/>
            <p:cNvSpPr/>
            <p:nvPr/>
          </p:nvSpPr>
          <p:spPr bwMode="auto">
            <a:xfrm>
              <a:off x="4924425" y="1719263"/>
              <a:ext cx="139700" cy="41275"/>
            </a:xfrm>
            <a:custGeom>
              <a:avLst/>
              <a:gdLst>
                <a:gd name="T0" fmla="*/ 0 w 37"/>
                <a:gd name="T1" fmla="*/ 10 h 11"/>
                <a:gd name="T2" fmla="*/ 37 w 37"/>
                <a:gd name="T3" fmla="*/ 6 h 11"/>
                <a:gd name="T4" fmla="*/ 26 w 37"/>
                <a:gd name="T5" fmla="*/ 1 h 11"/>
                <a:gd name="T6" fmla="*/ 20 w 37"/>
                <a:gd name="T7" fmla="*/ 3 h 11"/>
                <a:gd name="T8" fmla="*/ 11 w 37"/>
                <a:gd name="T9" fmla="*/ 1 h 11"/>
                <a:gd name="T10" fmla="*/ 0 w 37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1">
                  <a:moveTo>
                    <a:pt x="0" y="10"/>
                  </a:moveTo>
                  <a:cubicBezTo>
                    <a:pt x="12" y="11"/>
                    <a:pt x="26" y="9"/>
                    <a:pt x="37" y="6"/>
                  </a:cubicBezTo>
                  <a:cubicBezTo>
                    <a:pt x="33" y="3"/>
                    <a:pt x="28" y="0"/>
                    <a:pt x="26" y="1"/>
                  </a:cubicBezTo>
                  <a:cubicBezTo>
                    <a:pt x="22" y="2"/>
                    <a:pt x="20" y="3"/>
                    <a:pt x="20" y="3"/>
                  </a:cubicBezTo>
                  <a:cubicBezTo>
                    <a:pt x="20" y="3"/>
                    <a:pt x="17" y="0"/>
                    <a:pt x="11" y="1"/>
                  </a:cubicBezTo>
                  <a:cubicBezTo>
                    <a:pt x="7" y="1"/>
                    <a:pt x="3" y="7"/>
                    <a:pt x="0" y="10"/>
                  </a:cubicBezTo>
                  <a:close/>
                </a:path>
              </a:pathLst>
            </a:custGeom>
            <a:solidFill>
              <a:srgbClr val="EB66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94"/>
            <p:cNvSpPr/>
            <p:nvPr/>
          </p:nvSpPr>
          <p:spPr bwMode="auto">
            <a:xfrm>
              <a:off x="4800600" y="1590675"/>
              <a:ext cx="349250" cy="95250"/>
            </a:xfrm>
            <a:custGeom>
              <a:avLst/>
              <a:gdLst>
                <a:gd name="T0" fmla="*/ 92 w 93"/>
                <a:gd name="T1" fmla="*/ 12 h 25"/>
                <a:gd name="T2" fmla="*/ 0 w 93"/>
                <a:gd name="T3" fmla="*/ 0 h 25"/>
                <a:gd name="T4" fmla="*/ 3 w 93"/>
                <a:gd name="T5" fmla="*/ 20 h 25"/>
                <a:gd name="T6" fmla="*/ 31 w 93"/>
                <a:gd name="T7" fmla="*/ 24 h 25"/>
                <a:gd name="T8" fmla="*/ 92 w 93"/>
                <a:gd name="T9" fmla="*/ 20 h 25"/>
                <a:gd name="T10" fmla="*/ 92 w 93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25">
                  <a:moveTo>
                    <a:pt x="92" y="12"/>
                  </a:moveTo>
                  <a:cubicBezTo>
                    <a:pt x="63" y="14"/>
                    <a:pt x="27" y="14"/>
                    <a:pt x="0" y="0"/>
                  </a:cubicBezTo>
                  <a:cubicBezTo>
                    <a:pt x="0" y="0"/>
                    <a:pt x="0" y="10"/>
                    <a:pt x="3" y="20"/>
                  </a:cubicBezTo>
                  <a:cubicBezTo>
                    <a:pt x="11" y="22"/>
                    <a:pt x="21" y="24"/>
                    <a:pt x="31" y="24"/>
                  </a:cubicBezTo>
                  <a:cubicBezTo>
                    <a:pt x="52" y="25"/>
                    <a:pt x="81" y="22"/>
                    <a:pt x="92" y="20"/>
                  </a:cubicBezTo>
                  <a:cubicBezTo>
                    <a:pt x="93" y="16"/>
                    <a:pt x="92" y="12"/>
                    <a:pt x="9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95"/>
            <p:cNvSpPr/>
            <p:nvPr/>
          </p:nvSpPr>
          <p:spPr bwMode="auto">
            <a:xfrm>
              <a:off x="4748213" y="1222375"/>
              <a:ext cx="187325" cy="192088"/>
            </a:xfrm>
            <a:custGeom>
              <a:avLst/>
              <a:gdLst>
                <a:gd name="T0" fmla="*/ 3 w 50"/>
                <a:gd name="T1" fmla="*/ 51 h 51"/>
                <a:gd name="T2" fmla="*/ 50 w 50"/>
                <a:gd name="T3" fmla="*/ 47 h 51"/>
                <a:gd name="T4" fmla="*/ 39 w 50"/>
                <a:gd name="T5" fmla="*/ 5 h 51"/>
                <a:gd name="T6" fmla="*/ 4 w 50"/>
                <a:gd name="T7" fmla="*/ 16 h 51"/>
                <a:gd name="T8" fmla="*/ 3 w 50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1">
                  <a:moveTo>
                    <a:pt x="3" y="51"/>
                  </a:move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10"/>
                    <a:pt x="39" y="5"/>
                  </a:cubicBezTo>
                  <a:cubicBezTo>
                    <a:pt x="28" y="0"/>
                    <a:pt x="8" y="6"/>
                    <a:pt x="4" y="16"/>
                  </a:cubicBezTo>
                  <a:cubicBezTo>
                    <a:pt x="0" y="26"/>
                    <a:pt x="3" y="51"/>
                    <a:pt x="3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96"/>
            <p:cNvSpPr/>
            <p:nvPr/>
          </p:nvSpPr>
          <p:spPr bwMode="auto">
            <a:xfrm>
              <a:off x="5059363" y="1230313"/>
              <a:ext cx="188912" cy="195263"/>
            </a:xfrm>
            <a:custGeom>
              <a:avLst/>
              <a:gdLst>
                <a:gd name="T0" fmla="*/ 47 w 50"/>
                <a:gd name="T1" fmla="*/ 52 h 52"/>
                <a:gd name="T2" fmla="*/ 0 w 50"/>
                <a:gd name="T3" fmla="*/ 47 h 52"/>
                <a:gd name="T4" fmla="*/ 13 w 50"/>
                <a:gd name="T5" fmla="*/ 5 h 52"/>
                <a:gd name="T6" fmla="*/ 47 w 50"/>
                <a:gd name="T7" fmla="*/ 17 h 52"/>
                <a:gd name="T8" fmla="*/ 47 w 50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2">
                  <a:moveTo>
                    <a:pt x="47" y="52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2" y="9"/>
                    <a:pt x="13" y="5"/>
                  </a:cubicBezTo>
                  <a:cubicBezTo>
                    <a:pt x="23" y="0"/>
                    <a:pt x="43" y="6"/>
                    <a:pt x="47" y="17"/>
                  </a:cubicBezTo>
                  <a:cubicBezTo>
                    <a:pt x="50" y="27"/>
                    <a:pt x="47" y="52"/>
                    <a:pt x="47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97"/>
            <p:cNvSpPr/>
            <p:nvPr/>
          </p:nvSpPr>
          <p:spPr bwMode="auto">
            <a:xfrm>
              <a:off x="4808538" y="1277938"/>
              <a:ext cx="112712" cy="133350"/>
            </a:xfrm>
            <a:custGeom>
              <a:avLst/>
              <a:gdLst>
                <a:gd name="T0" fmla="*/ 15 w 30"/>
                <a:gd name="T1" fmla="*/ 0 h 35"/>
                <a:gd name="T2" fmla="*/ 30 w 30"/>
                <a:gd name="T3" fmla="*/ 20 h 35"/>
                <a:gd name="T4" fmla="*/ 26 w 30"/>
                <a:gd name="T5" fmla="*/ 33 h 35"/>
                <a:gd name="T6" fmla="*/ 5 w 30"/>
                <a:gd name="T7" fmla="*/ 35 h 35"/>
                <a:gd name="T8" fmla="*/ 0 w 30"/>
                <a:gd name="T9" fmla="*/ 20 h 35"/>
                <a:gd name="T10" fmla="*/ 15 w 3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15" y="0"/>
                  </a:moveTo>
                  <a:cubicBezTo>
                    <a:pt x="24" y="0"/>
                    <a:pt x="30" y="9"/>
                    <a:pt x="30" y="20"/>
                  </a:cubicBezTo>
                  <a:cubicBezTo>
                    <a:pt x="30" y="25"/>
                    <a:pt x="29" y="29"/>
                    <a:pt x="26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" y="31"/>
                    <a:pt x="0" y="26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98"/>
            <p:cNvSpPr/>
            <p:nvPr/>
          </p:nvSpPr>
          <p:spPr bwMode="auto">
            <a:xfrm>
              <a:off x="5116513" y="1290638"/>
              <a:ext cx="112712" cy="131763"/>
            </a:xfrm>
            <a:custGeom>
              <a:avLst/>
              <a:gdLst>
                <a:gd name="T0" fmla="*/ 25 w 30"/>
                <a:gd name="T1" fmla="*/ 35 h 35"/>
                <a:gd name="T2" fmla="*/ 3 w 30"/>
                <a:gd name="T3" fmla="*/ 33 h 35"/>
                <a:gd name="T4" fmla="*/ 0 w 30"/>
                <a:gd name="T5" fmla="*/ 20 h 35"/>
                <a:gd name="T6" fmla="*/ 15 w 30"/>
                <a:gd name="T7" fmla="*/ 0 h 35"/>
                <a:gd name="T8" fmla="*/ 30 w 30"/>
                <a:gd name="T9" fmla="*/ 20 h 35"/>
                <a:gd name="T10" fmla="*/ 25 w 30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5">
                  <a:moveTo>
                    <a:pt x="25" y="35"/>
                  </a:moveTo>
                  <a:cubicBezTo>
                    <a:pt x="3" y="33"/>
                    <a:pt x="3" y="33"/>
                    <a:pt x="3" y="33"/>
                  </a:cubicBezTo>
                  <a:cubicBezTo>
                    <a:pt x="1" y="29"/>
                    <a:pt x="0" y="25"/>
                    <a:pt x="0" y="20"/>
                  </a:cubicBezTo>
                  <a:cubicBezTo>
                    <a:pt x="0" y="9"/>
                    <a:pt x="7" y="0"/>
                    <a:pt x="15" y="0"/>
                  </a:cubicBezTo>
                  <a:cubicBezTo>
                    <a:pt x="24" y="0"/>
                    <a:pt x="30" y="9"/>
                    <a:pt x="30" y="20"/>
                  </a:cubicBezTo>
                  <a:cubicBezTo>
                    <a:pt x="30" y="26"/>
                    <a:pt x="28" y="31"/>
                    <a:pt x="25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99"/>
            <p:cNvSpPr/>
            <p:nvPr/>
          </p:nvSpPr>
          <p:spPr bwMode="auto">
            <a:xfrm>
              <a:off x="4784725" y="1320800"/>
              <a:ext cx="65087" cy="33338"/>
            </a:xfrm>
            <a:custGeom>
              <a:avLst/>
              <a:gdLst>
                <a:gd name="T0" fmla="*/ 0 w 17"/>
                <a:gd name="T1" fmla="*/ 2 h 9"/>
                <a:gd name="T2" fmla="*/ 17 w 17"/>
                <a:gd name="T3" fmla="*/ 2 h 9"/>
                <a:gd name="T4" fmla="*/ 17 w 17"/>
                <a:gd name="T5" fmla="*/ 9 h 9"/>
                <a:gd name="T6" fmla="*/ 0 w 17"/>
                <a:gd name="T7" fmla="*/ 9 h 9"/>
                <a:gd name="T8" fmla="*/ 0 w 17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2"/>
                  </a:moveTo>
                  <a:cubicBezTo>
                    <a:pt x="6" y="1"/>
                    <a:pt x="12" y="0"/>
                    <a:pt x="17" y="2"/>
                  </a:cubicBezTo>
                  <a:cubicBezTo>
                    <a:pt x="17" y="5"/>
                    <a:pt x="17" y="7"/>
                    <a:pt x="17" y="9"/>
                  </a:cubicBezTo>
                  <a:cubicBezTo>
                    <a:pt x="10" y="7"/>
                    <a:pt x="5" y="7"/>
                    <a:pt x="0" y="9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100"/>
            <p:cNvSpPr/>
            <p:nvPr/>
          </p:nvSpPr>
          <p:spPr bwMode="auto">
            <a:xfrm>
              <a:off x="5097463" y="1323975"/>
              <a:ext cx="63500" cy="38100"/>
            </a:xfrm>
            <a:custGeom>
              <a:avLst/>
              <a:gdLst>
                <a:gd name="T0" fmla="*/ 0 w 17"/>
                <a:gd name="T1" fmla="*/ 2 h 10"/>
                <a:gd name="T2" fmla="*/ 17 w 17"/>
                <a:gd name="T3" fmla="*/ 3 h 10"/>
                <a:gd name="T4" fmla="*/ 17 w 17"/>
                <a:gd name="T5" fmla="*/ 10 h 10"/>
                <a:gd name="T6" fmla="*/ 0 w 17"/>
                <a:gd name="T7" fmla="*/ 10 h 10"/>
                <a:gd name="T8" fmla="*/ 0 w 17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0" y="2"/>
                  </a:moveTo>
                  <a:cubicBezTo>
                    <a:pt x="6" y="1"/>
                    <a:pt x="12" y="0"/>
                    <a:pt x="17" y="3"/>
                  </a:cubicBezTo>
                  <a:cubicBezTo>
                    <a:pt x="17" y="5"/>
                    <a:pt x="17" y="7"/>
                    <a:pt x="17" y="10"/>
                  </a:cubicBezTo>
                  <a:cubicBezTo>
                    <a:pt x="10" y="8"/>
                    <a:pt x="4" y="8"/>
                    <a:pt x="0" y="10"/>
                  </a:cubicBezTo>
                  <a:cubicBezTo>
                    <a:pt x="0" y="7"/>
                    <a:pt x="0" y="5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101"/>
            <p:cNvSpPr/>
            <p:nvPr/>
          </p:nvSpPr>
          <p:spPr bwMode="auto">
            <a:xfrm>
              <a:off x="4935538" y="1477963"/>
              <a:ext cx="30162" cy="41275"/>
            </a:xfrm>
            <a:custGeom>
              <a:avLst/>
              <a:gdLst>
                <a:gd name="T0" fmla="*/ 4 w 8"/>
                <a:gd name="T1" fmla="*/ 0 h 11"/>
                <a:gd name="T2" fmla="*/ 8 w 8"/>
                <a:gd name="T3" fmla="*/ 6 h 11"/>
                <a:gd name="T4" fmla="*/ 4 w 8"/>
                <a:gd name="T5" fmla="*/ 11 h 11"/>
                <a:gd name="T6" fmla="*/ 0 w 8"/>
                <a:gd name="T7" fmla="*/ 5 h 11"/>
                <a:gd name="T8" fmla="*/ 4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4" y="0"/>
                  </a:moveTo>
                  <a:cubicBezTo>
                    <a:pt x="7" y="0"/>
                    <a:pt x="8" y="3"/>
                    <a:pt x="8" y="6"/>
                  </a:cubicBezTo>
                  <a:cubicBezTo>
                    <a:pt x="8" y="8"/>
                    <a:pt x="6" y="11"/>
                    <a:pt x="4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3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1" name="Oval 102"/>
            <p:cNvSpPr>
              <a:spLocks noChangeArrowheads="1"/>
            </p:cNvSpPr>
            <p:nvPr/>
          </p:nvSpPr>
          <p:spPr bwMode="auto">
            <a:xfrm>
              <a:off x="5003800" y="1482725"/>
              <a:ext cx="30162" cy="36513"/>
            </a:xfrm>
            <a:prstGeom prst="ellipse">
              <a:avLst/>
            </a:prstGeom>
            <a:solidFill>
              <a:srgbClr val="B97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2" name="Freeform 103"/>
            <p:cNvSpPr/>
            <p:nvPr/>
          </p:nvSpPr>
          <p:spPr bwMode="auto">
            <a:xfrm>
              <a:off x="4341813" y="1933575"/>
              <a:ext cx="323850" cy="441325"/>
            </a:xfrm>
            <a:custGeom>
              <a:avLst/>
              <a:gdLst>
                <a:gd name="T0" fmla="*/ 80 w 86"/>
                <a:gd name="T1" fmla="*/ 0 h 117"/>
                <a:gd name="T2" fmla="*/ 15 w 86"/>
                <a:gd name="T3" fmla="*/ 117 h 117"/>
                <a:gd name="T4" fmla="*/ 51 w 86"/>
                <a:gd name="T5" fmla="*/ 115 h 117"/>
                <a:gd name="T6" fmla="*/ 78 w 86"/>
                <a:gd name="T7" fmla="*/ 36 h 117"/>
                <a:gd name="T8" fmla="*/ 80 w 8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7">
                  <a:moveTo>
                    <a:pt x="80" y="0"/>
                  </a:moveTo>
                  <a:cubicBezTo>
                    <a:pt x="32" y="15"/>
                    <a:pt x="0" y="64"/>
                    <a:pt x="15" y="117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44" y="87"/>
                    <a:pt x="55" y="48"/>
                    <a:pt x="78" y="36"/>
                  </a:cubicBezTo>
                  <a:cubicBezTo>
                    <a:pt x="85" y="23"/>
                    <a:pt x="86" y="11"/>
                    <a:pt x="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3" name="Freeform 104"/>
            <p:cNvSpPr/>
            <p:nvPr/>
          </p:nvSpPr>
          <p:spPr bwMode="auto">
            <a:xfrm>
              <a:off x="5037138" y="2344738"/>
              <a:ext cx="131762" cy="68263"/>
            </a:xfrm>
            <a:custGeom>
              <a:avLst/>
              <a:gdLst>
                <a:gd name="T0" fmla="*/ 71 w 83"/>
                <a:gd name="T1" fmla="*/ 36 h 43"/>
                <a:gd name="T2" fmla="*/ 83 w 83"/>
                <a:gd name="T3" fmla="*/ 12 h 43"/>
                <a:gd name="T4" fmla="*/ 0 w 83"/>
                <a:gd name="T5" fmla="*/ 0 h 43"/>
                <a:gd name="T6" fmla="*/ 5 w 83"/>
                <a:gd name="T7" fmla="*/ 43 h 43"/>
                <a:gd name="T8" fmla="*/ 71 w 83"/>
                <a:gd name="T9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3">
                  <a:moveTo>
                    <a:pt x="71" y="36"/>
                  </a:moveTo>
                  <a:lnTo>
                    <a:pt x="83" y="12"/>
                  </a:lnTo>
                  <a:lnTo>
                    <a:pt x="0" y="0"/>
                  </a:lnTo>
                  <a:lnTo>
                    <a:pt x="5" y="43"/>
                  </a:lnTo>
                  <a:lnTo>
                    <a:pt x="71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4" name="Freeform 105"/>
            <p:cNvSpPr/>
            <p:nvPr/>
          </p:nvSpPr>
          <p:spPr bwMode="auto">
            <a:xfrm>
              <a:off x="4314825" y="1301750"/>
              <a:ext cx="236537" cy="258763"/>
            </a:xfrm>
            <a:custGeom>
              <a:avLst/>
              <a:gdLst>
                <a:gd name="T0" fmla="*/ 17 w 63"/>
                <a:gd name="T1" fmla="*/ 6 h 69"/>
                <a:gd name="T2" fmla="*/ 31 w 63"/>
                <a:gd name="T3" fmla="*/ 2 h 69"/>
                <a:gd name="T4" fmla="*/ 55 w 63"/>
                <a:gd name="T5" fmla="*/ 17 h 69"/>
                <a:gd name="T6" fmla="*/ 61 w 63"/>
                <a:gd name="T7" fmla="*/ 39 h 69"/>
                <a:gd name="T8" fmla="*/ 46 w 63"/>
                <a:gd name="T9" fmla="*/ 63 h 69"/>
                <a:gd name="T10" fmla="*/ 32 w 63"/>
                <a:gd name="T11" fmla="*/ 66 h 69"/>
                <a:gd name="T12" fmla="*/ 8 w 63"/>
                <a:gd name="T13" fmla="*/ 52 h 69"/>
                <a:gd name="T14" fmla="*/ 3 w 63"/>
                <a:gd name="T15" fmla="*/ 30 h 69"/>
                <a:gd name="T16" fmla="*/ 17 w 63"/>
                <a:gd name="T17" fmla="*/ 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69">
                  <a:moveTo>
                    <a:pt x="17" y="6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42" y="0"/>
                    <a:pt x="53" y="6"/>
                    <a:pt x="55" y="17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3" y="49"/>
                    <a:pt x="57" y="60"/>
                    <a:pt x="46" y="63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22" y="69"/>
                    <a:pt x="11" y="62"/>
                    <a:pt x="8" y="52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0" y="19"/>
                    <a:pt x="6" y="8"/>
                    <a:pt x="17" y="6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5" name="Freeform 106"/>
            <p:cNvSpPr/>
            <p:nvPr/>
          </p:nvSpPr>
          <p:spPr bwMode="auto">
            <a:xfrm>
              <a:off x="4360863" y="1350963"/>
              <a:ext cx="77787" cy="161925"/>
            </a:xfrm>
            <a:custGeom>
              <a:avLst/>
              <a:gdLst>
                <a:gd name="T0" fmla="*/ 11 w 21"/>
                <a:gd name="T1" fmla="*/ 2 h 43"/>
                <a:gd name="T2" fmla="*/ 20 w 21"/>
                <a:gd name="T3" fmla="*/ 0 h 43"/>
                <a:gd name="T4" fmla="*/ 21 w 21"/>
                <a:gd name="T5" fmla="*/ 0 h 43"/>
                <a:gd name="T6" fmla="*/ 21 w 21"/>
                <a:gd name="T7" fmla="*/ 41 h 43"/>
                <a:gd name="T8" fmla="*/ 21 w 21"/>
                <a:gd name="T9" fmla="*/ 41 h 43"/>
                <a:gd name="T10" fmla="*/ 5 w 21"/>
                <a:gd name="T11" fmla="*/ 32 h 43"/>
                <a:gd name="T12" fmla="*/ 1 w 21"/>
                <a:gd name="T13" fmla="*/ 18 h 43"/>
                <a:gd name="T14" fmla="*/ 11 w 21"/>
                <a:gd name="T15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43">
                  <a:moveTo>
                    <a:pt x="11" y="2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14" y="43"/>
                    <a:pt x="7" y="39"/>
                    <a:pt x="5" y="32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1"/>
                    <a:pt x="4" y="4"/>
                    <a:pt x="11" y="2"/>
                  </a:cubicBez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6" name="Freeform 107"/>
            <p:cNvSpPr/>
            <p:nvPr/>
          </p:nvSpPr>
          <p:spPr bwMode="auto">
            <a:xfrm>
              <a:off x="4341813" y="788988"/>
              <a:ext cx="330200" cy="309563"/>
            </a:xfrm>
            <a:custGeom>
              <a:avLst/>
              <a:gdLst>
                <a:gd name="T0" fmla="*/ 13 w 88"/>
                <a:gd name="T1" fmla="*/ 82 h 82"/>
                <a:gd name="T2" fmla="*/ 10 w 88"/>
                <a:gd name="T3" fmla="*/ 26 h 82"/>
                <a:gd name="T4" fmla="*/ 88 w 88"/>
                <a:gd name="T5" fmla="*/ 0 h 82"/>
                <a:gd name="T6" fmla="*/ 29 w 88"/>
                <a:gd name="T7" fmla="*/ 40 h 82"/>
                <a:gd name="T8" fmla="*/ 34 w 88"/>
                <a:gd name="T9" fmla="*/ 79 h 82"/>
                <a:gd name="T10" fmla="*/ 13 w 88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82">
                  <a:moveTo>
                    <a:pt x="13" y="82"/>
                  </a:moveTo>
                  <a:cubicBezTo>
                    <a:pt x="13" y="82"/>
                    <a:pt x="0" y="40"/>
                    <a:pt x="10" y="26"/>
                  </a:cubicBezTo>
                  <a:cubicBezTo>
                    <a:pt x="21" y="11"/>
                    <a:pt x="88" y="0"/>
                    <a:pt x="88" y="0"/>
                  </a:cubicBezTo>
                  <a:cubicBezTo>
                    <a:pt x="88" y="0"/>
                    <a:pt x="32" y="15"/>
                    <a:pt x="29" y="40"/>
                  </a:cubicBezTo>
                  <a:cubicBezTo>
                    <a:pt x="26" y="65"/>
                    <a:pt x="34" y="79"/>
                    <a:pt x="34" y="79"/>
                  </a:cubicBezTo>
                  <a:lnTo>
                    <a:pt x="13" y="82"/>
                  </a:lnTo>
                  <a:close/>
                </a:path>
              </a:pathLst>
            </a:custGeom>
            <a:solidFill>
              <a:srgbClr val="6E63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7" name="Freeform 108"/>
            <p:cNvSpPr/>
            <p:nvPr/>
          </p:nvSpPr>
          <p:spPr bwMode="auto">
            <a:xfrm>
              <a:off x="5289550" y="1512888"/>
              <a:ext cx="763587" cy="436563"/>
            </a:xfrm>
            <a:custGeom>
              <a:avLst/>
              <a:gdLst>
                <a:gd name="T0" fmla="*/ 28 w 481"/>
                <a:gd name="T1" fmla="*/ 275 h 275"/>
                <a:gd name="T2" fmla="*/ 481 w 481"/>
                <a:gd name="T3" fmla="*/ 9 h 275"/>
                <a:gd name="T4" fmla="*/ 478 w 481"/>
                <a:gd name="T5" fmla="*/ 0 h 275"/>
                <a:gd name="T6" fmla="*/ 0 w 481"/>
                <a:gd name="T7" fmla="*/ 227 h 275"/>
                <a:gd name="T8" fmla="*/ 28 w 481"/>
                <a:gd name="T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1" h="275">
                  <a:moveTo>
                    <a:pt x="28" y="275"/>
                  </a:moveTo>
                  <a:lnTo>
                    <a:pt x="481" y="9"/>
                  </a:lnTo>
                  <a:lnTo>
                    <a:pt x="478" y="0"/>
                  </a:lnTo>
                  <a:lnTo>
                    <a:pt x="0" y="227"/>
                  </a:lnTo>
                  <a:lnTo>
                    <a:pt x="28" y="27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8" name="Freeform 109"/>
            <p:cNvSpPr/>
            <p:nvPr/>
          </p:nvSpPr>
          <p:spPr bwMode="auto">
            <a:xfrm>
              <a:off x="5465763" y="1779588"/>
              <a:ext cx="150812" cy="225425"/>
            </a:xfrm>
            <a:custGeom>
              <a:avLst/>
              <a:gdLst>
                <a:gd name="T0" fmla="*/ 33 w 40"/>
                <a:gd name="T1" fmla="*/ 0 h 60"/>
                <a:gd name="T2" fmla="*/ 10 w 40"/>
                <a:gd name="T3" fmla="*/ 8 h 60"/>
                <a:gd name="T4" fmla="*/ 5 w 40"/>
                <a:gd name="T5" fmla="*/ 21 h 60"/>
                <a:gd name="T6" fmla="*/ 5 w 40"/>
                <a:gd name="T7" fmla="*/ 49 h 60"/>
                <a:gd name="T8" fmla="*/ 34 w 40"/>
                <a:gd name="T9" fmla="*/ 37 h 60"/>
                <a:gd name="T10" fmla="*/ 35 w 40"/>
                <a:gd name="T11" fmla="*/ 26 h 60"/>
                <a:gd name="T12" fmla="*/ 36 w 40"/>
                <a:gd name="T13" fmla="*/ 15 h 60"/>
                <a:gd name="T14" fmla="*/ 33 w 40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60">
                  <a:moveTo>
                    <a:pt x="33" y="0"/>
                  </a:moveTo>
                  <a:cubicBezTo>
                    <a:pt x="25" y="5"/>
                    <a:pt x="21" y="3"/>
                    <a:pt x="10" y="8"/>
                  </a:cubicBezTo>
                  <a:cubicBezTo>
                    <a:pt x="0" y="12"/>
                    <a:pt x="4" y="18"/>
                    <a:pt x="5" y="21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60"/>
                    <a:pt x="36" y="45"/>
                    <a:pt x="34" y="37"/>
                  </a:cubicBezTo>
                  <a:cubicBezTo>
                    <a:pt x="38" y="33"/>
                    <a:pt x="37" y="28"/>
                    <a:pt x="35" y="26"/>
                  </a:cubicBezTo>
                  <a:cubicBezTo>
                    <a:pt x="39" y="21"/>
                    <a:pt x="37" y="17"/>
                    <a:pt x="36" y="15"/>
                  </a:cubicBezTo>
                  <a:cubicBezTo>
                    <a:pt x="40" y="10"/>
                    <a:pt x="37" y="2"/>
                    <a:pt x="33" y="0"/>
                  </a:cubicBez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9" name="Freeform 110"/>
            <p:cNvSpPr/>
            <p:nvPr/>
          </p:nvSpPr>
          <p:spPr bwMode="auto">
            <a:xfrm>
              <a:off x="4729163" y="1068388"/>
              <a:ext cx="198437" cy="96838"/>
            </a:xfrm>
            <a:custGeom>
              <a:avLst/>
              <a:gdLst>
                <a:gd name="T0" fmla="*/ 0 w 53"/>
                <a:gd name="T1" fmla="*/ 23 h 26"/>
                <a:gd name="T2" fmla="*/ 53 w 53"/>
                <a:gd name="T3" fmla="*/ 23 h 26"/>
                <a:gd name="T4" fmla="*/ 50 w 53"/>
                <a:gd name="T5" fmla="*/ 25 h 26"/>
                <a:gd name="T6" fmla="*/ 3 w 53"/>
                <a:gd name="T7" fmla="*/ 26 h 26"/>
                <a:gd name="T8" fmla="*/ 0 w 53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6">
                  <a:moveTo>
                    <a:pt x="0" y="23"/>
                  </a:moveTo>
                  <a:cubicBezTo>
                    <a:pt x="10" y="0"/>
                    <a:pt x="43" y="1"/>
                    <a:pt x="53" y="23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2" y="10"/>
                    <a:pt x="13" y="9"/>
                    <a:pt x="3" y="26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0" name="Freeform 111"/>
            <p:cNvSpPr/>
            <p:nvPr/>
          </p:nvSpPr>
          <p:spPr bwMode="auto">
            <a:xfrm>
              <a:off x="5097463" y="1090613"/>
              <a:ext cx="176212" cy="128588"/>
            </a:xfrm>
            <a:custGeom>
              <a:avLst/>
              <a:gdLst>
                <a:gd name="T0" fmla="*/ 0 w 47"/>
                <a:gd name="T1" fmla="*/ 20 h 34"/>
                <a:gd name="T2" fmla="*/ 47 w 47"/>
                <a:gd name="T3" fmla="*/ 33 h 34"/>
                <a:gd name="T4" fmla="*/ 43 w 47"/>
                <a:gd name="T5" fmla="*/ 34 h 34"/>
                <a:gd name="T6" fmla="*/ 2 w 47"/>
                <a:gd name="T7" fmla="*/ 23 h 34"/>
                <a:gd name="T8" fmla="*/ 0 w 47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4">
                  <a:moveTo>
                    <a:pt x="0" y="20"/>
                  </a:moveTo>
                  <a:cubicBezTo>
                    <a:pt x="16" y="0"/>
                    <a:pt x="44" y="9"/>
                    <a:pt x="47" y="33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1" y="18"/>
                    <a:pt x="16" y="9"/>
                    <a:pt x="2" y="23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1" name="Freeform 112"/>
            <p:cNvSpPr/>
            <p:nvPr/>
          </p:nvSpPr>
          <p:spPr bwMode="auto">
            <a:xfrm>
              <a:off x="5416550" y="1716088"/>
              <a:ext cx="155575" cy="71438"/>
            </a:xfrm>
            <a:custGeom>
              <a:avLst/>
              <a:gdLst>
                <a:gd name="T0" fmla="*/ 0 w 41"/>
                <a:gd name="T1" fmla="*/ 9 h 19"/>
                <a:gd name="T2" fmla="*/ 39 w 41"/>
                <a:gd name="T3" fmla="*/ 0 h 19"/>
                <a:gd name="T4" fmla="*/ 34 w 41"/>
                <a:gd name="T5" fmla="*/ 15 h 19"/>
                <a:gd name="T6" fmla="*/ 6 w 41"/>
                <a:gd name="T7" fmla="*/ 17 h 19"/>
                <a:gd name="T8" fmla="*/ 0 w 41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9">
                  <a:moveTo>
                    <a:pt x="0" y="9"/>
                  </a:moveTo>
                  <a:cubicBezTo>
                    <a:pt x="17" y="8"/>
                    <a:pt x="28" y="1"/>
                    <a:pt x="39" y="0"/>
                  </a:cubicBezTo>
                  <a:cubicBezTo>
                    <a:pt x="39" y="0"/>
                    <a:pt x="41" y="11"/>
                    <a:pt x="34" y="15"/>
                  </a:cubicBezTo>
                  <a:cubicBezTo>
                    <a:pt x="27" y="19"/>
                    <a:pt x="6" y="17"/>
                    <a:pt x="6" y="17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DC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2" name="Freeform 113"/>
            <p:cNvSpPr/>
            <p:nvPr/>
          </p:nvSpPr>
          <p:spPr bwMode="auto">
            <a:xfrm>
              <a:off x="5446713" y="1828800"/>
              <a:ext cx="125412" cy="150813"/>
            </a:xfrm>
            <a:custGeom>
              <a:avLst/>
              <a:gdLst>
                <a:gd name="T0" fmla="*/ 9 w 33"/>
                <a:gd name="T1" fmla="*/ 3 h 40"/>
                <a:gd name="T2" fmla="*/ 12 w 33"/>
                <a:gd name="T3" fmla="*/ 5 h 40"/>
                <a:gd name="T4" fmla="*/ 13 w 33"/>
                <a:gd name="T5" fmla="*/ 5 h 40"/>
                <a:gd name="T6" fmla="*/ 32 w 33"/>
                <a:gd name="T7" fmla="*/ 0 h 40"/>
                <a:gd name="T8" fmla="*/ 32 w 33"/>
                <a:gd name="T9" fmla="*/ 0 h 40"/>
                <a:gd name="T10" fmla="*/ 33 w 33"/>
                <a:gd name="T11" fmla="*/ 1 h 40"/>
                <a:gd name="T12" fmla="*/ 15 w 33"/>
                <a:gd name="T13" fmla="*/ 8 h 40"/>
                <a:gd name="T14" fmla="*/ 13 w 33"/>
                <a:gd name="T15" fmla="*/ 9 h 40"/>
                <a:gd name="T16" fmla="*/ 13 w 33"/>
                <a:gd name="T17" fmla="*/ 9 h 40"/>
                <a:gd name="T18" fmla="*/ 13 w 33"/>
                <a:gd name="T19" fmla="*/ 9 h 40"/>
                <a:gd name="T20" fmla="*/ 4 w 33"/>
                <a:gd name="T21" fmla="*/ 12 h 40"/>
                <a:gd name="T22" fmla="*/ 4 w 33"/>
                <a:gd name="T23" fmla="*/ 15 h 40"/>
                <a:gd name="T24" fmla="*/ 5 w 33"/>
                <a:gd name="T25" fmla="*/ 18 h 40"/>
                <a:gd name="T26" fmla="*/ 14 w 33"/>
                <a:gd name="T27" fmla="*/ 16 h 40"/>
                <a:gd name="T28" fmla="*/ 14 w 33"/>
                <a:gd name="T29" fmla="*/ 16 h 40"/>
                <a:gd name="T30" fmla="*/ 33 w 33"/>
                <a:gd name="T31" fmla="*/ 13 h 40"/>
                <a:gd name="T32" fmla="*/ 33 w 33"/>
                <a:gd name="T33" fmla="*/ 13 h 40"/>
                <a:gd name="T34" fmla="*/ 14 w 33"/>
                <a:gd name="T35" fmla="*/ 20 h 40"/>
                <a:gd name="T36" fmla="*/ 14 w 33"/>
                <a:gd name="T37" fmla="*/ 20 h 40"/>
                <a:gd name="T38" fmla="*/ 7 w 33"/>
                <a:gd name="T39" fmla="*/ 22 h 40"/>
                <a:gd name="T40" fmla="*/ 7 w 33"/>
                <a:gd name="T41" fmla="*/ 23 h 40"/>
                <a:gd name="T42" fmla="*/ 6 w 33"/>
                <a:gd name="T43" fmla="*/ 27 h 40"/>
                <a:gd name="T44" fmla="*/ 7 w 33"/>
                <a:gd name="T45" fmla="*/ 29 h 40"/>
                <a:gd name="T46" fmla="*/ 8 w 33"/>
                <a:gd name="T47" fmla="*/ 29 h 40"/>
                <a:gd name="T48" fmla="*/ 14 w 33"/>
                <a:gd name="T49" fmla="*/ 28 h 40"/>
                <a:gd name="T50" fmla="*/ 14 w 33"/>
                <a:gd name="T51" fmla="*/ 28 h 40"/>
                <a:gd name="T52" fmla="*/ 15 w 33"/>
                <a:gd name="T53" fmla="*/ 27 h 40"/>
                <a:gd name="T54" fmla="*/ 33 w 33"/>
                <a:gd name="T55" fmla="*/ 23 h 40"/>
                <a:gd name="T56" fmla="*/ 33 w 33"/>
                <a:gd name="T57" fmla="*/ 23 h 40"/>
                <a:gd name="T58" fmla="*/ 15 w 33"/>
                <a:gd name="T59" fmla="*/ 31 h 40"/>
                <a:gd name="T60" fmla="*/ 16 w 33"/>
                <a:gd name="T61" fmla="*/ 38 h 40"/>
                <a:gd name="T62" fmla="*/ 15 w 33"/>
                <a:gd name="T63" fmla="*/ 40 h 40"/>
                <a:gd name="T64" fmla="*/ 10 w 33"/>
                <a:gd name="T65" fmla="*/ 36 h 40"/>
                <a:gd name="T66" fmla="*/ 11 w 33"/>
                <a:gd name="T67" fmla="*/ 32 h 40"/>
                <a:gd name="T68" fmla="*/ 10 w 33"/>
                <a:gd name="T69" fmla="*/ 32 h 40"/>
                <a:gd name="T70" fmla="*/ 7 w 33"/>
                <a:gd name="T71" fmla="*/ 32 h 40"/>
                <a:gd name="T72" fmla="*/ 4 w 33"/>
                <a:gd name="T73" fmla="*/ 31 h 40"/>
                <a:gd name="T74" fmla="*/ 3 w 33"/>
                <a:gd name="T75" fmla="*/ 27 h 40"/>
                <a:gd name="T76" fmla="*/ 4 w 33"/>
                <a:gd name="T77" fmla="*/ 21 h 40"/>
                <a:gd name="T78" fmla="*/ 4 w 33"/>
                <a:gd name="T79" fmla="*/ 21 h 40"/>
                <a:gd name="T80" fmla="*/ 4 w 33"/>
                <a:gd name="T81" fmla="*/ 21 h 40"/>
                <a:gd name="T82" fmla="*/ 3 w 33"/>
                <a:gd name="T83" fmla="*/ 20 h 40"/>
                <a:gd name="T84" fmla="*/ 1 w 33"/>
                <a:gd name="T85" fmla="*/ 16 h 40"/>
                <a:gd name="T86" fmla="*/ 1 w 33"/>
                <a:gd name="T87" fmla="*/ 16 h 40"/>
                <a:gd name="T88" fmla="*/ 1 w 33"/>
                <a:gd name="T89" fmla="*/ 16 h 40"/>
                <a:gd name="T90" fmla="*/ 2 w 33"/>
                <a:gd name="T91" fmla="*/ 11 h 40"/>
                <a:gd name="T92" fmla="*/ 9 w 33"/>
                <a:gd name="T93" fmla="*/ 7 h 40"/>
                <a:gd name="T94" fmla="*/ 8 w 33"/>
                <a:gd name="T95" fmla="*/ 3 h 40"/>
                <a:gd name="T96" fmla="*/ 9 w 33"/>
                <a:gd name="T9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40">
                  <a:moveTo>
                    <a:pt x="9" y="3"/>
                  </a:moveTo>
                  <a:cubicBezTo>
                    <a:pt x="9" y="3"/>
                    <a:pt x="11" y="5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2"/>
                    <a:pt x="20" y="6"/>
                    <a:pt x="15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9"/>
                    <a:pt x="5" y="11"/>
                    <a:pt x="4" y="12"/>
                  </a:cubicBezTo>
                  <a:cubicBezTo>
                    <a:pt x="4" y="14"/>
                    <a:pt x="4" y="15"/>
                    <a:pt x="4" y="1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4"/>
                    <a:pt x="6" y="26"/>
                    <a:pt x="6" y="27"/>
                  </a:cubicBezTo>
                  <a:cubicBezTo>
                    <a:pt x="7" y="28"/>
                    <a:pt x="7" y="28"/>
                    <a:pt x="7" y="29"/>
                  </a:cubicBezTo>
                  <a:cubicBezTo>
                    <a:pt x="7" y="29"/>
                    <a:pt x="7" y="29"/>
                    <a:pt x="8" y="29"/>
                  </a:cubicBezTo>
                  <a:cubicBezTo>
                    <a:pt x="8" y="29"/>
                    <a:pt x="12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1" y="33"/>
                    <a:pt x="14" y="38"/>
                    <a:pt x="16" y="38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1" y="40"/>
                    <a:pt x="10" y="36"/>
                  </a:cubicBezTo>
                  <a:cubicBezTo>
                    <a:pt x="10" y="35"/>
                    <a:pt x="10" y="33"/>
                    <a:pt x="11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8" y="32"/>
                    <a:pt x="7" y="32"/>
                  </a:cubicBezTo>
                  <a:cubicBezTo>
                    <a:pt x="6" y="32"/>
                    <a:pt x="5" y="32"/>
                    <a:pt x="4" y="31"/>
                  </a:cubicBezTo>
                  <a:cubicBezTo>
                    <a:pt x="4" y="30"/>
                    <a:pt x="4" y="29"/>
                    <a:pt x="3" y="27"/>
                  </a:cubicBezTo>
                  <a:cubicBezTo>
                    <a:pt x="3" y="25"/>
                    <a:pt x="3" y="23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0" y="13"/>
                    <a:pt x="2" y="11"/>
                  </a:cubicBezTo>
                  <a:cubicBezTo>
                    <a:pt x="3" y="9"/>
                    <a:pt x="6" y="8"/>
                    <a:pt x="9" y="7"/>
                  </a:cubicBezTo>
                  <a:cubicBezTo>
                    <a:pt x="8" y="6"/>
                    <a:pt x="8" y="3"/>
                    <a:pt x="8" y="3"/>
                  </a:cubicBezTo>
                  <a:lnTo>
                    <a:pt x="9" y="3"/>
                  </a:lnTo>
                  <a:close/>
                </a:path>
              </a:pathLst>
            </a:custGeom>
            <a:solidFill>
              <a:srgbClr val="E4B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53" name="Freeform 114"/>
            <p:cNvSpPr>
              <a:spLocks noEditPoints="1"/>
            </p:cNvSpPr>
            <p:nvPr/>
          </p:nvSpPr>
          <p:spPr bwMode="auto">
            <a:xfrm>
              <a:off x="4435475" y="2540000"/>
              <a:ext cx="134937" cy="76200"/>
            </a:xfrm>
            <a:custGeom>
              <a:avLst/>
              <a:gdLst>
                <a:gd name="T0" fmla="*/ 21 w 36"/>
                <a:gd name="T1" fmla="*/ 20 h 20"/>
                <a:gd name="T2" fmla="*/ 25 w 36"/>
                <a:gd name="T3" fmla="*/ 18 h 20"/>
                <a:gd name="T4" fmla="*/ 22 w 36"/>
                <a:gd name="T5" fmla="*/ 17 h 20"/>
                <a:gd name="T6" fmla="*/ 2 w 36"/>
                <a:gd name="T7" fmla="*/ 2 h 20"/>
                <a:gd name="T8" fmla="*/ 0 w 36"/>
                <a:gd name="T9" fmla="*/ 2 h 20"/>
                <a:gd name="T10" fmla="*/ 20 w 36"/>
                <a:gd name="T11" fmla="*/ 19 h 20"/>
                <a:gd name="T12" fmla="*/ 21 w 36"/>
                <a:gd name="T13" fmla="*/ 20 h 20"/>
                <a:gd name="T14" fmla="*/ 29 w 36"/>
                <a:gd name="T15" fmla="*/ 16 h 20"/>
                <a:gd name="T16" fmla="*/ 8 w 36"/>
                <a:gd name="T17" fmla="*/ 2 h 20"/>
                <a:gd name="T18" fmla="*/ 10 w 36"/>
                <a:gd name="T19" fmla="*/ 1 h 20"/>
                <a:gd name="T20" fmla="*/ 32 w 36"/>
                <a:gd name="T21" fmla="*/ 13 h 20"/>
                <a:gd name="T22" fmla="*/ 32 w 36"/>
                <a:gd name="T23" fmla="*/ 13 h 20"/>
                <a:gd name="T24" fmla="*/ 29 w 36"/>
                <a:gd name="T25" fmla="*/ 16 h 20"/>
                <a:gd name="T26" fmla="*/ 33 w 36"/>
                <a:gd name="T27" fmla="*/ 12 h 20"/>
                <a:gd name="T28" fmla="*/ 18 w 36"/>
                <a:gd name="T29" fmla="*/ 1 h 20"/>
                <a:gd name="T30" fmla="*/ 19 w 36"/>
                <a:gd name="T31" fmla="*/ 0 h 20"/>
                <a:gd name="T32" fmla="*/ 36 w 36"/>
                <a:gd name="T33" fmla="*/ 10 h 20"/>
                <a:gd name="T34" fmla="*/ 33 w 36"/>
                <a:gd name="T35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20">
                  <a:moveTo>
                    <a:pt x="21" y="20"/>
                  </a:moveTo>
                  <a:cubicBezTo>
                    <a:pt x="22" y="19"/>
                    <a:pt x="24" y="19"/>
                    <a:pt x="25" y="18"/>
                  </a:cubicBezTo>
                  <a:cubicBezTo>
                    <a:pt x="24" y="17"/>
                    <a:pt x="22" y="17"/>
                    <a:pt x="22" y="17"/>
                  </a:cubicBezTo>
                  <a:cubicBezTo>
                    <a:pt x="14" y="13"/>
                    <a:pt x="5" y="9"/>
                    <a:pt x="2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11"/>
                    <a:pt x="12" y="15"/>
                    <a:pt x="20" y="19"/>
                  </a:cubicBezTo>
                  <a:cubicBezTo>
                    <a:pt x="21" y="20"/>
                    <a:pt x="21" y="20"/>
                    <a:pt x="21" y="20"/>
                  </a:cubicBezTo>
                  <a:close/>
                  <a:moveTo>
                    <a:pt x="29" y="16"/>
                  </a:moveTo>
                  <a:cubicBezTo>
                    <a:pt x="21" y="13"/>
                    <a:pt x="13" y="9"/>
                    <a:pt x="8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4" y="8"/>
                    <a:pt x="24" y="10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4"/>
                    <a:pt x="30" y="15"/>
                    <a:pt x="29" y="16"/>
                  </a:cubicBezTo>
                  <a:close/>
                  <a:moveTo>
                    <a:pt x="33" y="12"/>
                  </a:moveTo>
                  <a:cubicBezTo>
                    <a:pt x="27" y="10"/>
                    <a:pt x="21" y="7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6"/>
                    <a:pt x="29" y="8"/>
                    <a:pt x="36" y="10"/>
                  </a:cubicBezTo>
                  <a:cubicBezTo>
                    <a:pt x="35" y="11"/>
                    <a:pt x="34" y="12"/>
                    <a:pt x="33" y="12"/>
                  </a:cubicBezTo>
                  <a:close/>
                </a:path>
              </a:pathLst>
            </a:custGeom>
            <a:solidFill>
              <a:srgbClr val="B996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1" name="Freeform 122"/>
            <p:cNvSpPr/>
            <p:nvPr/>
          </p:nvSpPr>
          <p:spPr bwMode="auto">
            <a:xfrm>
              <a:off x="4729163" y="635000"/>
              <a:ext cx="123825" cy="120650"/>
            </a:xfrm>
            <a:custGeom>
              <a:avLst/>
              <a:gdLst>
                <a:gd name="T0" fmla="*/ 66 w 78"/>
                <a:gd name="T1" fmla="*/ 76 h 76"/>
                <a:gd name="T2" fmla="*/ 0 w 78"/>
                <a:gd name="T3" fmla="*/ 23 h 76"/>
                <a:gd name="T4" fmla="*/ 21 w 78"/>
                <a:gd name="T5" fmla="*/ 4 h 76"/>
                <a:gd name="T6" fmla="*/ 54 w 78"/>
                <a:gd name="T7" fmla="*/ 42 h 76"/>
                <a:gd name="T8" fmla="*/ 50 w 78"/>
                <a:gd name="T9" fmla="*/ 0 h 76"/>
                <a:gd name="T10" fmla="*/ 78 w 78"/>
                <a:gd name="T11" fmla="*/ 2 h 76"/>
                <a:gd name="T12" fmla="*/ 66 w 78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76">
                  <a:moveTo>
                    <a:pt x="66" y="76"/>
                  </a:moveTo>
                  <a:lnTo>
                    <a:pt x="0" y="23"/>
                  </a:lnTo>
                  <a:lnTo>
                    <a:pt x="21" y="4"/>
                  </a:lnTo>
                  <a:lnTo>
                    <a:pt x="54" y="42"/>
                  </a:lnTo>
                  <a:lnTo>
                    <a:pt x="50" y="0"/>
                  </a:lnTo>
                  <a:lnTo>
                    <a:pt x="78" y="2"/>
                  </a:lnTo>
                  <a:lnTo>
                    <a:pt x="66" y="76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62" name="Freeform 123"/>
            <p:cNvSpPr/>
            <p:nvPr/>
          </p:nvSpPr>
          <p:spPr bwMode="auto">
            <a:xfrm>
              <a:off x="4864100" y="600075"/>
              <a:ext cx="76200" cy="98425"/>
            </a:xfrm>
            <a:custGeom>
              <a:avLst/>
              <a:gdLst>
                <a:gd name="T0" fmla="*/ 0 w 48"/>
                <a:gd name="T1" fmla="*/ 57 h 62"/>
                <a:gd name="T2" fmla="*/ 17 w 48"/>
                <a:gd name="T3" fmla="*/ 0 h 62"/>
                <a:gd name="T4" fmla="*/ 48 w 48"/>
                <a:gd name="T5" fmla="*/ 15 h 62"/>
                <a:gd name="T6" fmla="*/ 7 w 48"/>
                <a:gd name="T7" fmla="*/ 62 h 62"/>
                <a:gd name="T8" fmla="*/ 0 w 48"/>
                <a:gd name="T9" fmla="*/ 5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2">
                  <a:moveTo>
                    <a:pt x="0" y="57"/>
                  </a:moveTo>
                  <a:lnTo>
                    <a:pt x="17" y="0"/>
                  </a:lnTo>
                  <a:lnTo>
                    <a:pt x="48" y="15"/>
                  </a:lnTo>
                  <a:lnTo>
                    <a:pt x="7" y="6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422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sp>
        <p:nvSpPr>
          <p:cNvPr id="63" name="62"/>
          <p:cNvSpPr txBox="1"/>
          <p:nvPr/>
        </p:nvSpPr>
        <p:spPr>
          <a:xfrm rot="21307475">
            <a:off x="2447861" y="2170624"/>
            <a:ext cx="4647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Khám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phá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8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900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2" presetClass="entr" presetSubtype="1" accel="4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C2654922-B509-4EFB-9100-0453E079FBEA}"/>
              </a:ext>
            </a:extLst>
          </p:cNvPr>
          <p:cNvGrpSpPr/>
          <p:nvPr/>
        </p:nvGrpSpPr>
        <p:grpSpPr>
          <a:xfrm>
            <a:off x="1553592" y="967667"/>
            <a:ext cx="8682361" cy="4026364"/>
            <a:chOff x="1175657" y="2190296"/>
            <a:chExt cx="4412343" cy="2828475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4AEDCA78-B878-49CA-BD44-C977939E4B6A}"/>
                </a:ext>
              </a:extLst>
            </p:cNvPr>
            <p:cNvSpPr/>
            <p:nvPr/>
          </p:nvSpPr>
          <p:spPr>
            <a:xfrm>
              <a:off x="1175657" y="2943228"/>
              <a:ext cx="4412343" cy="2075543"/>
            </a:xfrm>
            <a:prstGeom prst="roundRect">
              <a:avLst>
                <a:gd name="adj" fmla="val 8275"/>
              </a:avLst>
            </a:prstGeom>
            <a:solidFill>
              <a:schemeClr val="bg1"/>
            </a:solidFill>
            <a:ln w="28575">
              <a:solidFill>
                <a:srgbClr val="FFA6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B5AD474-A2E1-431C-80A9-04C34E6C7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6342" y="2190296"/>
              <a:ext cx="3258230" cy="1237800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41C9C6AA-F6CC-4883-904C-515B09D264E8}"/>
              </a:ext>
            </a:extLst>
          </p:cNvPr>
          <p:cNvSpPr txBox="1"/>
          <p:nvPr/>
        </p:nvSpPr>
        <p:spPr>
          <a:xfrm>
            <a:off x="1752599" y="2635595"/>
            <a:ext cx="8483354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defRPr/>
            </a:pPr>
            <a:r>
              <a:rPr lang="vi-VN" altLang="zh-CN" sz="3800" b="1" dirty="0">
                <a:solidFill>
                  <a:srgbClr val="E53238"/>
                </a:solidFill>
                <a:ea typeface="百变马丁" panose="02010601030101010101" pitchFamily="2" charset="-122"/>
              </a:rPr>
              <a:t>1. Những việc cần làm để giữ sạch môi trường xung quanh nhà ở. </a:t>
            </a:r>
            <a:endParaRPr kumimoji="0" lang="zh-CN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Arial"/>
              <a:ea typeface="百变马丁" panose="02010601030101010101" pitchFamily="2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07E6FD5-F837-42BE-A93E-127D90FA7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475216"/>
            <a:ext cx="1068387" cy="650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1CAB7D-3DA8-4790-A0B0-002E875763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844" y="4161544"/>
            <a:ext cx="3809620" cy="28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50874" y="170121"/>
            <a:ext cx="11536326" cy="66878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" name="Google Shape;1023;p13">
            <a:extLst>
              <a:ext uri="{FF2B5EF4-FFF2-40B4-BE49-F238E27FC236}">
                <a16:creationId xmlns:a16="http://schemas.microsoft.com/office/drawing/2014/main" id="{767B6976-4F88-41CA-BD53-EA4255504B8E}"/>
              </a:ext>
            </a:extLst>
          </p:cNvPr>
          <p:cNvGrpSpPr/>
          <p:nvPr/>
        </p:nvGrpSpPr>
        <p:grpSpPr>
          <a:xfrm>
            <a:off x="167994" y="1573132"/>
            <a:ext cx="4484624" cy="2528919"/>
            <a:chOff x="5876916" y="975793"/>
            <a:chExt cx="4684259" cy="2641495"/>
          </a:xfrm>
        </p:grpSpPr>
        <p:grpSp>
          <p:nvGrpSpPr>
            <p:cNvPr id="23" name="Google Shape;1024;p13">
              <a:extLst>
                <a:ext uri="{FF2B5EF4-FFF2-40B4-BE49-F238E27FC236}">
                  <a16:creationId xmlns:a16="http://schemas.microsoft.com/office/drawing/2014/main" id="{E0AE6488-3731-4B18-8D77-4C62C38326A9}"/>
                </a:ext>
              </a:extLst>
            </p:cNvPr>
            <p:cNvGrpSpPr/>
            <p:nvPr/>
          </p:nvGrpSpPr>
          <p:grpSpPr>
            <a:xfrm>
              <a:off x="5876916" y="975793"/>
              <a:ext cx="4684259" cy="2113916"/>
              <a:chOff x="2387762" y="551055"/>
              <a:chExt cx="7051289" cy="3182111"/>
            </a:xfrm>
          </p:grpSpPr>
          <p:pic>
            <p:nvPicPr>
              <p:cNvPr id="25" name="Google Shape;1025;p13" descr="2">
                <a:extLst>
                  <a:ext uri="{FF2B5EF4-FFF2-40B4-BE49-F238E27FC236}">
                    <a16:creationId xmlns:a16="http://schemas.microsoft.com/office/drawing/2014/main" id="{E0B4A787-9A83-4BBA-A581-688F46F5D7F5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Google Shape;1026;p13" descr="1">
                <a:extLst>
                  <a:ext uri="{FF2B5EF4-FFF2-40B4-BE49-F238E27FC236}">
                    <a16:creationId xmlns:a16="http://schemas.microsoft.com/office/drawing/2014/main" id="{6E6FC139-446A-45D7-A6B0-B8CA32DA92A2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999058" y="790165"/>
                <a:ext cx="3439993" cy="29156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Google Shape;1027;p13" descr="3">
                <a:extLst>
                  <a:ext uri="{FF2B5EF4-FFF2-40B4-BE49-F238E27FC236}">
                    <a16:creationId xmlns:a16="http://schemas.microsoft.com/office/drawing/2014/main" id="{24DB04C9-A9B3-4900-AA71-85C4743F701C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 flipH="1">
                <a:off x="2387762" y="872971"/>
                <a:ext cx="3374585" cy="286019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4" name="Google Shape;1028;p13">
              <a:extLst>
                <a:ext uri="{FF2B5EF4-FFF2-40B4-BE49-F238E27FC236}">
                  <a16:creationId xmlns:a16="http://schemas.microsoft.com/office/drawing/2014/main" id="{487ED9E4-8EE8-42D5-9974-5E2B270A691F}"/>
                </a:ext>
              </a:extLst>
            </p:cNvPr>
            <p:cNvSpPr/>
            <p:nvPr/>
          </p:nvSpPr>
          <p:spPr>
            <a:xfrm>
              <a:off x="6714251" y="2510908"/>
              <a:ext cx="3495263" cy="110638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Thảo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luận</a:t>
              </a:r>
              <a:endParaRPr lang="en-US" sz="32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nhóm</a:t>
              </a:r>
              <a:r>
                <a:rPr lang="en-US" sz="3200" b="1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4</a:t>
              </a:r>
              <a:endParaRPr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9EA0B8-C189-41CB-9480-9AB0F6B3C4A8}"/>
              </a:ext>
            </a:extLst>
          </p:cNvPr>
          <p:cNvGrpSpPr/>
          <p:nvPr/>
        </p:nvGrpSpPr>
        <p:grpSpPr>
          <a:xfrm>
            <a:off x="437484" y="-108120"/>
            <a:ext cx="10923184" cy="1367529"/>
            <a:chOff x="2010732" y="677561"/>
            <a:chExt cx="16384776" cy="205129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6D14799-E5C9-4F28-A94A-FFEA7A64A3BD}"/>
                </a:ext>
              </a:extLst>
            </p:cNvPr>
            <p:cNvSpPr/>
            <p:nvPr/>
          </p:nvSpPr>
          <p:spPr>
            <a:xfrm>
              <a:off x="4806316" y="997113"/>
              <a:ext cx="13589192" cy="1027099"/>
            </a:xfrm>
            <a:prstGeom prst="rect">
              <a:avLst/>
            </a:prstGeom>
            <a:solidFill>
              <a:srgbClr val="DCE6F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9E43BAC-9C61-43BE-AEF5-6946A5B8F600}"/>
                </a:ext>
              </a:extLst>
            </p:cNvPr>
            <p:cNvGrpSpPr/>
            <p:nvPr/>
          </p:nvGrpSpPr>
          <p:grpSpPr>
            <a:xfrm>
              <a:off x="2010732" y="677561"/>
              <a:ext cx="2981469" cy="2051293"/>
              <a:chOff x="1928814" y="125280"/>
              <a:chExt cx="2981469" cy="2051293"/>
            </a:xfrm>
          </p:grpSpPr>
          <p:pic>
            <p:nvPicPr>
              <p:cNvPr id="32" name="Picture 4">
                <a:extLst>
                  <a:ext uri="{FF2B5EF4-FFF2-40B4-BE49-F238E27FC236}">
                    <a16:creationId xmlns:a16="http://schemas.microsoft.com/office/drawing/2014/main" id="{F9DB42AE-D32D-4CDB-A53C-5D251DC434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15855" b="15342"/>
              <a:stretch>
                <a:fillRect/>
              </a:stretch>
            </p:blipFill>
            <p:spPr>
              <a:xfrm>
                <a:off x="1928814" y="125280"/>
                <a:ext cx="2981469" cy="2051293"/>
              </a:xfrm>
              <a:prstGeom prst="rect">
                <a:avLst/>
              </a:prstGeom>
            </p:spPr>
          </p:pic>
          <p:pic>
            <p:nvPicPr>
              <p:cNvPr id="33" name="Picture 10">
                <a:extLst>
                  <a:ext uri="{FF2B5EF4-FFF2-40B4-BE49-F238E27FC236}">
                    <a16:creationId xmlns:a16="http://schemas.microsoft.com/office/drawing/2014/main" id="{C13ABD8C-03CA-47EC-836F-8B317366F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192012" y="224239"/>
                <a:ext cx="2269232" cy="1577115"/>
              </a:xfrm>
              <a:prstGeom prst="rect">
                <a:avLst/>
              </a:prstGeom>
            </p:spPr>
          </p:pic>
        </p:grpSp>
        <p:sp>
          <p:nvSpPr>
            <p:cNvPr id="31" name="TextBox 14">
              <a:extLst>
                <a:ext uri="{FF2B5EF4-FFF2-40B4-BE49-F238E27FC236}">
                  <a16:creationId xmlns:a16="http://schemas.microsoft.com/office/drawing/2014/main" id="{F3AFE118-39B8-4371-A4CB-E18036765493}"/>
                </a:ext>
              </a:extLst>
            </p:cNvPr>
            <p:cNvSpPr txBox="1"/>
            <p:nvPr/>
          </p:nvSpPr>
          <p:spPr>
            <a:xfrm>
              <a:off x="5691480" y="1195746"/>
              <a:ext cx="12131630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Quan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sát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các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hình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dưới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đây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và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thực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 </a:t>
              </a:r>
              <a:r>
                <a:rPr lang="en-US" sz="3200" b="1" i="0" dirty="0" err="1">
                  <a:solidFill>
                    <a:srgbClr val="002060"/>
                  </a:solidFill>
                  <a:effectLst/>
                  <a:latin typeface="Roboto" panose="02000000000000000000" pitchFamily="2" charset="0"/>
                </a:rPr>
                <a:t>hiện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79B1B86-9E46-4EFF-89EA-C4E29B52B200}"/>
              </a:ext>
            </a:extLst>
          </p:cNvPr>
          <p:cNvGrpSpPr/>
          <p:nvPr/>
        </p:nvGrpSpPr>
        <p:grpSpPr>
          <a:xfrm>
            <a:off x="4635768" y="1131572"/>
            <a:ext cx="6889142" cy="983193"/>
            <a:chOff x="8710459" y="2769288"/>
            <a:chExt cx="8533283" cy="2746407"/>
          </a:xfrm>
        </p:grpSpPr>
        <p:sp>
          <p:nvSpPr>
            <p:cNvPr id="38" name="Speech Bubble: Rectangle with Corners Rounded 6">
              <a:extLst>
                <a:ext uri="{FF2B5EF4-FFF2-40B4-BE49-F238E27FC236}">
                  <a16:creationId xmlns:a16="http://schemas.microsoft.com/office/drawing/2014/main" id="{5F55E283-05CE-4562-A606-535520D1291C}"/>
                </a:ext>
              </a:extLst>
            </p:cNvPr>
            <p:cNvSpPr/>
            <p:nvPr/>
          </p:nvSpPr>
          <p:spPr>
            <a:xfrm flipH="1">
              <a:off x="8839153" y="2931953"/>
              <a:ext cx="8275896" cy="2583742"/>
            </a:xfrm>
            <a:prstGeom prst="wedgeRoundRectCallout">
              <a:avLst>
                <a:gd name="adj1" fmla="val 57459"/>
                <a:gd name="adj2" fmla="val 29358"/>
                <a:gd name="adj3" fmla="val 16667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630"/>
              <a:endParaRPr lang="en-US" sz="3200" dirty="0">
                <a:solidFill>
                  <a:srgbClr val="F7964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60CD458-D6E9-423E-B36E-A1C77D65DA44}"/>
                </a:ext>
              </a:extLst>
            </p:cNvPr>
            <p:cNvSpPr/>
            <p:nvPr/>
          </p:nvSpPr>
          <p:spPr>
            <a:xfrm>
              <a:off x="8710459" y="2769288"/>
              <a:ext cx="8533283" cy="2620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Kể tên việc làm trong mỗi hình? Nêu lợi ích của những việc làm đó?</a:t>
              </a:r>
              <a:endPara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F6B7D2A-3A80-4BD4-9551-FD178CE9E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5696" y="2188307"/>
            <a:ext cx="2977538" cy="23854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F4D09E-F69B-44AC-9B17-A1648EA946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3234" y="2267824"/>
            <a:ext cx="2805835" cy="230594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1A19E5E-4CD5-4B97-9576-8341485771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6735" y="4470998"/>
            <a:ext cx="2756499" cy="228208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E5AC83D-4EE8-48D9-B712-FEFED97EEA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7575" y="4527643"/>
            <a:ext cx="2756499" cy="213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4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50874" y="170121"/>
            <a:ext cx="11536326" cy="65283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EA5272-24CF-4F88-A86D-7E882F8E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3406" y="2152857"/>
            <a:ext cx="3891280" cy="32568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5AE8563-FA9B-4233-BAE0-A161ADD165BC}"/>
              </a:ext>
            </a:extLst>
          </p:cNvPr>
          <p:cNvSpPr txBox="1"/>
          <p:nvPr/>
        </p:nvSpPr>
        <p:spPr>
          <a:xfrm>
            <a:off x="1422400" y="346627"/>
            <a:ext cx="5794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Chia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sẻ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trước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lớp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45D483-CCE8-41B2-80E0-CD1D3E141B2F}"/>
              </a:ext>
            </a:extLst>
          </p:cNvPr>
          <p:cNvGrpSpPr/>
          <p:nvPr/>
        </p:nvGrpSpPr>
        <p:grpSpPr>
          <a:xfrm>
            <a:off x="6676866" y="2117477"/>
            <a:ext cx="4318154" cy="3651749"/>
            <a:chOff x="5195696" y="2188307"/>
            <a:chExt cx="5848378" cy="456477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C4F222-F499-4702-9532-BF3E93D05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95696" y="2188307"/>
              <a:ext cx="2977538" cy="238546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187F85E-80A9-437D-9A89-AA446E731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3234" y="2267824"/>
              <a:ext cx="2805835" cy="230594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94BAFA5-DCB9-4D6E-A17D-BECAEB61D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16735" y="4470998"/>
              <a:ext cx="2756499" cy="228208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FC4E879-77A0-48E1-85ED-201988C99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87575" y="4527643"/>
              <a:ext cx="2756499" cy="21314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747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00573A-84CE-47A2-A8EA-C495C7DD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04800"/>
            <a:ext cx="7010400" cy="943704"/>
          </a:xfrm>
          <a:prstGeom prst="rect">
            <a:avLst/>
          </a:prstGeom>
        </p:spPr>
      </p:pic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BA753831-9E83-41F7-B643-F2B665886778}"/>
              </a:ext>
            </a:extLst>
          </p:cNvPr>
          <p:cNvSpPr/>
          <p:nvPr/>
        </p:nvSpPr>
        <p:spPr>
          <a:xfrm flipH="1">
            <a:off x="5343536" y="2186519"/>
            <a:ext cx="6102848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C0B3B0C-CBA5-46DC-9715-6570A3967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6" y="1825524"/>
            <a:ext cx="4344942" cy="34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39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千图网海量PPT模板www.58pic.com ​​">
  <a:themeElements>
    <a:clrScheme name="自定义 255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FA439"/>
      </a:accent1>
      <a:accent2>
        <a:srgbClr val="CFA439"/>
      </a:accent2>
      <a:accent3>
        <a:srgbClr val="CFA439"/>
      </a:accent3>
      <a:accent4>
        <a:srgbClr val="CFA439"/>
      </a:accent4>
      <a:accent5>
        <a:srgbClr val="CFA439"/>
      </a:accent5>
      <a:accent6>
        <a:srgbClr val="CFA439"/>
      </a:accent6>
      <a:hlink>
        <a:srgbClr val="CFA439"/>
      </a:hlink>
      <a:folHlink>
        <a:srgbClr val="CFA43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모듈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6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630</Words>
  <Application>Microsoft Office PowerPoint</Application>
  <PresentationFormat>Widescreen</PresentationFormat>
  <Paragraphs>61</Paragraphs>
  <Slides>32</Slides>
  <Notes>10</Notes>
  <HiddenSlides>0</HiddenSlides>
  <MMClips>7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32</vt:i4>
      </vt:variant>
    </vt:vector>
  </HeadingPairs>
  <TitlesOfParts>
    <vt:vector size="67" baseType="lpstr">
      <vt:lpstr>等线</vt:lpstr>
      <vt:lpstr>等线 Light</vt:lpstr>
      <vt:lpstr>HY견고딕</vt:lpstr>
      <vt:lpstr>inpin heiti</vt:lpstr>
      <vt:lpstr>Lato Hairline</vt:lpstr>
      <vt:lpstr>Lato Regular</vt:lpstr>
      <vt:lpstr>맑은 고딕</vt:lpstr>
      <vt:lpstr>Microsoft YaHei</vt:lpstr>
      <vt:lpstr>Microsoft YaHei</vt:lpstr>
      <vt:lpstr>字魂59号-创粗黑</vt:lpstr>
      <vt:lpstr>Arial</vt:lpstr>
      <vt:lpstr>Arial Black</vt:lpstr>
      <vt:lpstr>Arial-Rounded</vt:lpstr>
      <vt:lpstr>Calibri</vt:lpstr>
      <vt:lpstr>Calibri Light</vt:lpstr>
      <vt:lpstr>Coiny</vt:lpstr>
      <vt:lpstr>Georgia</vt:lpstr>
      <vt:lpstr>Lato Light</vt:lpstr>
      <vt:lpstr>Roboto</vt:lpstr>
      <vt:lpstr>Times New Roman</vt:lpstr>
      <vt:lpstr>Utm AVO</vt:lpstr>
      <vt:lpstr>2_Office 主题​​</vt:lpstr>
      <vt:lpstr>Office 主题​​</vt:lpstr>
      <vt:lpstr>디자인 사용자 지정</vt:lpstr>
      <vt:lpstr>1_Office 主题​​</vt:lpstr>
      <vt:lpstr>包图主题2</vt:lpstr>
      <vt:lpstr>2_Office 主题</vt:lpstr>
      <vt:lpstr>5_Office Theme</vt:lpstr>
      <vt:lpstr>2_Office Theme</vt:lpstr>
      <vt:lpstr>Office 主题</vt:lpstr>
      <vt:lpstr>3_Office 主题</vt:lpstr>
      <vt:lpstr>默认设计模板</vt:lpstr>
      <vt:lpstr>1_Simple Light</vt:lpstr>
      <vt:lpstr>6_Office Theme</vt:lpstr>
      <vt:lpstr>千图网海量PPT模板www.58pic.com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41</cp:revision>
  <dcterms:created xsi:type="dcterms:W3CDTF">2022-07-09T23:00:05Z</dcterms:created>
  <dcterms:modified xsi:type="dcterms:W3CDTF">2022-07-22T23:08:39Z</dcterms:modified>
</cp:coreProperties>
</file>