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0"/>
  </p:notesMasterIdLst>
  <p:sldIdLst>
    <p:sldId id="333" r:id="rId3"/>
    <p:sldId id="262" r:id="rId4"/>
    <p:sldId id="328" r:id="rId5"/>
    <p:sldId id="265" r:id="rId6"/>
    <p:sldId id="307" r:id="rId7"/>
    <p:sldId id="308" r:id="rId8"/>
    <p:sldId id="309" r:id="rId9"/>
    <p:sldId id="317" r:id="rId10"/>
    <p:sldId id="310" r:id="rId11"/>
    <p:sldId id="300" r:id="rId12"/>
    <p:sldId id="301" r:id="rId13"/>
    <p:sldId id="303" r:id="rId14"/>
    <p:sldId id="304" r:id="rId15"/>
    <p:sldId id="318" r:id="rId16"/>
    <p:sldId id="311" r:id="rId17"/>
    <p:sldId id="319" r:id="rId18"/>
    <p:sldId id="312" r:id="rId19"/>
    <p:sldId id="320" r:id="rId20"/>
    <p:sldId id="313" r:id="rId21"/>
    <p:sldId id="314" r:id="rId22"/>
    <p:sldId id="323" r:id="rId23"/>
    <p:sldId id="327" r:id="rId24"/>
    <p:sldId id="324" r:id="rId25"/>
    <p:sldId id="329" r:id="rId26"/>
    <p:sldId id="332" r:id="rId27"/>
    <p:sldId id="330" r:id="rId28"/>
    <p:sldId id="305"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108B8"/>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90" autoAdjust="0"/>
    <p:restoredTop sz="94660"/>
  </p:normalViewPr>
  <p:slideViewPr>
    <p:cSldViewPr>
      <p:cViewPr varScale="1">
        <p:scale>
          <a:sx n="69" d="100"/>
          <a:sy n="69" d="100"/>
        </p:scale>
        <p:origin x="135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9A0BAF-4F55-4990-9EB9-CA2E11610F7F}" type="datetimeFigureOut">
              <a:rPr lang="en-US" smtClean="0"/>
              <a:pPr/>
              <a:t>7/16/2023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50AB57-8470-48B0-B0B4-EEBAA506EDBE}" type="slidenum">
              <a:rPr lang="en-US" smtClean="0"/>
              <a:pPr/>
              <a:t>‹#›</a:t>
            </a:fld>
            <a:endParaRPr lang="en-US"/>
          </a:p>
        </p:txBody>
      </p:sp>
    </p:spTree>
    <p:extLst>
      <p:ext uri="{BB962C8B-B14F-4D97-AF65-F5344CB8AC3E}">
        <p14:creationId xmlns:p14="http://schemas.microsoft.com/office/powerpoint/2010/main" val="1837991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850AB57-8470-48B0-B0B4-EEBAA506EDBE}" type="slidenum">
              <a:rPr lang="en-US" smtClean="0"/>
              <a:pPr/>
              <a:t>4</a:t>
            </a:fld>
            <a:endParaRPr lang="en-US"/>
          </a:p>
        </p:txBody>
      </p:sp>
    </p:spTree>
    <p:extLst>
      <p:ext uri="{BB962C8B-B14F-4D97-AF65-F5344CB8AC3E}">
        <p14:creationId xmlns:p14="http://schemas.microsoft.com/office/powerpoint/2010/main" val="2282292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CAE232-569B-44FC-818E-7C6C65251491}" type="datetimeFigureOut">
              <a:rPr lang="en-US" smtClean="0"/>
              <a:pPr/>
              <a:t>7/16/2023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3274633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CAE232-569B-44FC-818E-7C6C65251491}" type="datetimeFigureOut">
              <a:rPr lang="en-US" smtClean="0"/>
              <a:pPr/>
              <a:t>7/16/2023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1199360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CAE232-569B-44FC-818E-7C6C65251491}" type="datetimeFigureOut">
              <a:rPr lang="en-US" smtClean="0"/>
              <a:pPr/>
              <a:t>7/16/2023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553949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537692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3686133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3556649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785357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8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652700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8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3423024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858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109734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356003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CAE232-569B-44FC-818E-7C6C65251491}" type="datetimeFigureOut">
              <a:rPr lang="en-US" smtClean="0"/>
              <a:pPr/>
              <a:t>7/16/2023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3060073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46221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446828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4275675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hangingPunct="0">
              <a:spcBef>
                <a:spcPct val="0"/>
              </a:spcBef>
              <a:defRPr>
                <a:solidFill>
                  <a:schemeClr val="tx1">
                    <a:tint val="75000"/>
                  </a:schemeClr>
                </a:solidFill>
                <a:latin typeface="VNI-Heather" pitchFamily="2"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hangingPunct="0">
              <a:spcBef>
                <a:spcPct val="0"/>
              </a:spcBef>
              <a:defRPr>
                <a:solidFill>
                  <a:schemeClr val="tx1">
                    <a:tint val="75000"/>
                  </a:schemeClr>
                </a:solidFill>
                <a:latin typeface="VNI-Heather" pitchFamily="2"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hangingPunct="0">
              <a:spcBef>
                <a:spcPct val="0"/>
              </a:spcBef>
              <a:defRPr>
                <a:solidFill>
                  <a:schemeClr val="tx1">
                    <a:tint val="75000"/>
                  </a:schemeClr>
                </a:solidFill>
                <a:latin typeface="VNI-Heather" pitchFamily="2" charset="0"/>
              </a:defRPr>
            </a:lvl1pPr>
          </a:lstStyle>
          <a:p>
            <a:pPr>
              <a:defRPr/>
            </a:pPr>
            <a:fld id="{1EB25914-49F7-4DAE-98F1-654251AD06F0}" type="slidenum">
              <a:rPr lang="en-US" altLang="en-US"/>
              <a:pPr>
                <a:defRPr/>
              </a:pPr>
              <a:t>‹#›</a:t>
            </a:fld>
            <a:endParaRPr lang="en-US" altLang="en-US"/>
          </a:p>
        </p:txBody>
      </p:sp>
    </p:spTree>
    <p:extLst>
      <p:ext uri="{BB962C8B-B14F-4D97-AF65-F5344CB8AC3E}">
        <p14:creationId xmlns:p14="http://schemas.microsoft.com/office/powerpoint/2010/main" val="793735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CAE232-569B-44FC-818E-7C6C65251491}" type="datetimeFigureOut">
              <a:rPr lang="en-US" smtClean="0"/>
              <a:pPr/>
              <a:t>7/16/2023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603110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CAE232-569B-44FC-818E-7C6C65251491}" type="datetimeFigureOut">
              <a:rPr lang="en-US" smtClean="0"/>
              <a:pPr/>
              <a:t>7/16/2023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3872490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CAE232-569B-44FC-818E-7C6C65251491}" type="datetimeFigureOut">
              <a:rPr lang="en-US" smtClean="0"/>
              <a:pPr/>
              <a:t>7/16/2023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4010218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CAE232-569B-44FC-818E-7C6C65251491}" type="datetimeFigureOut">
              <a:rPr lang="en-US" smtClean="0"/>
              <a:pPr/>
              <a:t>7/16/2023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1681611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CAE232-569B-44FC-818E-7C6C65251491}" type="datetimeFigureOut">
              <a:rPr lang="en-US" smtClean="0"/>
              <a:pPr/>
              <a:t>7/16/2023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1129418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CAE232-569B-44FC-818E-7C6C65251491}" type="datetimeFigureOut">
              <a:rPr lang="en-US" smtClean="0"/>
              <a:pPr/>
              <a:t>7/16/2023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410332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CAE232-569B-44FC-818E-7C6C65251491}" type="datetimeFigureOut">
              <a:rPr lang="en-US" smtClean="0"/>
              <a:pPr/>
              <a:t>7/16/2023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28CAE3-821B-48D1-A96F-B25FA09F90BA}" type="slidenum">
              <a:rPr lang="en-US" smtClean="0"/>
              <a:pPr/>
              <a:t>‹#›</a:t>
            </a:fld>
            <a:endParaRPr lang="en-US"/>
          </a:p>
        </p:txBody>
      </p:sp>
    </p:spTree>
    <p:extLst>
      <p:ext uri="{BB962C8B-B14F-4D97-AF65-F5344CB8AC3E}">
        <p14:creationId xmlns:p14="http://schemas.microsoft.com/office/powerpoint/2010/main" val="3630064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CAE232-569B-44FC-818E-7C6C65251491}" type="datetimeFigureOut">
              <a:rPr lang="en-US" smtClean="0"/>
              <a:pPr/>
              <a:t>7/16/2023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28CAE3-821B-48D1-A96F-B25FA09F90BA}" type="slidenum">
              <a:rPr lang="en-US" smtClean="0"/>
              <a:pPr/>
              <a:t>‹#›</a:t>
            </a:fld>
            <a:endParaRPr lang="en-US"/>
          </a:p>
        </p:txBody>
      </p:sp>
    </p:spTree>
    <p:extLst>
      <p:ext uri="{BB962C8B-B14F-4D97-AF65-F5344CB8AC3E}">
        <p14:creationId xmlns:p14="http://schemas.microsoft.com/office/powerpoint/2010/main" val="1708996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7C485580-492C-4A89-BDB5-DBE8889F5CF3}" type="datetimeFigureOut">
              <a:rPr lang="en-US" smtClean="0">
                <a:solidFill>
                  <a:prstClr val="black">
                    <a:tint val="75000"/>
                  </a:prstClr>
                </a:solidFill>
              </a:rPr>
              <a:pPr defTabSz="685800"/>
              <a:t>7/16/2023</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A1BA6F2F-9426-4FC8-B897-FB5E09C6D0FE}"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994639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3.xml"/><Relationship Id="rId1" Type="http://schemas.openxmlformats.org/officeDocument/2006/relationships/audio" Target="file:///G:\thieu_nhi_the_gioi_lien_hoan-nhieu_nghe_si.mp3" TargetMode="Externa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2.xml"/><Relationship Id="rId1" Type="http://schemas.openxmlformats.org/officeDocument/2006/relationships/audio" Target="file:///C:\Documents%20and%20Settings\User\Desktop\Tre_Em_Hom_Nay_-_The_Gioi_Ngay_Mai_-_Various_Artists.mp3" TargetMode="Externa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HCA207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9144000" cy="845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4"/>
          <p:cNvSpPr txBox="1">
            <a:spLocks noChangeArrowheads="1"/>
          </p:cNvSpPr>
          <p:nvPr/>
        </p:nvSpPr>
        <p:spPr bwMode="auto">
          <a:xfrm>
            <a:off x="6248400" y="6338888"/>
            <a:ext cx="2895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2800" b="1" dirty="0">
                <a:solidFill>
                  <a:srgbClr val="0000CC"/>
                </a:solidFill>
                <a:latin typeface="Times New Roman" panose="02020603050405020304" pitchFamily="18" charset="0"/>
              </a:rPr>
              <a:t>SGK </a:t>
            </a:r>
            <a:r>
              <a:rPr lang="en-US" altLang="en-US" sz="2800" b="1" dirty="0" err="1">
                <a:solidFill>
                  <a:srgbClr val="0000CC"/>
                </a:solidFill>
                <a:latin typeface="Times New Roman" panose="02020603050405020304" pitchFamily="18" charset="0"/>
              </a:rPr>
              <a:t>Trang</a:t>
            </a:r>
            <a:r>
              <a:rPr lang="en-US" altLang="en-US" sz="2800" b="1" dirty="0">
                <a:solidFill>
                  <a:srgbClr val="0000CC"/>
                </a:solidFill>
                <a:latin typeface="Times New Roman" panose="02020603050405020304" pitchFamily="18" charset="0"/>
              </a:rPr>
              <a:t> 8</a:t>
            </a:r>
          </a:p>
        </p:txBody>
      </p:sp>
      <p:sp>
        <p:nvSpPr>
          <p:cNvPr id="14341" name="Text Box 5"/>
          <p:cNvSpPr txBox="1">
            <a:spLocks noChangeArrowheads="1"/>
          </p:cNvSpPr>
          <p:nvPr/>
        </p:nvSpPr>
        <p:spPr bwMode="auto">
          <a:xfrm>
            <a:off x="609600" y="1752600"/>
            <a:ext cx="7543800" cy="1920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4800" b="1" dirty="0" err="1">
                <a:solidFill>
                  <a:srgbClr val="0000CC"/>
                </a:solidFill>
                <a:latin typeface="Times New Roman" panose="02020603050405020304" pitchFamily="18" charset="0"/>
              </a:rPr>
              <a:t>Bài</a:t>
            </a:r>
            <a:r>
              <a:rPr lang="en-US" altLang="en-US" sz="4800" b="1" dirty="0">
                <a:solidFill>
                  <a:srgbClr val="0000CC"/>
                </a:solidFill>
                <a:latin typeface="Times New Roman" panose="02020603050405020304" pitchFamily="18" charset="0"/>
              </a:rPr>
              <a:t> 3:</a:t>
            </a:r>
            <a:r>
              <a:rPr lang="en-US" altLang="en-US" sz="6000" b="1" dirty="0">
                <a:solidFill>
                  <a:srgbClr val="0000CC"/>
                </a:solidFill>
                <a:latin typeface="Times New Roman" panose="02020603050405020304" pitchFamily="18" charset="0"/>
              </a:rPr>
              <a:t> </a:t>
            </a:r>
            <a:r>
              <a:rPr lang="en-US" altLang="en-US" sz="4000" b="1" dirty="0">
                <a:solidFill>
                  <a:srgbClr val="0000CC"/>
                </a:solidFill>
                <a:latin typeface="Times New Roman" panose="02020603050405020304" pitchFamily="18" charset="0"/>
              </a:rPr>
              <a:t>BIẾT BÀY TỎ Ý KIẾN</a:t>
            </a:r>
          </a:p>
          <a:p>
            <a:pPr algn="ctr">
              <a:spcBef>
                <a:spcPct val="50000"/>
              </a:spcBef>
              <a:buFontTx/>
              <a:buNone/>
            </a:pPr>
            <a:r>
              <a:rPr lang="en-US" altLang="en-US" sz="4000" b="1" dirty="0">
                <a:solidFill>
                  <a:srgbClr val="0000CC"/>
                </a:solidFill>
                <a:latin typeface="Times New Roman" panose="02020603050405020304" pitchFamily="18" charset="0"/>
              </a:rPr>
              <a:t>(</a:t>
            </a:r>
            <a:r>
              <a:rPr lang="en-US" altLang="en-US" sz="4000" b="1" dirty="0" err="1">
                <a:solidFill>
                  <a:srgbClr val="0000CC"/>
                </a:solidFill>
                <a:latin typeface="Times New Roman" panose="02020603050405020304" pitchFamily="18" charset="0"/>
              </a:rPr>
              <a:t>Tiết</a:t>
            </a:r>
            <a:r>
              <a:rPr lang="en-US" altLang="en-US" sz="4000" b="1" dirty="0">
                <a:solidFill>
                  <a:srgbClr val="0000CC"/>
                </a:solidFill>
                <a:latin typeface="Times New Roman" panose="02020603050405020304" pitchFamily="18" charset="0"/>
              </a:rPr>
              <a:t> 1 + 2)</a:t>
            </a:r>
          </a:p>
        </p:txBody>
      </p:sp>
      <p:sp>
        <p:nvSpPr>
          <p:cNvPr id="14342" name="Text Box 6"/>
          <p:cNvSpPr txBox="1">
            <a:spLocks noChangeArrowheads="1"/>
          </p:cNvSpPr>
          <p:nvPr/>
        </p:nvSpPr>
        <p:spPr bwMode="auto">
          <a:xfrm>
            <a:off x="495300" y="838200"/>
            <a:ext cx="8153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5400" b="1" dirty="0">
                <a:solidFill>
                  <a:srgbClr val="FF3300"/>
                </a:solidFill>
                <a:latin typeface="Times New Roman" panose="02020603050405020304" pitchFamily="18" charset="0"/>
              </a:rPr>
              <a:t>ĐẠO ĐỨC </a:t>
            </a:r>
          </a:p>
        </p:txBody>
      </p:sp>
    </p:spTree>
    <p:extLst>
      <p:ext uri="{BB962C8B-B14F-4D97-AF65-F5344CB8AC3E}">
        <p14:creationId xmlns:p14="http://schemas.microsoft.com/office/powerpoint/2010/main" val="16606309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 fill="hold"/>
                                        <p:tgtEl>
                                          <p:spTgt spid="1433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433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433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4338"/>
                                        </p:tgtEl>
                                        <p:attrNameLst>
                                          <p:attrName>ppt_y</p:attrName>
                                        </p:attrNameLst>
                                      </p:cBhvr>
                                      <p:tavLst>
                                        <p:tav tm="0">
                                          <p:val>
                                            <p:strVal val="#ppt_y"/>
                                          </p:val>
                                        </p:tav>
                                        <p:tav tm="100000">
                                          <p:val>
                                            <p:strVal val="#ppt_y"/>
                                          </p:val>
                                        </p:tav>
                                      </p:tavLst>
                                    </p:anim>
                                  </p:childTnLst>
                                </p:cTn>
                              </p:par>
                              <p:par>
                                <p:cTn id="11" presetID="22" presetClass="emph" presetSubtype="0" fill="hold" nodeType="withEffect">
                                  <p:stCondLst>
                                    <p:cond delay="0"/>
                                  </p:stCondLst>
                                  <p:childTnLst>
                                    <p:animClr clrSpc="hsl" dir="cw">
                                      <p:cBhvr override="childStyle">
                                        <p:cTn id="12" dur="500" fill="hold"/>
                                        <p:tgtEl>
                                          <p:spTgt spid="14338"/>
                                        </p:tgtEl>
                                        <p:attrNameLst>
                                          <p:attrName>style.color</p:attrName>
                                        </p:attrNameLst>
                                      </p:cBhvr>
                                      <p:by>
                                        <p:hsl h="-7200000" s="0" l="0"/>
                                      </p:by>
                                    </p:animClr>
                                    <p:animClr clrSpc="hsl" dir="cw">
                                      <p:cBhvr>
                                        <p:cTn id="13" dur="500" fill="hold"/>
                                        <p:tgtEl>
                                          <p:spTgt spid="14338"/>
                                        </p:tgtEl>
                                        <p:attrNameLst>
                                          <p:attrName>fillcolor</p:attrName>
                                        </p:attrNameLst>
                                      </p:cBhvr>
                                      <p:by>
                                        <p:hsl h="-7200000" s="0" l="0"/>
                                      </p:by>
                                    </p:animClr>
                                    <p:animClr clrSpc="hsl" dir="cw">
                                      <p:cBhvr>
                                        <p:cTn id="14" dur="500" fill="hold"/>
                                        <p:tgtEl>
                                          <p:spTgt spid="14338"/>
                                        </p:tgtEl>
                                        <p:attrNameLst>
                                          <p:attrName>stroke.color</p:attrName>
                                        </p:attrNameLst>
                                      </p:cBhvr>
                                      <p:by>
                                        <p:hsl h="-7200000" s="0" l="0"/>
                                      </p:by>
                                    </p:animClr>
                                    <p:set>
                                      <p:cBhvr>
                                        <p:cTn id="15" dur="500" fill="hold"/>
                                        <p:tgtEl>
                                          <p:spTgt spid="14338"/>
                                        </p:tgtEl>
                                        <p:attrNameLst>
                                          <p:attrName>fill.type</p:attrName>
                                        </p:attrNameLst>
                                      </p:cBhvr>
                                      <p:to>
                                        <p:strVal val="solid"/>
                                      </p:to>
                                    </p:set>
                                  </p:childTnLst>
                                </p:cTn>
                              </p:par>
                            </p:childTnLst>
                          </p:cTn>
                        </p:par>
                        <p:par>
                          <p:cTn id="16" fill="hold" nodeType="afterGroup">
                            <p:stCondLst>
                              <p:cond delay="500"/>
                            </p:stCondLst>
                            <p:childTnLst>
                              <p:par>
                                <p:cTn id="17" presetID="18" presetClass="entr" presetSubtype="6" fill="hold" grpId="0" nodeType="afterEffect">
                                  <p:stCondLst>
                                    <p:cond delay="0"/>
                                  </p:stCondLst>
                                  <p:childTnLst>
                                    <p:set>
                                      <p:cBhvr>
                                        <p:cTn id="18" dur="1" fill="hold">
                                          <p:stCondLst>
                                            <p:cond delay="0"/>
                                          </p:stCondLst>
                                        </p:cTn>
                                        <p:tgtEl>
                                          <p:spTgt spid="14340"/>
                                        </p:tgtEl>
                                        <p:attrNameLst>
                                          <p:attrName>style.visibility</p:attrName>
                                        </p:attrNameLst>
                                      </p:cBhvr>
                                      <p:to>
                                        <p:strVal val="visible"/>
                                      </p:to>
                                    </p:set>
                                    <p:animEffect transition="in" filter="strips(downRight)">
                                      <p:cBhvr>
                                        <p:cTn id="19" dur="2000"/>
                                        <p:tgtEl>
                                          <p:spTgt spid="14340"/>
                                        </p:tgtEl>
                                      </p:cBhvr>
                                    </p:animEffect>
                                  </p:childTnLst>
                                  <p:subTnLst>
                                    <p:audio>
                                      <p:cMediaNode>
                                        <p:cTn display="0" masterRel="sameClick">
                                          <p:stCondLst>
                                            <p:cond evt="begin" delay="0">
                                              <p:tn val="17"/>
                                            </p:cond>
                                          </p:stCondLst>
                                          <p:endCondLst>
                                            <p:cond evt="onStopAudio" delay="0">
                                              <p:tgtEl>
                                                <p:sldTgt/>
                                              </p:tgtEl>
                                            </p:cond>
                                          </p:endCondLst>
                                        </p:cTn>
                                        <p:tgtEl>
                                          <p:sndTgt r:embed="rId2" name="arrow.wav"/>
                                        </p:tgtEl>
                                      </p:cMediaNode>
                                    </p:audio>
                                  </p:subTnLst>
                                </p:cTn>
                              </p:par>
                            </p:childTnLst>
                          </p:cTn>
                        </p:par>
                        <p:par>
                          <p:cTn id="20" fill="hold" nodeType="afterGroup">
                            <p:stCondLst>
                              <p:cond delay="2500"/>
                            </p:stCondLst>
                            <p:childTnLst>
                              <p:par>
                                <p:cTn id="21" presetID="1" presetClass="entr" presetSubtype="0" fill="hold" grpId="1" nodeType="afterEffect">
                                  <p:stCondLst>
                                    <p:cond delay="0"/>
                                  </p:stCondLst>
                                  <p:childTnLst>
                                    <p:set>
                                      <p:cBhvr>
                                        <p:cTn id="22" dur="1" fill="hold">
                                          <p:stCondLst>
                                            <p:cond delay="0"/>
                                          </p:stCondLst>
                                        </p:cTn>
                                        <p:tgtEl>
                                          <p:spTgt spid="14340"/>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arrow.wav"/>
                                        </p:tgtEl>
                                      </p:cMediaNode>
                                    </p:audio>
                                  </p:subTnLst>
                                </p:cTn>
                              </p:par>
                            </p:childTnLst>
                          </p:cTn>
                        </p:par>
                        <p:par>
                          <p:cTn id="23" fill="hold" nodeType="afterGroup">
                            <p:stCondLst>
                              <p:cond delay="2500"/>
                            </p:stCondLst>
                            <p:childTnLst>
                              <p:par>
                                <p:cTn id="24" presetID="24" presetClass="entr" presetSubtype="0" fill="hold" grpId="2" nodeType="afterEffect">
                                  <p:stCondLst>
                                    <p:cond delay="0"/>
                                  </p:stCondLst>
                                  <p:childTnLst>
                                    <p:set>
                                      <p:cBhvr>
                                        <p:cTn id="25" dur="1" fill="hold">
                                          <p:stCondLst>
                                            <p:cond delay="0"/>
                                          </p:stCondLst>
                                        </p:cTn>
                                        <p:tgtEl>
                                          <p:spTgt spid="14340"/>
                                        </p:tgtEl>
                                        <p:attrNameLst>
                                          <p:attrName>style.visibility</p:attrName>
                                        </p:attrNameLst>
                                      </p:cBhvr>
                                      <p:to>
                                        <p:strVal val="visible"/>
                                      </p:to>
                                    </p:set>
                                    <p:anim to="" calcmode="lin" valueType="num">
                                      <p:cBhvr>
                                        <p:cTn id="26" dur="1" fill="hold"/>
                                        <p:tgtEl>
                                          <p:spTgt spid="14340"/>
                                        </p:tgtEl>
                                        <p:attrNameLst>
                                          <p:attrName/>
                                        </p:attrNameLst>
                                      </p:cBhvr>
                                    </p:anim>
                                  </p:childTnLst>
                                  <p:subTnLst>
                                    <p:audio>
                                      <p:cMediaNode>
                                        <p:cTn display="0" masterRel="sameClick">
                                          <p:stCondLst>
                                            <p:cond evt="begin" delay="0">
                                              <p:tn val="24"/>
                                            </p:cond>
                                          </p:stCondLst>
                                          <p:endCondLst>
                                            <p:cond evt="onStopAudio" delay="0">
                                              <p:tgtEl>
                                                <p:sldTgt/>
                                              </p:tgtEl>
                                            </p:cond>
                                          </p:endCondLst>
                                        </p:cTn>
                                        <p:tgtEl>
                                          <p:sndTgt r:embed="rId2" name="arrow.wav"/>
                                        </p:tgtEl>
                                      </p:cMediaNode>
                                    </p:audio>
                                  </p:subTnLst>
                                </p:cTn>
                              </p:par>
                            </p:childTnLst>
                          </p:cTn>
                        </p:par>
                        <p:par>
                          <p:cTn id="27" fill="hold" nodeType="afterGroup">
                            <p:stCondLst>
                              <p:cond delay="2500"/>
                            </p:stCondLst>
                            <p:childTnLst>
                              <p:par>
                                <p:cTn id="28" presetID="18" presetClass="entr" presetSubtype="6" fill="hold" grpId="0" nodeType="afterEffect">
                                  <p:stCondLst>
                                    <p:cond delay="0"/>
                                  </p:stCondLst>
                                  <p:childTnLst>
                                    <p:set>
                                      <p:cBhvr>
                                        <p:cTn id="29" dur="1" fill="hold">
                                          <p:stCondLst>
                                            <p:cond delay="0"/>
                                          </p:stCondLst>
                                        </p:cTn>
                                        <p:tgtEl>
                                          <p:spTgt spid="14341"/>
                                        </p:tgtEl>
                                        <p:attrNameLst>
                                          <p:attrName>style.visibility</p:attrName>
                                        </p:attrNameLst>
                                      </p:cBhvr>
                                      <p:to>
                                        <p:strVal val="visible"/>
                                      </p:to>
                                    </p:set>
                                    <p:animEffect transition="in" filter="strips(downRight)">
                                      <p:cBhvr>
                                        <p:cTn id="30" dur="2000"/>
                                        <p:tgtEl>
                                          <p:spTgt spid="14341"/>
                                        </p:tgtEl>
                                      </p:cBhvr>
                                    </p:animEffect>
                                  </p:childTnLst>
                                  <p:subTnLst>
                                    <p:audio>
                                      <p:cMediaNode>
                                        <p:cTn display="0" masterRel="sameClick">
                                          <p:stCondLst>
                                            <p:cond evt="begin" delay="0">
                                              <p:tn val="28"/>
                                            </p:cond>
                                          </p:stCondLst>
                                          <p:endCondLst>
                                            <p:cond evt="onStopAudio" delay="0">
                                              <p:tgtEl>
                                                <p:sldTgt/>
                                              </p:tgtEl>
                                            </p:cond>
                                          </p:endCondLst>
                                        </p:cTn>
                                        <p:tgtEl>
                                          <p:sndTgt r:embed="rId2" name="arrow.wav"/>
                                        </p:tgtEl>
                                      </p:cMediaNode>
                                    </p:audio>
                                  </p:subTnLst>
                                </p:cTn>
                              </p:par>
                            </p:childTnLst>
                          </p:cTn>
                        </p:par>
                        <p:par>
                          <p:cTn id="31" fill="hold" nodeType="afterGroup">
                            <p:stCondLst>
                              <p:cond delay="4500"/>
                            </p:stCondLst>
                            <p:childTnLst>
                              <p:par>
                                <p:cTn id="32" presetID="1" presetClass="entr" presetSubtype="0" fill="hold" grpId="1" nodeType="afterEffect">
                                  <p:stCondLst>
                                    <p:cond delay="0"/>
                                  </p:stCondLst>
                                  <p:childTnLst>
                                    <p:set>
                                      <p:cBhvr>
                                        <p:cTn id="33" dur="1" fill="hold">
                                          <p:stCondLst>
                                            <p:cond delay="0"/>
                                          </p:stCondLst>
                                        </p:cTn>
                                        <p:tgtEl>
                                          <p:spTgt spid="14341"/>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rrow.wav"/>
                                        </p:tgtEl>
                                      </p:cMediaNode>
                                    </p:audio>
                                  </p:subTnLst>
                                </p:cTn>
                              </p:par>
                            </p:childTnLst>
                          </p:cTn>
                        </p:par>
                        <p:par>
                          <p:cTn id="34" fill="hold" nodeType="afterGroup">
                            <p:stCondLst>
                              <p:cond delay="4500"/>
                            </p:stCondLst>
                            <p:childTnLst>
                              <p:par>
                                <p:cTn id="35" presetID="24" presetClass="entr" presetSubtype="0" fill="hold" grpId="2" nodeType="afterEffect">
                                  <p:stCondLst>
                                    <p:cond delay="0"/>
                                  </p:stCondLst>
                                  <p:childTnLst>
                                    <p:set>
                                      <p:cBhvr>
                                        <p:cTn id="36" dur="1" fill="hold">
                                          <p:stCondLst>
                                            <p:cond delay="0"/>
                                          </p:stCondLst>
                                        </p:cTn>
                                        <p:tgtEl>
                                          <p:spTgt spid="14341"/>
                                        </p:tgtEl>
                                        <p:attrNameLst>
                                          <p:attrName>style.visibility</p:attrName>
                                        </p:attrNameLst>
                                      </p:cBhvr>
                                      <p:to>
                                        <p:strVal val="visible"/>
                                      </p:to>
                                    </p:set>
                                    <p:anim to="" calcmode="lin" valueType="num">
                                      <p:cBhvr>
                                        <p:cTn id="37" dur="1" fill="hold"/>
                                        <p:tgtEl>
                                          <p:spTgt spid="14341"/>
                                        </p:tgtEl>
                                        <p:attrNameLst>
                                          <p:attrName/>
                                        </p:attrNameLst>
                                      </p:cBhvr>
                                    </p:anim>
                                  </p:childTnLst>
                                  <p:subTnLst>
                                    <p:audio>
                                      <p:cMediaNode>
                                        <p:cTn display="0" masterRel="sameClick">
                                          <p:stCondLst>
                                            <p:cond evt="begin" delay="0">
                                              <p:tn val="35"/>
                                            </p:cond>
                                          </p:stCondLst>
                                          <p:endCondLst>
                                            <p:cond evt="onStopAudio" delay="0">
                                              <p:tgtEl>
                                                <p:sldTgt/>
                                              </p:tgtEl>
                                            </p:cond>
                                          </p:endCondLst>
                                        </p:cTn>
                                        <p:tgtEl>
                                          <p:sndTgt r:embed="rId2" name="arrow.wav"/>
                                        </p:tgtEl>
                                      </p:cMediaNode>
                                    </p:audio>
                                  </p:subTnLst>
                                </p:cTn>
                              </p:par>
                            </p:childTnLst>
                          </p:cTn>
                        </p:par>
                        <p:par>
                          <p:cTn id="38" fill="hold" nodeType="afterGroup">
                            <p:stCondLst>
                              <p:cond delay="4500"/>
                            </p:stCondLst>
                            <p:childTnLst>
                              <p:par>
                                <p:cTn id="39" presetID="18" presetClass="entr" presetSubtype="6" fill="hold" grpId="0" nodeType="afterEffect">
                                  <p:stCondLst>
                                    <p:cond delay="0"/>
                                  </p:stCondLst>
                                  <p:childTnLst>
                                    <p:set>
                                      <p:cBhvr>
                                        <p:cTn id="40" dur="1" fill="hold">
                                          <p:stCondLst>
                                            <p:cond delay="0"/>
                                          </p:stCondLst>
                                        </p:cTn>
                                        <p:tgtEl>
                                          <p:spTgt spid="14342"/>
                                        </p:tgtEl>
                                        <p:attrNameLst>
                                          <p:attrName>style.visibility</p:attrName>
                                        </p:attrNameLst>
                                      </p:cBhvr>
                                      <p:to>
                                        <p:strVal val="visible"/>
                                      </p:to>
                                    </p:set>
                                    <p:animEffect transition="in" filter="strips(downRight)">
                                      <p:cBhvr>
                                        <p:cTn id="41" dur="2000"/>
                                        <p:tgtEl>
                                          <p:spTgt spid="14342"/>
                                        </p:tgtEl>
                                      </p:cBhvr>
                                    </p:animEffect>
                                  </p:childTnLst>
                                  <p:subTnLst>
                                    <p:audio>
                                      <p:cMediaNode>
                                        <p:cTn display="0" masterRel="sameClick">
                                          <p:stCondLst>
                                            <p:cond evt="begin" delay="0">
                                              <p:tn val="39"/>
                                            </p:cond>
                                          </p:stCondLst>
                                          <p:endCondLst>
                                            <p:cond evt="onStopAudio" delay="0">
                                              <p:tgtEl>
                                                <p:sldTgt/>
                                              </p:tgtEl>
                                            </p:cond>
                                          </p:endCondLst>
                                        </p:cTn>
                                        <p:tgtEl>
                                          <p:sndTgt r:embed="rId2" name="arrow.wav"/>
                                        </p:tgtEl>
                                      </p:cMediaNode>
                                    </p:audio>
                                  </p:subTnLst>
                                </p:cTn>
                              </p:par>
                            </p:childTnLst>
                          </p:cTn>
                        </p:par>
                        <p:par>
                          <p:cTn id="42" fill="hold" nodeType="afterGroup">
                            <p:stCondLst>
                              <p:cond delay="6500"/>
                            </p:stCondLst>
                            <p:childTnLst>
                              <p:par>
                                <p:cTn id="43" presetID="1" presetClass="entr" presetSubtype="0" fill="hold" grpId="1" nodeType="afterEffect">
                                  <p:stCondLst>
                                    <p:cond delay="0"/>
                                  </p:stCondLst>
                                  <p:childTnLst>
                                    <p:set>
                                      <p:cBhvr>
                                        <p:cTn id="44" dur="1" fill="hold">
                                          <p:stCondLst>
                                            <p:cond delay="0"/>
                                          </p:stCondLst>
                                        </p:cTn>
                                        <p:tgtEl>
                                          <p:spTgt spid="14342"/>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rrow.wav"/>
                                        </p:tgtEl>
                                      </p:cMediaNode>
                                    </p:audio>
                                  </p:subTnLst>
                                </p:cTn>
                              </p:par>
                            </p:childTnLst>
                          </p:cTn>
                        </p:par>
                        <p:par>
                          <p:cTn id="45" fill="hold" nodeType="afterGroup">
                            <p:stCondLst>
                              <p:cond delay="6500"/>
                            </p:stCondLst>
                            <p:childTnLst>
                              <p:par>
                                <p:cTn id="46" presetID="24" presetClass="entr" presetSubtype="0" fill="hold" grpId="2" nodeType="afterEffect">
                                  <p:stCondLst>
                                    <p:cond delay="0"/>
                                  </p:stCondLst>
                                  <p:childTnLst>
                                    <p:set>
                                      <p:cBhvr>
                                        <p:cTn id="47" dur="1" fill="hold">
                                          <p:stCondLst>
                                            <p:cond delay="0"/>
                                          </p:stCondLst>
                                        </p:cTn>
                                        <p:tgtEl>
                                          <p:spTgt spid="14342"/>
                                        </p:tgtEl>
                                        <p:attrNameLst>
                                          <p:attrName>style.visibility</p:attrName>
                                        </p:attrNameLst>
                                      </p:cBhvr>
                                      <p:to>
                                        <p:strVal val="visible"/>
                                      </p:to>
                                    </p:set>
                                    <p:anim to="" calcmode="lin" valueType="num">
                                      <p:cBhvr>
                                        <p:cTn id="48" dur="1" fill="hold"/>
                                        <p:tgtEl>
                                          <p:spTgt spid="14342"/>
                                        </p:tgtEl>
                                        <p:attrNameLst>
                                          <p:attrName/>
                                        </p:attrNameLst>
                                      </p:cBhvr>
                                    </p:anim>
                                  </p:childTnLst>
                                  <p:subTnLst>
                                    <p:audio>
                                      <p:cMediaNode>
                                        <p:cTn display="0" masterRel="sameClick">
                                          <p:stCondLst>
                                            <p:cond evt="begin" delay="0">
                                              <p:tn val="46"/>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P spid="14340" grpId="1"/>
      <p:bldP spid="14340" grpId="2"/>
      <p:bldP spid="14341" grpId="0" animBg="1"/>
      <p:bldP spid="14341" grpId="1" animBg="1"/>
      <p:bldP spid="14341" grpId="2" animBg="1"/>
      <p:bldP spid="14342" grpId="0"/>
      <p:bldP spid="14342" grpId="1"/>
      <p:bldP spid="14342" grpId="2"/>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Oval 3"/>
          <p:cNvSpPr/>
          <p:nvPr/>
        </p:nvSpPr>
        <p:spPr>
          <a:xfrm>
            <a:off x="838200" y="838200"/>
            <a:ext cx="7467600" cy="289560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nl-NL" sz="3300" dirty="0">
                <a:solidFill>
                  <a:srgbClr val="C00000"/>
                </a:solidFill>
                <a:latin typeface="Times New Roman" panose="02020603050405020304" pitchFamily="18" charset="0"/>
                <a:cs typeface="Times New Roman" panose="02020603050405020304" pitchFamily="18" charset="0"/>
              </a:rPr>
              <a:t>Điều gì sẽ xảy ra nếu em không được bày tỏ ý kiến về những việc có liên quan đến bản thân em, đến lớp em?</a:t>
            </a:r>
            <a:endParaRPr lang="en-US" sz="3300" dirty="0">
              <a:solidFill>
                <a:srgbClr val="C00000"/>
              </a:solidFill>
              <a:latin typeface="Times New Roman" panose="02020603050405020304" pitchFamily="18" charset="0"/>
              <a:cs typeface="Times New Roman" panose="02020603050405020304" pitchFamily="18" charset="0"/>
            </a:endParaRPr>
          </a:p>
          <a:p>
            <a:pPr algn="ctr"/>
            <a:endParaRPr lang="en-US" dirty="0"/>
          </a:p>
        </p:txBody>
      </p:sp>
      <p:sp>
        <p:nvSpPr>
          <p:cNvPr id="5" name="TextBox 4"/>
          <p:cNvSpPr txBox="1"/>
          <p:nvPr/>
        </p:nvSpPr>
        <p:spPr>
          <a:xfrm>
            <a:off x="-4225636" y="6731675"/>
            <a:ext cx="5029200" cy="2031325"/>
          </a:xfrm>
          <a:prstGeom prst="rect">
            <a:avLst/>
          </a:prstGeom>
          <a:noFill/>
        </p:spPr>
        <p:txBody>
          <a:bodyPr wrap="square" rtlCol="0">
            <a:spAutoFit/>
          </a:bodyPr>
          <a:lstStyle/>
          <a:p>
            <a:r>
              <a:rPr lang="nl-NL" sz="3600" dirty="0">
                <a:solidFill>
                  <a:srgbClr val="0000FF"/>
                </a:solidFill>
                <a:latin typeface="Times New Roman" panose="02020603050405020304" pitchFamily="18" charset="0"/>
                <a:cs typeface="Times New Roman" panose="02020603050405020304" pitchFamily="18" charset="0"/>
              </a:rPr>
              <a:t>Mọi người sẽ không biết đến những mong muốn, khả năng của mình...</a:t>
            </a:r>
            <a:endParaRPr lang="en-US" sz="3600" dirty="0">
              <a:solidFill>
                <a:srgbClr val="0000FF"/>
              </a:solidFill>
              <a:latin typeface="Times New Roman" panose="02020603050405020304" pitchFamily="18" charset="0"/>
              <a:cs typeface="Times New Roman" panose="02020603050405020304" pitchFamily="18" charset="0"/>
            </a:endParaRPr>
          </a:p>
          <a:p>
            <a:endParaRPr lang="en-US" dirty="0">
              <a:solidFill>
                <a:srgbClr val="0000FF"/>
              </a:solidFill>
            </a:endParaRPr>
          </a:p>
        </p:txBody>
      </p:sp>
    </p:spTree>
    <p:extLst>
      <p:ext uri="{BB962C8B-B14F-4D97-AF65-F5344CB8AC3E}">
        <p14:creationId xmlns:p14="http://schemas.microsoft.com/office/powerpoint/2010/main" val="102070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grpId="0" nodeType="clickEffect">
                                  <p:stCondLst>
                                    <p:cond delay="0"/>
                                  </p:stCondLst>
                                  <p:childTnLst>
                                    <p:animEffect transition="out" filter="strips(downLeft)">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0.04166 -0.11111 L 0.675 -0.81482 " pathEditMode="relative" rAng="0" ptsTypes="AA">
                                      <p:cBhvr>
                                        <p:cTn id="11" dur="2000" fill="hold"/>
                                        <p:tgtEl>
                                          <p:spTgt spid="5"/>
                                        </p:tgtEl>
                                        <p:attrNameLst>
                                          <p:attrName>ppt_x</p:attrName>
                                          <p:attrName>ppt_y</p:attrName>
                                        </p:attrNameLst>
                                      </p:cBhvr>
                                      <p:rCtr x="31667" y="-35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200400" y="533400"/>
            <a:ext cx="3505200" cy="584775"/>
          </a:xfrm>
          <a:prstGeom prst="rect">
            <a:avLst/>
          </a:prstGeom>
          <a:noFill/>
        </p:spPr>
        <p:txBody>
          <a:bodyPr wrap="square" rtlCol="0">
            <a:spAutoFit/>
          </a:bodyPr>
          <a:lstStyle/>
          <a:p>
            <a:r>
              <a:rPr lang="en-US" sz="3200" u="sng" dirty="0" err="1">
                <a:solidFill>
                  <a:srgbClr val="FF0000"/>
                </a:solidFill>
                <a:latin typeface="Times New Roman" panose="02020603050405020304" pitchFamily="18" charset="0"/>
                <a:cs typeface="Times New Roman" panose="02020603050405020304" pitchFamily="18" charset="0"/>
              </a:rPr>
              <a:t>Ghi</a:t>
            </a:r>
            <a:r>
              <a:rPr lang="en-US" sz="3200" u="sng" dirty="0">
                <a:solidFill>
                  <a:srgbClr val="FF0000"/>
                </a:solidFill>
                <a:latin typeface="Times New Roman" panose="02020603050405020304" pitchFamily="18" charset="0"/>
                <a:cs typeface="Times New Roman" panose="02020603050405020304" pitchFamily="18" charset="0"/>
              </a:rPr>
              <a:t> </a:t>
            </a:r>
            <a:r>
              <a:rPr lang="en-US" sz="3200" u="sng" dirty="0" err="1">
                <a:solidFill>
                  <a:srgbClr val="FF0000"/>
                </a:solidFill>
                <a:latin typeface="Times New Roman" panose="02020603050405020304" pitchFamily="18" charset="0"/>
                <a:cs typeface="Times New Roman" panose="02020603050405020304" pitchFamily="18" charset="0"/>
              </a:rPr>
              <a:t>nhớ</a:t>
            </a:r>
            <a:r>
              <a:rPr lang="en-US" sz="3200" u="sng" dirty="0">
                <a:solidFill>
                  <a:srgbClr val="FF0000"/>
                </a:solidFill>
                <a:latin typeface="Times New Roman" panose="02020603050405020304" pitchFamily="18" charset="0"/>
                <a:cs typeface="Times New Roman" panose="02020603050405020304" pitchFamily="18" charset="0"/>
              </a:rPr>
              <a:t>:</a:t>
            </a:r>
          </a:p>
        </p:txBody>
      </p:sp>
      <p:sp>
        <p:nvSpPr>
          <p:cNvPr id="4" name="TextBox 3"/>
          <p:cNvSpPr txBox="1"/>
          <p:nvPr/>
        </p:nvSpPr>
        <p:spPr>
          <a:xfrm>
            <a:off x="20780" y="1295400"/>
            <a:ext cx="9067799" cy="2985433"/>
          </a:xfrm>
          <a:prstGeom prst="rect">
            <a:avLst/>
          </a:prstGeom>
          <a:solidFill>
            <a:schemeClr val="bg2"/>
          </a:solidFill>
        </p:spPr>
        <p:txBody>
          <a:bodyPr wrap="square" rtlCol="0">
            <a:spAutoFit/>
          </a:bodyPr>
          <a:lstStyle/>
          <a:p>
            <a:r>
              <a:rPr lang="nl-NL" sz="2800" b="1" dirty="0">
                <a:solidFill>
                  <a:srgbClr val="0000FF"/>
                </a:solidFill>
                <a:latin typeface="Times New Roman" panose="02020603050405020304" pitchFamily="18" charset="0"/>
                <a:cs typeface="Times New Roman" panose="02020603050405020304" pitchFamily="18" charset="0"/>
              </a:rPr>
              <a:t>     </a:t>
            </a:r>
            <a:r>
              <a:rPr lang="nl-NL" sz="2800" dirty="0">
                <a:solidFill>
                  <a:srgbClr val="0000FF"/>
                </a:solidFill>
                <a:latin typeface="Times New Roman" panose="02020603050405020304" pitchFamily="18" charset="0"/>
                <a:cs typeface="Times New Roman" panose="02020603050405020304" pitchFamily="18" charset="0"/>
              </a:rPr>
              <a:t>Trong mọi tình huống, em nên nói rõ để mọi người xung quanh hiểu về khả năng, nhu cầu, mong muốn, ý kiến của em. Điều đó có lợi cho em và cho tất cả mọi người. Nếu em không bày tỏ ý kiến của mình, mọi người có thể sẽ không hỏi và đưa ra những quyết định không phù hợp với nhu cầu, mong muốn của em nói riêng và của trẻ em nói chung</a:t>
            </a:r>
            <a:r>
              <a:rPr lang="nl-NL" sz="2000" i="1" dirty="0">
                <a:solidFill>
                  <a:srgbClr val="0000FF"/>
                </a:solidFill>
              </a:rPr>
              <a:t>.</a:t>
            </a:r>
            <a:endParaRPr lang="en-US" sz="2000" dirty="0">
              <a:solidFill>
                <a:srgbClr val="0000FF"/>
              </a:solidFill>
            </a:endParaRPr>
          </a:p>
          <a:p>
            <a:endParaRPr lang="en-US" sz="2000" dirty="0">
              <a:solidFill>
                <a:srgbClr val="0000FF"/>
              </a:solidFill>
            </a:endParaRPr>
          </a:p>
        </p:txBody>
      </p:sp>
    </p:spTree>
    <p:extLst>
      <p:ext uri="{BB962C8B-B14F-4D97-AF65-F5344CB8AC3E}">
        <p14:creationId xmlns:p14="http://schemas.microsoft.com/office/powerpoint/2010/main" val="727664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5" name="Rectangle 4"/>
          <p:cNvSpPr/>
          <p:nvPr/>
        </p:nvSpPr>
        <p:spPr>
          <a:xfrm>
            <a:off x="-4267200" y="896079"/>
            <a:ext cx="6257927" cy="507831"/>
          </a:xfrm>
          <a:prstGeom prst="rect">
            <a:avLst/>
          </a:prstGeom>
        </p:spPr>
        <p:txBody>
          <a:bodyPr wrap="square">
            <a:spAutoFit/>
          </a:body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27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Đạo</a:t>
            </a:r>
            <a:r>
              <a:rPr kumimoji="0" lang="en-US" sz="27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7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đức</a:t>
            </a:r>
            <a:r>
              <a:rPr kumimoji="0" lang="en-US" sz="27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p>
        </p:txBody>
      </p:sp>
      <p:cxnSp>
        <p:nvCxnSpPr>
          <p:cNvPr id="17" name="Straight Connector 16"/>
          <p:cNvCxnSpPr/>
          <p:nvPr/>
        </p:nvCxnSpPr>
        <p:spPr>
          <a:xfrm>
            <a:off x="703815" y="1390819"/>
            <a:ext cx="1286912" cy="12443"/>
          </a:xfrm>
          <a:prstGeom prst="line">
            <a:avLst/>
          </a:prstGeom>
        </p:spPr>
        <p:style>
          <a:lnRef idx="2">
            <a:schemeClr val="accent3"/>
          </a:lnRef>
          <a:fillRef idx="0">
            <a:schemeClr val="accent3"/>
          </a:fillRef>
          <a:effectRef idx="1">
            <a:schemeClr val="accent3"/>
          </a:effectRef>
          <a:fontRef idx="minor">
            <a:schemeClr val="tx1"/>
          </a:fontRef>
        </p:style>
      </p:cxnSp>
      <p:sp>
        <p:nvSpPr>
          <p:cNvPr id="6" name="TextBox 5"/>
          <p:cNvSpPr txBox="1"/>
          <p:nvPr/>
        </p:nvSpPr>
        <p:spPr>
          <a:xfrm>
            <a:off x="288313" y="4431771"/>
            <a:ext cx="7890553"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HP001 5 hàng" panose="020B0603050302020204" pitchFamily="34" charset="0"/>
              <a:ea typeface="+mn-ea"/>
              <a:cs typeface="Times New Roman" panose="02020603050405020304" pitchFamily="18" charset="0"/>
            </a:endParaRPr>
          </a:p>
        </p:txBody>
      </p:sp>
      <p:sp>
        <p:nvSpPr>
          <p:cNvPr id="8" name="TextBox 7"/>
          <p:cNvSpPr txBox="1"/>
          <p:nvPr/>
        </p:nvSpPr>
        <p:spPr>
          <a:xfrm>
            <a:off x="288313" y="4981526"/>
            <a:ext cx="6625887"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HP001 5 hàng" panose="020B0603050302020204" pitchFamily="34" charset="0"/>
              <a:ea typeface="+mn-ea"/>
              <a:cs typeface="+mn-cs"/>
            </a:endParaRPr>
          </a:p>
        </p:txBody>
      </p:sp>
      <p:sp>
        <p:nvSpPr>
          <p:cNvPr id="4" name="TextBox 3"/>
          <p:cNvSpPr txBox="1"/>
          <p:nvPr/>
        </p:nvSpPr>
        <p:spPr>
          <a:xfrm>
            <a:off x="2667000" y="896079"/>
            <a:ext cx="446851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Bày</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tỏ</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ý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kiến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tiết</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1)</a:t>
            </a:r>
          </a:p>
        </p:txBody>
      </p:sp>
      <p:sp>
        <p:nvSpPr>
          <p:cNvPr id="3" name="TextBox 2"/>
          <p:cNvSpPr txBox="1"/>
          <p:nvPr/>
        </p:nvSpPr>
        <p:spPr>
          <a:xfrm>
            <a:off x="670477" y="1932776"/>
            <a:ext cx="2133600" cy="523220"/>
          </a:xfrm>
          <a:prstGeom prst="rect">
            <a:avLst/>
          </a:prstGeom>
          <a:noFill/>
        </p:spPr>
        <p:txBody>
          <a:bodyPr wrap="square" rtlCol="0">
            <a:spAutoFit/>
          </a:bodyPr>
          <a:lstStyle/>
          <a:p>
            <a:r>
              <a:rPr lang="en-US" sz="2800" u="sng" dirty="0" err="1">
                <a:solidFill>
                  <a:srgbClr val="FF0000"/>
                </a:solidFill>
                <a:latin typeface="Times New Roman" panose="02020603050405020304" pitchFamily="18" charset="0"/>
                <a:cs typeface="Times New Roman" panose="02020603050405020304" pitchFamily="18" charset="0"/>
              </a:rPr>
              <a:t>Ghi</a:t>
            </a:r>
            <a:r>
              <a:rPr lang="en-US" sz="2800" u="sng" dirty="0">
                <a:solidFill>
                  <a:srgbClr val="FF0000"/>
                </a:solidFill>
                <a:latin typeface="Times New Roman" panose="02020603050405020304" pitchFamily="18" charset="0"/>
                <a:cs typeface="Times New Roman" panose="02020603050405020304" pitchFamily="18" charset="0"/>
              </a:rPr>
              <a:t> </a:t>
            </a:r>
            <a:r>
              <a:rPr lang="en-US" sz="2800" u="sng" dirty="0" err="1">
                <a:solidFill>
                  <a:srgbClr val="FF0000"/>
                </a:solidFill>
                <a:latin typeface="Times New Roman" panose="02020603050405020304" pitchFamily="18" charset="0"/>
                <a:cs typeface="Times New Roman" panose="02020603050405020304" pitchFamily="18" charset="0"/>
              </a:rPr>
              <a:t>nhớ</a:t>
            </a:r>
            <a:r>
              <a:rPr lang="en-US" sz="2800" u="sng" dirty="0">
                <a:solidFill>
                  <a:srgbClr val="FF0000"/>
                </a:solidFill>
                <a:latin typeface="Times New Roman" panose="02020603050405020304" pitchFamily="18" charset="0"/>
                <a:cs typeface="Times New Roman" panose="02020603050405020304" pitchFamily="18" charset="0"/>
              </a:rPr>
              <a:t>:</a:t>
            </a:r>
          </a:p>
        </p:txBody>
      </p:sp>
      <p:sp>
        <p:nvSpPr>
          <p:cNvPr id="7" name="Rectangle 6"/>
          <p:cNvSpPr/>
          <p:nvPr/>
        </p:nvSpPr>
        <p:spPr>
          <a:xfrm>
            <a:off x="533400" y="2984862"/>
            <a:ext cx="8284633" cy="2246769"/>
          </a:xfrm>
          <a:prstGeom prst="rect">
            <a:avLst/>
          </a:prstGeom>
        </p:spPr>
        <p:txBody>
          <a:bodyPr wrap="square">
            <a:spAutoFit/>
          </a:bodyPr>
          <a:lstStyle/>
          <a:p>
            <a:pPr algn="just"/>
            <a:r>
              <a:rPr lang="en-US" sz="2800" b="1" dirty="0">
                <a:solidFill>
                  <a:schemeClr val="bg1"/>
                </a:solidFill>
                <a:latin typeface="HP001 5 hàng" panose="020B060305030202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Mỗi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trẻ</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em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đều</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có</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quyền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mong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muốn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có</a:t>
            </a:r>
            <a:r>
              <a:rPr lang="en-US" sz="2800" b="1" dirty="0">
                <a:solidFill>
                  <a:schemeClr val="bg1"/>
                </a:solidFill>
                <a:latin typeface="Times New Roman" panose="02020603050405020304" pitchFamily="18" charset="0"/>
                <a:cs typeface="Times New Roman" panose="02020603050405020304" pitchFamily="18" charset="0"/>
              </a:rPr>
              <a:t> ý </a:t>
            </a:r>
            <a:r>
              <a:rPr lang="en-US" sz="2800" b="1" dirty="0" err="1">
                <a:solidFill>
                  <a:schemeClr val="bg1"/>
                </a:solidFill>
                <a:latin typeface="Times New Roman" panose="02020603050405020304" pitchFamily="18" charset="0"/>
                <a:cs typeface="Times New Roman" panose="02020603050405020304" pitchFamily="18" charset="0"/>
              </a:rPr>
              <a:t>kiến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riêng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về</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những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việc</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liên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quan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đến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trẻ</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em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Em</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cần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mạnh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dạn</a:t>
            </a:r>
            <a:r>
              <a:rPr lang="en-US" sz="2800" b="1" dirty="0">
                <a:solidFill>
                  <a:schemeClr val="bg1"/>
                </a:solidFill>
                <a:latin typeface="Times New Roman" panose="02020603050405020304" pitchFamily="18" charset="0"/>
                <a:cs typeface="Times New Roman" panose="02020603050405020304" pitchFamily="18" charset="0"/>
              </a:rPr>
              <a:t> chia </a:t>
            </a:r>
            <a:r>
              <a:rPr lang="en-US" sz="2800" b="1" dirty="0" err="1">
                <a:solidFill>
                  <a:schemeClr val="bg1"/>
                </a:solidFill>
                <a:latin typeface="Times New Roman" panose="02020603050405020304" pitchFamily="18" charset="0"/>
                <a:cs typeface="Times New Roman" panose="02020603050405020304" pitchFamily="18" charset="0"/>
              </a:rPr>
              <a:t>sẻ</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bày</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tỏ</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những</a:t>
            </a:r>
            <a:r>
              <a:rPr lang="en-US" sz="2800" b="1" dirty="0">
                <a:solidFill>
                  <a:schemeClr val="bg1"/>
                </a:solidFill>
                <a:latin typeface="Times New Roman" panose="02020603050405020304" pitchFamily="18" charset="0"/>
                <a:cs typeface="Times New Roman" panose="02020603050405020304" pitchFamily="18" charset="0"/>
              </a:rPr>
              <a:t> ý </a:t>
            </a:r>
            <a:r>
              <a:rPr lang="en-US" sz="2800" b="1" dirty="0" err="1">
                <a:solidFill>
                  <a:schemeClr val="bg1"/>
                </a:solidFill>
                <a:latin typeface="Times New Roman" panose="02020603050405020304" pitchFamily="18" charset="0"/>
                <a:cs typeface="Times New Roman" panose="02020603050405020304" pitchFamily="18" charset="0"/>
              </a:rPr>
              <a:t>kiến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mong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muốn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mình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với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những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người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xung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quanh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một</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cách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rõ</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ràng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lễ</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độ</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0290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67640" y="767963"/>
            <a:ext cx="8610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1.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Em</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hãy</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nhận</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xét</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về</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những</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hành</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vi,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việc</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làm</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của</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từng</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bạn</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trong</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mỗi</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trường</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hợp</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dưới</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FF0000"/>
                </a:solidFill>
                <a:effectLst/>
                <a:uLnTx/>
                <a:uFillTx/>
                <a:cs typeface="Times New Roman" panose="02020603050405020304" pitchFamily="18" charset="0"/>
              </a:rPr>
              <a:t>đây</a:t>
            </a:r>
            <a:r>
              <a:rPr kumimoji="0" lang="en-US" altLang="en-US" b="1" i="0" u="none" strike="noStrike" kern="1200" cap="none" spc="0" normalizeH="0" baseline="0" noProof="0" dirty="0">
                <a:ln>
                  <a:noFill/>
                </a:ln>
                <a:solidFill>
                  <a:srgbClr val="FF0000"/>
                </a:solidFill>
                <a:effectLst/>
                <a:uLnTx/>
                <a:uFillTx/>
                <a:cs typeface="Times New Roman" panose="02020603050405020304" pitchFamily="18" charset="0"/>
              </a:rPr>
              <a:t>:</a:t>
            </a:r>
            <a:endParaRPr kumimoji="0" lang="vi-VN" altLang="en-US" b="1" i="0" u="none" strike="noStrike" kern="1200" cap="none" spc="0" normalizeH="0" baseline="0" noProof="0" dirty="0">
              <a:ln>
                <a:noFill/>
              </a:ln>
              <a:solidFill>
                <a:srgbClr val="FF0000"/>
              </a:solidFill>
              <a:effectLst/>
              <a:uLnTx/>
              <a:uFillTx/>
              <a:cs typeface="Times New Roman" panose="02020603050405020304" pitchFamily="18" charset="0"/>
            </a:endParaRPr>
          </a:p>
        </p:txBody>
      </p:sp>
      <p:sp>
        <p:nvSpPr>
          <p:cNvPr id="3" name="Text Box 3"/>
          <p:cNvSpPr txBox="1">
            <a:spLocks noChangeArrowheads="1"/>
          </p:cNvSpPr>
          <p:nvPr/>
        </p:nvSpPr>
        <p:spPr bwMode="auto">
          <a:xfrm>
            <a:off x="173294" y="1887680"/>
            <a:ext cx="8686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b="0" i="0" u="none" strike="noStrike" kern="1200" cap="none" spc="0" normalizeH="0" baseline="0" noProof="0" dirty="0">
                <a:ln>
                  <a:noFill/>
                </a:ln>
                <a:solidFill>
                  <a:srgbClr val="0000FF"/>
                </a:solidFill>
                <a:effectLst/>
                <a:uLnTx/>
                <a:uFillTx/>
                <a:cs typeface="Times New Roman" panose="02020603050405020304" pitchFamily="18" charset="0"/>
              </a:rPr>
              <a:t>a.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Bạn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Dung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rất</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thích</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múa</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hát</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Vì</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vậy</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bạn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đã</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ghi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tên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tham</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gia</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vào</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đội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văn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nghệ</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của</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lớp</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a:t>
            </a:r>
            <a:endParaRPr kumimoji="0" lang="vi-VN" altLang="en-US" b="1" i="0" u="none" strike="noStrike" kern="1200" cap="none" spc="0" normalizeH="0" baseline="0" noProof="0" dirty="0">
              <a:ln>
                <a:noFill/>
              </a:ln>
              <a:solidFill>
                <a:srgbClr val="0000FF"/>
              </a:solidFill>
              <a:effectLst/>
              <a:uLnTx/>
              <a:uFillTx/>
              <a:cs typeface="Times New Roman" panose="02020603050405020304" pitchFamily="18" charset="0"/>
            </a:endParaRPr>
          </a:p>
        </p:txBody>
      </p:sp>
      <p:sp>
        <p:nvSpPr>
          <p:cNvPr id="4" name="Text Box 4"/>
          <p:cNvSpPr txBox="1">
            <a:spLocks noChangeArrowheads="1"/>
          </p:cNvSpPr>
          <p:nvPr/>
        </p:nvSpPr>
        <p:spPr bwMode="auto">
          <a:xfrm>
            <a:off x="167640" y="3002095"/>
            <a:ext cx="86106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b="0" i="0" u="none" strike="noStrike" kern="1200" cap="none" spc="0" normalizeH="0" baseline="0" noProof="0" dirty="0">
                <a:ln>
                  <a:noFill/>
                </a:ln>
                <a:solidFill>
                  <a:srgbClr val="0000FF"/>
                </a:solidFill>
                <a:effectLst/>
                <a:uLnTx/>
                <a:uFillTx/>
                <a:cs typeface="Times New Roman" panose="02020603050405020304" pitchFamily="18" charset="0"/>
              </a:rPr>
              <a:t>b.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Để</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chuẩn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bị</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cho</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buổi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liên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hoan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lớp</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các</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bạn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phân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công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Hồng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mang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khăn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trải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bàn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Hồng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rất</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lo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lắng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vì</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nhà</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mình</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không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có</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khăn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nhưng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lại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ngại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không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dám</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nói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a:t>
            </a:r>
            <a:endParaRPr kumimoji="0" lang="vi-VN" altLang="en-US" b="1" i="0" u="none" strike="noStrike" kern="1200" cap="none" spc="0" normalizeH="0" baseline="0" noProof="0" dirty="0">
              <a:ln>
                <a:noFill/>
              </a:ln>
              <a:solidFill>
                <a:srgbClr val="0000FF"/>
              </a:solidFill>
              <a:effectLst/>
              <a:uLnTx/>
              <a:uFillTx/>
              <a:cs typeface="Times New Roman" panose="02020603050405020304" pitchFamily="18" charset="0"/>
            </a:endParaRPr>
          </a:p>
        </p:txBody>
      </p:sp>
      <p:sp>
        <p:nvSpPr>
          <p:cNvPr id="5" name="Text Box 5"/>
          <p:cNvSpPr txBox="1">
            <a:spLocks noChangeArrowheads="1"/>
          </p:cNvSpPr>
          <p:nvPr/>
        </p:nvSpPr>
        <p:spPr bwMode="auto">
          <a:xfrm>
            <a:off x="182388" y="4542796"/>
            <a:ext cx="8610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b="0" i="0" u="none" strike="noStrike" kern="1200" cap="none" spc="0" normalizeH="0" baseline="0" noProof="0" dirty="0">
                <a:ln>
                  <a:noFill/>
                </a:ln>
                <a:solidFill>
                  <a:srgbClr val="0000FF"/>
                </a:solidFill>
                <a:effectLst/>
                <a:uLnTx/>
                <a:uFillTx/>
                <a:cs typeface="Times New Roman" panose="02020603050405020304" pitchFamily="18" charset="0"/>
              </a:rPr>
              <a:t>c.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Khánh</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đòi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bố</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mẹ</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mua</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cho</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một</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chiếc</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cặp</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mới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và</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nói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sẽ</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không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đi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học</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nếu</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không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có</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cặp</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mới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a:t>
            </a:r>
            <a:endParaRPr kumimoji="0" lang="vi-VN" altLang="en-US" b="1" i="0" u="none" strike="noStrike" kern="1200" cap="none" spc="0" normalizeH="0" baseline="0" noProof="0" dirty="0">
              <a:ln>
                <a:noFill/>
              </a:ln>
              <a:solidFill>
                <a:srgbClr val="0000FF"/>
              </a:solidFill>
              <a:effectLst/>
              <a:uLnTx/>
              <a:uFillTx/>
              <a:cs typeface="Times New Roman" panose="02020603050405020304" pitchFamily="18" charset="0"/>
            </a:endParaRPr>
          </a:p>
        </p:txBody>
      </p:sp>
      <p:sp>
        <p:nvSpPr>
          <p:cNvPr id="6" name="Text Box 6"/>
          <p:cNvSpPr txBox="1">
            <a:spLocks noChangeArrowheads="1"/>
          </p:cNvSpPr>
          <p:nvPr/>
        </p:nvSpPr>
        <p:spPr bwMode="auto">
          <a:xfrm>
            <a:off x="2895600" y="125644"/>
            <a:ext cx="5334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Hoạt</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động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2: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Thực</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hành</a:t>
            </a:r>
            <a:endPar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endParaRPr>
          </a:p>
        </p:txBody>
      </p:sp>
    </p:spTree>
    <p:extLst>
      <p:ext uri="{BB962C8B-B14F-4D97-AF65-F5344CB8AC3E}">
        <p14:creationId xmlns:p14="http://schemas.microsoft.com/office/powerpoint/2010/main" val="3979792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67640" y="767963"/>
            <a:ext cx="86106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1.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Em</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hãy</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nhận</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xét</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về</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những</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hành</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vi,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việc</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làm</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của</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từng</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bạn</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trong</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mỗi</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trường</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hợp</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dưới</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đây</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a:t>
            </a:r>
            <a:endParaRPr kumimoji="0" lang="vi-VN" altLang="en-US" sz="2500" b="1" i="0" u="none" strike="noStrike" kern="1200" cap="none" spc="0" normalizeH="0" baseline="0" noProof="0" dirty="0">
              <a:ln>
                <a:noFill/>
              </a:ln>
              <a:solidFill>
                <a:srgbClr val="FF0000"/>
              </a:solidFill>
              <a:effectLst/>
              <a:uLnTx/>
              <a:uFillTx/>
              <a:cs typeface="Times New Roman" panose="02020603050405020304" pitchFamily="18" charset="0"/>
            </a:endParaRPr>
          </a:p>
        </p:txBody>
      </p:sp>
      <p:sp>
        <p:nvSpPr>
          <p:cNvPr id="3" name="Text Box 3"/>
          <p:cNvSpPr txBox="1">
            <a:spLocks noChangeArrowheads="1"/>
          </p:cNvSpPr>
          <p:nvPr/>
        </p:nvSpPr>
        <p:spPr bwMode="auto">
          <a:xfrm>
            <a:off x="173294" y="1776840"/>
            <a:ext cx="86868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500" b="0" i="0" u="none" strike="noStrike" kern="1200" cap="none" spc="0" normalizeH="0" baseline="0" noProof="0" dirty="0">
                <a:ln>
                  <a:noFill/>
                </a:ln>
                <a:solidFill>
                  <a:srgbClr val="0000FF"/>
                </a:solidFill>
                <a:effectLst/>
                <a:uLnTx/>
                <a:uFillTx/>
                <a:cs typeface="Times New Roman" panose="02020603050405020304" pitchFamily="18" charset="0"/>
              </a:rPr>
              <a:t>a.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Bạn</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Dung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rất</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thích</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múa</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hát</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Vì</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vậy</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bạn</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đã</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ghi</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tên</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tham</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gia</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vào</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đội</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văn</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nghệ</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của</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lớp</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a:t>
            </a:r>
            <a:endParaRPr kumimoji="0" lang="vi-VN" altLang="en-US" sz="2500" b="1" i="0" u="none" strike="noStrike" kern="1200" cap="none" spc="0" normalizeH="0" baseline="0" noProof="0" dirty="0">
              <a:ln>
                <a:noFill/>
              </a:ln>
              <a:solidFill>
                <a:srgbClr val="0000FF"/>
              </a:solidFill>
              <a:effectLst/>
              <a:uLnTx/>
              <a:uFillTx/>
              <a:cs typeface="Times New Roman" panose="02020603050405020304" pitchFamily="18" charset="0"/>
            </a:endParaRPr>
          </a:p>
        </p:txBody>
      </p:sp>
      <p:sp>
        <p:nvSpPr>
          <p:cNvPr id="6" name="Text Box 6"/>
          <p:cNvSpPr txBox="1">
            <a:spLocks noChangeArrowheads="1"/>
          </p:cNvSpPr>
          <p:nvPr/>
        </p:nvSpPr>
        <p:spPr bwMode="auto">
          <a:xfrm>
            <a:off x="2895600" y="125644"/>
            <a:ext cx="533400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Hoạt</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động</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2: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Thực</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hành</a:t>
            </a:r>
            <a:endPar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endParaRPr>
          </a:p>
        </p:txBody>
      </p:sp>
    </p:spTree>
    <p:extLst>
      <p:ext uri="{BB962C8B-B14F-4D97-AF65-F5344CB8AC3E}">
        <p14:creationId xmlns:p14="http://schemas.microsoft.com/office/powerpoint/2010/main" val="1699522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907B65-F744-44DA-B13B-82A1221173B6}"/>
              </a:ext>
            </a:extLst>
          </p:cNvPr>
          <p:cNvPicPr>
            <a:picLocks noChangeAspect="1"/>
          </p:cNvPicPr>
          <p:nvPr/>
        </p:nvPicPr>
        <p:blipFill rotWithShape="1">
          <a:blip r:embed="rId2">
            <a:extLst>
              <a:ext uri="{28A0092B-C50C-407E-A947-70E740481C1C}">
                <a14:useLocalDpi xmlns:a14="http://schemas.microsoft.com/office/drawing/2010/main" val="0"/>
              </a:ext>
            </a:extLst>
          </a:blip>
          <a:srcRect l="25625" t="23368" r="12501"/>
          <a:stretch/>
        </p:blipFill>
        <p:spPr>
          <a:xfrm>
            <a:off x="838200" y="1200150"/>
            <a:ext cx="7162800" cy="3856997"/>
          </a:xfrm>
          <a:prstGeom prst="rect">
            <a:avLst/>
          </a:prstGeom>
          <a:solidFill>
            <a:schemeClr val="bg2"/>
          </a:solidFill>
          <a:ln w="57150">
            <a:solidFill>
              <a:srgbClr val="2108B8"/>
            </a:solidFill>
          </a:ln>
        </p:spPr>
      </p:pic>
    </p:spTree>
    <p:extLst>
      <p:ext uri="{BB962C8B-B14F-4D97-AF65-F5344CB8AC3E}">
        <p14:creationId xmlns:p14="http://schemas.microsoft.com/office/powerpoint/2010/main" val="19191353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9090" y="767963"/>
            <a:ext cx="86106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1.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Em</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hãy</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nhận</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xét</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về</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những</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hành</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vi,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việc</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làm</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của</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từng</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bạn</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trong</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mỗi</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trường</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hợp</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dưới</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FF0000"/>
                </a:solidFill>
                <a:effectLst/>
                <a:uLnTx/>
                <a:uFillTx/>
                <a:cs typeface="Times New Roman" panose="02020603050405020304" pitchFamily="18" charset="0"/>
              </a:rPr>
              <a:t>đây</a:t>
            </a:r>
            <a:r>
              <a:rPr kumimoji="0" lang="en-US" altLang="en-US" sz="2500" b="1" i="0" u="none" strike="noStrike" kern="1200" cap="none" spc="0" normalizeH="0" baseline="0" noProof="0" dirty="0">
                <a:ln>
                  <a:noFill/>
                </a:ln>
                <a:solidFill>
                  <a:srgbClr val="FF0000"/>
                </a:solidFill>
                <a:effectLst/>
                <a:uLnTx/>
                <a:uFillTx/>
                <a:cs typeface="Times New Roman" panose="02020603050405020304" pitchFamily="18" charset="0"/>
              </a:rPr>
              <a:t>:</a:t>
            </a:r>
            <a:endParaRPr kumimoji="0" lang="vi-VN" altLang="en-US" sz="2500" b="1" i="0" u="none" strike="noStrike" kern="1200" cap="none" spc="0" normalizeH="0" baseline="0" noProof="0" dirty="0">
              <a:ln>
                <a:noFill/>
              </a:ln>
              <a:solidFill>
                <a:srgbClr val="FF0000"/>
              </a:solidFill>
              <a:effectLst/>
              <a:uLnTx/>
              <a:uFillTx/>
              <a:cs typeface="Times New Roman" panose="02020603050405020304" pitchFamily="18" charset="0"/>
            </a:endParaRPr>
          </a:p>
        </p:txBody>
      </p:sp>
      <p:sp>
        <p:nvSpPr>
          <p:cNvPr id="4" name="Text Box 4"/>
          <p:cNvSpPr txBox="1">
            <a:spLocks noChangeArrowheads="1"/>
          </p:cNvSpPr>
          <p:nvPr/>
        </p:nvSpPr>
        <p:spPr bwMode="auto">
          <a:xfrm>
            <a:off x="34636" y="2057400"/>
            <a:ext cx="8194964" cy="1815882"/>
          </a:xfrm>
          <a:prstGeom prst="rect">
            <a:avLst/>
          </a:prstGeom>
          <a:solidFill>
            <a:schemeClr val="bg2"/>
          </a:solidFill>
          <a:ln>
            <a:noFill/>
          </a:ln>
          <a:effectLst/>
        </p:spPr>
        <p:txBody>
          <a:bodyPr wrap="square">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b="0" i="0" u="none" strike="noStrike" kern="1200" cap="none" spc="0" normalizeH="0" baseline="0" noProof="0" dirty="0">
                <a:ln>
                  <a:noFill/>
                </a:ln>
                <a:solidFill>
                  <a:srgbClr val="0000FF"/>
                </a:solidFill>
                <a:effectLst/>
                <a:uLnTx/>
                <a:uFillTx/>
                <a:cs typeface="Times New Roman" panose="02020603050405020304" pitchFamily="18" charset="0"/>
              </a:rPr>
              <a:t>b.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Để</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chuẩn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bị</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cho</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buổi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liên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hoan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lớp</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các</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bạn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phân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công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Hồng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mang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khăn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trải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bàn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Hồng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rất</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lo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lắng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vì</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nhà</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mình</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không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có</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khăn</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nhưng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lại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ngại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không</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dám</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b="1" i="0" u="none" strike="noStrike" kern="1200" cap="none" spc="0" normalizeH="0" baseline="0" noProof="0" dirty="0" err="1">
                <a:ln>
                  <a:noFill/>
                </a:ln>
                <a:solidFill>
                  <a:srgbClr val="0000FF"/>
                </a:solidFill>
                <a:effectLst/>
                <a:uLnTx/>
                <a:uFillTx/>
                <a:cs typeface="Times New Roman" panose="02020603050405020304" pitchFamily="18" charset="0"/>
              </a:rPr>
              <a:t>nói</a:t>
            </a:r>
            <a:r>
              <a:rPr kumimoji="0" lang="en-US" altLang="en-US" b="1" i="0" u="none" strike="noStrike" kern="1200" cap="none" spc="0" normalizeH="0" baseline="0" noProof="0" dirty="0">
                <a:ln>
                  <a:noFill/>
                </a:ln>
                <a:solidFill>
                  <a:srgbClr val="0000FF"/>
                </a:solidFill>
                <a:effectLst/>
                <a:uLnTx/>
                <a:uFillTx/>
                <a:cs typeface="Times New Roman" panose="02020603050405020304" pitchFamily="18" charset="0"/>
              </a:rPr>
              <a:t>.</a:t>
            </a:r>
            <a:endParaRPr kumimoji="0" lang="vi-VN" altLang="en-US" b="1" i="0" u="none" strike="noStrike" kern="1200" cap="none" spc="0" normalizeH="0" baseline="0" noProof="0" dirty="0">
              <a:ln>
                <a:noFill/>
              </a:ln>
              <a:solidFill>
                <a:srgbClr val="0000FF"/>
              </a:solidFill>
              <a:effectLst/>
              <a:uLnTx/>
              <a:uFillTx/>
              <a:cs typeface="Times New Roman" panose="02020603050405020304" pitchFamily="18" charset="0"/>
            </a:endParaRPr>
          </a:p>
        </p:txBody>
      </p:sp>
      <p:sp>
        <p:nvSpPr>
          <p:cNvPr id="6" name="Text Box 6"/>
          <p:cNvSpPr txBox="1">
            <a:spLocks noChangeArrowheads="1"/>
          </p:cNvSpPr>
          <p:nvPr/>
        </p:nvSpPr>
        <p:spPr bwMode="auto">
          <a:xfrm>
            <a:off x="2895600" y="125644"/>
            <a:ext cx="533400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Hoạt</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động</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2: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Thực</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hành</a:t>
            </a:r>
            <a:endPar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endParaRPr>
          </a:p>
        </p:txBody>
      </p:sp>
    </p:spTree>
    <p:extLst>
      <p:ext uri="{BB962C8B-B14F-4D97-AF65-F5344CB8AC3E}">
        <p14:creationId xmlns:p14="http://schemas.microsoft.com/office/powerpoint/2010/main" val="2528876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42178E-3FBB-482A-B057-CD98A5407C85}"/>
              </a:ext>
            </a:extLst>
          </p:cNvPr>
          <p:cNvPicPr>
            <a:picLocks noChangeAspect="1"/>
          </p:cNvPicPr>
          <p:nvPr/>
        </p:nvPicPr>
        <p:blipFill rotWithShape="1">
          <a:blip r:embed="rId2">
            <a:extLst>
              <a:ext uri="{28A0092B-C50C-407E-A947-70E740481C1C}">
                <a14:useLocalDpi xmlns:a14="http://schemas.microsoft.com/office/drawing/2010/main" val="0"/>
              </a:ext>
            </a:extLst>
          </a:blip>
          <a:srcRect l="12500" t="17076" r="12500"/>
          <a:stretch/>
        </p:blipFill>
        <p:spPr>
          <a:xfrm>
            <a:off x="971550" y="1629089"/>
            <a:ext cx="6858000" cy="3599822"/>
          </a:xfrm>
          <a:prstGeom prst="rect">
            <a:avLst/>
          </a:prstGeom>
          <a:ln w="57150">
            <a:solidFill>
              <a:srgbClr val="2108B8"/>
            </a:solidFill>
          </a:ln>
        </p:spPr>
      </p:pic>
    </p:spTree>
    <p:extLst>
      <p:ext uri="{BB962C8B-B14F-4D97-AF65-F5344CB8AC3E}">
        <p14:creationId xmlns:p14="http://schemas.microsoft.com/office/powerpoint/2010/main" val="301580672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67640" y="767963"/>
            <a:ext cx="86106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1.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Em</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hãy</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nhận</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xét</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về</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những</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hành</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vi,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việc</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làm</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của</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từng</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bạn</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trong</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mỗi</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trường</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hợp</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dưới</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66"/>
                </a:solidFill>
                <a:effectLst/>
                <a:uLnTx/>
                <a:uFillTx/>
                <a:cs typeface="Times New Roman" panose="02020603050405020304" pitchFamily="18" charset="0"/>
              </a:rPr>
              <a:t>đây</a:t>
            </a:r>
            <a:r>
              <a:rPr kumimoji="0" lang="en-US" altLang="en-US" sz="2500" b="1" i="0" u="none" strike="noStrike" kern="1200" cap="none" spc="0" normalizeH="0" baseline="0" noProof="0" dirty="0">
                <a:ln>
                  <a:noFill/>
                </a:ln>
                <a:solidFill>
                  <a:srgbClr val="000066"/>
                </a:solidFill>
                <a:effectLst/>
                <a:uLnTx/>
                <a:uFillTx/>
                <a:cs typeface="Times New Roman" panose="02020603050405020304" pitchFamily="18" charset="0"/>
              </a:rPr>
              <a:t>:</a:t>
            </a:r>
            <a:endParaRPr kumimoji="0" lang="vi-VN" altLang="en-US" sz="2500" b="1" i="0" u="none" strike="noStrike" kern="1200" cap="none" spc="0" normalizeH="0" baseline="0" noProof="0" dirty="0">
              <a:ln>
                <a:noFill/>
              </a:ln>
              <a:solidFill>
                <a:srgbClr val="000066"/>
              </a:solidFill>
              <a:effectLst/>
              <a:uLnTx/>
              <a:uFillTx/>
              <a:cs typeface="Times New Roman" panose="02020603050405020304" pitchFamily="18" charset="0"/>
            </a:endParaRPr>
          </a:p>
        </p:txBody>
      </p:sp>
      <p:sp>
        <p:nvSpPr>
          <p:cNvPr id="5" name="Text Box 5"/>
          <p:cNvSpPr txBox="1">
            <a:spLocks noChangeArrowheads="1"/>
          </p:cNvSpPr>
          <p:nvPr/>
        </p:nvSpPr>
        <p:spPr bwMode="auto">
          <a:xfrm>
            <a:off x="0" y="2057400"/>
            <a:ext cx="86106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500" b="0" i="0" u="none" strike="noStrike" kern="1200" cap="none" spc="0" normalizeH="0" baseline="0" noProof="0" dirty="0">
                <a:ln>
                  <a:noFill/>
                </a:ln>
                <a:effectLst/>
                <a:uLnTx/>
                <a:uFillTx/>
                <a:cs typeface="Times New Roman" panose="02020603050405020304" pitchFamily="18" charset="0"/>
              </a:rPr>
              <a:t>c. </a:t>
            </a:r>
            <a:r>
              <a:rPr kumimoji="0" lang="en-US" altLang="en-US" sz="2500" b="1" i="0" u="none" strike="noStrike" kern="1200" cap="none" spc="0" normalizeH="0" baseline="0" noProof="0" dirty="0" err="1">
                <a:ln>
                  <a:noFill/>
                </a:ln>
                <a:effectLst/>
                <a:uLnTx/>
                <a:uFillTx/>
                <a:cs typeface="Times New Roman" panose="02020603050405020304" pitchFamily="18" charset="0"/>
              </a:rPr>
              <a:t>Khánh</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đòi</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bố</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mẹ</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mua</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cho</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một</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chiếc</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cặp</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mới</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và</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nói</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sẽ</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không</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đi</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học</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nếu</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không</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có</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cặp</a:t>
            </a:r>
            <a:r>
              <a:rPr kumimoji="0" lang="en-US" altLang="en-US" sz="2500" b="1" i="0" u="none" strike="noStrike" kern="1200" cap="none" spc="0" normalizeH="0" baseline="0" noProof="0" dirty="0">
                <a:ln>
                  <a:noFill/>
                </a:ln>
                <a:effectLst/>
                <a:uLnTx/>
                <a:uFillTx/>
                <a:cs typeface="Times New Roman" panose="02020603050405020304" pitchFamily="18" charset="0"/>
              </a:rPr>
              <a:t> </a:t>
            </a:r>
            <a:r>
              <a:rPr kumimoji="0" lang="en-US" altLang="en-US" sz="2500" b="1" i="0" u="none" strike="noStrike" kern="1200" cap="none" spc="0" normalizeH="0" baseline="0" noProof="0" dirty="0" err="1">
                <a:ln>
                  <a:noFill/>
                </a:ln>
                <a:effectLst/>
                <a:uLnTx/>
                <a:uFillTx/>
                <a:cs typeface="Times New Roman" panose="02020603050405020304" pitchFamily="18" charset="0"/>
              </a:rPr>
              <a:t>mới</a:t>
            </a:r>
            <a:r>
              <a:rPr kumimoji="0" lang="en-US" altLang="en-US" sz="2500" b="1" i="0" u="none" strike="noStrike" kern="1200" cap="none" spc="0" normalizeH="0" baseline="0" noProof="0" dirty="0">
                <a:ln>
                  <a:noFill/>
                </a:ln>
                <a:effectLst/>
                <a:uLnTx/>
                <a:uFillTx/>
                <a:cs typeface="Times New Roman" panose="02020603050405020304" pitchFamily="18" charset="0"/>
              </a:rPr>
              <a:t>.</a:t>
            </a:r>
            <a:endParaRPr kumimoji="0" lang="vi-VN" altLang="en-US" sz="2500" b="1" i="0" u="none" strike="noStrike" kern="1200" cap="none" spc="0" normalizeH="0" baseline="0" noProof="0" dirty="0">
              <a:ln>
                <a:noFill/>
              </a:ln>
              <a:effectLst/>
              <a:uLnTx/>
              <a:uFillTx/>
              <a:cs typeface="Times New Roman" panose="02020603050405020304" pitchFamily="18" charset="0"/>
            </a:endParaRPr>
          </a:p>
        </p:txBody>
      </p:sp>
      <p:sp>
        <p:nvSpPr>
          <p:cNvPr id="6" name="Text Box 6"/>
          <p:cNvSpPr txBox="1">
            <a:spLocks noChangeArrowheads="1"/>
          </p:cNvSpPr>
          <p:nvPr/>
        </p:nvSpPr>
        <p:spPr bwMode="auto">
          <a:xfrm>
            <a:off x="2895600" y="125644"/>
            <a:ext cx="533400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Hoạt</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động</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2: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Thực</a:t>
            </a:r>
            <a:r>
              <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rPr>
              <a:t> </a:t>
            </a:r>
            <a:r>
              <a:rPr kumimoji="0" lang="en-US" altLang="en-US" sz="2500" b="1" i="0" u="none" strike="noStrike" kern="1200" cap="none" spc="0" normalizeH="0" baseline="0" noProof="0" dirty="0" err="1">
                <a:ln>
                  <a:noFill/>
                </a:ln>
                <a:solidFill>
                  <a:srgbClr val="0000FF"/>
                </a:solidFill>
                <a:effectLst/>
                <a:uLnTx/>
                <a:uFillTx/>
                <a:cs typeface="Times New Roman" panose="02020603050405020304" pitchFamily="18" charset="0"/>
              </a:rPr>
              <a:t>hành</a:t>
            </a:r>
            <a:endParaRPr kumimoji="0" lang="en-US" altLang="en-US" sz="2500" b="1" i="0" u="none" strike="noStrike" kern="1200" cap="none" spc="0" normalizeH="0" baseline="0" noProof="0" dirty="0">
              <a:ln>
                <a:noFill/>
              </a:ln>
              <a:solidFill>
                <a:srgbClr val="0000FF"/>
              </a:solidFill>
              <a:effectLst/>
              <a:uLnTx/>
              <a:uFillTx/>
              <a:cs typeface="Times New Roman" panose="02020603050405020304" pitchFamily="18" charset="0"/>
            </a:endParaRPr>
          </a:p>
        </p:txBody>
      </p:sp>
    </p:spTree>
    <p:extLst>
      <p:ext uri="{BB962C8B-B14F-4D97-AF65-F5344CB8AC3E}">
        <p14:creationId xmlns:p14="http://schemas.microsoft.com/office/powerpoint/2010/main" val="3554730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D9E31C-34FE-4001-A538-0678B0325620}"/>
              </a:ext>
            </a:extLst>
          </p:cNvPr>
          <p:cNvPicPr>
            <a:picLocks noChangeAspect="1"/>
          </p:cNvPicPr>
          <p:nvPr/>
        </p:nvPicPr>
        <p:blipFill rotWithShape="1">
          <a:blip r:embed="rId2">
            <a:extLst>
              <a:ext uri="{28A0092B-C50C-407E-A947-70E740481C1C}">
                <a14:useLocalDpi xmlns:a14="http://schemas.microsoft.com/office/drawing/2010/main" val="0"/>
              </a:ext>
            </a:extLst>
          </a:blip>
          <a:srcRect l="13125" t="2198" r="13125" b="12204"/>
          <a:stretch/>
        </p:blipFill>
        <p:spPr>
          <a:xfrm>
            <a:off x="1085850" y="1228725"/>
            <a:ext cx="6743700" cy="4400550"/>
          </a:xfrm>
          <a:prstGeom prst="rect">
            <a:avLst/>
          </a:prstGeom>
          <a:ln w="38100">
            <a:solidFill>
              <a:srgbClr val="2108B8"/>
            </a:solidFill>
          </a:ln>
        </p:spPr>
      </p:pic>
    </p:spTree>
    <p:extLst>
      <p:ext uri="{BB962C8B-B14F-4D97-AF65-F5344CB8AC3E}">
        <p14:creationId xmlns:p14="http://schemas.microsoft.com/office/powerpoint/2010/main" val="9684096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can0128"/>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1828800"/>
            <a:ext cx="9144000" cy="5029200"/>
          </a:xfrm>
          <a:noFill/>
          <a:ln w="38100">
            <a:solidFill>
              <a:srgbClr val="2108B8"/>
            </a:solidFill>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extBox 1"/>
          <p:cNvSpPr txBox="1">
            <a:spLocks noChangeArrowheads="1"/>
          </p:cNvSpPr>
          <p:nvPr/>
        </p:nvSpPr>
        <p:spPr bwMode="auto">
          <a:xfrm>
            <a:off x="0" y="114300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ctr" eaLnBrk="1" hangingPunct="1"/>
            <a:r>
              <a:rPr lang="en-US" sz="3200" b="1" dirty="0" err="1">
                <a:solidFill>
                  <a:srgbClr val="FF3300"/>
                </a:solidFill>
                <a:latin typeface="Times New Roman" pitchFamily="18" charset="0"/>
                <a:cs typeface="Times New Roman" pitchFamily="18" charset="0"/>
              </a:rPr>
              <a:t>Biết</a:t>
            </a:r>
            <a:r>
              <a:rPr lang="en-US" sz="3200" b="1" dirty="0">
                <a:solidFill>
                  <a:srgbClr val="FF3300"/>
                </a:solidFill>
                <a:latin typeface="Times New Roman" pitchFamily="18" charset="0"/>
                <a:cs typeface="Times New Roman" pitchFamily="18" charset="0"/>
              </a:rPr>
              <a:t> </a:t>
            </a:r>
            <a:r>
              <a:rPr lang="en-US" sz="3200" b="1" dirty="0" err="1">
                <a:solidFill>
                  <a:srgbClr val="FF3300"/>
                </a:solidFill>
                <a:latin typeface="Times New Roman" pitchFamily="18" charset="0"/>
                <a:cs typeface="Times New Roman" pitchFamily="18" charset="0"/>
              </a:rPr>
              <a:t>bày</a:t>
            </a:r>
            <a:r>
              <a:rPr lang="en-US" sz="3200" b="1" dirty="0">
                <a:solidFill>
                  <a:srgbClr val="FF3300"/>
                </a:solidFill>
                <a:latin typeface="Times New Roman" pitchFamily="18" charset="0"/>
                <a:cs typeface="Times New Roman" pitchFamily="18" charset="0"/>
              </a:rPr>
              <a:t> </a:t>
            </a:r>
            <a:r>
              <a:rPr lang="en-US" sz="3200" b="1" dirty="0" err="1">
                <a:solidFill>
                  <a:srgbClr val="FF3300"/>
                </a:solidFill>
                <a:latin typeface="Times New Roman" pitchFamily="18" charset="0"/>
                <a:cs typeface="Times New Roman" pitchFamily="18" charset="0"/>
              </a:rPr>
              <a:t>tỏ</a:t>
            </a:r>
            <a:r>
              <a:rPr lang="en-US" sz="3200" b="1" dirty="0">
                <a:solidFill>
                  <a:srgbClr val="FF3300"/>
                </a:solidFill>
                <a:latin typeface="Times New Roman" pitchFamily="18" charset="0"/>
                <a:cs typeface="Times New Roman" pitchFamily="18" charset="0"/>
              </a:rPr>
              <a:t> ý </a:t>
            </a:r>
            <a:r>
              <a:rPr lang="en-US" sz="3200" b="1" dirty="0" err="1">
                <a:solidFill>
                  <a:srgbClr val="FF3300"/>
                </a:solidFill>
                <a:latin typeface="Times New Roman" pitchFamily="18" charset="0"/>
                <a:cs typeface="Times New Roman" pitchFamily="18" charset="0"/>
              </a:rPr>
              <a:t>kiến</a:t>
            </a:r>
            <a:r>
              <a:rPr lang="en-US" sz="3200" b="1" dirty="0">
                <a:solidFill>
                  <a:srgbClr val="FF3300"/>
                </a:solidFill>
                <a:latin typeface="Times New Roman" pitchFamily="18" charset="0"/>
                <a:cs typeface="Times New Roman" pitchFamily="18" charset="0"/>
              </a:rPr>
              <a:t> (</a:t>
            </a:r>
            <a:r>
              <a:rPr lang="en-US" sz="3200" b="1" dirty="0" err="1">
                <a:solidFill>
                  <a:srgbClr val="FF3300"/>
                </a:solidFill>
                <a:latin typeface="Times New Roman" pitchFamily="18" charset="0"/>
                <a:cs typeface="Times New Roman" pitchFamily="18" charset="0"/>
              </a:rPr>
              <a:t>tiết</a:t>
            </a:r>
            <a:r>
              <a:rPr lang="en-US" sz="3200" b="1" dirty="0">
                <a:solidFill>
                  <a:srgbClr val="FF3300"/>
                </a:solidFill>
                <a:latin typeface="Times New Roman" pitchFamily="18" charset="0"/>
                <a:cs typeface="Times New Roman" pitchFamily="18" charset="0"/>
              </a:rPr>
              <a:t> 1 + 2)</a:t>
            </a:r>
          </a:p>
        </p:txBody>
      </p:sp>
      <p:sp>
        <p:nvSpPr>
          <p:cNvPr id="7" name="Text Box 5"/>
          <p:cNvSpPr txBox="1">
            <a:spLocks noChangeArrowheads="1"/>
          </p:cNvSpPr>
          <p:nvPr/>
        </p:nvSpPr>
        <p:spPr bwMode="auto">
          <a:xfrm>
            <a:off x="0" y="533400"/>
            <a:ext cx="9144000" cy="579438"/>
          </a:xfrm>
          <a:prstGeom prst="rect">
            <a:avLst/>
          </a:prstGeom>
          <a:noFill/>
          <a:ln w="9525">
            <a:noFill/>
            <a:miter lim="800000"/>
            <a:headEnd/>
            <a:tailEnd/>
          </a:ln>
          <a:effectLst/>
        </p:spPr>
        <p:txBody>
          <a:bodyPr>
            <a:spAutoFit/>
          </a:bodyPr>
          <a:lstStyle/>
          <a:p>
            <a:pPr algn="ctr"/>
            <a:r>
              <a:rPr lang="en-US" sz="3200" b="1" dirty="0" err="1">
                <a:solidFill>
                  <a:srgbClr val="0000FF"/>
                </a:solidFill>
                <a:latin typeface="Times New Roman" pitchFamily="18" charset="0"/>
                <a:cs typeface="Times New Roman" pitchFamily="18" charset="0"/>
              </a:rPr>
              <a:t>Đạo</a:t>
            </a:r>
            <a:r>
              <a:rPr lang="en-US" sz="3200" b="1" dirty="0">
                <a:solidFill>
                  <a:srgbClr val="0000FF"/>
                </a:solidFill>
                <a:latin typeface="Times New Roman" pitchFamily="18" charset="0"/>
                <a:cs typeface="Times New Roman" pitchFamily="18" charset="0"/>
              </a:rPr>
              <a:t> </a:t>
            </a:r>
            <a:r>
              <a:rPr lang="en-US" sz="3200" b="1" dirty="0" err="1">
                <a:solidFill>
                  <a:srgbClr val="0000FF"/>
                </a:solidFill>
                <a:latin typeface="Times New Roman" pitchFamily="18" charset="0"/>
                <a:cs typeface="Times New Roman" pitchFamily="18" charset="0"/>
              </a:rPr>
              <a:t>đức</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10682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77874" name="Text Box 50"/>
          <p:cNvSpPr txBox="1">
            <a:spLocks noChangeArrowheads="1"/>
          </p:cNvSpPr>
          <p:nvPr/>
        </p:nvSpPr>
        <p:spPr bwMode="auto">
          <a:xfrm>
            <a:off x="472785" y="1657350"/>
            <a:ext cx="68580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spcBef>
                <a:spcPct val="50000"/>
              </a:spcBef>
            </a:pPr>
            <a:r>
              <a:rPr lang="en-US" sz="2500" b="1" dirty="0">
                <a:solidFill>
                  <a:srgbClr val="0000FF"/>
                </a:solidFill>
                <a:latin typeface="Times New Roman" pitchFamily="18" charset="0"/>
              </a:rPr>
              <a:t>  a. </a:t>
            </a:r>
            <a:r>
              <a:rPr lang="en-US" sz="2500" b="1" dirty="0" err="1">
                <a:solidFill>
                  <a:srgbClr val="0000FF"/>
                </a:solidFill>
                <a:latin typeface="Times New Roman" pitchFamily="18" charset="0"/>
              </a:rPr>
              <a:t>Trẻ</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em</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có</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quyền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mong</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muốn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có</a:t>
            </a:r>
            <a:r>
              <a:rPr lang="en-US" sz="2500" b="1" dirty="0">
                <a:solidFill>
                  <a:srgbClr val="0000FF"/>
                </a:solidFill>
                <a:latin typeface="Times New Roman" pitchFamily="18" charset="0"/>
              </a:rPr>
              <a:t> ý </a:t>
            </a:r>
            <a:r>
              <a:rPr lang="en-US" sz="2500" b="1" dirty="0" err="1">
                <a:solidFill>
                  <a:srgbClr val="0000FF"/>
                </a:solidFill>
                <a:latin typeface="Times New Roman" pitchFamily="18" charset="0"/>
              </a:rPr>
              <a:t>kiến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riêng</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về</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các</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vấn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đề</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có</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liên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quan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đến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trẻ</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em</a:t>
            </a:r>
            <a:r>
              <a:rPr lang="en-US" sz="2500" b="1" dirty="0">
                <a:solidFill>
                  <a:srgbClr val="0000FF"/>
                </a:solidFill>
                <a:latin typeface="Times New Roman" pitchFamily="18" charset="0"/>
              </a:rPr>
              <a:t>.</a:t>
            </a:r>
            <a:endParaRPr lang="vi-VN" sz="2500" b="1" dirty="0">
              <a:solidFill>
                <a:srgbClr val="0000FF"/>
              </a:solidFill>
              <a:latin typeface="Times New Roman" pitchFamily="18" charset="0"/>
            </a:endParaRPr>
          </a:p>
        </p:txBody>
      </p:sp>
      <p:sp>
        <p:nvSpPr>
          <p:cNvPr id="77875" name="Text Box 51"/>
          <p:cNvSpPr txBox="1">
            <a:spLocks noChangeArrowheads="1"/>
          </p:cNvSpPr>
          <p:nvPr/>
        </p:nvSpPr>
        <p:spPr bwMode="auto">
          <a:xfrm>
            <a:off x="448760" y="2729598"/>
            <a:ext cx="673384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spcBef>
                <a:spcPct val="50000"/>
              </a:spcBef>
            </a:pPr>
            <a:r>
              <a:rPr lang="en-US" sz="2500" b="1" dirty="0">
                <a:solidFill>
                  <a:srgbClr val="0000FF"/>
                </a:solidFill>
                <a:latin typeface="Times New Roman" pitchFamily="18" charset="0"/>
              </a:rPr>
              <a:t>  b. </a:t>
            </a:r>
            <a:r>
              <a:rPr lang="en-US" sz="2500" b="1" dirty="0" err="1">
                <a:solidFill>
                  <a:srgbClr val="0000FF"/>
                </a:solidFill>
                <a:latin typeface="Times New Roman" pitchFamily="18" charset="0"/>
              </a:rPr>
              <a:t>Cách</a:t>
            </a:r>
            <a:r>
              <a:rPr lang="en-US" sz="2500" b="1" dirty="0">
                <a:solidFill>
                  <a:srgbClr val="0000FF"/>
                </a:solidFill>
                <a:latin typeface="Times New Roman" pitchFamily="18" charset="0"/>
              </a:rPr>
              <a:t> chia </a:t>
            </a:r>
            <a:r>
              <a:rPr lang="en-US" sz="2500" b="1" dirty="0" err="1">
                <a:solidFill>
                  <a:srgbClr val="0000FF"/>
                </a:solidFill>
                <a:latin typeface="Times New Roman" pitchFamily="18" charset="0"/>
              </a:rPr>
              <a:t>sẻ</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bày</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tỏ</a:t>
            </a:r>
            <a:r>
              <a:rPr lang="en-US" sz="2500" b="1" dirty="0">
                <a:solidFill>
                  <a:srgbClr val="0000FF"/>
                </a:solidFill>
                <a:latin typeface="Times New Roman" pitchFamily="18" charset="0"/>
              </a:rPr>
              <a:t> ý </a:t>
            </a:r>
            <a:r>
              <a:rPr lang="en-US" sz="2500" b="1" dirty="0" err="1">
                <a:solidFill>
                  <a:srgbClr val="0000FF"/>
                </a:solidFill>
                <a:latin typeface="Times New Roman" pitchFamily="18" charset="0"/>
              </a:rPr>
              <a:t>kiến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phải</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rõ</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ràng</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và</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tôn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trọng</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người</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nghe</a:t>
            </a:r>
            <a:r>
              <a:rPr lang="en-US" sz="2500" b="1" dirty="0">
                <a:solidFill>
                  <a:srgbClr val="0000FF"/>
                </a:solidFill>
                <a:latin typeface="Times New Roman" pitchFamily="18" charset="0"/>
              </a:rPr>
              <a:t>.</a:t>
            </a:r>
            <a:endParaRPr lang="vi-VN" sz="2500" b="1" dirty="0">
              <a:solidFill>
                <a:srgbClr val="0000FF"/>
              </a:solidFill>
              <a:latin typeface="Times New Roman" pitchFamily="18" charset="0"/>
            </a:endParaRPr>
          </a:p>
        </p:txBody>
      </p:sp>
      <p:sp>
        <p:nvSpPr>
          <p:cNvPr id="77876" name="Text Box 52"/>
          <p:cNvSpPr txBox="1">
            <a:spLocks noChangeArrowheads="1"/>
          </p:cNvSpPr>
          <p:nvPr/>
        </p:nvSpPr>
        <p:spPr bwMode="auto">
          <a:xfrm>
            <a:off x="559386" y="3722248"/>
            <a:ext cx="6733846"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spcBef>
                <a:spcPct val="50000"/>
              </a:spcBef>
            </a:pPr>
            <a:r>
              <a:rPr lang="en-US" sz="2500" b="1" dirty="0">
                <a:solidFill>
                  <a:srgbClr val="0000FF"/>
                </a:solidFill>
                <a:latin typeface="Times New Roman" pitchFamily="18" charset="0"/>
              </a:rPr>
              <a:t>c. </a:t>
            </a:r>
            <a:r>
              <a:rPr lang="en-US" sz="2500" b="1" dirty="0" err="1">
                <a:solidFill>
                  <a:srgbClr val="0000FF"/>
                </a:solidFill>
                <a:latin typeface="Times New Roman" pitchFamily="18" charset="0"/>
              </a:rPr>
              <a:t>Trẻ</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em</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cần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lắng</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nghe</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tôn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trọng</a:t>
            </a:r>
            <a:r>
              <a:rPr lang="en-US" sz="2500" b="1" dirty="0">
                <a:solidFill>
                  <a:srgbClr val="0000FF"/>
                </a:solidFill>
                <a:latin typeface="Times New Roman" pitchFamily="18" charset="0"/>
              </a:rPr>
              <a:t> ý </a:t>
            </a:r>
            <a:r>
              <a:rPr lang="en-US" sz="2500" b="1" dirty="0" err="1">
                <a:solidFill>
                  <a:srgbClr val="0000FF"/>
                </a:solidFill>
                <a:latin typeface="Times New Roman" pitchFamily="18" charset="0"/>
              </a:rPr>
              <a:t>kiến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của</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người</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khác</a:t>
            </a:r>
            <a:r>
              <a:rPr lang="en-US" sz="2500" b="1" dirty="0">
                <a:solidFill>
                  <a:srgbClr val="0000FF"/>
                </a:solidFill>
                <a:latin typeface="Times New Roman" pitchFamily="18" charset="0"/>
              </a:rPr>
              <a:t>.</a:t>
            </a:r>
            <a:endParaRPr lang="vi-VN" sz="2500" b="1" dirty="0">
              <a:solidFill>
                <a:srgbClr val="0000FF"/>
              </a:solidFill>
              <a:latin typeface="Times New Roman" pitchFamily="18" charset="0"/>
            </a:endParaRPr>
          </a:p>
        </p:txBody>
      </p:sp>
      <p:sp>
        <p:nvSpPr>
          <p:cNvPr id="77877" name="Text Box 53"/>
          <p:cNvSpPr txBox="1">
            <a:spLocks noChangeArrowheads="1"/>
          </p:cNvSpPr>
          <p:nvPr/>
        </p:nvSpPr>
        <p:spPr bwMode="auto">
          <a:xfrm>
            <a:off x="381000" y="4834784"/>
            <a:ext cx="6439656"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spcBef>
                <a:spcPct val="50000"/>
              </a:spcBef>
            </a:pPr>
            <a:r>
              <a:rPr lang="en-US" sz="2500" b="1" dirty="0">
                <a:solidFill>
                  <a:srgbClr val="0000FF"/>
                </a:solidFill>
                <a:latin typeface="Times New Roman" pitchFamily="18" charset="0"/>
              </a:rPr>
              <a:t> d. </a:t>
            </a:r>
            <a:r>
              <a:rPr lang="en-US" sz="2500" b="1" dirty="0" err="1">
                <a:solidFill>
                  <a:srgbClr val="0000FF"/>
                </a:solidFill>
                <a:latin typeface="Times New Roman" pitchFamily="18" charset="0"/>
              </a:rPr>
              <a:t>Người</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lớn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cần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lắng</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nghe</a:t>
            </a:r>
            <a:r>
              <a:rPr lang="en-US" sz="2500" b="1" dirty="0">
                <a:solidFill>
                  <a:srgbClr val="0000FF"/>
                </a:solidFill>
                <a:latin typeface="Times New Roman" pitchFamily="18" charset="0"/>
              </a:rPr>
              <a:t> ý </a:t>
            </a:r>
            <a:r>
              <a:rPr lang="en-US" sz="2500" b="1" dirty="0" err="1">
                <a:solidFill>
                  <a:srgbClr val="0000FF"/>
                </a:solidFill>
                <a:latin typeface="Times New Roman" pitchFamily="18" charset="0"/>
              </a:rPr>
              <a:t>kiến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của</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trẻ</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em</a:t>
            </a:r>
            <a:r>
              <a:rPr lang="en-US" sz="2500" b="1" dirty="0">
                <a:solidFill>
                  <a:srgbClr val="0000FF"/>
                </a:solidFill>
                <a:latin typeface="Times New Roman" pitchFamily="18" charset="0"/>
              </a:rPr>
              <a:t>.</a:t>
            </a:r>
            <a:endParaRPr lang="vi-VN" sz="2500" b="1" dirty="0">
              <a:solidFill>
                <a:srgbClr val="0000FF"/>
              </a:solidFill>
              <a:latin typeface="Times New Roman" pitchFamily="18" charset="0"/>
            </a:endParaRPr>
          </a:p>
        </p:txBody>
      </p:sp>
      <p:sp>
        <p:nvSpPr>
          <p:cNvPr id="77878" name="Text Box 54">
            <a:hlinkClick r:id="" action="ppaction://noaction"/>
          </p:cNvPr>
          <p:cNvSpPr txBox="1">
            <a:spLocks noChangeArrowheads="1"/>
          </p:cNvSpPr>
          <p:nvPr/>
        </p:nvSpPr>
        <p:spPr bwMode="auto">
          <a:xfrm>
            <a:off x="381000" y="5562600"/>
            <a:ext cx="666825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spcBef>
                <a:spcPct val="50000"/>
              </a:spcBef>
            </a:pPr>
            <a:r>
              <a:rPr lang="en-US" sz="2500" b="1" dirty="0">
                <a:solidFill>
                  <a:srgbClr val="0000FF"/>
                </a:solidFill>
                <a:latin typeface="Times New Roman" pitchFamily="18" charset="0"/>
              </a:rPr>
              <a:t> đ. </a:t>
            </a:r>
            <a:r>
              <a:rPr lang="en-US" sz="2500" b="1" dirty="0" err="1">
                <a:solidFill>
                  <a:srgbClr val="0000FF"/>
                </a:solidFill>
                <a:latin typeface="Times New Roman" pitchFamily="18" charset="0"/>
              </a:rPr>
              <a:t>Mọi</a:t>
            </a:r>
            <a:r>
              <a:rPr lang="en-US" sz="2500" b="1" dirty="0">
                <a:solidFill>
                  <a:srgbClr val="0000FF"/>
                </a:solidFill>
                <a:latin typeface="Times New Roman" pitchFamily="18" charset="0"/>
              </a:rPr>
              <a:t> ý </a:t>
            </a:r>
            <a:r>
              <a:rPr lang="en-US" sz="2500" b="1" dirty="0" err="1">
                <a:solidFill>
                  <a:srgbClr val="0000FF"/>
                </a:solidFill>
                <a:latin typeface="Times New Roman" pitchFamily="18" charset="0"/>
              </a:rPr>
              <a:t>muốn</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của</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trẻ</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em</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đều</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phải</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được</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thực</a:t>
            </a:r>
            <a:r>
              <a:rPr lang="en-US" sz="2500" b="1" dirty="0">
                <a:solidFill>
                  <a:srgbClr val="0000FF"/>
                </a:solidFill>
                <a:latin typeface="Times New Roman" pitchFamily="18" charset="0"/>
              </a:rPr>
              <a:t> </a:t>
            </a:r>
            <a:r>
              <a:rPr lang="en-US" sz="2500" b="1" dirty="0" err="1">
                <a:solidFill>
                  <a:srgbClr val="0000FF"/>
                </a:solidFill>
                <a:latin typeface="Times New Roman" pitchFamily="18" charset="0"/>
              </a:rPr>
              <a:t>hiện</a:t>
            </a:r>
            <a:r>
              <a:rPr lang="en-US" sz="2500" b="1" dirty="0">
                <a:solidFill>
                  <a:srgbClr val="0000FF"/>
                </a:solidFill>
                <a:latin typeface="Times New Roman" pitchFamily="18" charset="0"/>
              </a:rPr>
              <a:t>.</a:t>
            </a:r>
            <a:endParaRPr lang="vi-VN" sz="2500" b="1" dirty="0">
              <a:solidFill>
                <a:srgbClr val="0000FF"/>
              </a:solidFill>
              <a:latin typeface="Times New Roman" pitchFamily="18" charset="0"/>
            </a:endParaRPr>
          </a:p>
        </p:txBody>
      </p:sp>
      <p:sp>
        <p:nvSpPr>
          <p:cNvPr id="11" name="Text Box 6"/>
          <p:cNvSpPr txBox="1">
            <a:spLocks noChangeArrowheads="1"/>
          </p:cNvSpPr>
          <p:nvPr/>
        </p:nvSpPr>
        <p:spPr bwMode="auto">
          <a:xfrm>
            <a:off x="1028700" y="201718"/>
            <a:ext cx="634365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2500" b="1" dirty="0" err="1">
                <a:solidFill>
                  <a:srgbClr val="0000FF"/>
                </a:solidFill>
                <a:latin typeface="Times New Roman" panose="02020603050405020304" pitchFamily="18" charset="0"/>
                <a:cs typeface="Times New Roman" panose="02020603050405020304" pitchFamily="18" charset="0"/>
              </a:rPr>
              <a:t>Hoạt</a:t>
            </a:r>
            <a:r>
              <a:rPr lang="fr-LU" sz="2500" b="1" dirty="0">
                <a:solidFill>
                  <a:srgbClr val="0000FF"/>
                </a:solidFill>
                <a:latin typeface="Times New Roman" panose="02020603050405020304" pitchFamily="18" charset="0"/>
                <a:cs typeface="Times New Roman" panose="02020603050405020304" pitchFamily="18" charset="0"/>
              </a:rPr>
              <a:t> </a:t>
            </a:r>
            <a:r>
              <a:rPr lang="fr-LU" sz="2500" b="1" dirty="0" err="1">
                <a:solidFill>
                  <a:srgbClr val="0000FF"/>
                </a:solidFill>
                <a:latin typeface="Times New Roman" panose="02020603050405020304" pitchFamily="18" charset="0"/>
                <a:cs typeface="Times New Roman" panose="02020603050405020304" pitchFamily="18" charset="0"/>
              </a:rPr>
              <a:t>động</a:t>
            </a:r>
            <a:r>
              <a:rPr lang="fr-LU" sz="2500" b="1" dirty="0">
                <a:solidFill>
                  <a:srgbClr val="0000FF"/>
                </a:solidFill>
                <a:latin typeface="Times New Roman" panose="02020603050405020304" pitchFamily="18" charset="0"/>
                <a:cs typeface="Times New Roman" panose="02020603050405020304" pitchFamily="18" charset="0"/>
              </a:rPr>
              <a:t> 3: </a:t>
            </a:r>
            <a:r>
              <a:rPr lang="fr-LU" sz="2500" b="1" dirty="0" err="1">
                <a:solidFill>
                  <a:srgbClr val="0000FF"/>
                </a:solidFill>
                <a:latin typeface="Times New Roman" panose="02020603050405020304" pitchFamily="18" charset="0"/>
                <a:cs typeface="Times New Roman" panose="02020603050405020304" pitchFamily="18" charset="0"/>
              </a:rPr>
              <a:t>Bày</a:t>
            </a:r>
            <a:r>
              <a:rPr lang="fr-LU" sz="2500" b="1" dirty="0">
                <a:solidFill>
                  <a:srgbClr val="0000FF"/>
                </a:solidFill>
                <a:latin typeface="Times New Roman" panose="02020603050405020304" pitchFamily="18" charset="0"/>
                <a:cs typeface="Times New Roman" panose="02020603050405020304" pitchFamily="18" charset="0"/>
              </a:rPr>
              <a:t> </a:t>
            </a:r>
            <a:r>
              <a:rPr lang="fr-LU" sz="2500" b="1" dirty="0" err="1">
                <a:solidFill>
                  <a:srgbClr val="0000FF"/>
                </a:solidFill>
                <a:latin typeface="Times New Roman" panose="02020603050405020304" pitchFamily="18" charset="0"/>
                <a:cs typeface="Times New Roman" panose="02020603050405020304" pitchFamily="18" charset="0"/>
              </a:rPr>
              <a:t>tỏ</a:t>
            </a:r>
            <a:r>
              <a:rPr lang="fr-LU" sz="2500" b="1" dirty="0">
                <a:solidFill>
                  <a:srgbClr val="0000FF"/>
                </a:solidFill>
                <a:latin typeface="Times New Roman" panose="02020603050405020304" pitchFamily="18" charset="0"/>
                <a:cs typeface="Times New Roman" panose="02020603050405020304" pitchFamily="18" charset="0"/>
              </a:rPr>
              <a:t> ý </a:t>
            </a:r>
            <a:r>
              <a:rPr lang="fr-LU" sz="2500" b="1" dirty="0" err="1">
                <a:solidFill>
                  <a:srgbClr val="0000FF"/>
                </a:solidFill>
                <a:latin typeface="Times New Roman" panose="02020603050405020304" pitchFamily="18" charset="0"/>
                <a:cs typeface="Times New Roman" panose="02020603050405020304" pitchFamily="18" charset="0"/>
              </a:rPr>
              <a:t>kiến</a:t>
            </a:r>
            <a:endParaRPr lang="fr-LU" sz="2500" b="1" dirty="0">
              <a:solidFill>
                <a:srgbClr val="0000FF"/>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B7E7D14F-8557-4175-A577-BDD59CAAEB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7542019" y="1558334"/>
            <a:ext cx="1059851" cy="920752"/>
          </a:xfrm>
          <a:prstGeom prst="ellipse">
            <a:avLst/>
          </a:prstGeom>
          <a:ln>
            <a:noFill/>
          </a:ln>
          <a:effectLst>
            <a:softEdge rad="112500"/>
          </a:effectLst>
        </p:spPr>
      </p:pic>
      <p:pic>
        <p:nvPicPr>
          <p:cNvPr id="9" name="Picture 8">
            <a:extLst>
              <a:ext uri="{FF2B5EF4-FFF2-40B4-BE49-F238E27FC236}">
                <a16:creationId xmlns:a16="http://schemas.microsoft.com/office/drawing/2014/main" id="{F72D30A8-08FC-4FBC-93A8-78C3C98BD3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78890" y="5311838"/>
            <a:ext cx="1059851" cy="1027407"/>
          </a:xfrm>
          <a:prstGeom prst="rect">
            <a:avLst/>
          </a:prstGeom>
        </p:spPr>
      </p:pic>
      <p:pic>
        <p:nvPicPr>
          <p:cNvPr id="10" name="Picture 9">
            <a:extLst>
              <a:ext uri="{FF2B5EF4-FFF2-40B4-BE49-F238E27FC236}">
                <a16:creationId xmlns:a16="http://schemas.microsoft.com/office/drawing/2014/main" id="{44D7A7E1-7323-403C-AEF5-6EA2967CB4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7600950" y="2567411"/>
            <a:ext cx="1059851" cy="920752"/>
          </a:xfrm>
          <a:prstGeom prst="ellipse">
            <a:avLst/>
          </a:prstGeom>
          <a:ln>
            <a:noFill/>
          </a:ln>
          <a:effectLst>
            <a:softEdge rad="112500"/>
          </a:effectLst>
        </p:spPr>
      </p:pic>
      <p:pic>
        <p:nvPicPr>
          <p:cNvPr id="12" name="Picture 11">
            <a:extLst>
              <a:ext uri="{FF2B5EF4-FFF2-40B4-BE49-F238E27FC236}">
                <a16:creationId xmlns:a16="http://schemas.microsoft.com/office/drawing/2014/main" id="{8FF91136-E5C6-4C41-86CB-4C8D9B3FBE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7600950" y="3591372"/>
            <a:ext cx="1059851" cy="920752"/>
          </a:xfrm>
          <a:prstGeom prst="ellipse">
            <a:avLst/>
          </a:prstGeom>
          <a:ln>
            <a:noFill/>
          </a:ln>
          <a:effectLst>
            <a:softEdge rad="112500"/>
          </a:effectLst>
        </p:spPr>
      </p:pic>
      <p:pic>
        <p:nvPicPr>
          <p:cNvPr id="13" name="Picture 12">
            <a:extLst>
              <a:ext uri="{FF2B5EF4-FFF2-40B4-BE49-F238E27FC236}">
                <a16:creationId xmlns:a16="http://schemas.microsoft.com/office/drawing/2014/main" id="{270144FD-E15D-4F0C-9772-F4A67D478D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6" t="-2338" r="9675" b="4676"/>
          <a:stretch/>
        </p:blipFill>
        <p:spPr>
          <a:xfrm>
            <a:off x="7561344" y="4497241"/>
            <a:ext cx="1059851" cy="920752"/>
          </a:xfrm>
          <a:prstGeom prst="ellipse">
            <a:avLst/>
          </a:prstGeom>
          <a:ln>
            <a:noFill/>
          </a:ln>
          <a:effectLst>
            <a:softEdge rad="112500"/>
          </a:effectLst>
        </p:spPr>
      </p:pic>
      <p:sp>
        <p:nvSpPr>
          <p:cNvPr id="14" name="Text Box 6"/>
          <p:cNvSpPr txBox="1">
            <a:spLocks noChangeArrowheads="1"/>
          </p:cNvSpPr>
          <p:nvPr/>
        </p:nvSpPr>
        <p:spPr bwMode="auto">
          <a:xfrm>
            <a:off x="84838" y="795576"/>
            <a:ext cx="861059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2500" b="1" dirty="0" err="1">
                <a:solidFill>
                  <a:srgbClr val="FF0000"/>
                </a:solidFill>
                <a:latin typeface="Times New Roman" panose="02020603050405020304" pitchFamily="18" charset="0"/>
                <a:cs typeface="Times New Roman" panose="02020603050405020304" pitchFamily="18" charset="0"/>
              </a:rPr>
              <a:t>Em</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hãy</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bày</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tỏ</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thái</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độ</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tán</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thành</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hoặc</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không</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tán</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thành</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về</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những</a:t>
            </a:r>
            <a:r>
              <a:rPr lang="fr-LU" sz="2500" b="1" dirty="0">
                <a:solidFill>
                  <a:srgbClr val="FF0000"/>
                </a:solidFill>
                <a:latin typeface="Times New Roman" panose="02020603050405020304" pitchFamily="18" charset="0"/>
                <a:cs typeface="Times New Roman" panose="02020603050405020304" pitchFamily="18" charset="0"/>
              </a:rPr>
              <a:t> ý </a:t>
            </a:r>
            <a:r>
              <a:rPr lang="fr-LU" sz="2500" b="1" dirty="0" err="1">
                <a:solidFill>
                  <a:srgbClr val="FF0000"/>
                </a:solidFill>
                <a:latin typeface="Times New Roman" panose="02020603050405020304" pitchFamily="18" charset="0"/>
                <a:cs typeface="Times New Roman" panose="02020603050405020304" pitchFamily="18" charset="0"/>
              </a:rPr>
              <a:t>kiến</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dưới</a:t>
            </a:r>
            <a:r>
              <a:rPr lang="fr-LU" sz="2500" b="1" dirty="0">
                <a:solidFill>
                  <a:srgbClr val="FF0000"/>
                </a:solidFill>
                <a:latin typeface="Times New Roman" panose="02020603050405020304" pitchFamily="18" charset="0"/>
                <a:cs typeface="Times New Roman" panose="02020603050405020304" pitchFamily="18" charset="0"/>
              </a:rPr>
              <a:t> </a:t>
            </a:r>
            <a:r>
              <a:rPr lang="fr-LU" sz="2500" b="1" dirty="0" err="1">
                <a:solidFill>
                  <a:srgbClr val="FF0000"/>
                </a:solidFill>
                <a:latin typeface="Times New Roman" panose="02020603050405020304" pitchFamily="18" charset="0"/>
                <a:cs typeface="Times New Roman" panose="02020603050405020304" pitchFamily="18" charset="0"/>
              </a:rPr>
              <a:t>đây</a:t>
            </a:r>
            <a:r>
              <a:rPr lang="fr-LU" sz="25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4837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7874"/>
                                        </p:tgtEl>
                                        <p:attrNameLst>
                                          <p:attrName>style.visibility</p:attrName>
                                        </p:attrNameLst>
                                      </p:cBhvr>
                                      <p:to>
                                        <p:strVal val="visible"/>
                                      </p:to>
                                    </p:set>
                                    <p:anim calcmode="lin" valueType="num">
                                      <p:cBhvr>
                                        <p:cTn id="7" dur="500" fill="hold"/>
                                        <p:tgtEl>
                                          <p:spTgt spid="77874"/>
                                        </p:tgtEl>
                                        <p:attrNameLst>
                                          <p:attrName>ppt_w</p:attrName>
                                        </p:attrNameLst>
                                      </p:cBhvr>
                                      <p:tavLst>
                                        <p:tav tm="0">
                                          <p:val>
                                            <p:fltVal val="0"/>
                                          </p:val>
                                        </p:tav>
                                        <p:tav tm="100000">
                                          <p:val>
                                            <p:strVal val="#ppt_w"/>
                                          </p:val>
                                        </p:tav>
                                      </p:tavLst>
                                    </p:anim>
                                    <p:anim calcmode="lin" valueType="num">
                                      <p:cBhvr>
                                        <p:cTn id="8" dur="500" fill="hold"/>
                                        <p:tgtEl>
                                          <p:spTgt spid="77874"/>
                                        </p:tgtEl>
                                        <p:attrNameLst>
                                          <p:attrName>ppt_h</p:attrName>
                                        </p:attrNameLst>
                                      </p:cBhvr>
                                      <p:tavLst>
                                        <p:tav tm="0">
                                          <p:val>
                                            <p:fltVal val="0"/>
                                          </p:val>
                                        </p:tav>
                                        <p:tav tm="100000">
                                          <p:val>
                                            <p:strVal val="#ppt_h"/>
                                          </p:val>
                                        </p:tav>
                                      </p:tavLst>
                                    </p:anim>
                                    <p:animEffect transition="in" filter="fade">
                                      <p:cBhvr>
                                        <p:cTn id="9" dur="500"/>
                                        <p:tgtEl>
                                          <p:spTgt spid="7787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7875"/>
                                        </p:tgtEl>
                                        <p:attrNameLst>
                                          <p:attrName>style.visibility</p:attrName>
                                        </p:attrNameLst>
                                      </p:cBhvr>
                                      <p:to>
                                        <p:strVal val="visible"/>
                                      </p:to>
                                    </p:set>
                                    <p:anim calcmode="lin" valueType="num">
                                      <p:cBhvr>
                                        <p:cTn id="12" dur="500" fill="hold"/>
                                        <p:tgtEl>
                                          <p:spTgt spid="77875"/>
                                        </p:tgtEl>
                                        <p:attrNameLst>
                                          <p:attrName>ppt_w</p:attrName>
                                        </p:attrNameLst>
                                      </p:cBhvr>
                                      <p:tavLst>
                                        <p:tav tm="0">
                                          <p:val>
                                            <p:fltVal val="0"/>
                                          </p:val>
                                        </p:tav>
                                        <p:tav tm="100000">
                                          <p:val>
                                            <p:strVal val="#ppt_w"/>
                                          </p:val>
                                        </p:tav>
                                      </p:tavLst>
                                    </p:anim>
                                    <p:anim calcmode="lin" valueType="num">
                                      <p:cBhvr>
                                        <p:cTn id="13" dur="500" fill="hold"/>
                                        <p:tgtEl>
                                          <p:spTgt spid="77875"/>
                                        </p:tgtEl>
                                        <p:attrNameLst>
                                          <p:attrName>ppt_h</p:attrName>
                                        </p:attrNameLst>
                                      </p:cBhvr>
                                      <p:tavLst>
                                        <p:tav tm="0">
                                          <p:val>
                                            <p:fltVal val="0"/>
                                          </p:val>
                                        </p:tav>
                                        <p:tav tm="100000">
                                          <p:val>
                                            <p:strVal val="#ppt_h"/>
                                          </p:val>
                                        </p:tav>
                                      </p:tavLst>
                                    </p:anim>
                                    <p:animEffect transition="in" filter="fade">
                                      <p:cBhvr>
                                        <p:cTn id="14" dur="500"/>
                                        <p:tgtEl>
                                          <p:spTgt spid="7787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7876"/>
                                        </p:tgtEl>
                                        <p:attrNameLst>
                                          <p:attrName>style.visibility</p:attrName>
                                        </p:attrNameLst>
                                      </p:cBhvr>
                                      <p:to>
                                        <p:strVal val="visible"/>
                                      </p:to>
                                    </p:set>
                                    <p:anim calcmode="lin" valueType="num">
                                      <p:cBhvr>
                                        <p:cTn id="17" dur="500" fill="hold"/>
                                        <p:tgtEl>
                                          <p:spTgt spid="77876"/>
                                        </p:tgtEl>
                                        <p:attrNameLst>
                                          <p:attrName>ppt_w</p:attrName>
                                        </p:attrNameLst>
                                      </p:cBhvr>
                                      <p:tavLst>
                                        <p:tav tm="0">
                                          <p:val>
                                            <p:fltVal val="0"/>
                                          </p:val>
                                        </p:tav>
                                        <p:tav tm="100000">
                                          <p:val>
                                            <p:strVal val="#ppt_w"/>
                                          </p:val>
                                        </p:tav>
                                      </p:tavLst>
                                    </p:anim>
                                    <p:anim calcmode="lin" valueType="num">
                                      <p:cBhvr>
                                        <p:cTn id="18" dur="500" fill="hold"/>
                                        <p:tgtEl>
                                          <p:spTgt spid="77876"/>
                                        </p:tgtEl>
                                        <p:attrNameLst>
                                          <p:attrName>ppt_h</p:attrName>
                                        </p:attrNameLst>
                                      </p:cBhvr>
                                      <p:tavLst>
                                        <p:tav tm="0">
                                          <p:val>
                                            <p:fltVal val="0"/>
                                          </p:val>
                                        </p:tav>
                                        <p:tav tm="100000">
                                          <p:val>
                                            <p:strVal val="#ppt_h"/>
                                          </p:val>
                                        </p:tav>
                                      </p:tavLst>
                                    </p:anim>
                                    <p:animEffect transition="in" filter="fade">
                                      <p:cBhvr>
                                        <p:cTn id="19" dur="500"/>
                                        <p:tgtEl>
                                          <p:spTgt spid="77876"/>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77877"/>
                                        </p:tgtEl>
                                        <p:attrNameLst>
                                          <p:attrName>style.visibility</p:attrName>
                                        </p:attrNameLst>
                                      </p:cBhvr>
                                      <p:to>
                                        <p:strVal val="visible"/>
                                      </p:to>
                                    </p:set>
                                    <p:anim calcmode="lin" valueType="num">
                                      <p:cBhvr>
                                        <p:cTn id="22" dur="500" fill="hold"/>
                                        <p:tgtEl>
                                          <p:spTgt spid="77877"/>
                                        </p:tgtEl>
                                        <p:attrNameLst>
                                          <p:attrName>ppt_w</p:attrName>
                                        </p:attrNameLst>
                                      </p:cBhvr>
                                      <p:tavLst>
                                        <p:tav tm="0">
                                          <p:val>
                                            <p:fltVal val="0"/>
                                          </p:val>
                                        </p:tav>
                                        <p:tav tm="100000">
                                          <p:val>
                                            <p:strVal val="#ppt_w"/>
                                          </p:val>
                                        </p:tav>
                                      </p:tavLst>
                                    </p:anim>
                                    <p:anim calcmode="lin" valueType="num">
                                      <p:cBhvr>
                                        <p:cTn id="23" dur="500" fill="hold"/>
                                        <p:tgtEl>
                                          <p:spTgt spid="77877"/>
                                        </p:tgtEl>
                                        <p:attrNameLst>
                                          <p:attrName>ppt_h</p:attrName>
                                        </p:attrNameLst>
                                      </p:cBhvr>
                                      <p:tavLst>
                                        <p:tav tm="0">
                                          <p:val>
                                            <p:fltVal val="0"/>
                                          </p:val>
                                        </p:tav>
                                        <p:tav tm="100000">
                                          <p:val>
                                            <p:strVal val="#ppt_h"/>
                                          </p:val>
                                        </p:tav>
                                      </p:tavLst>
                                    </p:anim>
                                    <p:animEffect transition="in" filter="fade">
                                      <p:cBhvr>
                                        <p:cTn id="24" dur="500"/>
                                        <p:tgtEl>
                                          <p:spTgt spid="7787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7878"/>
                                        </p:tgtEl>
                                        <p:attrNameLst>
                                          <p:attrName>style.visibility</p:attrName>
                                        </p:attrNameLst>
                                      </p:cBhvr>
                                      <p:to>
                                        <p:strVal val="visible"/>
                                      </p:to>
                                    </p:set>
                                    <p:anim calcmode="lin" valueType="num">
                                      <p:cBhvr>
                                        <p:cTn id="27" dur="500" fill="hold"/>
                                        <p:tgtEl>
                                          <p:spTgt spid="77878"/>
                                        </p:tgtEl>
                                        <p:attrNameLst>
                                          <p:attrName>ppt_w</p:attrName>
                                        </p:attrNameLst>
                                      </p:cBhvr>
                                      <p:tavLst>
                                        <p:tav tm="0">
                                          <p:val>
                                            <p:fltVal val="0"/>
                                          </p:val>
                                        </p:tav>
                                        <p:tav tm="100000">
                                          <p:val>
                                            <p:strVal val="#ppt_w"/>
                                          </p:val>
                                        </p:tav>
                                      </p:tavLst>
                                    </p:anim>
                                    <p:anim calcmode="lin" valueType="num">
                                      <p:cBhvr>
                                        <p:cTn id="28" dur="500" fill="hold"/>
                                        <p:tgtEl>
                                          <p:spTgt spid="77878"/>
                                        </p:tgtEl>
                                        <p:attrNameLst>
                                          <p:attrName>ppt_h</p:attrName>
                                        </p:attrNameLst>
                                      </p:cBhvr>
                                      <p:tavLst>
                                        <p:tav tm="0">
                                          <p:val>
                                            <p:fltVal val="0"/>
                                          </p:val>
                                        </p:tav>
                                        <p:tav tm="100000">
                                          <p:val>
                                            <p:strVal val="#ppt_h"/>
                                          </p:val>
                                        </p:tav>
                                      </p:tavLst>
                                    </p:anim>
                                    <p:animEffect transition="in" filter="fade">
                                      <p:cBhvr>
                                        <p:cTn id="29" dur="500"/>
                                        <p:tgtEl>
                                          <p:spTgt spid="7787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circle(in)">
                                      <p:cBhvr>
                                        <p:cTn id="39" dur="20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circle(in)">
                                      <p:cBhvr>
                                        <p:cTn id="44" dur="20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circle(in)">
                                      <p:cBhvr>
                                        <p:cTn id="49" dur="20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circle(in)">
                                      <p:cBhvr>
                                        <p:cTn id="5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74" grpId="0"/>
      <p:bldP spid="77875" grpId="0"/>
      <p:bldP spid="77876" grpId="0"/>
      <p:bldP spid="77877" grpId="0"/>
      <p:bldP spid="7787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Text Box 4"/>
          <p:cNvSpPr txBox="1">
            <a:spLocks noChangeArrowheads="1"/>
          </p:cNvSpPr>
          <p:nvPr/>
        </p:nvSpPr>
        <p:spPr bwMode="auto">
          <a:xfrm>
            <a:off x="0" y="1219200"/>
            <a:ext cx="7543800"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3200" b="1" dirty="0" err="1">
                <a:solidFill>
                  <a:srgbClr val="FF3300"/>
                </a:solidFill>
              </a:rPr>
              <a:t>Keát</a:t>
            </a:r>
            <a:r>
              <a:rPr lang="fr-LU" sz="3200" b="1" dirty="0">
                <a:solidFill>
                  <a:srgbClr val="FF3300"/>
                </a:solidFill>
              </a:rPr>
              <a:t> </a:t>
            </a:r>
            <a:r>
              <a:rPr lang="fr-LU" sz="3200" b="1" dirty="0" err="1">
                <a:solidFill>
                  <a:srgbClr val="FF3300"/>
                </a:solidFill>
              </a:rPr>
              <a:t>luaän</a:t>
            </a:r>
            <a:r>
              <a:rPr lang="fr-LU" sz="3200" b="1" dirty="0">
                <a:solidFill>
                  <a:srgbClr val="FF3300"/>
                </a:solidFill>
              </a:rPr>
              <a:t>:</a:t>
            </a:r>
            <a:r>
              <a:rPr lang="fr-LU" sz="3200" b="1" dirty="0"/>
              <a:t> </a:t>
            </a:r>
            <a:r>
              <a:rPr lang="fr-LU" sz="3200" b="1" dirty="0" err="1">
                <a:solidFill>
                  <a:srgbClr val="0000CC"/>
                </a:solidFill>
              </a:rPr>
              <a:t>Caùc</a:t>
            </a:r>
            <a:r>
              <a:rPr lang="fr-LU" sz="3200" b="1" dirty="0">
                <a:solidFill>
                  <a:srgbClr val="0000CC"/>
                </a:solidFill>
              </a:rPr>
              <a:t> </a:t>
            </a:r>
            <a:r>
              <a:rPr lang="fr-LU" sz="3200" b="1" dirty="0" err="1">
                <a:solidFill>
                  <a:srgbClr val="0000CC"/>
                </a:solidFill>
              </a:rPr>
              <a:t>yù</a:t>
            </a:r>
            <a:r>
              <a:rPr lang="fr-LU" sz="3200" b="1" dirty="0">
                <a:solidFill>
                  <a:srgbClr val="0000CC"/>
                </a:solidFill>
              </a:rPr>
              <a:t> </a:t>
            </a:r>
            <a:r>
              <a:rPr lang="fr-LU" sz="3200" b="1" dirty="0" err="1">
                <a:solidFill>
                  <a:srgbClr val="0000CC"/>
                </a:solidFill>
              </a:rPr>
              <a:t>kieán</a:t>
            </a:r>
            <a:r>
              <a:rPr lang="fr-LU" sz="3200" b="1" dirty="0">
                <a:solidFill>
                  <a:srgbClr val="0000CC"/>
                </a:solidFill>
              </a:rPr>
              <a:t> (a), (b), (c), (d) </a:t>
            </a:r>
            <a:r>
              <a:rPr lang="fr-LU" sz="3200" b="1" dirty="0" err="1">
                <a:solidFill>
                  <a:srgbClr val="0000CC"/>
                </a:solidFill>
              </a:rPr>
              <a:t>laø</a:t>
            </a:r>
            <a:r>
              <a:rPr lang="fr-LU" sz="3200" b="1" dirty="0">
                <a:solidFill>
                  <a:srgbClr val="0000CC"/>
                </a:solidFill>
              </a:rPr>
              <a:t> </a:t>
            </a:r>
            <a:r>
              <a:rPr lang="fr-LU" sz="3200" b="1" dirty="0" err="1">
                <a:solidFill>
                  <a:srgbClr val="0000CC"/>
                </a:solidFill>
                <a:latin typeface="Times New Roman" panose="02020603050405020304" pitchFamily="18" charset="0"/>
                <a:cs typeface="Times New Roman" panose="02020603050405020304" pitchFamily="18" charset="0"/>
              </a:rPr>
              <a:t>tán</a:t>
            </a:r>
            <a:r>
              <a:rPr lang="fr-LU" sz="3200" b="1" dirty="0">
                <a:solidFill>
                  <a:srgbClr val="0000CC"/>
                </a:solidFill>
                <a:latin typeface="Times New Roman" panose="02020603050405020304" pitchFamily="18" charset="0"/>
                <a:cs typeface="Times New Roman" panose="02020603050405020304" pitchFamily="18" charset="0"/>
              </a:rPr>
              <a:t> </a:t>
            </a:r>
            <a:r>
              <a:rPr lang="fr-LU" sz="3200" b="1" dirty="0" err="1">
                <a:solidFill>
                  <a:srgbClr val="0000CC"/>
                </a:solidFill>
                <a:latin typeface="Times New Roman" panose="02020603050405020304" pitchFamily="18" charset="0"/>
                <a:cs typeface="Times New Roman" panose="02020603050405020304" pitchFamily="18" charset="0"/>
              </a:rPr>
              <a:t>thành</a:t>
            </a:r>
            <a:r>
              <a:rPr lang="fr-LU" sz="3200" b="1" dirty="0">
                <a:solidFill>
                  <a:srgbClr val="0000CC"/>
                </a:solidFill>
              </a:rPr>
              <a:t>. YÙ </a:t>
            </a:r>
            <a:r>
              <a:rPr lang="fr-LU" sz="3200" b="1" dirty="0" err="1">
                <a:solidFill>
                  <a:srgbClr val="0000CC"/>
                </a:solidFill>
              </a:rPr>
              <a:t>kieán</a:t>
            </a:r>
            <a:r>
              <a:rPr lang="fr-LU" sz="3200" b="1" dirty="0">
                <a:solidFill>
                  <a:srgbClr val="0000CC"/>
                </a:solidFill>
              </a:rPr>
              <a:t> (ñ) </a:t>
            </a:r>
            <a:r>
              <a:rPr lang="fr-LU" sz="3200" b="1" dirty="0" err="1">
                <a:solidFill>
                  <a:srgbClr val="0000CC"/>
                </a:solidFill>
              </a:rPr>
              <a:t>laø</a:t>
            </a:r>
            <a:r>
              <a:rPr lang="fr-LU" sz="3200" b="1" dirty="0">
                <a:solidFill>
                  <a:srgbClr val="0000CC"/>
                </a:solidFill>
              </a:rPr>
              <a:t> </a:t>
            </a:r>
            <a:r>
              <a:rPr lang="fr-LU" sz="3200" b="1" dirty="0" err="1">
                <a:solidFill>
                  <a:srgbClr val="0000CC"/>
                </a:solidFill>
                <a:latin typeface="Times New Roman" panose="02020603050405020304" pitchFamily="18" charset="0"/>
                <a:cs typeface="Times New Roman" panose="02020603050405020304" pitchFamily="18" charset="0"/>
              </a:rPr>
              <a:t>không</a:t>
            </a:r>
            <a:r>
              <a:rPr lang="fr-LU" sz="3200" b="1" dirty="0">
                <a:solidFill>
                  <a:srgbClr val="0000CC"/>
                </a:solidFill>
                <a:latin typeface="Times New Roman" panose="02020603050405020304" pitchFamily="18" charset="0"/>
                <a:cs typeface="Times New Roman" panose="02020603050405020304" pitchFamily="18" charset="0"/>
              </a:rPr>
              <a:t> </a:t>
            </a:r>
            <a:r>
              <a:rPr lang="fr-LU" sz="3200" b="1" dirty="0" err="1">
                <a:solidFill>
                  <a:srgbClr val="0000CC"/>
                </a:solidFill>
                <a:latin typeface="Times New Roman" panose="02020603050405020304" pitchFamily="18" charset="0"/>
                <a:cs typeface="Times New Roman" panose="02020603050405020304" pitchFamily="18" charset="0"/>
              </a:rPr>
              <a:t>tán</a:t>
            </a:r>
            <a:r>
              <a:rPr lang="fr-LU" sz="3200" b="1" dirty="0">
                <a:solidFill>
                  <a:srgbClr val="0000CC"/>
                </a:solidFill>
                <a:latin typeface="Times New Roman" panose="02020603050405020304" pitchFamily="18" charset="0"/>
                <a:cs typeface="Times New Roman" panose="02020603050405020304" pitchFamily="18" charset="0"/>
              </a:rPr>
              <a:t> </a:t>
            </a:r>
            <a:r>
              <a:rPr lang="fr-LU" sz="3200" b="1" dirty="0" err="1">
                <a:solidFill>
                  <a:srgbClr val="0000CC"/>
                </a:solidFill>
                <a:latin typeface="Times New Roman" panose="02020603050405020304" pitchFamily="18" charset="0"/>
                <a:cs typeface="Times New Roman" panose="02020603050405020304" pitchFamily="18" charset="0"/>
              </a:rPr>
              <a:t>thành</a:t>
            </a:r>
            <a:r>
              <a:rPr lang="fr-LU" sz="3200" b="1" dirty="0">
                <a:solidFill>
                  <a:srgbClr val="0000CC"/>
                </a:solidFill>
                <a:latin typeface="Times New Roman" panose="02020603050405020304" pitchFamily="18" charset="0"/>
                <a:cs typeface="Times New Roman" panose="02020603050405020304" pitchFamily="18" charset="0"/>
              </a:rPr>
              <a:t> </a:t>
            </a:r>
            <a:r>
              <a:rPr lang="fr-LU" sz="3200" b="1" dirty="0" err="1">
                <a:solidFill>
                  <a:srgbClr val="0000CC"/>
                </a:solidFill>
              </a:rPr>
              <a:t>vì</a:t>
            </a:r>
            <a:r>
              <a:rPr lang="fr-LU" sz="3200" b="1" dirty="0">
                <a:solidFill>
                  <a:srgbClr val="0000CC"/>
                </a:solidFill>
              </a:rPr>
              <a:t> </a:t>
            </a:r>
            <a:r>
              <a:rPr lang="fr-LU" sz="3200" b="1" dirty="0" err="1">
                <a:solidFill>
                  <a:srgbClr val="0000CC"/>
                </a:solidFill>
              </a:rPr>
              <a:t>chæ</a:t>
            </a:r>
            <a:r>
              <a:rPr lang="fr-LU" sz="3200" b="1" dirty="0">
                <a:solidFill>
                  <a:srgbClr val="0000CC"/>
                </a:solidFill>
              </a:rPr>
              <a:t> </a:t>
            </a:r>
            <a:r>
              <a:rPr lang="fr-LU" sz="3200" b="1" dirty="0" err="1">
                <a:solidFill>
                  <a:srgbClr val="0000CC"/>
                </a:solidFill>
              </a:rPr>
              <a:t>coù</a:t>
            </a:r>
            <a:r>
              <a:rPr lang="fr-LU" sz="3200" b="1" dirty="0">
                <a:solidFill>
                  <a:srgbClr val="0000CC"/>
                </a:solidFill>
              </a:rPr>
              <a:t> </a:t>
            </a:r>
            <a:r>
              <a:rPr lang="fr-LU" sz="3200" b="1" dirty="0" err="1">
                <a:solidFill>
                  <a:srgbClr val="0000CC"/>
                </a:solidFill>
              </a:rPr>
              <a:t>nhöõng</a:t>
            </a:r>
            <a:r>
              <a:rPr lang="fr-LU" sz="3200" b="1" dirty="0">
                <a:solidFill>
                  <a:srgbClr val="0000CC"/>
                </a:solidFill>
              </a:rPr>
              <a:t> </a:t>
            </a:r>
            <a:r>
              <a:rPr lang="fr-LU" sz="3200" b="1" dirty="0" err="1">
                <a:solidFill>
                  <a:srgbClr val="0000CC"/>
                </a:solidFill>
              </a:rPr>
              <a:t>mong</a:t>
            </a:r>
            <a:r>
              <a:rPr lang="fr-LU" sz="3200" b="1" dirty="0">
                <a:solidFill>
                  <a:srgbClr val="0000CC"/>
                </a:solidFill>
              </a:rPr>
              <a:t> </a:t>
            </a:r>
            <a:r>
              <a:rPr lang="fr-LU" sz="3200" b="1" dirty="0" err="1">
                <a:solidFill>
                  <a:srgbClr val="0000CC"/>
                </a:solidFill>
              </a:rPr>
              <a:t>muoán</a:t>
            </a:r>
            <a:r>
              <a:rPr lang="fr-LU" sz="3200" b="1" dirty="0">
                <a:solidFill>
                  <a:srgbClr val="0000CC"/>
                </a:solidFill>
              </a:rPr>
              <a:t> </a:t>
            </a:r>
            <a:r>
              <a:rPr lang="fr-LU" sz="3200" b="1" dirty="0" err="1">
                <a:solidFill>
                  <a:srgbClr val="0000CC"/>
                </a:solidFill>
              </a:rPr>
              <a:t>thöïc</a:t>
            </a:r>
            <a:r>
              <a:rPr lang="fr-LU" sz="3200" b="1" dirty="0">
                <a:solidFill>
                  <a:srgbClr val="0000CC"/>
                </a:solidFill>
              </a:rPr>
              <a:t> </a:t>
            </a:r>
            <a:r>
              <a:rPr lang="fr-LU" sz="3200" b="1" dirty="0" err="1">
                <a:solidFill>
                  <a:srgbClr val="0000CC"/>
                </a:solidFill>
              </a:rPr>
              <a:t>söï</a:t>
            </a:r>
            <a:r>
              <a:rPr lang="fr-LU" sz="3200" b="1" dirty="0">
                <a:solidFill>
                  <a:srgbClr val="0000CC"/>
                </a:solidFill>
              </a:rPr>
              <a:t> </a:t>
            </a:r>
            <a:r>
              <a:rPr lang="fr-LU" sz="3200" b="1" dirty="0" err="1">
                <a:solidFill>
                  <a:srgbClr val="0000CC"/>
                </a:solidFill>
              </a:rPr>
              <a:t>coù</a:t>
            </a:r>
            <a:r>
              <a:rPr lang="fr-LU" sz="3200" b="1" dirty="0">
                <a:solidFill>
                  <a:srgbClr val="0000CC"/>
                </a:solidFill>
              </a:rPr>
              <a:t> </a:t>
            </a:r>
            <a:r>
              <a:rPr lang="fr-LU" sz="3200" b="1" dirty="0" err="1">
                <a:solidFill>
                  <a:srgbClr val="0000CC"/>
                </a:solidFill>
              </a:rPr>
              <a:t>lôïi</a:t>
            </a:r>
            <a:r>
              <a:rPr lang="fr-LU" sz="3200" b="1" dirty="0">
                <a:solidFill>
                  <a:srgbClr val="0000CC"/>
                </a:solidFill>
              </a:rPr>
              <a:t> </a:t>
            </a:r>
            <a:r>
              <a:rPr lang="fr-LU" sz="3200" b="1" dirty="0" err="1">
                <a:solidFill>
                  <a:srgbClr val="0000CC"/>
                </a:solidFill>
              </a:rPr>
              <a:t>cho</a:t>
            </a:r>
            <a:r>
              <a:rPr lang="fr-LU" sz="3200" b="1" dirty="0">
                <a:solidFill>
                  <a:srgbClr val="0000CC"/>
                </a:solidFill>
              </a:rPr>
              <a:t>  </a:t>
            </a:r>
            <a:r>
              <a:rPr lang="fr-LU" sz="3200" b="1" dirty="0" err="1">
                <a:solidFill>
                  <a:srgbClr val="0000CC"/>
                </a:solidFill>
              </a:rPr>
              <a:t>söï</a:t>
            </a:r>
            <a:r>
              <a:rPr lang="fr-LU" sz="3200" b="1" dirty="0">
                <a:solidFill>
                  <a:srgbClr val="0000CC"/>
                </a:solidFill>
              </a:rPr>
              <a:t> </a:t>
            </a:r>
            <a:r>
              <a:rPr lang="fr-LU" sz="3200" b="1" dirty="0" err="1">
                <a:solidFill>
                  <a:srgbClr val="0000CC"/>
                </a:solidFill>
              </a:rPr>
              <a:t>phaùt</a:t>
            </a:r>
            <a:r>
              <a:rPr lang="fr-LU" sz="3200" b="1" dirty="0">
                <a:solidFill>
                  <a:srgbClr val="0000CC"/>
                </a:solidFill>
              </a:rPr>
              <a:t> </a:t>
            </a:r>
            <a:r>
              <a:rPr lang="fr-LU" sz="3200" b="1" dirty="0" err="1">
                <a:solidFill>
                  <a:srgbClr val="0000CC"/>
                </a:solidFill>
              </a:rPr>
              <a:t>trieån</a:t>
            </a:r>
            <a:r>
              <a:rPr lang="fr-LU" sz="3200" b="1" dirty="0">
                <a:solidFill>
                  <a:srgbClr val="0000CC"/>
                </a:solidFill>
              </a:rPr>
              <a:t> </a:t>
            </a:r>
            <a:r>
              <a:rPr lang="fr-LU" sz="3200" b="1" dirty="0" err="1">
                <a:solidFill>
                  <a:srgbClr val="0000CC"/>
                </a:solidFill>
              </a:rPr>
              <a:t>cuûa</a:t>
            </a:r>
            <a:r>
              <a:rPr lang="fr-LU" sz="3200" b="1" dirty="0">
                <a:solidFill>
                  <a:srgbClr val="0000CC"/>
                </a:solidFill>
              </a:rPr>
              <a:t> </a:t>
            </a:r>
            <a:r>
              <a:rPr lang="fr-LU" sz="3200" b="1" dirty="0" err="1">
                <a:solidFill>
                  <a:srgbClr val="0000CC"/>
                </a:solidFill>
              </a:rPr>
              <a:t>chính</a:t>
            </a:r>
            <a:r>
              <a:rPr lang="fr-LU" sz="3200" b="1" dirty="0">
                <a:solidFill>
                  <a:srgbClr val="0000CC"/>
                </a:solidFill>
              </a:rPr>
              <a:t> </a:t>
            </a:r>
            <a:r>
              <a:rPr lang="fr-LU" sz="3200" b="1" dirty="0" err="1">
                <a:solidFill>
                  <a:srgbClr val="0000CC"/>
                </a:solidFill>
              </a:rPr>
              <a:t>caùc</a:t>
            </a:r>
            <a:r>
              <a:rPr lang="fr-LU" sz="3200" b="1" dirty="0">
                <a:solidFill>
                  <a:srgbClr val="0000CC"/>
                </a:solidFill>
              </a:rPr>
              <a:t> </a:t>
            </a:r>
            <a:r>
              <a:rPr lang="fr-LU" sz="3200" b="1" dirty="0" err="1">
                <a:solidFill>
                  <a:srgbClr val="0000CC"/>
                </a:solidFill>
              </a:rPr>
              <a:t>em</a:t>
            </a:r>
            <a:r>
              <a:rPr lang="fr-LU" sz="3200" b="1" dirty="0">
                <a:solidFill>
                  <a:srgbClr val="0000CC"/>
                </a:solidFill>
              </a:rPr>
              <a:t> </a:t>
            </a:r>
            <a:r>
              <a:rPr lang="fr-LU" sz="3200" b="1" dirty="0" err="1">
                <a:solidFill>
                  <a:srgbClr val="0000CC"/>
                </a:solidFill>
              </a:rPr>
              <a:t>vaø</a:t>
            </a:r>
            <a:r>
              <a:rPr lang="fr-LU" sz="3200" b="1" dirty="0">
                <a:solidFill>
                  <a:srgbClr val="0000CC"/>
                </a:solidFill>
              </a:rPr>
              <a:t> </a:t>
            </a:r>
            <a:r>
              <a:rPr lang="fr-LU" sz="3200" b="1" dirty="0" err="1">
                <a:solidFill>
                  <a:srgbClr val="0000CC"/>
                </a:solidFill>
              </a:rPr>
              <a:t>phuø</a:t>
            </a:r>
            <a:r>
              <a:rPr lang="fr-LU" sz="3200" b="1" dirty="0">
                <a:solidFill>
                  <a:srgbClr val="0000CC"/>
                </a:solidFill>
              </a:rPr>
              <a:t> </a:t>
            </a:r>
            <a:r>
              <a:rPr lang="fr-LU" sz="3200" b="1" dirty="0" err="1">
                <a:solidFill>
                  <a:srgbClr val="0000CC"/>
                </a:solidFill>
              </a:rPr>
              <a:t>hôïp</a:t>
            </a:r>
            <a:r>
              <a:rPr lang="fr-LU" sz="3200" b="1" dirty="0">
                <a:solidFill>
                  <a:srgbClr val="0000CC"/>
                </a:solidFill>
              </a:rPr>
              <a:t> </a:t>
            </a:r>
            <a:r>
              <a:rPr lang="fr-LU" sz="3200" b="1" dirty="0" err="1">
                <a:solidFill>
                  <a:srgbClr val="0000CC"/>
                </a:solidFill>
              </a:rPr>
              <a:t>vôùi</a:t>
            </a:r>
            <a:r>
              <a:rPr lang="fr-LU" sz="3200" b="1" dirty="0">
                <a:solidFill>
                  <a:srgbClr val="0000CC"/>
                </a:solidFill>
              </a:rPr>
              <a:t> </a:t>
            </a:r>
            <a:r>
              <a:rPr lang="fr-LU" sz="3200" b="1" dirty="0" err="1">
                <a:solidFill>
                  <a:srgbClr val="0000CC"/>
                </a:solidFill>
              </a:rPr>
              <a:t>hoaøn</a:t>
            </a:r>
            <a:r>
              <a:rPr lang="fr-LU" sz="3200" b="1" dirty="0">
                <a:solidFill>
                  <a:srgbClr val="0000CC"/>
                </a:solidFill>
              </a:rPr>
              <a:t> </a:t>
            </a:r>
            <a:r>
              <a:rPr lang="fr-LU" sz="3200" b="1" dirty="0" err="1">
                <a:solidFill>
                  <a:srgbClr val="0000CC"/>
                </a:solidFill>
              </a:rPr>
              <a:t>caûnh</a:t>
            </a:r>
            <a:r>
              <a:rPr lang="fr-LU" sz="3200" b="1" dirty="0">
                <a:solidFill>
                  <a:srgbClr val="0000CC"/>
                </a:solidFill>
              </a:rPr>
              <a:t> </a:t>
            </a:r>
            <a:r>
              <a:rPr lang="fr-LU" sz="3200" b="1" dirty="0" err="1">
                <a:solidFill>
                  <a:srgbClr val="0000CC"/>
                </a:solidFill>
              </a:rPr>
              <a:t>thöïc</a:t>
            </a:r>
            <a:r>
              <a:rPr lang="fr-LU" sz="3200" b="1" dirty="0">
                <a:solidFill>
                  <a:srgbClr val="0000CC"/>
                </a:solidFill>
              </a:rPr>
              <a:t> </a:t>
            </a:r>
            <a:r>
              <a:rPr lang="fr-LU" sz="3200" b="1" dirty="0" err="1">
                <a:solidFill>
                  <a:srgbClr val="0000CC"/>
                </a:solidFill>
              </a:rPr>
              <a:t>teá</a:t>
            </a:r>
            <a:r>
              <a:rPr lang="fr-LU" sz="3200" b="1" dirty="0">
                <a:solidFill>
                  <a:srgbClr val="0000CC"/>
                </a:solidFill>
              </a:rPr>
              <a:t> </a:t>
            </a:r>
            <a:r>
              <a:rPr lang="fr-LU" sz="3200" b="1" dirty="0" err="1">
                <a:solidFill>
                  <a:srgbClr val="0000CC"/>
                </a:solidFill>
              </a:rPr>
              <a:t>cuûa</a:t>
            </a:r>
            <a:r>
              <a:rPr lang="fr-LU" sz="3200" b="1" dirty="0">
                <a:solidFill>
                  <a:srgbClr val="0000CC"/>
                </a:solidFill>
              </a:rPr>
              <a:t> </a:t>
            </a:r>
            <a:r>
              <a:rPr lang="fr-LU" sz="3200" b="1" dirty="0" err="1">
                <a:solidFill>
                  <a:srgbClr val="0000CC"/>
                </a:solidFill>
              </a:rPr>
              <a:t>gia</a:t>
            </a:r>
            <a:r>
              <a:rPr lang="fr-LU" sz="3200" b="1" dirty="0">
                <a:solidFill>
                  <a:srgbClr val="0000CC"/>
                </a:solidFill>
              </a:rPr>
              <a:t> </a:t>
            </a:r>
            <a:r>
              <a:rPr lang="fr-LU" sz="3200" b="1" dirty="0" err="1">
                <a:solidFill>
                  <a:srgbClr val="0000CC"/>
                </a:solidFill>
              </a:rPr>
              <a:t>ñình</a:t>
            </a:r>
            <a:r>
              <a:rPr lang="fr-LU" sz="3200" b="1" dirty="0">
                <a:solidFill>
                  <a:srgbClr val="0000CC"/>
                </a:solidFill>
              </a:rPr>
              <a:t>, </a:t>
            </a:r>
            <a:r>
              <a:rPr lang="fr-LU" sz="3200" b="1" dirty="0" err="1">
                <a:solidFill>
                  <a:srgbClr val="0000CC"/>
                </a:solidFill>
              </a:rPr>
              <a:t>cuûa</a:t>
            </a:r>
            <a:r>
              <a:rPr lang="fr-LU" sz="3200" b="1" dirty="0">
                <a:solidFill>
                  <a:srgbClr val="0000CC"/>
                </a:solidFill>
              </a:rPr>
              <a:t> </a:t>
            </a:r>
            <a:r>
              <a:rPr lang="fr-LU" sz="3200" b="1" dirty="0" err="1">
                <a:solidFill>
                  <a:srgbClr val="0000CC"/>
                </a:solidFill>
              </a:rPr>
              <a:t>ñaát</a:t>
            </a:r>
            <a:r>
              <a:rPr lang="fr-LU" sz="3200" b="1" dirty="0">
                <a:solidFill>
                  <a:srgbClr val="0000CC"/>
                </a:solidFill>
              </a:rPr>
              <a:t> </a:t>
            </a:r>
            <a:r>
              <a:rPr lang="fr-LU" sz="3200" b="1" dirty="0" err="1">
                <a:solidFill>
                  <a:srgbClr val="0000CC"/>
                </a:solidFill>
              </a:rPr>
              <a:t>nöôùc</a:t>
            </a:r>
            <a:r>
              <a:rPr lang="fr-LU" sz="3200" b="1" dirty="0">
                <a:solidFill>
                  <a:srgbClr val="0000CC"/>
                </a:solidFill>
              </a:rPr>
              <a:t> </a:t>
            </a:r>
            <a:r>
              <a:rPr lang="fr-LU" sz="3200" b="1" dirty="0" err="1">
                <a:solidFill>
                  <a:srgbClr val="0000CC"/>
                </a:solidFill>
              </a:rPr>
              <a:t>môùi</a:t>
            </a:r>
            <a:r>
              <a:rPr lang="fr-LU" sz="3200" b="1" dirty="0">
                <a:solidFill>
                  <a:srgbClr val="0000CC"/>
                </a:solidFill>
              </a:rPr>
              <a:t> </a:t>
            </a:r>
            <a:r>
              <a:rPr lang="fr-LU" sz="3200" b="1" dirty="0" err="1">
                <a:solidFill>
                  <a:srgbClr val="0000CC"/>
                </a:solidFill>
              </a:rPr>
              <a:t>caàn</a:t>
            </a:r>
            <a:r>
              <a:rPr lang="fr-LU" sz="3200" b="1" dirty="0">
                <a:solidFill>
                  <a:srgbClr val="0000CC"/>
                </a:solidFill>
              </a:rPr>
              <a:t> </a:t>
            </a:r>
            <a:r>
              <a:rPr lang="fr-LU" sz="3200" b="1" dirty="0" err="1">
                <a:solidFill>
                  <a:srgbClr val="0000CC"/>
                </a:solidFill>
              </a:rPr>
              <a:t>ñöôïc</a:t>
            </a:r>
            <a:r>
              <a:rPr lang="fr-LU" sz="3200" b="1" dirty="0">
                <a:solidFill>
                  <a:srgbClr val="0000CC"/>
                </a:solidFill>
              </a:rPr>
              <a:t> </a:t>
            </a:r>
            <a:r>
              <a:rPr lang="fr-LU" sz="3200" b="1" dirty="0" err="1">
                <a:solidFill>
                  <a:srgbClr val="0000CC"/>
                </a:solidFill>
              </a:rPr>
              <a:t>thöïc</a:t>
            </a:r>
            <a:r>
              <a:rPr lang="fr-LU" sz="3200" b="1" dirty="0">
                <a:solidFill>
                  <a:srgbClr val="0000CC"/>
                </a:solidFill>
              </a:rPr>
              <a:t> </a:t>
            </a:r>
            <a:r>
              <a:rPr lang="fr-LU" sz="3200" b="1" dirty="0" err="1">
                <a:solidFill>
                  <a:srgbClr val="0000CC"/>
                </a:solidFill>
              </a:rPr>
              <a:t>hieän</a:t>
            </a:r>
            <a:r>
              <a:rPr lang="fr-LU" sz="3200" b="1" dirty="0">
                <a:solidFill>
                  <a:srgbClr val="0000CC"/>
                </a:solidFill>
              </a:rPr>
              <a:t>. </a:t>
            </a:r>
          </a:p>
        </p:txBody>
      </p:sp>
      <p:sp>
        <p:nvSpPr>
          <p:cNvPr id="25605" name="Text Box 6"/>
          <p:cNvSpPr txBox="1">
            <a:spLocks noChangeArrowheads="1"/>
          </p:cNvSpPr>
          <p:nvPr/>
        </p:nvSpPr>
        <p:spPr bwMode="auto">
          <a:xfrm>
            <a:off x="0" y="0"/>
            <a:ext cx="8991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3600" dirty="0" err="1">
                <a:solidFill>
                  <a:srgbClr val="FF00FF"/>
                </a:solidFill>
              </a:rPr>
              <a:t>Hoaït</a:t>
            </a:r>
            <a:r>
              <a:rPr lang="fr-LU" sz="3600" dirty="0">
                <a:solidFill>
                  <a:srgbClr val="FF00FF"/>
                </a:solidFill>
              </a:rPr>
              <a:t> </a:t>
            </a:r>
            <a:r>
              <a:rPr lang="fr-LU" sz="3600" dirty="0" err="1">
                <a:solidFill>
                  <a:srgbClr val="FF00FF"/>
                </a:solidFill>
              </a:rPr>
              <a:t>ñoäng</a:t>
            </a:r>
            <a:r>
              <a:rPr lang="fr-LU" sz="3600" dirty="0">
                <a:solidFill>
                  <a:srgbClr val="FF00FF"/>
                </a:solidFill>
              </a:rPr>
              <a:t> 3: </a:t>
            </a:r>
            <a:r>
              <a:rPr lang="fr-LU" sz="3600" dirty="0" err="1">
                <a:solidFill>
                  <a:srgbClr val="FF00FF"/>
                </a:solidFill>
              </a:rPr>
              <a:t>Baøy</a:t>
            </a:r>
            <a:r>
              <a:rPr lang="fr-LU" sz="3600" dirty="0">
                <a:solidFill>
                  <a:srgbClr val="FF00FF"/>
                </a:solidFill>
              </a:rPr>
              <a:t> </a:t>
            </a:r>
            <a:r>
              <a:rPr lang="fr-LU" sz="3600" dirty="0" err="1">
                <a:solidFill>
                  <a:srgbClr val="FF00FF"/>
                </a:solidFill>
              </a:rPr>
              <a:t>toû</a:t>
            </a:r>
            <a:r>
              <a:rPr lang="fr-LU" sz="3600" dirty="0">
                <a:solidFill>
                  <a:srgbClr val="FF00FF"/>
                </a:solidFill>
              </a:rPr>
              <a:t> </a:t>
            </a:r>
            <a:r>
              <a:rPr lang="fr-LU" sz="3600" dirty="0" err="1">
                <a:solidFill>
                  <a:srgbClr val="FF00FF"/>
                </a:solidFill>
              </a:rPr>
              <a:t>yù</a:t>
            </a:r>
            <a:r>
              <a:rPr lang="fr-LU" sz="3600" dirty="0">
                <a:solidFill>
                  <a:srgbClr val="FF00FF"/>
                </a:solidFill>
              </a:rPr>
              <a:t> </a:t>
            </a:r>
            <a:r>
              <a:rPr lang="fr-LU" sz="3600" dirty="0" err="1">
                <a:solidFill>
                  <a:srgbClr val="FF00FF"/>
                </a:solidFill>
              </a:rPr>
              <a:t>kieán</a:t>
            </a:r>
            <a:r>
              <a:rPr lang="fr-LU" sz="3600" dirty="0">
                <a:solidFill>
                  <a:srgbClr val="FF00FF"/>
                </a:solidFill>
              </a:rPr>
              <a:t> </a:t>
            </a:r>
          </a:p>
        </p:txBody>
      </p:sp>
    </p:spTree>
    <p:extLst>
      <p:ext uri="{BB962C8B-B14F-4D97-AF65-F5344CB8AC3E}">
        <p14:creationId xmlns:p14="http://schemas.microsoft.com/office/powerpoint/2010/main" val="11432849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02404"/>
                                        </p:tgtEl>
                                        <p:attrNameLst>
                                          <p:attrName>style.visibility</p:attrName>
                                        </p:attrNameLst>
                                      </p:cBhvr>
                                      <p:to>
                                        <p:strVal val="visible"/>
                                      </p:to>
                                    </p:set>
                                    <p:animEffect transition="in" filter="fade">
                                      <p:cBhvr>
                                        <p:cTn id="7" dur="800" decel="100000"/>
                                        <p:tgtEl>
                                          <p:spTgt spid="102404"/>
                                        </p:tgtEl>
                                      </p:cBhvr>
                                    </p:animEffect>
                                    <p:anim calcmode="lin" valueType="num">
                                      <p:cBhvr>
                                        <p:cTn id="8" dur="800" decel="100000" fill="hold"/>
                                        <p:tgtEl>
                                          <p:spTgt spid="102404"/>
                                        </p:tgtEl>
                                        <p:attrNameLst>
                                          <p:attrName>style.rotation</p:attrName>
                                        </p:attrNameLst>
                                      </p:cBhvr>
                                      <p:tavLst>
                                        <p:tav tm="0">
                                          <p:val>
                                            <p:fltVal val="-90"/>
                                          </p:val>
                                        </p:tav>
                                        <p:tav tm="100000">
                                          <p:val>
                                            <p:fltVal val="0"/>
                                          </p:val>
                                        </p:tav>
                                      </p:tavLst>
                                    </p:anim>
                                    <p:anim calcmode="lin" valueType="num">
                                      <p:cBhvr>
                                        <p:cTn id="9" dur="800" decel="100000" fill="hold"/>
                                        <p:tgtEl>
                                          <p:spTgt spid="102404"/>
                                        </p:tgtEl>
                                        <p:attrNameLst>
                                          <p:attrName>ppt_x</p:attrName>
                                        </p:attrNameLst>
                                      </p:cBhvr>
                                      <p:tavLst>
                                        <p:tav tm="0">
                                          <p:val>
                                            <p:strVal val="#ppt_x+0.4"/>
                                          </p:val>
                                        </p:tav>
                                        <p:tav tm="100000">
                                          <p:val>
                                            <p:strVal val="#ppt_x-0.05"/>
                                          </p:val>
                                        </p:tav>
                                      </p:tavLst>
                                    </p:anim>
                                    <p:anim calcmode="lin" valueType="num">
                                      <p:cBhvr>
                                        <p:cTn id="10" dur="800" decel="100000" fill="hold"/>
                                        <p:tgtEl>
                                          <p:spTgt spid="10240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240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240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96982" y="9343"/>
            <a:ext cx="7980218" cy="646331"/>
          </a:xfrm>
          <a:prstGeom prst="rect">
            <a:avLst/>
          </a:prstGeom>
          <a:solidFill>
            <a:schemeClr val="bg2"/>
          </a:solidFill>
          <a:ln>
            <a:noFill/>
          </a:ln>
          <a:effec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3600" dirty="0">
                <a:solidFill>
                  <a:srgbClr val="FF0000"/>
                </a:solidFill>
                <a:latin typeface="Times New Roman" panose="02020603050405020304" pitchFamily="18" charset="0"/>
                <a:cs typeface="Times New Roman" panose="02020603050405020304" pitchFamily="18" charset="0"/>
              </a:rPr>
              <a:t>Theo </a:t>
            </a:r>
            <a:r>
              <a:rPr lang="fr-LU" sz="3600" dirty="0" err="1">
                <a:solidFill>
                  <a:srgbClr val="FF0000"/>
                </a:solidFill>
                <a:latin typeface="Times New Roman" panose="02020603050405020304" pitchFamily="18" charset="0"/>
                <a:cs typeface="Times New Roman" panose="02020603050405020304" pitchFamily="18" charset="0"/>
              </a:rPr>
              <a:t>các</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em</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trẻ</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em</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có</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những</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quyền</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gì</a:t>
            </a:r>
            <a:r>
              <a:rPr lang="fr-LU" sz="3600" dirty="0">
                <a:solidFill>
                  <a:srgbClr val="FF0000"/>
                </a:solidFill>
                <a:latin typeface="Times New Roman" panose="02020603050405020304" pitchFamily="18" charset="0"/>
                <a:cs typeface="Times New Roman" panose="02020603050405020304" pitchFamily="18" charset="0"/>
              </a:rPr>
              <a:t>?</a:t>
            </a:r>
          </a:p>
        </p:txBody>
      </p:sp>
      <p:sp>
        <p:nvSpPr>
          <p:cNvPr id="5" name="Text Box 6"/>
          <p:cNvSpPr txBox="1">
            <a:spLocks noChangeArrowheads="1"/>
          </p:cNvSpPr>
          <p:nvPr/>
        </p:nvSpPr>
        <p:spPr bwMode="auto">
          <a:xfrm>
            <a:off x="0" y="775243"/>
            <a:ext cx="8153400" cy="1200329"/>
          </a:xfrm>
          <a:prstGeom prst="rect">
            <a:avLst/>
          </a:prstGeom>
          <a:solidFill>
            <a:schemeClr val="accent1">
              <a:lumMod val="20000"/>
              <a:lumOff val="80000"/>
            </a:schemeClr>
          </a:solidFill>
          <a:ln>
            <a:noFill/>
          </a:ln>
          <a:effec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3600" dirty="0" err="1">
                <a:solidFill>
                  <a:srgbClr val="0000FF"/>
                </a:solidFill>
                <a:latin typeface="Times New Roman" panose="02020603050405020304" pitchFamily="18" charset="0"/>
                <a:cs typeface="Times New Roman" panose="02020603050405020304" pitchFamily="18" charset="0"/>
              </a:rPr>
              <a:t>Quyền</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sống</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chăm</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sóc</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chăm</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sóc</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sức</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khỏe</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học</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tập</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vui</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chơi</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giải</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trí</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bày</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tỏ</a:t>
            </a:r>
            <a:r>
              <a:rPr lang="fr-LU" sz="3600" dirty="0">
                <a:solidFill>
                  <a:srgbClr val="0000FF"/>
                </a:solidFill>
                <a:latin typeface="Times New Roman" panose="02020603050405020304" pitchFamily="18" charset="0"/>
                <a:cs typeface="Times New Roman" panose="02020603050405020304" pitchFamily="18" charset="0"/>
              </a:rPr>
              <a:t> ý </a:t>
            </a:r>
            <a:r>
              <a:rPr lang="fr-LU" sz="3600" dirty="0" err="1">
                <a:solidFill>
                  <a:srgbClr val="0000FF"/>
                </a:solidFill>
                <a:latin typeface="Times New Roman" panose="02020603050405020304" pitchFamily="18" charset="0"/>
                <a:cs typeface="Times New Roman" panose="02020603050405020304" pitchFamily="18" charset="0"/>
              </a:rPr>
              <a:t>kiến</a:t>
            </a:r>
            <a:r>
              <a:rPr lang="fr-LU" sz="3600" dirty="0">
                <a:solidFill>
                  <a:srgbClr val="0000FF"/>
                </a:solidFill>
                <a:latin typeface="Times New Roman" panose="02020603050405020304" pitchFamily="18" charset="0"/>
                <a:cs typeface="Times New Roman" panose="02020603050405020304" pitchFamily="18" charset="0"/>
              </a:rPr>
              <a:t>,… </a:t>
            </a:r>
          </a:p>
        </p:txBody>
      </p:sp>
      <p:sp>
        <p:nvSpPr>
          <p:cNvPr id="6" name="Text Box 6"/>
          <p:cNvSpPr txBox="1">
            <a:spLocks noChangeArrowheads="1"/>
          </p:cNvSpPr>
          <p:nvPr/>
        </p:nvSpPr>
        <p:spPr bwMode="auto">
          <a:xfrm>
            <a:off x="96982" y="2068715"/>
            <a:ext cx="7730836" cy="1200329"/>
          </a:xfrm>
          <a:prstGeom prst="rect">
            <a:avLst/>
          </a:prstGeom>
          <a:solidFill>
            <a:schemeClr val="bg2"/>
          </a:solidFill>
          <a:ln>
            <a:noFill/>
          </a:ln>
          <a:effec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3600" dirty="0">
                <a:solidFill>
                  <a:srgbClr val="FF0000"/>
                </a:solidFill>
                <a:latin typeface="Times New Roman" panose="02020603050405020304" pitchFamily="18" charset="0"/>
                <a:cs typeface="Times New Roman" panose="02020603050405020304" pitchFamily="18" charset="0"/>
              </a:rPr>
              <a:t>Khi </a:t>
            </a:r>
            <a:r>
              <a:rPr lang="fr-LU" sz="3600" dirty="0" err="1">
                <a:solidFill>
                  <a:srgbClr val="FF0000"/>
                </a:solidFill>
                <a:latin typeface="Times New Roman" panose="02020603050405020304" pitchFamily="18" charset="0"/>
                <a:cs typeface="Times New Roman" panose="02020603050405020304" pitchFamily="18" charset="0"/>
              </a:rPr>
              <a:t>bày</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tỏ</a:t>
            </a:r>
            <a:r>
              <a:rPr lang="fr-LU" sz="3600" dirty="0">
                <a:solidFill>
                  <a:srgbClr val="FF0000"/>
                </a:solidFill>
                <a:latin typeface="Times New Roman" panose="02020603050405020304" pitchFamily="18" charset="0"/>
                <a:cs typeface="Times New Roman" panose="02020603050405020304" pitchFamily="18" charset="0"/>
              </a:rPr>
              <a:t> ý </a:t>
            </a:r>
            <a:r>
              <a:rPr lang="fr-LU" sz="3600" dirty="0" err="1">
                <a:solidFill>
                  <a:srgbClr val="FF0000"/>
                </a:solidFill>
                <a:latin typeface="Times New Roman" panose="02020603050405020304" pitchFamily="18" charset="0"/>
                <a:cs typeface="Times New Roman" panose="02020603050405020304" pitchFamily="18" charset="0"/>
              </a:rPr>
              <a:t>kiến</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các</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em</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cần</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có</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thái</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độ</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như</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thế</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nào</a:t>
            </a:r>
            <a:r>
              <a:rPr lang="fr-LU" sz="3600" dirty="0">
                <a:solidFill>
                  <a:srgbClr val="FF0000"/>
                </a:solidFill>
                <a:latin typeface="Times New Roman" panose="02020603050405020304" pitchFamily="18" charset="0"/>
                <a:cs typeface="Times New Roman" panose="02020603050405020304" pitchFamily="18" charset="0"/>
              </a:rPr>
              <a:t>?</a:t>
            </a:r>
          </a:p>
        </p:txBody>
      </p:sp>
      <p:sp>
        <p:nvSpPr>
          <p:cNvPr id="7" name="Text Box 6"/>
          <p:cNvSpPr txBox="1">
            <a:spLocks noChangeArrowheads="1"/>
          </p:cNvSpPr>
          <p:nvPr/>
        </p:nvSpPr>
        <p:spPr bwMode="auto">
          <a:xfrm>
            <a:off x="76200" y="3316156"/>
            <a:ext cx="7613072" cy="1200329"/>
          </a:xfrm>
          <a:prstGeom prst="rect">
            <a:avLst/>
          </a:prstGeom>
          <a:solidFill>
            <a:schemeClr val="accent1">
              <a:lumMod val="20000"/>
              <a:lumOff val="80000"/>
            </a:schemeClr>
          </a:solidFill>
          <a:ln>
            <a:noFill/>
          </a:ln>
          <a:effec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3600" dirty="0">
                <a:solidFill>
                  <a:srgbClr val="0000FF"/>
                </a:solidFill>
                <a:latin typeface="Times New Roman" panose="02020603050405020304" pitchFamily="18" charset="0"/>
                <a:cs typeface="Times New Roman" panose="02020603050405020304" pitchFamily="18" charset="0"/>
              </a:rPr>
              <a:t>Khi </a:t>
            </a:r>
            <a:r>
              <a:rPr lang="fr-LU" sz="3600" dirty="0" err="1">
                <a:solidFill>
                  <a:srgbClr val="0000FF"/>
                </a:solidFill>
                <a:latin typeface="Times New Roman" panose="02020603050405020304" pitchFamily="18" charset="0"/>
                <a:cs typeface="Times New Roman" panose="02020603050405020304" pitchFamily="18" charset="0"/>
              </a:rPr>
              <a:t>bày</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tỏ</a:t>
            </a:r>
            <a:r>
              <a:rPr lang="fr-LU" sz="3600" dirty="0">
                <a:solidFill>
                  <a:srgbClr val="0000FF"/>
                </a:solidFill>
                <a:latin typeface="Times New Roman" panose="02020603050405020304" pitchFamily="18" charset="0"/>
                <a:cs typeface="Times New Roman" panose="02020603050405020304" pitchFamily="18" charset="0"/>
              </a:rPr>
              <a:t> ý </a:t>
            </a:r>
            <a:r>
              <a:rPr lang="fr-LU" sz="3600" dirty="0" err="1">
                <a:solidFill>
                  <a:srgbClr val="0000FF"/>
                </a:solidFill>
                <a:latin typeface="Times New Roman" panose="02020603050405020304" pitchFamily="18" charset="0"/>
                <a:cs typeface="Times New Roman" panose="02020603050405020304" pitchFamily="18" charset="0"/>
              </a:rPr>
              <a:t>kiến</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các</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em</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cần</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mạnh</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dạn</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tự</a:t>
            </a:r>
            <a:r>
              <a:rPr lang="fr-LU" sz="3600" dirty="0">
                <a:solidFill>
                  <a:srgbClr val="0000FF"/>
                </a:solidFill>
                <a:latin typeface="Times New Roman" panose="02020603050405020304" pitchFamily="18" charset="0"/>
                <a:cs typeface="Times New Roman" panose="02020603050405020304" pitchFamily="18" charset="0"/>
              </a:rPr>
              <a:t> tin, </a:t>
            </a:r>
            <a:r>
              <a:rPr lang="fr-LU" sz="3600" dirty="0" err="1">
                <a:solidFill>
                  <a:srgbClr val="0000FF"/>
                </a:solidFill>
                <a:latin typeface="Times New Roman" panose="02020603050405020304" pitchFamily="18" charset="0"/>
                <a:cs typeface="Times New Roman" panose="02020603050405020304" pitchFamily="18" charset="0"/>
              </a:rPr>
              <a:t>trình</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bày</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rõ</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ràng</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lịch</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sự</a:t>
            </a:r>
            <a:r>
              <a:rPr lang="fr-LU" sz="3600" dirty="0">
                <a:solidFill>
                  <a:srgbClr val="0000FF"/>
                </a:solidFill>
                <a:latin typeface="Times New Roman" panose="02020603050405020304" pitchFamily="18" charset="0"/>
                <a:cs typeface="Times New Roman" panose="02020603050405020304" pitchFamily="18" charset="0"/>
              </a:rPr>
              <a:t>. </a:t>
            </a:r>
          </a:p>
        </p:txBody>
      </p:sp>
      <p:sp>
        <p:nvSpPr>
          <p:cNvPr id="9" name="Text Box 6"/>
          <p:cNvSpPr txBox="1">
            <a:spLocks noChangeArrowheads="1"/>
          </p:cNvSpPr>
          <p:nvPr/>
        </p:nvSpPr>
        <p:spPr bwMode="auto">
          <a:xfrm>
            <a:off x="38100" y="4495800"/>
            <a:ext cx="7730836" cy="1200329"/>
          </a:xfrm>
          <a:prstGeom prst="rect">
            <a:avLst/>
          </a:prstGeom>
          <a:solidFill>
            <a:schemeClr val="bg2"/>
          </a:solidFill>
          <a:ln>
            <a:noFill/>
          </a:ln>
          <a:effec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3600" dirty="0">
                <a:solidFill>
                  <a:srgbClr val="FF0000"/>
                </a:solidFill>
                <a:latin typeface="Times New Roman" panose="02020603050405020304" pitchFamily="18" charset="0"/>
                <a:cs typeface="Times New Roman" panose="02020603050405020304" pitchFamily="18" charset="0"/>
              </a:rPr>
              <a:t>Khi </a:t>
            </a:r>
            <a:r>
              <a:rPr lang="fr-LU" sz="3600" dirty="0" err="1">
                <a:solidFill>
                  <a:srgbClr val="FF0000"/>
                </a:solidFill>
                <a:latin typeface="Times New Roman" panose="02020603050405020304" pitchFamily="18" charset="0"/>
                <a:cs typeface="Times New Roman" panose="02020603050405020304" pitchFamily="18" charset="0"/>
              </a:rPr>
              <a:t>người</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khác</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trình</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bày</a:t>
            </a:r>
            <a:r>
              <a:rPr lang="fr-LU" sz="3600" dirty="0">
                <a:solidFill>
                  <a:srgbClr val="FF0000"/>
                </a:solidFill>
                <a:latin typeface="Times New Roman" panose="02020603050405020304" pitchFamily="18" charset="0"/>
                <a:cs typeface="Times New Roman" panose="02020603050405020304" pitchFamily="18" charset="0"/>
              </a:rPr>
              <a:t> ý </a:t>
            </a:r>
            <a:r>
              <a:rPr lang="fr-LU" sz="3600" dirty="0" err="1">
                <a:solidFill>
                  <a:srgbClr val="FF0000"/>
                </a:solidFill>
                <a:latin typeface="Times New Roman" panose="02020603050405020304" pitchFamily="18" charset="0"/>
                <a:cs typeface="Times New Roman" panose="02020603050405020304" pitchFamily="18" charset="0"/>
              </a:rPr>
              <a:t>kiến</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chúng</a:t>
            </a:r>
            <a:r>
              <a:rPr lang="fr-LU" sz="3600" dirty="0">
                <a:solidFill>
                  <a:srgbClr val="FF0000"/>
                </a:solidFill>
                <a:latin typeface="Times New Roman" panose="02020603050405020304" pitchFamily="18" charset="0"/>
                <a:cs typeface="Times New Roman" panose="02020603050405020304" pitchFamily="18" charset="0"/>
              </a:rPr>
              <a:t> ta </a:t>
            </a:r>
            <a:r>
              <a:rPr lang="fr-LU" sz="3600" dirty="0" err="1">
                <a:solidFill>
                  <a:srgbClr val="FF0000"/>
                </a:solidFill>
                <a:latin typeface="Times New Roman" panose="02020603050405020304" pitchFamily="18" charset="0"/>
                <a:cs typeface="Times New Roman" panose="02020603050405020304" pitchFamily="18" charset="0"/>
              </a:rPr>
              <a:t>cần</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làm</a:t>
            </a:r>
            <a:r>
              <a:rPr lang="fr-LU" sz="3600" dirty="0">
                <a:solidFill>
                  <a:srgbClr val="FF0000"/>
                </a:solidFill>
                <a:latin typeface="Times New Roman" panose="02020603050405020304" pitchFamily="18" charset="0"/>
                <a:cs typeface="Times New Roman" panose="02020603050405020304" pitchFamily="18" charset="0"/>
              </a:rPr>
              <a:t> </a:t>
            </a:r>
            <a:r>
              <a:rPr lang="fr-LU" sz="3600" dirty="0" err="1">
                <a:solidFill>
                  <a:srgbClr val="FF0000"/>
                </a:solidFill>
                <a:latin typeface="Times New Roman" panose="02020603050405020304" pitchFamily="18" charset="0"/>
                <a:cs typeface="Times New Roman" panose="02020603050405020304" pitchFamily="18" charset="0"/>
              </a:rPr>
              <a:t>gì</a:t>
            </a:r>
            <a:r>
              <a:rPr lang="fr-LU" sz="3600" dirty="0">
                <a:solidFill>
                  <a:srgbClr val="FF0000"/>
                </a:solidFill>
                <a:latin typeface="Times New Roman" panose="02020603050405020304" pitchFamily="18" charset="0"/>
                <a:cs typeface="Times New Roman" panose="02020603050405020304" pitchFamily="18" charset="0"/>
              </a:rPr>
              <a:t>?</a:t>
            </a:r>
          </a:p>
        </p:txBody>
      </p:sp>
      <p:sp>
        <p:nvSpPr>
          <p:cNvPr id="10" name="Text Box 6"/>
          <p:cNvSpPr txBox="1">
            <a:spLocks noChangeArrowheads="1"/>
          </p:cNvSpPr>
          <p:nvPr/>
        </p:nvSpPr>
        <p:spPr bwMode="auto">
          <a:xfrm>
            <a:off x="76200" y="5689736"/>
            <a:ext cx="7613072" cy="1200329"/>
          </a:xfrm>
          <a:prstGeom prst="rect">
            <a:avLst/>
          </a:prstGeom>
          <a:solidFill>
            <a:schemeClr val="accent1">
              <a:lumMod val="20000"/>
              <a:lumOff val="80000"/>
            </a:schemeClr>
          </a:solidFill>
          <a:ln>
            <a:noFill/>
          </a:ln>
          <a:effec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3600" dirty="0" err="1">
                <a:solidFill>
                  <a:srgbClr val="0000FF"/>
                </a:solidFill>
                <a:latin typeface="Times New Roman" panose="02020603050405020304" pitchFamily="18" charset="0"/>
                <a:cs typeface="Times New Roman" panose="02020603050405020304" pitchFamily="18" charset="0"/>
              </a:rPr>
              <a:t>Tập</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trung</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lắng</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nghe</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lịch</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sự</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và</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trả</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lời</a:t>
            </a:r>
            <a:r>
              <a:rPr lang="fr-LU" sz="3600" dirty="0">
                <a:solidFill>
                  <a:srgbClr val="0000FF"/>
                </a:solidFill>
                <a:latin typeface="Times New Roman" panose="02020603050405020304" pitchFamily="18" charset="0"/>
                <a:cs typeface="Times New Roman" panose="02020603050405020304" pitchFamily="18" charset="0"/>
              </a:rPr>
              <a:t> khi </a:t>
            </a:r>
            <a:r>
              <a:rPr lang="fr-LU" sz="3600" dirty="0" err="1">
                <a:solidFill>
                  <a:srgbClr val="0000FF"/>
                </a:solidFill>
                <a:latin typeface="Times New Roman" panose="02020603050405020304" pitchFamily="18" charset="0"/>
                <a:cs typeface="Times New Roman" panose="02020603050405020304" pitchFamily="18" charset="0"/>
              </a:rPr>
              <a:t>có</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yêu</a:t>
            </a:r>
            <a:r>
              <a:rPr lang="fr-LU" sz="3600" dirty="0">
                <a:solidFill>
                  <a:srgbClr val="0000FF"/>
                </a:solidFill>
                <a:latin typeface="Times New Roman" panose="02020603050405020304" pitchFamily="18" charset="0"/>
                <a:cs typeface="Times New Roman" panose="02020603050405020304" pitchFamily="18" charset="0"/>
              </a:rPr>
              <a:t> </a:t>
            </a:r>
            <a:r>
              <a:rPr lang="fr-LU" sz="3600" dirty="0" err="1">
                <a:solidFill>
                  <a:srgbClr val="0000FF"/>
                </a:solidFill>
                <a:latin typeface="Times New Roman" panose="02020603050405020304" pitchFamily="18" charset="0"/>
                <a:cs typeface="Times New Roman" panose="02020603050405020304" pitchFamily="18" charset="0"/>
              </a:rPr>
              <a:t>cầu</a:t>
            </a:r>
            <a:r>
              <a:rPr lang="fr-LU" sz="3600"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0786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Text Box 4"/>
          <p:cNvSpPr txBox="1">
            <a:spLocks noChangeArrowheads="1"/>
          </p:cNvSpPr>
          <p:nvPr/>
        </p:nvSpPr>
        <p:spPr bwMode="auto">
          <a:xfrm>
            <a:off x="242888" y="1752600"/>
            <a:ext cx="7529512" cy="2123658"/>
          </a:xfrm>
          <a:prstGeom prst="rect">
            <a:avLst/>
          </a:prstGeom>
          <a:solidFill>
            <a:schemeClr val="accent1">
              <a:lumMod val="20000"/>
              <a:lumOff val="80000"/>
            </a:schemeClr>
          </a:solidFill>
          <a:ln>
            <a:noFill/>
          </a:ln>
          <a:effec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spcBef>
                <a:spcPct val="50000"/>
              </a:spcBef>
            </a:pPr>
            <a:r>
              <a:rPr lang="fr-LU" sz="4400" b="1" dirty="0">
                <a:solidFill>
                  <a:srgbClr val="0000FF"/>
                </a:solidFill>
              </a:rPr>
              <a:t>* </a:t>
            </a:r>
            <a:r>
              <a:rPr lang="fr-LU" sz="4400" b="1" dirty="0" err="1">
                <a:solidFill>
                  <a:srgbClr val="0000FF"/>
                </a:solidFill>
                <a:latin typeface="Times New Roman" panose="02020603050405020304" pitchFamily="18" charset="0"/>
                <a:cs typeface="Times New Roman" panose="02020603050405020304" pitchFamily="18" charset="0"/>
              </a:rPr>
              <a:t>Bạn</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có</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thích</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đi</a:t>
            </a:r>
            <a:r>
              <a:rPr lang="fr-LU" sz="4400" b="1" dirty="0">
                <a:solidFill>
                  <a:srgbClr val="0000FF"/>
                </a:solidFill>
                <a:latin typeface="Times New Roman" panose="02020603050405020304" pitchFamily="18" charset="0"/>
                <a:cs typeface="Times New Roman" panose="02020603050405020304" pitchFamily="18" charset="0"/>
              </a:rPr>
              <a:t> du </a:t>
            </a:r>
            <a:r>
              <a:rPr lang="fr-LU" sz="4400" b="1" dirty="0" err="1">
                <a:solidFill>
                  <a:srgbClr val="0000FF"/>
                </a:solidFill>
                <a:latin typeface="Times New Roman" panose="02020603050405020304" pitchFamily="18" charset="0"/>
                <a:cs typeface="Times New Roman" panose="02020603050405020304" pitchFamily="18" charset="0"/>
              </a:rPr>
              <a:t>lịch</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không</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Địa</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điểm</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bạn</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muốn</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được</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đi</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tham</a:t>
            </a:r>
            <a:r>
              <a:rPr lang="fr-LU" sz="4400" b="1" dirty="0">
                <a:solidFill>
                  <a:srgbClr val="0000FF"/>
                </a:solidFill>
                <a:latin typeface="Times New Roman" panose="02020603050405020304" pitchFamily="18" charset="0"/>
                <a:cs typeface="Times New Roman" panose="02020603050405020304" pitchFamily="18" charset="0"/>
              </a:rPr>
              <a:t> </a:t>
            </a:r>
            <a:r>
              <a:rPr lang="fr-LU" sz="4400" b="1" dirty="0" err="1">
                <a:solidFill>
                  <a:srgbClr val="0000FF"/>
                </a:solidFill>
                <a:latin typeface="Times New Roman" panose="02020603050405020304" pitchFamily="18" charset="0"/>
                <a:cs typeface="Times New Roman" panose="02020603050405020304" pitchFamily="18" charset="0"/>
              </a:rPr>
              <a:t>quan</a:t>
            </a:r>
            <a:r>
              <a:rPr lang="fr-LU" sz="4400" b="1" dirty="0">
                <a:solidFill>
                  <a:srgbClr val="0000FF"/>
                </a:solidFill>
                <a:latin typeface="Times New Roman" panose="02020603050405020304" pitchFamily="18" charset="0"/>
                <a:cs typeface="Times New Roman" panose="02020603050405020304" pitchFamily="18" charset="0"/>
              </a:rPr>
              <a:t>, du </a:t>
            </a:r>
            <a:r>
              <a:rPr lang="fr-LU" sz="4400" b="1" dirty="0" err="1">
                <a:solidFill>
                  <a:srgbClr val="0000FF"/>
                </a:solidFill>
                <a:latin typeface="Times New Roman" panose="02020603050405020304" pitchFamily="18" charset="0"/>
                <a:cs typeface="Times New Roman" panose="02020603050405020304" pitchFamily="18" charset="0"/>
              </a:rPr>
              <a:t>lịch</a:t>
            </a:r>
            <a:r>
              <a:rPr lang="fr-LU" sz="4400" b="1" dirty="0">
                <a:solidFill>
                  <a:srgbClr val="0000FF"/>
                </a:solidFill>
                <a:latin typeface="Times New Roman" panose="02020603050405020304" pitchFamily="18" charset="0"/>
                <a:cs typeface="Times New Roman" panose="02020603050405020304" pitchFamily="18" charset="0"/>
              </a:rPr>
              <a:t>?</a:t>
            </a:r>
          </a:p>
        </p:txBody>
      </p:sp>
      <p:grpSp>
        <p:nvGrpSpPr>
          <p:cNvPr id="3" name="Group 8"/>
          <p:cNvGrpSpPr>
            <a:grpSpLocks/>
          </p:cNvGrpSpPr>
          <p:nvPr/>
        </p:nvGrpSpPr>
        <p:grpSpPr bwMode="auto">
          <a:xfrm>
            <a:off x="0" y="0"/>
            <a:ext cx="9144000" cy="6858000"/>
            <a:chOff x="672" y="0"/>
            <a:chExt cx="5760" cy="4320"/>
          </a:xfrm>
        </p:grpSpPr>
        <p:pic>
          <p:nvPicPr>
            <p:cNvPr id="4" name="Picture 9" descr="BD21325_"/>
            <p:cNvPicPr>
              <a:picLocks noChangeAspect="1" noChangeArrowheads="1"/>
            </p:cNvPicPr>
            <p:nvPr/>
          </p:nvPicPr>
          <p:blipFill>
            <a:blip r:embed="rId2"/>
            <a:srcRect/>
            <a:stretch>
              <a:fillRect/>
            </a:stretch>
          </p:blipFill>
          <p:spPr bwMode="auto">
            <a:xfrm>
              <a:off x="672" y="4176"/>
              <a:ext cx="5760" cy="14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pic>
          <p:nvPicPr>
            <p:cNvPr id="5" name="Picture 10" descr="BD21325_"/>
            <p:cNvPicPr>
              <a:picLocks noChangeAspect="1" noChangeArrowheads="1"/>
            </p:cNvPicPr>
            <p:nvPr/>
          </p:nvPicPr>
          <p:blipFill>
            <a:blip r:embed="rId2"/>
            <a:srcRect/>
            <a:stretch>
              <a:fillRect/>
            </a:stretch>
          </p:blipFill>
          <p:spPr bwMode="auto">
            <a:xfrm>
              <a:off x="672" y="0"/>
              <a:ext cx="5760" cy="14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pic>
          <p:nvPicPr>
            <p:cNvPr id="6" name="Picture 11" descr="BD21325_"/>
            <p:cNvPicPr>
              <a:picLocks noChangeAspect="1" noChangeArrowheads="1"/>
            </p:cNvPicPr>
            <p:nvPr/>
          </p:nvPicPr>
          <p:blipFill>
            <a:blip r:embed="rId3"/>
            <a:srcRect/>
            <a:stretch>
              <a:fillRect/>
            </a:stretch>
          </p:blipFill>
          <p:spPr bwMode="auto">
            <a:xfrm>
              <a:off x="6288" y="192"/>
              <a:ext cx="144" cy="398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pic>
          <p:nvPicPr>
            <p:cNvPr id="7" name="Picture 12" descr="BD21325_"/>
            <p:cNvPicPr>
              <a:picLocks noChangeAspect="1" noChangeArrowheads="1"/>
            </p:cNvPicPr>
            <p:nvPr/>
          </p:nvPicPr>
          <p:blipFill>
            <a:blip r:embed="rId3"/>
            <a:srcRect/>
            <a:stretch>
              <a:fillRect/>
            </a:stretch>
          </p:blipFill>
          <p:spPr bwMode="auto">
            <a:xfrm>
              <a:off x="672" y="0"/>
              <a:ext cx="153" cy="4224"/>
            </a:xfrm>
            <a:prstGeom prst="rect">
              <a:avLst/>
            </a:prstGeom>
            <a:gradFill rotWithShape="1">
              <a:gsLst>
                <a:gs pos="0">
                  <a:srgbClr val="FF00FF"/>
                </a:gs>
                <a:gs pos="50000">
                  <a:srgbClr val="FFFFFF"/>
                </a:gs>
                <a:gs pos="100000">
                  <a:srgbClr val="FF00FF"/>
                </a:gs>
              </a:gsLst>
              <a:lin ang="5400000" scaled="1"/>
            </a:gradFill>
            <a:ln w="9525">
              <a:noFill/>
              <a:miter lim="800000"/>
              <a:headEnd/>
              <a:tailEnd/>
            </a:ln>
          </p:spPr>
        </p:pic>
      </p:grpSp>
    </p:spTree>
    <p:extLst>
      <p:ext uri="{BB962C8B-B14F-4D97-AF65-F5344CB8AC3E}">
        <p14:creationId xmlns:p14="http://schemas.microsoft.com/office/powerpoint/2010/main" val="31935290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3428"/>
                                        </p:tgtEl>
                                        <p:attrNameLst>
                                          <p:attrName>style.visibility</p:attrName>
                                        </p:attrNameLst>
                                      </p:cBhvr>
                                      <p:to>
                                        <p:strVal val="visible"/>
                                      </p:to>
                                    </p:set>
                                    <p:anim calcmode="lin" valueType="num">
                                      <p:cBhvr>
                                        <p:cTn id="7" dur="500" fill="hold"/>
                                        <p:tgtEl>
                                          <p:spTgt spid="103428"/>
                                        </p:tgtEl>
                                        <p:attrNameLst>
                                          <p:attrName>ppt_w</p:attrName>
                                        </p:attrNameLst>
                                      </p:cBhvr>
                                      <p:tavLst>
                                        <p:tav tm="0">
                                          <p:val>
                                            <p:fltVal val="0"/>
                                          </p:val>
                                        </p:tav>
                                        <p:tav tm="100000">
                                          <p:val>
                                            <p:strVal val="#ppt_w"/>
                                          </p:val>
                                        </p:tav>
                                      </p:tavLst>
                                    </p:anim>
                                    <p:anim calcmode="lin" valueType="num">
                                      <p:cBhvr>
                                        <p:cTn id="8" dur="500" fill="hold"/>
                                        <p:tgtEl>
                                          <p:spTgt spid="103428"/>
                                        </p:tgtEl>
                                        <p:attrNameLst>
                                          <p:attrName>ppt_h</p:attrName>
                                        </p:attrNameLst>
                                      </p:cBhvr>
                                      <p:tavLst>
                                        <p:tav tm="0">
                                          <p:val>
                                            <p:fltVal val="0"/>
                                          </p:val>
                                        </p:tav>
                                        <p:tav tm="100000">
                                          <p:val>
                                            <p:strVal val="#ppt_h"/>
                                          </p:val>
                                        </p:tav>
                                      </p:tavLst>
                                    </p:anim>
                                    <p:animEffect transition="in" filter="fade">
                                      <p:cBhvr>
                                        <p:cTn id="9" dur="500"/>
                                        <p:tgtEl>
                                          <p:spTgt spid="103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5" descr="club%20mee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800600"/>
            <a:ext cx="49720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txBox="1">
            <a:spLocks/>
          </p:cNvSpPr>
          <p:nvPr/>
        </p:nvSpPr>
        <p:spPr>
          <a:xfrm>
            <a:off x="0" y="1737519"/>
            <a:ext cx="4419600" cy="132556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Hoạt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động</a:t>
            </a:r>
            <a:r>
              <a:rPr lang="en-US" sz="3200" dirty="0">
                <a:solidFill>
                  <a:srgbClr val="FF0000"/>
                </a:solidFill>
                <a:latin typeface="Times New Roman" panose="02020603050405020304" pitchFamily="18" charset="0"/>
                <a:cs typeface="Times New Roman" panose="02020603050405020304" pitchFamily="18" charset="0"/>
              </a:rPr>
              <a:t> 5:  </a:t>
            </a:r>
            <a:r>
              <a:rPr lang="en-US" sz="3200" dirty="0" err="1">
                <a:solidFill>
                  <a:srgbClr val="FF0000"/>
                </a:solidFill>
                <a:latin typeface="Times New Roman" panose="02020603050405020304" pitchFamily="18" charset="0"/>
                <a:cs typeface="Times New Roman" panose="02020603050405020304" pitchFamily="18" charset="0"/>
              </a:rPr>
              <a:t>Trò</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chơi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Phóng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nhỏ</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13"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4648201" y="0"/>
            <a:ext cx="4648200" cy="6885709"/>
          </a:xfrm>
          <a:prstGeom prst="rect">
            <a:avLst/>
          </a:prstGeom>
          <a:ln w="38100">
            <a:solidFill>
              <a:srgbClr val="2108B8"/>
            </a:solidFill>
          </a:ln>
        </p:spPr>
      </p:pic>
      <p:sp>
        <p:nvSpPr>
          <p:cNvPr id="14" name="Title 1"/>
          <p:cNvSpPr txBox="1">
            <a:spLocks/>
          </p:cNvSpPr>
          <p:nvPr/>
        </p:nvSpPr>
        <p:spPr>
          <a:xfrm>
            <a:off x="5105400" y="762000"/>
            <a:ext cx="2362200" cy="1325563"/>
          </a:xfrm>
          <a:prstGeom prst="rect">
            <a:avLst/>
          </a:prstGeom>
        </p:spPr>
        <p:txBody>
          <a:bodyPr vert="horz" lIns="91440" tIns="45720" rIns="91440" bIns="45720" rtlCol="0">
            <a:normAutofit fontScale="7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Bạn</a:t>
            </a:r>
            <a:r>
              <a:rPr lang="en-US" sz="3400" dirty="0">
                <a:solidFill>
                  <a:srgbClr val="0070C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muốn</a:t>
            </a:r>
            <a:r>
              <a:rPr lang="en-US" sz="3400" dirty="0">
                <a:solidFill>
                  <a:srgbClr val="0070C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đi</a:t>
            </a:r>
            <a:r>
              <a:rPr lang="en-US" sz="3400" dirty="0">
                <a:solidFill>
                  <a:srgbClr val="0070C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đâu</a:t>
            </a:r>
            <a:r>
              <a:rPr lang="en-US" sz="3400" dirty="0">
                <a:solidFill>
                  <a:srgbClr val="0070C0"/>
                </a:solidFill>
                <a:latin typeface="Times New Roman" panose="02020603050405020304" pitchFamily="18" charset="0"/>
                <a:cs typeface="Times New Roman" panose="02020603050405020304" pitchFamily="18" charset="0"/>
              </a:rPr>
              <a:t>? Ở </a:t>
            </a:r>
            <a:r>
              <a:rPr lang="en-US" sz="3400" dirty="0" err="1">
                <a:solidFill>
                  <a:srgbClr val="0070C0"/>
                </a:solidFill>
                <a:latin typeface="Times New Roman" panose="02020603050405020304" pitchFamily="18" charset="0"/>
                <a:cs typeface="Times New Roman" panose="02020603050405020304" pitchFamily="18" charset="0"/>
              </a:rPr>
              <a:t>nơi</a:t>
            </a:r>
            <a:r>
              <a:rPr lang="en-US" sz="3400" dirty="0">
                <a:solidFill>
                  <a:srgbClr val="0070C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đó</a:t>
            </a:r>
            <a:r>
              <a:rPr lang="en-US" sz="3400" dirty="0">
                <a:solidFill>
                  <a:srgbClr val="0070C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có</a:t>
            </a:r>
            <a:r>
              <a:rPr lang="en-US" sz="3400" dirty="0">
                <a:solidFill>
                  <a:srgbClr val="0070C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những</a:t>
            </a:r>
            <a:r>
              <a:rPr lang="en-US" sz="3400" dirty="0">
                <a:solidFill>
                  <a:srgbClr val="0070C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cảnh</a:t>
            </a:r>
            <a:r>
              <a:rPr lang="en-US" sz="3400" dirty="0">
                <a:solidFill>
                  <a:srgbClr val="0070C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đẹp</a:t>
            </a:r>
            <a:r>
              <a:rPr lang="en-US" sz="3400" dirty="0">
                <a:solidFill>
                  <a:srgbClr val="0070C0"/>
                </a:solidFill>
                <a:latin typeface="Times New Roman" panose="02020603050405020304" pitchFamily="18" charset="0"/>
                <a:cs typeface="Times New Roman" panose="02020603050405020304" pitchFamily="18" charset="0"/>
              </a:rPr>
              <a:t> </a:t>
            </a:r>
            <a:r>
              <a:rPr lang="en-US" sz="3400" dirty="0" err="1">
                <a:solidFill>
                  <a:srgbClr val="0070C0"/>
                </a:solidFill>
                <a:latin typeface="Times New Roman" panose="02020603050405020304" pitchFamily="18" charset="0"/>
                <a:cs typeface="Times New Roman" panose="02020603050405020304" pitchFamily="18" charset="0"/>
              </a:rPr>
              <a:t>gì</a:t>
            </a:r>
            <a:r>
              <a:rPr lang="en-US" sz="3400" dirty="0">
                <a:solidFill>
                  <a:srgbClr val="0070C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22897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làng-sen-quê-Bác.jpg (670×410)"/>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7818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canh-dep-dao-nam-du-viet-nam_055419571.jpg (1920×12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0678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nh-dep-cau-vang-da-nang-viet-nam_055418993.jpg (850×56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233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img.thuthuatphanmem.vn/uploads/2018/10/26/anh-dep-cau-rong-da-nang-viet-nam_05541896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43873"/>
            <a:ext cx="9296400" cy="68141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img.thuthuatphanmem.vn/uploads/2018/10/26/anh-dep-co-do-hue-viet-nam_05541904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00" y="76200"/>
            <a:ext cx="9217025" cy="6629400"/>
          </a:xfrm>
          <a:prstGeom prst="rect">
            <a:avLst/>
          </a:prstGeom>
          <a:noFill/>
          <a:ln w="57150">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27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thieu_nhi_the_gioi_lien_hoan-nhieu_nghe_si.mp3">
            <a:hlinkClick r:id="" action="ppaction://media"/>
          </p:cNvPr>
          <p:cNvPicPr>
            <a:picLocks noRot="1" noChangeAspect="1" noChangeArrowheads="1"/>
          </p:cNvPicPr>
          <p:nvPr>
            <a:audioFile r:link="rId1"/>
          </p:nvPr>
        </p:nvPicPr>
        <p:blipFill>
          <a:blip r:embed="rId3">
            <a:extLst>
              <a:ext uri="{28A0092B-C50C-407E-A947-70E740481C1C}">
                <a14:useLocalDpi xmlns:a14="http://schemas.microsoft.com/office/drawing/2010/main" val="0"/>
              </a:ext>
            </a:extLst>
          </a:blip>
          <a:srcRect/>
          <a:stretch>
            <a:fillRect/>
          </a:stretch>
        </p:blipFill>
        <p:spPr bwMode="auto">
          <a:xfrm>
            <a:off x="1028700" y="54864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0" y="867966"/>
            <a:ext cx="9144000" cy="5138738"/>
          </a:xfrm>
        </p:spPr>
      </p:pic>
      <p:sp>
        <p:nvSpPr>
          <p:cNvPr id="47108" name="WordArt 2"/>
          <p:cNvSpPr>
            <a:spLocks noChangeArrowheads="1" noChangeShapeType="1" noTextEdit="1"/>
          </p:cNvSpPr>
          <p:nvPr/>
        </p:nvSpPr>
        <p:spPr bwMode="auto">
          <a:xfrm>
            <a:off x="2590800" y="1905000"/>
            <a:ext cx="3489722" cy="1054894"/>
          </a:xfrm>
          <a:prstGeom prst="rect">
            <a:avLst/>
          </a:prstGeom>
        </p:spPr>
        <p:txBody>
          <a:bodyPr wrap="none" fromWordArt="1">
            <a:prstTxWarp prst="textPlain">
              <a:avLst>
                <a:gd name="adj" fmla="val 50000"/>
              </a:avLst>
            </a:prstTxWarp>
          </a:bodyPr>
          <a:lstStyle/>
          <a:p>
            <a:pPr algn="ctr"/>
            <a:r>
              <a:rPr lang="en-US" sz="2700" kern="10" dirty="0" err="1">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Dặn</a:t>
            </a:r>
            <a:r>
              <a:rPr lang="en-US" sz="2700" kern="10"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700" kern="10" dirty="0" err="1">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dò</a:t>
            </a:r>
            <a:endParaRPr lang="en-US" sz="2700" kern="10"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34635" y="2959894"/>
            <a:ext cx="9067800" cy="3831818"/>
          </a:xfrm>
          <a:prstGeom prst="rect">
            <a:avLst/>
          </a:prstGeom>
          <a:solidFill>
            <a:schemeClr val="accent1">
              <a:lumMod val="20000"/>
              <a:lumOff val="80000"/>
            </a:schemeClr>
          </a:solidFill>
        </p:spPr>
        <p:txBody>
          <a:bodyPr wrap="square">
            <a:spAutoFit/>
          </a:bodyPr>
          <a:lstStyle/>
          <a:p>
            <a:pPr marL="428625" indent="-428625">
              <a:lnSpc>
                <a:spcPct val="150000"/>
              </a:lnSpc>
              <a:buFontTx/>
              <a:buChar char="-"/>
              <a:defRPr/>
            </a:pPr>
            <a:r>
              <a:rPr lang="en-US" sz="2700" b="1" dirty="0" err="1">
                <a:solidFill>
                  <a:srgbClr val="0000FF"/>
                </a:solidFill>
                <a:latin typeface="Times New Roman" panose="02020603050405020304" pitchFamily="18" charset="0"/>
                <a:cs typeface="Times New Roman" panose="02020603050405020304" pitchFamily="18" charset="0"/>
              </a:rPr>
              <a:t>Em</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hãy</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bày</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tỏ</a:t>
            </a:r>
            <a:r>
              <a:rPr lang="en-US" sz="2700" b="1" dirty="0">
                <a:solidFill>
                  <a:srgbClr val="0000FF"/>
                </a:solidFill>
                <a:latin typeface="Times New Roman" panose="02020603050405020304" pitchFamily="18" charset="0"/>
                <a:cs typeface="Times New Roman" panose="02020603050405020304" pitchFamily="18" charset="0"/>
              </a:rPr>
              <a:t> ý </a:t>
            </a:r>
            <a:r>
              <a:rPr lang="en-US" sz="2700" b="1" dirty="0" err="1">
                <a:solidFill>
                  <a:srgbClr val="0000FF"/>
                </a:solidFill>
                <a:latin typeface="Times New Roman" panose="02020603050405020304" pitchFamily="18" charset="0"/>
                <a:cs typeface="Times New Roman" panose="02020603050405020304" pitchFamily="18" charset="0"/>
              </a:rPr>
              <a:t>kiến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về</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các</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nội</a:t>
            </a:r>
            <a:r>
              <a:rPr lang="en-US" sz="2700" b="1" dirty="0">
                <a:solidFill>
                  <a:srgbClr val="0000FF"/>
                </a:solidFill>
                <a:latin typeface="Times New Roman" panose="02020603050405020304" pitchFamily="18" charset="0"/>
                <a:cs typeface="Times New Roman" panose="02020603050405020304" pitchFamily="18" charset="0"/>
              </a:rPr>
              <a:t> dung </a:t>
            </a:r>
            <a:r>
              <a:rPr lang="en-US" sz="2700" b="1" dirty="0" err="1">
                <a:solidFill>
                  <a:srgbClr val="0000FF"/>
                </a:solidFill>
                <a:latin typeface="Times New Roman" panose="02020603050405020304" pitchFamily="18" charset="0"/>
                <a:cs typeface="Times New Roman" panose="02020603050405020304" pitchFamily="18" charset="0"/>
              </a:rPr>
              <a:t>khác</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trong</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bài</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tập</a:t>
            </a:r>
            <a:r>
              <a:rPr lang="en-US" sz="2700" b="1" dirty="0">
                <a:solidFill>
                  <a:srgbClr val="0000FF"/>
                </a:solidFill>
                <a:latin typeface="Times New Roman" panose="02020603050405020304" pitchFamily="18" charset="0"/>
                <a:cs typeface="Times New Roman" panose="02020603050405020304" pitchFamily="18" charset="0"/>
              </a:rPr>
              <a:t> 3.</a:t>
            </a:r>
          </a:p>
          <a:p>
            <a:pPr marL="428625" indent="-428625">
              <a:lnSpc>
                <a:spcPct val="150000"/>
              </a:lnSpc>
              <a:buFontTx/>
              <a:buChar char="-"/>
              <a:defRPr/>
            </a:pPr>
            <a:r>
              <a:rPr lang="en-US" sz="2700" b="1" dirty="0" err="1">
                <a:solidFill>
                  <a:srgbClr val="0000FF"/>
                </a:solidFill>
                <a:latin typeface="Times New Roman" panose="02020603050405020304" pitchFamily="18" charset="0"/>
                <a:cs typeface="Times New Roman" panose="02020603050405020304" pitchFamily="18" charset="0"/>
              </a:rPr>
              <a:t>Em</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hãy</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bày</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tỏ</a:t>
            </a:r>
            <a:r>
              <a:rPr lang="en-US" sz="2700" b="1" dirty="0">
                <a:solidFill>
                  <a:srgbClr val="0000FF"/>
                </a:solidFill>
                <a:latin typeface="Times New Roman" panose="02020603050405020304" pitchFamily="18" charset="0"/>
                <a:cs typeface="Times New Roman" panose="02020603050405020304" pitchFamily="18" charset="0"/>
              </a:rPr>
              <a:t> ý </a:t>
            </a:r>
            <a:r>
              <a:rPr lang="en-US" sz="2700" b="1" dirty="0" err="1">
                <a:solidFill>
                  <a:srgbClr val="0000FF"/>
                </a:solidFill>
                <a:latin typeface="Times New Roman" panose="02020603050405020304" pitchFamily="18" charset="0"/>
                <a:cs typeface="Times New Roman" panose="02020603050405020304" pitchFamily="18" charset="0"/>
              </a:rPr>
              <a:t>kiến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với</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bố</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mẹ</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anh</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chị</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hoặc</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với</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bạn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bè</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về</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những</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ván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đề</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liên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quan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đến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bản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thân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em</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nói</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riêng</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và</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đến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trẻ</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em</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nói</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chung</a:t>
            </a:r>
            <a:endParaRPr lang="en-US" sz="2700" b="1" dirty="0">
              <a:solidFill>
                <a:srgbClr val="0000FF"/>
              </a:solidFill>
              <a:latin typeface="Times New Roman" panose="02020603050405020304" pitchFamily="18" charset="0"/>
              <a:cs typeface="Times New Roman" panose="02020603050405020304" pitchFamily="18" charset="0"/>
            </a:endParaRPr>
          </a:p>
          <a:p>
            <a:pPr>
              <a:lnSpc>
                <a:spcPct val="150000"/>
              </a:lnSpc>
              <a:defRPr/>
            </a:pP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Chuẩn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bị</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bài</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sau</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Tiết</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kiệm</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tiền</a:t>
            </a:r>
            <a:r>
              <a:rPr lang="en-US" sz="2700" b="1" dirty="0">
                <a:solidFill>
                  <a:srgbClr val="0000FF"/>
                </a:solidFill>
                <a:latin typeface="Times New Roman" panose="02020603050405020304" pitchFamily="18" charset="0"/>
                <a:cs typeface="Times New Roman" panose="02020603050405020304" pitchFamily="18" charset="0"/>
              </a:rPr>
              <a:t> </a:t>
            </a:r>
            <a:r>
              <a:rPr lang="en-US" sz="2700" b="1" dirty="0" err="1">
                <a:solidFill>
                  <a:srgbClr val="0000FF"/>
                </a:solidFill>
                <a:latin typeface="Times New Roman" panose="02020603050405020304" pitchFamily="18" charset="0"/>
                <a:cs typeface="Times New Roman" panose="02020603050405020304" pitchFamily="18" charset="0"/>
              </a:rPr>
              <a:t>của</a:t>
            </a:r>
            <a:r>
              <a:rPr lang="en-US" sz="2700" b="1"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981786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10240" fill="hold"/>
                                        <p:tgtEl>
                                          <p:spTgt spid="1536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536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685800" y="914400"/>
            <a:ext cx="3810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b="1">
                <a:solidFill>
                  <a:srgbClr val="6600CC"/>
                </a:solidFill>
              </a:rPr>
              <a:t>KIỂM TRA BÀI CŨ:</a:t>
            </a:r>
            <a:endParaRPr lang="vi-VN" altLang="en-US" b="1">
              <a:solidFill>
                <a:srgbClr val="6600CC"/>
              </a:solidFill>
            </a:endParaRPr>
          </a:p>
        </p:txBody>
      </p:sp>
      <p:sp>
        <p:nvSpPr>
          <p:cNvPr id="89091" name="Text Box 3"/>
          <p:cNvSpPr txBox="1">
            <a:spLocks noChangeArrowheads="1"/>
          </p:cNvSpPr>
          <p:nvPr/>
        </p:nvSpPr>
        <p:spPr bwMode="auto">
          <a:xfrm>
            <a:off x="533400" y="1371600"/>
            <a:ext cx="8610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000000"/>
                </a:solidFill>
              </a:rPr>
              <a:t>       - Bạn Nam bị ốm, phải nghỉ học</a:t>
            </a:r>
            <a:r>
              <a:rPr lang="vi-VN" altLang="en-US">
                <a:solidFill>
                  <a:srgbClr val="000000"/>
                </a:solidFill>
                <a:latin typeface="Arial" panose="020B0604020202020204" pitchFamily="34" charset="0"/>
              </a:rPr>
              <a:t> </a:t>
            </a:r>
            <a:r>
              <a:rPr lang="vi-VN" altLang="en-US">
                <a:solidFill>
                  <a:srgbClr val="000000"/>
                </a:solidFill>
              </a:rPr>
              <a:t>nhiều ngày. Theo em bạn Nam cần phải làm gì để theo kịp các bạn trong lớp? </a:t>
            </a:r>
          </a:p>
        </p:txBody>
      </p:sp>
      <p:sp>
        <p:nvSpPr>
          <p:cNvPr id="89092" name="Text Box 4"/>
          <p:cNvSpPr txBox="1">
            <a:spLocks noChangeArrowheads="1"/>
          </p:cNvSpPr>
          <p:nvPr/>
        </p:nvSpPr>
        <p:spPr bwMode="auto">
          <a:xfrm>
            <a:off x="546100" y="2286000"/>
            <a:ext cx="8153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000000"/>
                </a:solidFill>
              </a:rPr>
              <a:t>Nếu là bạn cùng lớp với Nam, em có thể làm gì để giúp bạn?</a:t>
            </a:r>
            <a:endParaRPr lang="vi-VN" altLang="en-US">
              <a:solidFill>
                <a:srgbClr val="000000"/>
              </a:solidFill>
            </a:endParaRPr>
          </a:p>
        </p:txBody>
      </p:sp>
      <p:sp>
        <p:nvSpPr>
          <p:cNvPr id="89097" name="Text Box 9"/>
          <p:cNvSpPr txBox="1">
            <a:spLocks noChangeArrowheads="1"/>
          </p:cNvSpPr>
          <p:nvPr/>
        </p:nvSpPr>
        <p:spPr bwMode="auto">
          <a:xfrm>
            <a:off x="2984500" y="977900"/>
            <a:ext cx="3505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solidFill>
                  <a:srgbClr val="000000"/>
                </a:solidFill>
              </a:rPr>
              <a:t>Trò chơi “diễn tả”</a:t>
            </a:r>
            <a:endParaRPr lang="vi-VN" altLang="en-US">
              <a:solidFill>
                <a:srgbClr val="000000"/>
              </a:solidFill>
            </a:endParaRPr>
          </a:p>
        </p:txBody>
      </p:sp>
      <p:sp>
        <p:nvSpPr>
          <p:cNvPr id="89098" name="Text Box 10"/>
          <p:cNvSpPr txBox="1">
            <a:spLocks noChangeArrowheads="1"/>
          </p:cNvSpPr>
          <p:nvPr/>
        </p:nvSpPr>
        <p:spPr bwMode="auto">
          <a:xfrm>
            <a:off x="1905000" y="3386138"/>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FF"/>
                </a:solidFill>
              </a:rPr>
              <a:t>H 1</a:t>
            </a:r>
          </a:p>
        </p:txBody>
      </p:sp>
      <p:sp>
        <p:nvSpPr>
          <p:cNvPr id="89099" name="Text Box 11"/>
          <p:cNvSpPr txBox="1">
            <a:spLocks noChangeArrowheads="1"/>
          </p:cNvSpPr>
          <p:nvPr/>
        </p:nvSpPr>
        <p:spPr bwMode="auto">
          <a:xfrm>
            <a:off x="6553200" y="6367463"/>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FF"/>
                </a:solidFill>
              </a:rPr>
              <a:t>H 4</a:t>
            </a:r>
          </a:p>
        </p:txBody>
      </p:sp>
      <p:sp>
        <p:nvSpPr>
          <p:cNvPr id="89100" name="Text Box 12"/>
          <p:cNvSpPr txBox="1">
            <a:spLocks noChangeArrowheads="1"/>
          </p:cNvSpPr>
          <p:nvPr/>
        </p:nvSpPr>
        <p:spPr bwMode="auto">
          <a:xfrm>
            <a:off x="2057400" y="6351588"/>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FF"/>
                </a:solidFill>
              </a:rPr>
              <a:t>H 3</a:t>
            </a:r>
          </a:p>
        </p:txBody>
      </p:sp>
      <p:sp>
        <p:nvSpPr>
          <p:cNvPr id="89101" name="Text Box 13"/>
          <p:cNvSpPr txBox="1">
            <a:spLocks noChangeArrowheads="1"/>
          </p:cNvSpPr>
          <p:nvPr/>
        </p:nvSpPr>
        <p:spPr bwMode="auto">
          <a:xfrm>
            <a:off x="6553200" y="3367088"/>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a:solidFill>
                  <a:srgbClr val="0000FF"/>
                </a:solidFill>
              </a:rPr>
              <a:t>H 2</a:t>
            </a:r>
          </a:p>
        </p:txBody>
      </p:sp>
      <p:pic>
        <p:nvPicPr>
          <p:cNvPr id="8910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103"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104" name="Text Box 16"/>
          <p:cNvSpPr txBox="1">
            <a:spLocks noChangeArrowheads="1"/>
          </p:cNvSpPr>
          <p:nvPr/>
        </p:nvSpPr>
        <p:spPr bwMode="auto">
          <a:xfrm>
            <a:off x="381000" y="304800"/>
            <a:ext cx="8915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b="1" i="1">
                <a:solidFill>
                  <a:srgbClr val="000000"/>
                </a:solidFill>
              </a:rPr>
              <a:t>Xin kính chào và tạm biệt !</a:t>
            </a:r>
            <a:endParaRPr lang="en-US" altLang="en-US" sz="3600" b="1" i="1">
              <a:solidFill>
                <a:srgbClr val="FF0000"/>
              </a:solidFill>
            </a:endParaRPr>
          </a:p>
        </p:txBody>
      </p:sp>
      <p:pic>
        <p:nvPicPr>
          <p:cNvPr id="89105" name="Tre_Em_Hom_Nay_-_The_Gioi_Ngay_Mai_-_Various_Artists.mp3">
            <a:hlinkClick r:id="" action="ppaction://media"/>
          </p:cNvPr>
          <p:cNvPicPr>
            <a:picLocks noRot="1" noChangeAspect="1" noChangeArrowheads="1"/>
          </p:cNvPicPr>
          <p:nvPr>
            <a:audioFile r:link="rId1"/>
          </p:nvPr>
        </p:nvPicPr>
        <p:blipFill>
          <a:blip r:embed="rId4">
            <a:extLst>
              <a:ext uri="{28A0092B-C50C-407E-A947-70E740481C1C}">
                <a14:useLocalDpi xmlns:a14="http://schemas.microsoft.com/office/drawing/2010/main" val="0"/>
              </a:ext>
            </a:extLst>
          </a:blip>
          <a:srcRect/>
          <a:stretch>
            <a:fillRect/>
          </a:stretch>
        </p:blipFill>
        <p:spPr bwMode="auto">
          <a:xfrm>
            <a:off x="7162800" y="61722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550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9090"/>
                                        </p:tgtEl>
                                        <p:attrNameLst>
                                          <p:attrName>style.visibility</p:attrName>
                                        </p:attrNameLst>
                                      </p:cBhvr>
                                      <p:to>
                                        <p:strVal val="visible"/>
                                      </p:to>
                                    </p:set>
                                    <p:animEffect transition="in" filter="checkerboard(across)">
                                      <p:cBhvr>
                                        <p:cTn id="7" dur="500"/>
                                        <p:tgtEl>
                                          <p:spTgt spid="890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89091"/>
                                        </p:tgtEl>
                                        <p:attrNameLst>
                                          <p:attrName>style.visibility</p:attrName>
                                        </p:attrNameLst>
                                      </p:cBhvr>
                                      <p:to>
                                        <p:strVal val="visible"/>
                                      </p:to>
                                    </p:set>
                                    <p:anim calcmode="discrete" valueType="clr">
                                      <p:cBhvr override="childStyle">
                                        <p:cTn id="12" dur="80"/>
                                        <p:tgtEl>
                                          <p:spTgt spid="8909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89091"/>
                                        </p:tgtEl>
                                        <p:attrNameLst>
                                          <p:attrName>fillcolor</p:attrName>
                                        </p:attrNameLst>
                                      </p:cBhvr>
                                      <p:tavLst>
                                        <p:tav tm="0">
                                          <p:val>
                                            <p:clrVal>
                                              <a:schemeClr val="accent2"/>
                                            </p:clrVal>
                                          </p:val>
                                        </p:tav>
                                        <p:tav tm="50000">
                                          <p:val>
                                            <p:clrVal>
                                              <a:schemeClr val="hlink"/>
                                            </p:clrVal>
                                          </p:val>
                                        </p:tav>
                                      </p:tavLst>
                                    </p:anim>
                                    <p:set>
                                      <p:cBhvr>
                                        <p:cTn id="14" dur="80"/>
                                        <p:tgtEl>
                                          <p:spTgt spid="89091"/>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89092"/>
                                        </p:tgtEl>
                                        <p:attrNameLst>
                                          <p:attrName>style.visibility</p:attrName>
                                        </p:attrNameLst>
                                      </p:cBhvr>
                                      <p:to>
                                        <p:strVal val="visible"/>
                                      </p:to>
                                    </p:set>
                                    <p:anim calcmode="discrete" valueType="clr">
                                      <p:cBhvr override="childStyle">
                                        <p:cTn id="19" dur="80"/>
                                        <p:tgtEl>
                                          <p:spTgt spid="89092"/>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89092"/>
                                        </p:tgtEl>
                                        <p:attrNameLst>
                                          <p:attrName>fillcolor</p:attrName>
                                        </p:attrNameLst>
                                      </p:cBhvr>
                                      <p:tavLst>
                                        <p:tav tm="0">
                                          <p:val>
                                            <p:clrVal>
                                              <a:schemeClr val="accent2"/>
                                            </p:clrVal>
                                          </p:val>
                                        </p:tav>
                                        <p:tav tm="50000">
                                          <p:val>
                                            <p:clrVal>
                                              <a:schemeClr val="hlink"/>
                                            </p:clrVal>
                                          </p:val>
                                        </p:tav>
                                      </p:tavLst>
                                    </p:anim>
                                    <p:set>
                                      <p:cBhvr>
                                        <p:cTn id="21" dur="80"/>
                                        <p:tgtEl>
                                          <p:spTgt spid="89092"/>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xit" presetSubtype="16" fill="hold" grpId="1" nodeType="clickEffect">
                                  <p:stCondLst>
                                    <p:cond delay="0"/>
                                  </p:stCondLst>
                                  <p:childTnLst>
                                    <p:animEffect transition="out" filter="box(in)">
                                      <p:cBhvr>
                                        <p:cTn id="25" dur="500"/>
                                        <p:tgtEl>
                                          <p:spTgt spid="89090"/>
                                        </p:tgtEl>
                                      </p:cBhvr>
                                    </p:animEffect>
                                    <p:set>
                                      <p:cBhvr>
                                        <p:cTn id="26" dur="1" fill="hold">
                                          <p:stCondLst>
                                            <p:cond delay="499"/>
                                          </p:stCondLst>
                                        </p:cTn>
                                        <p:tgtEl>
                                          <p:spTgt spid="89090"/>
                                        </p:tgtEl>
                                        <p:attrNameLst>
                                          <p:attrName>style.visibility</p:attrName>
                                        </p:attrNameLst>
                                      </p:cBhvr>
                                      <p:to>
                                        <p:strVal val="hidden"/>
                                      </p:to>
                                    </p:set>
                                  </p:childTnLst>
                                </p:cTn>
                              </p:par>
                              <p:par>
                                <p:cTn id="27" presetID="4" presetClass="exit" presetSubtype="16" fill="hold" grpId="1" nodeType="withEffect">
                                  <p:stCondLst>
                                    <p:cond delay="0"/>
                                  </p:stCondLst>
                                  <p:iterate type="lt">
                                    <p:tmPct val="0"/>
                                  </p:iterate>
                                  <p:childTnLst>
                                    <p:animEffect transition="out" filter="box(in)">
                                      <p:cBhvr>
                                        <p:cTn id="28" dur="500"/>
                                        <p:tgtEl>
                                          <p:spTgt spid="89091"/>
                                        </p:tgtEl>
                                      </p:cBhvr>
                                    </p:animEffect>
                                    <p:set>
                                      <p:cBhvr>
                                        <p:cTn id="29" dur="1" fill="hold">
                                          <p:stCondLst>
                                            <p:cond delay="499"/>
                                          </p:stCondLst>
                                        </p:cTn>
                                        <p:tgtEl>
                                          <p:spTgt spid="89091"/>
                                        </p:tgtEl>
                                        <p:attrNameLst>
                                          <p:attrName>style.visibility</p:attrName>
                                        </p:attrNameLst>
                                      </p:cBhvr>
                                      <p:to>
                                        <p:strVal val="hidden"/>
                                      </p:to>
                                    </p:set>
                                  </p:childTnLst>
                                </p:cTn>
                              </p:par>
                              <p:par>
                                <p:cTn id="30" presetID="4" presetClass="exit" presetSubtype="16" fill="hold" grpId="1" nodeType="withEffect">
                                  <p:stCondLst>
                                    <p:cond delay="0"/>
                                  </p:stCondLst>
                                  <p:iterate type="lt">
                                    <p:tmPct val="0"/>
                                  </p:iterate>
                                  <p:childTnLst>
                                    <p:animEffect transition="out" filter="box(in)">
                                      <p:cBhvr>
                                        <p:cTn id="31" dur="500"/>
                                        <p:tgtEl>
                                          <p:spTgt spid="89092"/>
                                        </p:tgtEl>
                                      </p:cBhvr>
                                    </p:animEffect>
                                    <p:set>
                                      <p:cBhvr>
                                        <p:cTn id="32" dur="1" fill="hold">
                                          <p:stCondLst>
                                            <p:cond delay="499"/>
                                          </p:stCondLst>
                                        </p:cTn>
                                        <p:tgtEl>
                                          <p:spTgt spid="89092"/>
                                        </p:tgtEl>
                                        <p:attrNameLst>
                                          <p:attrName>style.visibility</p:attrName>
                                        </p:attrNameLst>
                                      </p:cBhvr>
                                      <p:to>
                                        <p:strVal val="hidden"/>
                                      </p:to>
                                    </p:set>
                                  </p:childTnLst>
                                </p:cTn>
                              </p:par>
                              <p:par>
                                <p:cTn id="33" presetID="27" presetClass="entr" presetSubtype="0" fill="hold" grpId="0" nodeType="withEffect">
                                  <p:stCondLst>
                                    <p:cond delay="0"/>
                                  </p:stCondLst>
                                  <p:iterate type="lt">
                                    <p:tmPct val="50000"/>
                                  </p:iterate>
                                  <p:childTnLst>
                                    <p:set>
                                      <p:cBhvr>
                                        <p:cTn id="34" dur="1" fill="hold">
                                          <p:stCondLst>
                                            <p:cond delay="0"/>
                                          </p:stCondLst>
                                        </p:cTn>
                                        <p:tgtEl>
                                          <p:spTgt spid="89097"/>
                                        </p:tgtEl>
                                        <p:attrNameLst>
                                          <p:attrName>style.visibility</p:attrName>
                                        </p:attrNameLst>
                                      </p:cBhvr>
                                      <p:to>
                                        <p:strVal val="visible"/>
                                      </p:to>
                                    </p:set>
                                    <p:anim calcmode="discrete" valueType="clr">
                                      <p:cBhvr override="childStyle">
                                        <p:cTn id="35" dur="80"/>
                                        <p:tgtEl>
                                          <p:spTgt spid="89097"/>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89097"/>
                                        </p:tgtEl>
                                        <p:attrNameLst>
                                          <p:attrName>fillcolor</p:attrName>
                                        </p:attrNameLst>
                                      </p:cBhvr>
                                      <p:tavLst>
                                        <p:tav tm="0">
                                          <p:val>
                                            <p:clrVal>
                                              <a:schemeClr val="accent2"/>
                                            </p:clrVal>
                                          </p:val>
                                        </p:tav>
                                        <p:tav tm="50000">
                                          <p:val>
                                            <p:clrVal>
                                              <a:schemeClr val="hlink"/>
                                            </p:clrVal>
                                          </p:val>
                                        </p:tav>
                                      </p:tavLst>
                                    </p:anim>
                                    <p:set>
                                      <p:cBhvr>
                                        <p:cTn id="37" dur="80"/>
                                        <p:tgtEl>
                                          <p:spTgt spid="89097"/>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xit" presetSubtype="10" fill="hold" grpId="1" nodeType="clickEffect">
                                  <p:stCondLst>
                                    <p:cond delay="0"/>
                                  </p:stCondLst>
                                  <p:iterate type="lt">
                                    <p:tmPct val="0"/>
                                  </p:iterate>
                                  <p:childTnLst>
                                    <p:animEffect transition="out" filter="blinds(horizontal)">
                                      <p:cBhvr>
                                        <p:cTn id="41" dur="500"/>
                                        <p:tgtEl>
                                          <p:spTgt spid="89097"/>
                                        </p:tgtEl>
                                      </p:cBhvr>
                                    </p:animEffect>
                                    <p:set>
                                      <p:cBhvr>
                                        <p:cTn id="42" dur="1" fill="hold">
                                          <p:stCondLst>
                                            <p:cond delay="499"/>
                                          </p:stCondLst>
                                        </p:cTn>
                                        <p:tgtEl>
                                          <p:spTgt spid="89097"/>
                                        </p:tgtEl>
                                        <p:attrNameLst>
                                          <p:attrName>style.visibility</p:attrName>
                                        </p:attrNameLst>
                                      </p:cBhvr>
                                      <p:to>
                                        <p:strVal val="hidden"/>
                                      </p:to>
                                    </p:set>
                                  </p:childTnLst>
                                </p:cTn>
                              </p:par>
                              <p:par>
                                <p:cTn id="43" presetID="4" presetClass="entr" presetSubtype="16" fill="hold" grpId="0" nodeType="withEffect">
                                  <p:stCondLst>
                                    <p:cond delay="0"/>
                                  </p:stCondLst>
                                  <p:childTnLst>
                                    <p:set>
                                      <p:cBhvr>
                                        <p:cTn id="44" dur="1" fill="hold">
                                          <p:stCondLst>
                                            <p:cond delay="0"/>
                                          </p:stCondLst>
                                        </p:cTn>
                                        <p:tgtEl>
                                          <p:spTgt spid="89098"/>
                                        </p:tgtEl>
                                        <p:attrNameLst>
                                          <p:attrName>style.visibility</p:attrName>
                                        </p:attrNameLst>
                                      </p:cBhvr>
                                      <p:to>
                                        <p:strVal val="visible"/>
                                      </p:to>
                                    </p:set>
                                    <p:animEffect transition="in" filter="box(in)">
                                      <p:cBhvr>
                                        <p:cTn id="45" dur="500"/>
                                        <p:tgtEl>
                                          <p:spTgt spid="89098"/>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89101"/>
                                        </p:tgtEl>
                                        <p:attrNameLst>
                                          <p:attrName>style.visibility</p:attrName>
                                        </p:attrNameLst>
                                      </p:cBhvr>
                                      <p:to>
                                        <p:strVal val="visible"/>
                                      </p:to>
                                    </p:set>
                                    <p:animEffect transition="in" filter="box(in)">
                                      <p:cBhvr>
                                        <p:cTn id="48" dur="500"/>
                                        <p:tgtEl>
                                          <p:spTgt spid="89101"/>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89100"/>
                                        </p:tgtEl>
                                        <p:attrNameLst>
                                          <p:attrName>style.visibility</p:attrName>
                                        </p:attrNameLst>
                                      </p:cBhvr>
                                      <p:to>
                                        <p:strVal val="visible"/>
                                      </p:to>
                                    </p:set>
                                    <p:animEffect transition="in" filter="box(in)">
                                      <p:cBhvr>
                                        <p:cTn id="51" dur="500"/>
                                        <p:tgtEl>
                                          <p:spTgt spid="89100"/>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89099"/>
                                        </p:tgtEl>
                                        <p:attrNameLst>
                                          <p:attrName>style.visibility</p:attrName>
                                        </p:attrNameLst>
                                      </p:cBhvr>
                                      <p:to>
                                        <p:strVal val="visible"/>
                                      </p:to>
                                    </p:set>
                                    <p:animEffect transition="in" filter="box(in)">
                                      <p:cBhvr>
                                        <p:cTn id="54" dur="500"/>
                                        <p:tgtEl>
                                          <p:spTgt spid="89099"/>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89104"/>
                                        </p:tgtEl>
                                        <p:attrNameLst>
                                          <p:attrName>style.visibility</p:attrName>
                                        </p:attrNameLst>
                                      </p:cBhvr>
                                      <p:to>
                                        <p:strVal val="visible"/>
                                      </p:to>
                                    </p:set>
                                    <p:anim calcmode="lin" valueType="num">
                                      <p:cBhvr additive="base">
                                        <p:cTn id="59" dur="500" fill="hold"/>
                                        <p:tgtEl>
                                          <p:spTgt spid="89104"/>
                                        </p:tgtEl>
                                        <p:attrNameLst>
                                          <p:attrName>ppt_x</p:attrName>
                                        </p:attrNameLst>
                                      </p:cBhvr>
                                      <p:tavLst>
                                        <p:tav tm="0">
                                          <p:val>
                                            <p:strVal val="#ppt_x"/>
                                          </p:val>
                                        </p:tav>
                                        <p:tav tm="100000">
                                          <p:val>
                                            <p:strVal val="#ppt_x"/>
                                          </p:val>
                                        </p:tav>
                                      </p:tavLst>
                                    </p:anim>
                                    <p:anim calcmode="lin" valueType="num">
                                      <p:cBhvr additive="base">
                                        <p:cTn id="60" dur="500" fill="hold"/>
                                        <p:tgtEl>
                                          <p:spTgt spid="89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89105"/>
                    </p:tgtEl>
                  </p:cond>
                </p:stCondLst>
                <p:endSync evt="end" delay="0">
                  <p:rtn val="all"/>
                </p:endSync>
                <p:childTnLst>
                  <p:par>
                    <p:cTn id="62" fill="hold" nodeType="clickPar">
                      <p:stCondLst>
                        <p:cond delay="0"/>
                      </p:stCondLst>
                      <p:childTnLst>
                        <p:par>
                          <p:cTn id="63" fill="hold" nodeType="withGroup">
                            <p:stCondLst>
                              <p:cond delay="0"/>
                            </p:stCondLst>
                            <p:childTnLst>
                              <p:par>
                                <p:cTn id="64" presetID="1" presetClass="mediacall" presetSubtype="0" fill="hold" nodeType="clickEffect">
                                  <p:stCondLst>
                                    <p:cond delay="0"/>
                                  </p:stCondLst>
                                  <p:childTnLst>
                                    <p:cmd type="call" cmd="playFrom(0.0)">
                                      <p:cBhvr>
                                        <p:cTn id="65" dur="186496" fill="hold"/>
                                        <p:tgtEl>
                                          <p:spTgt spid="89105"/>
                                        </p:tgtEl>
                                      </p:cBhvr>
                                    </p:cmd>
                                  </p:childTnLst>
                                </p:cTn>
                              </p:par>
                            </p:childTnLst>
                          </p:cTn>
                        </p:par>
                      </p:childTnLst>
                    </p:cTn>
                  </p:par>
                </p:childTnLst>
              </p:cTn>
              <p:nextCondLst>
                <p:cond evt="onClick" delay="0">
                  <p:tgtEl>
                    <p:spTgt spid="89105"/>
                  </p:tgtEl>
                </p:cond>
              </p:nextCondLst>
            </p:seq>
            <p:audio>
              <p:cMediaNode>
                <p:cTn id="66" fill="hold" display="0">
                  <p:stCondLst>
                    <p:cond delay="indefinite"/>
                  </p:stCondLst>
                  <p:endCondLst>
                    <p:cond evt="onNext" delay="0">
                      <p:tgtEl>
                        <p:sldTgt/>
                      </p:tgtEl>
                    </p:cond>
                    <p:cond evt="onPrev" delay="0">
                      <p:tgtEl>
                        <p:sldTgt/>
                      </p:tgtEl>
                    </p:cond>
                    <p:cond evt="onStopAudio" delay="0">
                      <p:tgtEl>
                        <p:sldTgt/>
                      </p:tgtEl>
                    </p:cond>
                  </p:endCondLst>
                </p:cTn>
                <p:tgtEl>
                  <p:spTgt spid="89105"/>
                </p:tgtEl>
              </p:cMediaNode>
            </p:audio>
          </p:childTnLst>
        </p:cTn>
      </p:par>
    </p:tnLst>
    <p:bldLst>
      <p:bldP spid="89090" grpId="0"/>
      <p:bldP spid="89090" grpId="1"/>
      <p:bldP spid="89091" grpId="0"/>
      <p:bldP spid="89091" grpId="1"/>
      <p:bldP spid="89092" grpId="0"/>
      <p:bldP spid="89092" grpId="1"/>
      <p:bldP spid="89097" grpId="0"/>
      <p:bldP spid="89097" grpId="1"/>
      <p:bldP spid="89098" grpId="0"/>
      <p:bldP spid="89099" grpId="0"/>
      <p:bldP spid="89100" grpId="0"/>
      <p:bldP spid="89101" grpId="0"/>
      <p:bldP spid="8910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C44A98-F666-4D41-A756-DE32D46492CE}"/>
              </a:ext>
            </a:extLst>
          </p:cNvPr>
          <p:cNvPicPr>
            <a:picLocks noChangeAspect="1"/>
          </p:cNvPicPr>
          <p:nvPr/>
        </p:nvPicPr>
        <p:blipFill rotWithShape="1">
          <a:blip r:embed="rId2">
            <a:extLst>
              <a:ext uri="{28A0092B-C50C-407E-A947-70E740481C1C}">
                <a14:useLocalDpi xmlns:a14="http://schemas.microsoft.com/office/drawing/2010/main" val="0"/>
              </a:ext>
            </a:extLst>
          </a:blip>
          <a:srcRect l="13117" t="1089" r="27387" b="4422"/>
          <a:stretch/>
        </p:blipFill>
        <p:spPr>
          <a:xfrm>
            <a:off x="1543050" y="1522269"/>
            <a:ext cx="4457700" cy="4857749"/>
          </a:xfrm>
          <a:prstGeom prst="rect">
            <a:avLst/>
          </a:prstGeom>
        </p:spPr>
      </p:pic>
      <p:sp>
        <p:nvSpPr>
          <p:cNvPr id="3" name="TextBox 2"/>
          <p:cNvSpPr txBox="1"/>
          <p:nvPr/>
        </p:nvSpPr>
        <p:spPr>
          <a:xfrm>
            <a:off x="381000" y="228600"/>
            <a:ext cx="7010400" cy="646331"/>
          </a:xfrm>
          <a:prstGeom prst="rect">
            <a:avLst/>
          </a:prstGeom>
          <a:noFill/>
        </p:spPr>
        <p:txBody>
          <a:bodyPr wrap="square" rtlCol="0">
            <a:spAutoFit/>
          </a:bodyPr>
          <a:lstStyle/>
          <a:p>
            <a:r>
              <a:rPr lang="en-US" sz="3600" b="1" dirty="0" err="1">
                <a:solidFill>
                  <a:srgbClr val="0000FF"/>
                </a:solidFill>
                <a:latin typeface="Times New Roman" pitchFamily="18" charset="0"/>
                <a:cs typeface="Times New Roman" pitchFamily="18" charset="0"/>
              </a:rPr>
              <a:t>Hoạt</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động</a:t>
            </a:r>
            <a:r>
              <a:rPr lang="en-US" sz="3600" b="1" dirty="0">
                <a:solidFill>
                  <a:srgbClr val="0000FF"/>
                </a:solidFill>
                <a:latin typeface="Times New Roman" pitchFamily="18" charset="0"/>
                <a:cs typeface="Times New Roman" pitchFamily="18" charset="0"/>
              </a:rPr>
              <a:t> 1: </a:t>
            </a:r>
            <a:r>
              <a:rPr lang="en-US" sz="3600" b="1" dirty="0" err="1">
                <a:solidFill>
                  <a:srgbClr val="0000FF"/>
                </a:solidFill>
                <a:latin typeface="Times New Roman" pitchFamily="18" charset="0"/>
                <a:cs typeface="Times New Roman" pitchFamily="18" charset="0"/>
              </a:rPr>
              <a:t>Xử</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lý</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tình</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huống</a:t>
            </a:r>
            <a:r>
              <a:rPr lang="en-US" sz="3600" b="1"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111902871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11268" name="TextBox 2"/>
          <p:cNvSpPr txBox="1">
            <a:spLocks noChangeArrowheads="1"/>
          </p:cNvSpPr>
          <p:nvPr/>
        </p:nvSpPr>
        <p:spPr bwMode="auto">
          <a:xfrm>
            <a:off x="27039" y="1560180"/>
            <a:ext cx="9144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r>
              <a:rPr lang="en-US" sz="2800" b="1" dirty="0">
                <a:solidFill>
                  <a:srgbClr val="0000FF"/>
                </a:solidFill>
                <a:latin typeface="Times New Roman" pitchFamily="18" charset="0"/>
                <a:cs typeface="Times New Roman" pitchFamily="18" charset="0"/>
              </a:rPr>
              <a:t>1. </a:t>
            </a:r>
            <a:r>
              <a:rPr lang="en-US" sz="2800" b="1" dirty="0" err="1">
                <a:solidFill>
                  <a:srgbClr val="0000FF"/>
                </a:solidFill>
                <a:latin typeface="Times New Roman" pitchFamily="18" charset="0"/>
                <a:cs typeface="Times New Roman" pitchFamily="18" charset="0"/>
              </a:rPr>
              <a:t>Em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sẽ</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làm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gì</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nếu</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được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phân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công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làm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một</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việc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không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phù</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hợp</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với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khả</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năng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của</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mình</a:t>
            </a:r>
            <a:r>
              <a:rPr lang="en-US" sz="2800" b="1" dirty="0">
                <a:solidFill>
                  <a:srgbClr val="0000FF"/>
                </a:solidFill>
                <a:latin typeface="Times New Roman" pitchFamily="18" charset="0"/>
                <a:cs typeface="Times New Roman" pitchFamily="18" charset="0"/>
              </a:rPr>
              <a:t>?</a:t>
            </a:r>
          </a:p>
        </p:txBody>
      </p:sp>
      <p:sp>
        <p:nvSpPr>
          <p:cNvPr id="11269" name="TextBox 4"/>
          <p:cNvSpPr txBox="1">
            <a:spLocks noChangeArrowheads="1"/>
          </p:cNvSpPr>
          <p:nvPr/>
        </p:nvSpPr>
        <p:spPr bwMode="auto">
          <a:xfrm>
            <a:off x="0" y="283241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r>
              <a:rPr lang="en-US" sz="2800" b="1" dirty="0">
                <a:solidFill>
                  <a:srgbClr val="0000FF"/>
                </a:solidFill>
                <a:latin typeface="Times New Roman" pitchFamily="18" charset="0"/>
                <a:cs typeface="Times New Roman" pitchFamily="18" charset="0"/>
              </a:rPr>
              <a:t>2. </a:t>
            </a:r>
            <a:r>
              <a:rPr lang="en-US" sz="2800" b="1" dirty="0" err="1">
                <a:solidFill>
                  <a:srgbClr val="0000FF"/>
                </a:solidFill>
                <a:latin typeface="Times New Roman" pitchFamily="18" charset="0"/>
                <a:cs typeface="Times New Roman" pitchFamily="18" charset="0"/>
              </a:rPr>
              <a:t>Em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sẽ</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làm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gì</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nếu</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em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bị</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cô</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giáo</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hiểu</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lầm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và</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phê</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bình</a:t>
            </a:r>
            <a:r>
              <a:rPr lang="en-US" sz="2800" b="1" dirty="0">
                <a:solidFill>
                  <a:srgbClr val="0000FF"/>
                </a:solidFill>
                <a:latin typeface="Times New Roman" pitchFamily="18" charset="0"/>
                <a:cs typeface="Times New Roman" pitchFamily="18" charset="0"/>
              </a:rPr>
              <a:t>?</a:t>
            </a:r>
          </a:p>
        </p:txBody>
      </p:sp>
      <p:sp>
        <p:nvSpPr>
          <p:cNvPr id="11270" name="TextBox 5"/>
          <p:cNvSpPr txBox="1">
            <a:spLocks noChangeArrowheads="1"/>
          </p:cNvSpPr>
          <p:nvPr/>
        </p:nvSpPr>
        <p:spPr bwMode="auto">
          <a:xfrm>
            <a:off x="27039" y="3536247"/>
            <a:ext cx="9144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r>
              <a:rPr lang="en-US" sz="2800" b="1" dirty="0">
                <a:solidFill>
                  <a:srgbClr val="0000FF"/>
                </a:solidFill>
                <a:latin typeface="Times New Roman" pitchFamily="18" charset="0"/>
                <a:cs typeface="Times New Roman" pitchFamily="18" charset="0"/>
              </a:rPr>
              <a:t>3. </a:t>
            </a:r>
            <a:r>
              <a:rPr lang="en-US" sz="2800" b="1" dirty="0" err="1">
                <a:solidFill>
                  <a:srgbClr val="0000FF"/>
                </a:solidFill>
                <a:latin typeface="Times New Roman" pitchFamily="18" charset="0"/>
                <a:cs typeface="Times New Roman" pitchFamily="18" charset="0"/>
              </a:rPr>
              <a:t>Em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sẽ</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làm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gì</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để</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được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bố</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mẹ</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cho</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xem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xiếc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vào</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chủ</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nhật</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này</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trong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khi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bố</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mẹ</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dự</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định</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cho</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em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chơi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công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viên</a:t>
            </a:r>
            <a:r>
              <a:rPr lang="en-US" sz="2800" b="1" dirty="0">
                <a:solidFill>
                  <a:srgbClr val="0000FF"/>
                </a:solidFill>
                <a:latin typeface="Times New Roman" pitchFamily="18" charset="0"/>
                <a:cs typeface="Times New Roman" pitchFamily="18" charset="0"/>
              </a:rPr>
              <a:t>?</a:t>
            </a:r>
          </a:p>
        </p:txBody>
      </p:sp>
      <p:sp>
        <p:nvSpPr>
          <p:cNvPr id="11271" name="TextBox 6"/>
          <p:cNvSpPr txBox="1">
            <a:spLocks noChangeArrowheads="1"/>
          </p:cNvSpPr>
          <p:nvPr/>
        </p:nvSpPr>
        <p:spPr bwMode="auto">
          <a:xfrm>
            <a:off x="27039" y="5067762"/>
            <a:ext cx="914400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r>
              <a:rPr lang="en-US" sz="2800" b="1" dirty="0">
                <a:solidFill>
                  <a:srgbClr val="0000FF"/>
                </a:solidFill>
                <a:latin typeface="Times New Roman" pitchFamily="18" charset="0"/>
                <a:cs typeface="Times New Roman" pitchFamily="18" charset="0"/>
              </a:rPr>
              <a:t>4. </a:t>
            </a:r>
            <a:r>
              <a:rPr lang="en-US" sz="2800" b="1" dirty="0" err="1">
                <a:solidFill>
                  <a:srgbClr val="0000FF"/>
                </a:solidFill>
                <a:latin typeface="Times New Roman" pitchFamily="18" charset="0"/>
                <a:cs typeface="Times New Roman" pitchFamily="18" charset="0"/>
              </a:rPr>
              <a:t>Em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sẽ</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làm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gì</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nếu</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muốn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được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tham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gia</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vào</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một</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hoạt</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động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nào</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đó</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của</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lớp</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của</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trường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nhưng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chưa</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được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phân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công</a:t>
            </a:r>
            <a:r>
              <a:rPr lang="en-US" sz="2800" b="1" dirty="0">
                <a:solidFill>
                  <a:srgbClr val="0000FF"/>
                </a:solidFill>
                <a:latin typeface="Times New Roman" pitchFamily="18" charset="0"/>
                <a:cs typeface="Times New Roman" pitchFamily="18" charset="0"/>
              </a:rPr>
              <a:t>?</a:t>
            </a:r>
          </a:p>
        </p:txBody>
      </p:sp>
      <p:sp>
        <p:nvSpPr>
          <p:cNvPr id="10" name="TextBox 9"/>
          <p:cNvSpPr txBox="1"/>
          <p:nvPr/>
        </p:nvSpPr>
        <p:spPr>
          <a:xfrm>
            <a:off x="3048000" y="457200"/>
            <a:ext cx="2590800" cy="646331"/>
          </a:xfrm>
          <a:prstGeom prst="rect">
            <a:avLst/>
          </a:prstGeom>
          <a:noFill/>
        </p:spPr>
        <p:txBody>
          <a:bodyPr wrap="square" rtlCol="0">
            <a:spAutoFit/>
          </a:bodyPr>
          <a:lstStyle/>
          <a:p>
            <a:r>
              <a:rPr lang="en-US" sz="3600" b="1" dirty="0" err="1">
                <a:solidFill>
                  <a:srgbClr val="FF0000"/>
                </a:solidFill>
                <a:latin typeface="Times New Roman" pitchFamily="18" charset="0"/>
                <a:cs typeface="Times New Roman" pitchFamily="18" charset="0"/>
              </a:rPr>
              <a:t>Tình</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huống</a:t>
            </a:r>
            <a:r>
              <a:rPr lang="en-US" sz="3600" b="1" dirty="0">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424123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2BA2E3-EF16-499A-97A3-3F48E1A1E03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514350" y="1085851"/>
            <a:ext cx="8248650" cy="4265414"/>
          </a:xfrm>
          <a:prstGeom prst="rect">
            <a:avLst/>
          </a:prstGeom>
        </p:spPr>
      </p:pic>
      <p:sp>
        <p:nvSpPr>
          <p:cNvPr id="2" name="Oval 1">
            <a:extLst>
              <a:ext uri="{FF2B5EF4-FFF2-40B4-BE49-F238E27FC236}">
                <a16:creationId xmlns:a16="http://schemas.microsoft.com/office/drawing/2014/main" id="{EC0EAA1C-D74F-4EEB-B394-353AD8DB71A4}"/>
              </a:ext>
            </a:extLst>
          </p:cNvPr>
          <p:cNvSpPr/>
          <p:nvPr/>
        </p:nvSpPr>
        <p:spPr>
          <a:xfrm flipH="1">
            <a:off x="914400" y="4572000"/>
            <a:ext cx="514350" cy="4572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40088660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CA02E6-A690-4E79-A027-0A8811178FEE}"/>
              </a:ext>
            </a:extLst>
          </p:cNvPr>
          <p:cNvPicPr>
            <a:picLocks noChangeAspect="1"/>
          </p:cNvPicPr>
          <p:nvPr/>
        </p:nvPicPr>
        <p:blipFill rotWithShape="1">
          <a:blip r:embed="rId2">
            <a:extLst>
              <a:ext uri="{28A0092B-C50C-407E-A947-70E740481C1C}">
                <a14:useLocalDpi xmlns:a14="http://schemas.microsoft.com/office/drawing/2010/main" val="0"/>
              </a:ext>
            </a:extLst>
          </a:blip>
          <a:srcRect l="1451" t="-728" r="-495" b="-2439"/>
          <a:stretch/>
        </p:blipFill>
        <p:spPr>
          <a:xfrm>
            <a:off x="228600" y="990600"/>
            <a:ext cx="8915400" cy="4610100"/>
          </a:xfrm>
          <a:prstGeom prst="rect">
            <a:avLst/>
          </a:prstGeom>
        </p:spPr>
      </p:pic>
      <p:sp>
        <p:nvSpPr>
          <p:cNvPr id="4" name="Oval 3">
            <a:extLst>
              <a:ext uri="{FF2B5EF4-FFF2-40B4-BE49-F238E27FC236}">
                <a16:creationId xmlns:a16="http://schemas.microsoft.com/office/drawing/2014/main" id="{F1E255C5-720B-41C2-8733-AFF9440CCEC9}"/>
              </a:ext>
            </a:extLst>
          </p:cNvPr>
          <p:cNvSpPr/>
          <p:nvPr/>
        </p:nvSpPr>
        <p:spPr>
          <a:xfrm flipH="1">
            <a:off x="457200" y="3810000"/>
            <a:ext cx="514350" cy="4572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24445256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36A541-C963-4730-A1E7-1138C0FC7AEE}"/>
              </a:ext>
            </a:extLst>
          </p:cNvPr>
          <p:cNvPicPr>
            <a:picLocks noChangeAspect="1"/>
          </p:cNvPicPr>
          <p:nvPr/>
        </p:nvPicPr>
        <p:blipFill rotWithShape="1">
          <a:blip r:embed="rId2">
            <a:extLst>
              <a:ext uri="{28A0092B-C50C-407E-A947-70E740481C1C}">
                <a14:useLocalDpi xmlns:a14="http://schemas.microsoft.com/office/drawing/2010/main" val="0"/>
              </a:ext>
            </a:extLst>
          </a:blip>
          <a:srcRect b="39726"/>
          <a:stretch/>
        </p:blipFill>
        <p:spPr>
          <a:xfrm>
            <a:off x="76200" y="1143000"/>
            <a:ext cx="8915400" cy="3543300"/>
          </a:xfrm>
          <a:prstGeom prst="rect">
            <a:avLst/>
          </a:prstGeom>
        </p:spPr>
      </p:pic>
      <p:pic>
        <p:nvPicPr>
          <p:cNvPr id="4" name="Picture 3">
            <a:extLst>
              <a:ext uri="{FF2B5EF4-FFF2-40B4-BE49-F238E27FC236}">
                <a16:creationId xmlns:a16="http://schemas.microsoft.com/office/drawing/2014/main" id="{ABAF6F7F-F24C-4933-BEF2-1415E64DD2A1}"/>
              </a:ext>
            </a:extLst>
          </p:cNvPr>
          <p:cNvPicPr>
            <a:picLocks noChangeAspect="1"/>
          </p:cNvPicPr>
          <p:nvPr/>
        </p:nvPicPr>
        <p:blipFill rotWithShape="1">
          <a:blip r:embed="rId2">
            <a:extLst>
              <a:ext uri="{28A0092B-C50C-407E-A947-70E740481C1C}">
                <a14:useLocalDpi xmlns:a14="http://schemas.microsoft.com/office/drawing/2010/main" val="0"/>
              </a:ext>
            </a:extLst>
          </a:blip>
          <a:srcRect t="60054"/>
          <a:stretch/>
        </p:blipFill>
        <p:spPr>
          <a:xfrm>
            <a:off x="2686050" y="4686300"/>
            <a:ext cx="4114800" cy="1234916"/>
          </a:xfrm>
          <a:prstGeom prst="rect">
            <a:avLst/>
          </a:prstGeom>
        </p:spPr>
      </p:pic>
      <p:sp>
        <p:nvSpPr>
          <p:cNvPr id="5" name="Oval 4">
            <a:extLst>
              <a:ext uri="{FF2B5EF4-FFF2-40B4-BE49-F238E27FC236}">
                <a16:creationId xmlns:a16="http://schemas.microsoft.com/office/drawing/2014/main" id="{8434E1F0-94F2-45A6-9549-44238D357800}"/>
              </a:ext>
            </a:extLst>
          </p:cNvPr>
          <p:cNvSpPr/>
          <p:nvPr/>
        </p:nvSpPr>
        <p:spPr>
          <a:xfrm flipH="1">
            <a:off x="228600" y="3048000"/>
            <a:ext cx="514350" cy="4572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34261372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txBox="1">
            <a:spLocks noChangeArrowheads="1"/>
          </p:cNvSpPr>
          <p:nvPr/>
        </p:nvSpPr>
        <p:spPr bwMode="auto">
          <a:xfrm>
            <a:off x="0" y="2133600"/>
            <a:ext cx="914400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algn="just" eaLnBrk="1" hangingPunct="1"/>
            <a:r>
              <a:rPr lang="en-US" sz="2800" b="1" dirty="0">
                <a:solidFill>
                  <a:srgbClr val="0000FF"/>
                </a:solidFill>
                <a:latin typeface="Times New Roman" pitchFamily="18" charset="0"/>
                <a:cs typeface="Times New Roman" pitchFamily="18" charset="0"/>
              </a:rPr>
              <a:t>4. </a:t>
            </a:r>
            <a:r>
              <a:rPr lang="en-US" sz="2800" b="1" dirty="0" err="1">
                <a:solidFill>
                  <a:srgbClr val="0000FF"/>
                </a:solidFill>
                <a:latin typeface="Times New Roman" pitchFamily="18" charset="0"/>
                <a:cs typeface="Times New Roman" pitchFamily="18" charset="0"/>
              </a:rPr>
              <a:t>Em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sẽ</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làm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gì</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nếu</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muốn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được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tham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gia</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vào</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một</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hoạt</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động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nào</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đó</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của</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lớp</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của</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trường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nhưng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chưa</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được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phân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công</a:t>
            </a:r>
            <a:r>
              <a:rPr lang="en-US" sz="2800" b="1" dirty="0">
                <a:solidFill>
                  <a:srgbClr val="0000FF"/>
                </a:solidFill>
                <a:latin typeface="Times New Roman" pitchFamily="18" charset="0"/>
                <a:cs typeface="Times New Roman" pitchFamily="18" charset="0"/>
              </a:rPr>
              <a:t>?</a:t>
            </a:r>
          </a:p>
        </p:txBody>
      </p:sp>
      <p:sp>
        <p:nvSpPr>
          <p:cNvPr id="4" name="TextBox 6"/>
          <p:cNvSpPr txBox="1">
            <a:spLocks noChangeArrowheads="1"/>
          </p:cNvSpPr>
          <p:nvPr/>
        </p:nvSpPr>
        <p:spPr bwMode="auto">
          <a:xfrm>
            <a:off x="381000" y="76200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800">
                <a:solidFill>
                  <a:schemeClr val="tx1"/>
                </a:solidFill>
                <a:latin typeface="VNI-Times" pitchFamily="2" charset="0"/>
              </a:defRPr>
            </a:lvl1pPr>
            <a:lvl2pPr marL="742950" indent="-285750" eaLnBrk="0" hangingPunct="0">
              <a:defRPr sz="4800">
                <a:solidFill>
                  <a:schemeClr val="tx1"/>
                </a:solidFill>
                <a:latin typeface="VNI-Times" pitchFamily="2" charset="0"/>
              </a:defRPr>
            </a:lvl2pPr>
            <a:lvl3pPr marL="1143000" indent="-228600" eaLnBrk="0" hangingPunct="0">
              <a:defRPr sz="4800">
                <a:solidFill>
                  <a:schemeClr val="tx1"/>
                </a:solidFill>
                <a:latin typeface="VNI-Times" pitchFamily="2" charset="0"/>
              </a:defRPr>
            </a:lvl3pPr>
            <a:lvl4pPr marL="1600200" indent="-228600" eaLnBrk="0" hangingPunct="0">
              <a:defRPr sz="4800">
                <a:solidFill>
                  <a:schemeClr val="tx1"/>
                </a:solidFill>
                <a:latin typeface="VNI-Times" pitchFamily="2" charset="0"/>
              </a:defRPr>
            </a:lvl4pPr>
            <a:lvl5pPr marL="2057400" indent="-228600" eaLnBrk="0" hangingPunct="0">
              <a:defRPr sz="4800">
                <a:solidFill>
                  <a:schemeClr val="tx1"/>
                </a:solidFill>
                <a:latin typeface="VNI-Times" pitchFamily="2" charset="0"/>
              </a:defRPr>
            </a:lvl5pPr>
            <a:lvl6pPr marL="2514600" indent="-228600" eaLnBrk="0" fontAlgn="base" hangingPunct="0">
              <a:spcBef>
                <a:spcPct val="0"/>
              </a:spcBef>
              <a:spcAft>
                <a:spcPct val="0"/>
              </a:spcAft>
              <a:defRPr sz="4800">
                <a:solidFill>
                  <a:schemeClr val="tx1"/>
                </a:solidFill>
                <a:latin typeface="VNI-Times" pitchFamily="2" charset="0"/>
              </a:defRPr>
            </a:lvl6pPr>
            <a:lvl7pPr marL="2971800" indent="-228600" eaLnBrk="0" fontAlgn="base" hangingPunct="0">
              <a:spcBef>
                <a:spcPct val="0"/>
              </a:spcBef>
              <a:spcAft>
                <a:spcPct val="0"/>
              </a:spcAft>
              <a:defRPr sz="4800">
                <a:solidFill>
                  <a:schemeClr val="tx1"/>
                </a:solidFill>
                <a:latin typeface="VNI-Times" pitchFamily="2" charset="0"/>
              </a:defRPr>
            </a:lvl7pPr>
            <a:lvl8pPr marL="3429000" indent="-228600" eaLnBrk="0" fontAlgn="base" hangingPunct="0">
              <a:spcBef>
                <a:spcPct val="0"/>
              </a:spcBef>
              <a:spcAft>
                <a:spcPct val="0"/>
              </a:spcAft>
              <a:defRPr sz="4800">
                <a:solidFill>
                  <a:schemeClr val="tx1"/>
                </a:solidFill>
                <a:latin typeface="VNI-Times" pitchFamily="2" charset="0"/>
              </a:defRPr>
            </a:lvl8pPr>
            <a:lvl9pPr marL="3886200" indent="-228600" eaLnBrk="0" fontAlgn="base" hangingPunct="0">
              <a:spcBef>
                <a:spcPct val="0"/>
              </a:spcBef>
              <a:spcAft>
                <a:spcPct val="0"/>
              </a:spcAft>
              <a:defRPr sz="4800">
                <a:solidFill>
                  <a:schemeClr val="tx1"/>
                </a:solidFill>
                <a:latin typeface="VNI-Times" pitchFamily="2" charset="0"/>
              </a:defRPr>
            </a:lvl9pPr>
          </a:lstStyle>
          <a:p>
            <a:pPr eaLnBrk="1" hangingPunct="1"/>
            <a:r>
              <a:rPr lang="en-US" sz="2800" b="1" dirty="0" err="1">
                <a:solidFill>
                  <a:srgbClr val="FF0000"/>
                </a:solidFill>
                <a:latin typeface="Times New Roman" pitchFamily="18" charset="0"/>
                <a:cs typeface="Times New Roman" pitchFamily="18" charset="0"/>
              </a:rPr>
              <a:t>Tình</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huống</a:t>
            </a:r>
            <a:r>
              <a:rPr lang="en-US" sz="2800" b="1" dirty="0">
                <a:solidFill>
                  <a:srgbClr val="FF0000"/>
                </a:solidFill>
                <a:latin typeface="Times New Roman" pitchFamily="18" charset="0"/>
                <a:cs typeface="Times New Roman" pitchFamily="18" charset="0"/>
              </a:rPr>
              <a:t> 4:</a:t>
            </a:r>
          </a:p>
        </p:txBody>
      </p:sp>
    </p:spTree>
    <p:extLst>
      <p:ext uri="{BB962C8B-B14F-4D97-AF65-F5344CB8AC3E}">
        <p14:creationId xmlns:p14="http://schemas.microsoft.com/office/powerpoint/2010/main" val="22250036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8EF7A3-588A-4178-ABD5-76185CDFB55F}"/>
              </a:ext>
            </a:extLst>
          </p:cNvPr>
          <p:cNvPicPr>
            <a:picLocks noChangeAspect="1"/>
          </p:cNvPicPr>
          <p:nvPr/>
        </p:nvPicPr>
        <p:blipFill rotWithShape="1">
          <a:blip r:embed="rId2">
            <a:extLst>
              <a:ext uri="{28A0092B-C50C-407E-A947-70E740481C1C}">
                <a14:useLocalDpi xmlns:a14="http://schemas.microsoft.com/office/drawing/2010/main" val="0"/>
              </a:ext>
            </a:extLst>
          </a:blip>
          <a:srcRect l="15643" t="6071" r="15776" b="9759"/>
          <a:stretch/>
        </p:blipFill>
        <p:spPr>
          <a:xfrm>
            <a:off x="714374" y="1143000"/>
            <a:ext cx="8201025" cy="4572000"/>
          </a:xfrm>
          <a:prstGeom prst="rect">
            <a:avLst/>
          </a:prstGeom>
          <a:solidFill>
            <a:schemeClr val="bg2"/>
          </a:solidFill>
        </p:spPr>
      </p:pic>
    </p:spTree>
    <p:extLst>
      <p:ext uri="{BB962C8B-B14F-4D97-AF65-F5344CB8AC3E}">
        <p14:creationId xmlns:p14="http://schemas.microsoft.com/office/powerpoint/2010/main" val="24976093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526</TotalTime>
  <Words>1148</Words>
  <Application>Microsoft Office PowerPoint</Application>
  <PresentationFormat>On-screen Show (4:3)</PresentationFormat>
  <Paragraphs>68</Paragraphs>
  <Slides>27</Slides>
  <Notes>1</Notes>
  <HiddenSlides>0</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Arial</vt:lpstr>
      <vt:lpstr>Calibri</vt:lpstr>
      <vt:lpstr>Calibri Light</vt:lpstr>
      <vt:lpstr>HP001 5 hàng</vt:lpstr>
      <vt:lpstr>Times New Roman</vt:lpstr>
      <vt:lpstr>VNI-Heather</vt:lpstr>
      <vt:lpstr>VNI-Times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OS</cp:lastModifiedBy>
  <cp:revision>66</cp:revision>
  <dcterms:created xsi:type="dcterms:W3CDTF">2016-09-21T02:25:25Z</dcterms:created>
  <dcterms:modified xsi:type="dcterms:W3CDTF">2023-07-16T12:09:28Z</dcterms:modified>
</cp:coreProperties>
</file>