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0" r:id="rId2"/>
    <p:sldId id="262" r:id="rId3"/>
    <p:sldId id="257" r:id="rId4"/>
    <p:sldId id="263" r:id="rId5"/>
    <p:sldId id="264" r:id="rId6"/>
    <p:sldId id="265" r:id="rId7"/>
    <p:sldId id="266" r:id="rId8"/>
    <p:sldId id="267" r:id="rId9"/>
    <p:sldId id="292" r:id="rId10"/>
    <p:sldId id="269" r:id="rId11"/>
    <p:sldId id="271" r:id="rId12"/>
    <p:sldId id="270" r:id="rId13"/>
    <p:sldId id="272" r:id="rId14"/>
    <p:sldId id="274" r:id="rId15"/>
    <p:sldId id="275" r:id="rId16"/>
    <p:sldId id="276" r:id="rId17"/>
    <p:sldId id="273" r:id="rId18"/>
    <p:sldId id="277" r:id="rId19"/>
    <p:sldId id="278" r:id="rId20"/>
    <p:sldId id="337" r:id="rId21"/>
    <p:sldId id="338" r:id="rId22"/>
    <p:sldId id="339" r:id="rId23"/>
    <p:sldId id="340" r:id="rId24"/>
    <p:sldId id="288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07" autoAdjust="0"/>
    <p:restoredTop sz="94660"/>
  </p:normalViewPr>
  <p:slideViewPr>
    <p:cSldViewPr snapToGrid="0">
      <p:cViewPr>
        <p:scale>
          <a:sx n="75" d="100"/>
          <a:sy n="75" d="100"/>
        </p:scale>
        <p:origin x="542" y="2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D6089-0B78-41FF-92B1-EBA8DA22341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1BB95-03EB-459B-9DED-65EB01524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33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62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12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D6E72DB-2D3E-4A47-8722-742DFDAD5518}" type="slidenum">
              <a:rPr lang="vi-VN" altLang="en-US" smtClean="0"/>
              <a:pPr/>
              <a:t>14</a:t>
            </a:fld>
            <a:endParaRPr lang="vi-VN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999313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147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693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7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67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2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37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5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7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6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1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6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0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02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593AC-ECF0-4513-A673-932BF7C8B2F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F0A26-A9CE-49D4-814B-2353D95A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4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7000" y="2457272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83219" y="2688104"/>
            <a:ext cx="60255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PHONG TRÀO CẦN VƯƠNG</a:t>
            </a:r>
          </a:p>
          <a:p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64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4312042" y="2328601"/>
            <a:ext cx="326808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0" y="4062548"/>
            <a:ext cx="12192001" cy="2795451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9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703" y="-242001"/>
            <a:ext cx="7276012" cy="4923486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96" y="-242001"/>
            <a:ext cx="6750849" cy="492348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8406" y="2219742"/>
            <a:ext cx="54697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l-NL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hiểu thế nào là “Cần Vương” ?</a:t>
            </a:r>
            <a:endParaRPr lang="en-US" altLang="en-US" sz="2800" b="1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03573" y="2254575"/>
            <a:ext cx="3570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l-NL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giúp vua cứu nước.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66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DD1B47AD-10E5-4F1F-888D-402D3A709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342709" y="1045029"/>
            <a:ext cx="6701245" cy="5081452"/>
            <a:chOff x="5120639" y="1045029"/>
            <a:chExt cx="6923315" cy="508145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6295" t="73450" r="2391" b="8620"/>
            <a:stretch/>
          </p:blipFill>
          <p:spPr>
            <a:xfrm>
              <a:off x="5120639" y="1045029"/>
              <a:ext cx="6923315" cy="3004458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</p:pic>
        <p:pic>
          <p:nvPicPr>
            <p:cNvPr id="7172" name="Picture 4" descr="Sách Giáo Khoa Lịch sử và Địa lí 5 - Bài 3. Cuộc phản công ở kinh thành Huế  - Sách Giáo Khoa | Sách Giải Bài Tập | SGK Online PDF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07" t="30405" r="4283" b="56876"/>
            <a:stretch/>
          </p:blipFill>
          <p:spPr bwMode="auto">
            <a:xfrm>
              <a:off x="5120639" y="3905794"/>
              <a:ext cx="6923315" cy="2220687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88258" y="215153"/>
            <a:ext cx="411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inh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45029"/>
            <a:ext cx="5342709" cy="5812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367879" y="2058407"/>
            <a:ext cx="39748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phản công thất bại </a:t>
            </a:r>
          </a:p>
          <a:p>
            <a:pPr algn="ctr">
              <a:spcBef>
                <a:spcPct val="0"/>
              </a:spcBef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 Thất Thuyết đã làm gì ?</a:t>
            </a:r>
            <a:endParaRPr lang="en-US" altLang="en-US" sz="2400" b="1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05631" y="3074796"/>
            <a:ext cx="36993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nl-NL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Tôn Thất Thuyết đưa vua</a:t>
            </a:r>
          </a:p>
          <a:p>
            <a:pPr>
              <a:spcBef>
                <a:spcPct val="0"/>
              </a:spcBef>
            </a:pPr>
            <a:r>
              <a:rPr lang="nl-NL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 Nghi và đoàn tùy tùng</a:t>
            </a:r>
          </a:p>
          <a:p>
            <a:pPr>
              <a:spcBef>
                <a:spcPct val="0"/>
              </a:spcBef>
            </a:pPr>
            <a:r>
              <a:rPr lang="nl-NL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vùng rừng núi Quảng Trị.</a:t>
            </a:r>
            <a:endParaRPr lang="en-US" altLang="en-US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05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C1D4755E-8D19-48D5-8587-9A7053053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35130" y="5683139"/>
            <a:ext cx="66359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en-US" sz="1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vua tên thật là Nguyễn Phúc Ưng Lịch. </a:t>
            </a:r>
            <a:endParaRPr lang="en-US" altLang="en-US" sz="18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en-US" sz="1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Hoàng đế thứ Tám của Nhà Nguyễn, lên ngôi ở tuổi 13.</a:t>
            </a:r>
            <a:endParaRPr lang="en-US" altLang="en-US" sz="18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en-US" sz="1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trong ba vị vua yêu nước trong thời kì Pháp thuộc.</a:t>
            </a:r>
          </a:p>
        </p:txBody>
      </p:sp>
      <p:pic>
        <p:nvPicPr>
          <p:cNvPr id="10242" name="Picture 2" descr="Giải mật&amp;#39; những tồn nghi triều Nguyễn: Triều chính rối ren, vua Hàm Nghi  lên ngôi | Văn hóa | Thanh Niê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3" r="19229"/>
          <a:stretch/>
        </p:blipFill>
        <p:spPr bwMode="auto">
          <a:xfrm>
            <a:off x="561704" y="457200"/>
            <a:ext cx="5630091" cy="493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ại sao tôi mạt sát ông Tôn Thất Thuyết | Nghiên Cứu Lịch S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91" y="457200"/>
            <a:ext cx="5473338" cy="49377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943601" y="5683138"/>
            <a:ext cx="6400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nl-NL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Quê quán: Phú Mộng-Thuận Hóa (Huế)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nl-NL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Chức vụ: Phụ chính Đại thần nhà Nguyễn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nl-NL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Cùng vua Hàm Nghi phát động phong trào Cần Vương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7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3" descr="Imag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374467"/>
            <a:ext cx="10979331" cy="576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217125" y="63388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 CẦN VƯƠNG</a:t>
            </a:r>
          </a:p>
        </p:txBody>
      </p:sp>
    </p:spTree>
    <p:extLst>
      <p:ext uri="{BB962C8B-B14F-4D97-AF65-F5344CB8AC3E}">
        <p14:creationId xmlns:p14="http://schemas.microsoft.com/office/powerpoint/2010/main" val="411070286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A2E21469-1030-4F2E-9DEF-107B8F342A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342709" y="1045029"/>
            <a:ext cx="6701245" cy="5081452"/>
            <a:chOff x="5120639" y="1045029"/>
            <a:chExt cx="6923315" cy="508145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6295" t="73450" r="2391" b="8620"/>
            <a:stretch/>
          </p:blipFill>
          <p:spPr>
            <a:xfrm>
              <a:off x="5120639" y="1045029"/>
              <a:ext cx="6923315" cy="3004458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</p:pic>
        <p:pic>
          <p:nvPicPr>
            <p:cNvPr id="7172" name="Picture 4" descr="Sách Giáo Khoa Lịch sử và Địa lí 5 - Bài 3. Cuộc phản công ở kinh thành Huế  - Sách Giáo Khoa | Sách Giải Bài Tập | SGK Online PDF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07" t="30405" r="4283" b="56876"/>
            <a:stretch/>
          </p:blipFill>
          <p:spPr bwMode="auto">
            <a:xfrm>
              <a:off x="5120639" y="3905794"/>
              <a:ext cx="6923315" cy="2220687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88258" y="215153"/>
            <a:ext cx="411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inh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45029"/>
            <a:ext cx="5342709" cy="5812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503368" y="2745755"/>
            <a:ext cx="37321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nl-NL" sz="2200" b="1" i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 tên các cuộc khởi nghĩa </a:t>
            </a:r>
          </a:p>
          <a:p>
            <a:pPr algn="ctr">
              <a:defRPr/>
            </a:pPr>
            <a:r>
              <a:rPr lang="nl-NL" sz="2200" b="1" i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phong trào Cần Vương?</a:t>
            </a:r>
          </a:p>
        </p:txBody>
      </p:sp>
    </p:spTree>
    <p:extLst>
      <p:ext uri="{BB962C8B-B14F-4D97-AF65-F5344CB8AC3E}">
        <p14:creationId xmlns:p14="http://schemas.microsoft.com/office/powerpoint/2010/main" val="202499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D92A36E6-83D1-45B2-9956-3B0A5BD9B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8258" y="215153"/>
            <a:ext cx="411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-243649" y="2966953"/>
            <a:ext cx="666765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nghĩa Ba Đình (Thanh Hóa)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Phạm Bành – Đinh Công Tráng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lãnh đạo.</a:t>
            </a:r>
          </a:p>
        </p:txBody>
      </p:sp>
      <p:pic>
        <p:nvPicPr>
          <p:cNvPr id="6" name="Picture 16" descr="474917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384" y="738373"/>
            <a:ext cx="5913120" cy="573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56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95D4EB5F-AC7C-4A58-B4DD-4239A4A96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8258" y="215153"/>
            <a:ext cx="411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-143691" y="3202912"/>
            <a:ext cx="626361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Khởi nghĩa Bãi Sậy (Hưng Yên) </a:t>
            </a:r>
            <a:endParaRPr lang="en-US" altLang="en-US" sz="24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Nguyễn Thiện thuật đứng đầu.</a:t>
            </a:r>
          </a:p>
        </p:txBody>
      </p:sp>
      <p:pic>
        <p:nvPicPr>
          <p:cNvPr id="6" name="Picture 11" descr="NguyenThienThu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417" y="849084"/>
            <a:ext cx="5122818" cy="5538651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37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7BC8CC46-27ED-49EA-B03D-3A0FD9248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8258" y="215153"/>
            <a:ext cx="411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-727686" y="2847721"/>
            <a:ext cx="84217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nghĩa Hương Khê (Hà Tĩnh) </a:t>
            </a:r>
            <a:endParaRPr lang="en-US" altLang="en-US" sz="24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en-US" sz="24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Phan Đình Phùng lãnh đạo.</a:t>
            </a:r>
          </a:p>
        </p:txBody>
      </p:sp>
      <p:pic>
        <p:nvPicPr>
          <p:cNvPr id="6" name="Picture 11" descr="12628492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43" y="849084"/>
            <a:ext cx="4877102" cy="5473337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99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883EA288-EBB6-4D4D-81D5-38E2E1B706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880" y="-663382"/>
            <a:ext cx="12853851" cy="6161855"/>
          </a:xfrm>
          <a:prstGeom prst="rect">
            <a:avLst/>
          </a:prstGeom>
        </p:spPr>
      </p:pic>
      <p:pic>
        <p:nvPicPr>
          <p:cNvPr id="11" name="图片 3" descr="595d3f6b209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3335" y="3615518"/>
            <a:ext cx="4414666" cy="2711450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rrowheads="1"/>
          </p:cNvSpPr>
          <p:nvPr/>
        </p:nvSpPr>
        <p:spPr>
          <a:xfrm>
            <a:off x="3878891" y="1316347"/>
            <a:ext cx="3415843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r>
              <a:rPr lang="en-US" altLang="en-US" b="1" u="sng" dirty="0">
                <a:solidFill>
                  <a:srgbClr val="0000FF"/>
                </a:solidFill>
              </a:rPr>
              <a:t>:</a:t>
            </a:r>
          </a:p>
          <a:p>
            <a:r>
              <a:rPr lang="en-US" altLang="en-US" dirty="0"/>
              <a:t>   </a:t>
            </a:r>
          </a:p>
          <a:p>
            <a:r>
              <a:rPr lang="en-US" altLang="en-US" dirty="0"/>
              <a:t>  </a:t>
            </a:r>
          </a:p>
          <a:p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474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vn_w8x6_0083_demngom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722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019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048000" y="6491289"/>
            <a:ext cx="525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</a:rPr>
              <a:t>ĐÂY LÀ HÌNH ẢNH CỦA ĐỊA DANH NÀO ?</a:t>
            </a:r>
            <a:endParaRPr lang="vi-VN" altLang="en-US" sz="2000" b="1">
              <a:solidFill>
                <a:srgbClr val="FF0000"/>
              </a:solidFill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048000" y="6461126"/>
            <a:ext cx="525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</a:rPr>
              <a:t>KINH THÀNH HUẾ</a:t>
            </a:r>
            <a:endParaRPr lang="vi-VN" altLang="en-US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808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03C6C8A4-EC49-453B-9A07-FEA76AB01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27087A54-FB2B-43E9-A19E-1D56A7DB6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7829" y="2267433"/>
            <a:ext cx="2346960" cy="584775"/>
          </a:xfrm>
          <a:prstGeom prst="rect">
            <a:avLst/>
          </a:prstGeom>
          <a:solidFill>
            <a:srgbClr val="FFCDCD"/>
          </a:solidFill>
          <a:ln w="57150" cmpd="thickThin">
            <a:noFill/>
            <a:miter lim="800000"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1 </a:t>
            </a:r>
            <a:r>
              <a:rPr lang="nl-NL" altLang="en-US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5CFF10F4-BE45-4474-A840-0BE8BDB9E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5206" y="3429001"/>
            <a:ext cx="6248400" cy="955675"/>
          </a:xfrm>
          <a:prstGeom prst="rect">
            <a:avLst/>
          </a:prstGeom>
          <a:solidFill>
            <a:srgbClr val="C1FFFF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b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nl-NL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 Thất Thuyết và vua Hàm Nghi theo phái chủ chiến.</a:t>
            </a:r>
            <a:endParaRPr lang="en-US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3229399-912F-4B37-AB23-1696AFB0B56C}"/>
              </a:ext>
            </a:extLst>
          </p:cNvPr>
          <p:cNvSpPr/>
          <p:nvPr/>
        </p:nvSpPr>
        <p:spPr>
          <a:xfrm>
            <a:off x="4343401" y="4938712"/>
            <a:ext cx="1042219" cy="1295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Đ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210886-5649-4C94-8C7E-38DA85CBFCC3}"/>
              </a:ext>
            </a:extLst>
          </p:cNvPr>
          <p:cNvSpPr/>
          <p:nvPr/>
        </p:nvSpPr>
        <p:spPr>
          <a:xfrm>
            <a:off x="6781801" y="4953460"/>
            <a:ext cx="1042219" cy="1295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6C19886B-A020-44D4-AF97-305B930D4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9067800" cy="92333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FEF36606-A56C-4099-AC4C-9433508DD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78" name="Text Box 2">
            <a:extLst>
              <a:ext uri="{FF2B5EF4-FFF2-40B4-BE49-F238E27FC236}">
                <a16:creationId xmlns:a16="http://schemas.microsoft.com/office/drawing/2014/main" id="{2A4E2369-3CC0-495D-8FEF-F982113AA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349897"/>
            <a:ext cx="7543800" cy="1077218"/>
          </a:xfrm>
          <a:prstGeom prst="rect">
            <a:avLst/>
          </a:prstGeom>
          <a:solidFill>
            <a:srgbClr val="FFFF89"/>
          </a:solidFill>
          <a:ln w="57150" cmpd="thickThin">
            <a:noFill/>
            <a:miter lim="800000"/>
            <a:headEnd type="none" w="sm" len="sm"/>
            <a:tailEnd type="none" w="sm" len="sm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b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2 </a:t>
            </a:r>
            <a:r>
              <a:rPr lang="nl-NL" altLang="en-US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Cuộc phản công ở kinh thành Huế diễn ra vào rạng sáng : </a:t>
            </a:r>
            <a:endParaRPr lang="en-US" altLang="en-US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3A8907-F440-4DB2-8C4B-29B9C1E7759C}"/>
              </a:ext>
            </a:extLst>
          </p:cNvPr>
          <p:cNvSpPr/>
          <p:nvPr/>
        </p:nvSpPr>
        <p:spPr>
          <a:xfrm>
            <a:off x="2645966" y="4640901"/>
            <a:ext cx="783035" cy="804341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8EC217-C1BE-405B-BE33-77F359DFC47F}"/>
              </a:ext>
            </a:extLst>
          </p:cNvPr>
          <p:cNvSpPr/>
          <p:nvPr/>
        </p:nvSpPr>
        <p:spPr>
          <a:xfrm>
            <a:off x="2610465" y="3602140"/>
            <a:ext cx="783035" cy="80434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A8A8FFFC-7AE0-420C-827A-C931C31CA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742700"/>
            <a:ext cx="5943600" cy="523220"/>
          </a:xfrm>
          <a:prstGeom prst="rect">
            <a:avLst/>
          </a:prstGeom>
          <a:solidFill>
            <a:srgbClr val="FFCDCD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nl-NL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Ngày 7 – 5 – 1885.</a:t>
            </a:r>
            <a:r>
              <a:rPr lang="nl-NL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DCA6568D-1254-4314-8C5F-A56902886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781461"/>
            <a:ext cx="5943600" cy="523220"/>
          </a:xfrm>
          <a:prstGeom prst="rect">
            <a:avLst/>
          </a:prstGeom>
          <a:solidFill>
            <a:srgbClr val="FFCDCD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nl-NL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Ngày 5 – 7 – 1885.</a:t>
            </a:r>
            <a:r>
              <a:rPr lang="nl-NL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1E21B26-E534-4A22-89B4-4616794ED72D}"/>
              </a:ext>
            </a:extLst>
          </p:cNvPr>
          <p:cNvSpPr/>
          <p:nvPr/>
        </p:nvSpPr>
        <p:spPr>
          <a:xfrm>
            <a:off x="2626302" y="4640901"/>
            <a:ext cx="783035" cy="804341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Đ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4437F8-B981-4E58-89F2-055C9DE7316E}"/>
              </a:ext>
            </a:extLst>
          </p:cNvPr>
          <p:cNvSpPr/>
          <p:nvPr/>
        </p:nvSpPr>
        <p:spPr>
          <a:xfrm>
            <a:off x="2590801" y="3602140"/>
            <a:ext cx="783035" cy="80434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264DAF58-B88A-489C-AF1D-C10E219DA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9067800" cy="92333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A07156AE-E3DE-4768-81CF-BD45EBA16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78" name="Text Box 2">
            <a:extLst>
              <a:ext uri="{FF2B5EF4-FFF2-40B4-BE49-F238E27FC236}">
                <a16:creationId xmlns:a16="http://schemas.microsoft.com/office/drawing/2014/main" id="{FACAF243-7214-4CEB-8FB0-61DD6E9FB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416097"/>
            <a:ext cx="2133600" cy="588962"/>
          </a:xfrm>
          <a:prstGeom prst="rect">
            <a:avLst/>
          </a:prstGeom>
          <a:solidFill>
            <a:srgbClr val="66CCFF"/>
          </a:solidFill>
          <a:ln w="57150" cmpd="thickThin">
            <a:noFill/>
            <a:miter lim="800000"/>
            <a:headEnd type="none" w="sm" len="sm"/>
            <a:tailEnd type="none" w="sm" len="sm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b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3 </a:t>
            </a:r>
            <a:r>
              <a:rPr lang="nl-NL" altLang="en-US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31" name="Text Box 3">
            <a:extLst>
              <a:ext uri="{FF2B5EF4-FFF2-40B4-BE49-F238E27FC236}">
                <a16:creationId xmlns:a16="http://schemas.microsoft.com/office/drawing/2014/main" id="{18E519B1-73CA-4276-BBE1-C2E62E3EE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281364"/>
            <a:ext cx="7239000" cy="954107"/>
          </a:xfrm>
          <a:prstGeom prst="rect">
            <a:avLst/>
          </a:prstGeom>
          <a:solidFill>
            <a:srgbClr val="FFFF89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nl-NL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Vua Hàm Nghi ra chiếu Cần vương và sai Tôn Thất Thuyết thực hiện. </a:t>
            </a:r>
            <a:endParaRPr lang="en-US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E03E64-E056-4187-BA3C-F14AFA95C839}"/>
              </a:ext>
            </a:extLst>
          </p:cNvPr>
          <p:cNvSpPr/>
          <p:nvPr/>
        </p:nvSpPr>
        <p:spPr>
          <a:xfrm>
            <a:off x="4343401" y="4938712"/>
            <a:ext cx="1042219" cy="1295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Đ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D5992F-0DF9-4D9A-90BE-595CE31B5D8B}"/>
              </a:ext>
            </a:extLst>
          </p:cNvPr>
          <p:cNvSpPr/>
          <p:nvPr/>
        </p:nvSpPr>
        <p:spPr>
          <a:xfrm>
            <a:off x="6781801" y="4953460"/>
            <a:ext cx="1042219" cy="1295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2D2D8A28-B0AC-436F-8328-214187A79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838200"/>
            <a:ext cx="9067800" cy="92333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C320E652-291C-4A42-A2C8-B331544BED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78" name="Text Box 2">
            <a:extLst>
              <a:ext uri="{FF2B5EF4-FFF2-40B4-BE49-F238E27FC236}">
                <a16:creationId xmlns:a16="http://schemas.microsoft.com/office/drawing/2014/main" id="{11E5100D-937E-4ADE-93E0-234B6DFA9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2051" y="2115908"/>
            <a:ext cx="2133600" cy="588962"/>
          </a:xfrm>
          <a:prstGeom prst="rect">
            <a:avLst/>
          </a:prstGeom>
          <a:solidFill>
            <a:srgbClr val="66CCFF"/>
          </a:solidFill>
          <a:ln w="57150" cmpd="thickThin">
            <a:noFill/>
            <a:miter lim="800000"/>
            <a:headEnd type="none" w="sm" len="sm"/>
            <a:tailEnd type="none" w="sm" len="sm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b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4</a:t>
            </a:r>
            <a:r>
              <a:rPr lang="nl-NL" altLang="en-US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altLang="en-US" b="1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955" name="Text Box 3">
            <a:extLst>
              <a:ext uri="{FF2B5EF4-FFF2-40B4-BE49-F238E27FC236}">
                <a16:creationId xmlns:a16="http://schemas.microsoft.com/office/drawing/2014/main" id="{09DA40E1-93B6-4E2B-9FBE-E02C5F36B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159126"/>
            <a:ext cx="8001000" cy="955675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bg1"/>
            </a:contourClr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nl-NL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A. Phong trào Cần vương gồm có các cuộc khởi nghĩa : Ba Đình, Hương Khê, Bãi Sậy, Yên Thế.</a:t>
            </a:r>
            <a:endParaRPr lang="en-US" altLang="en-US" sz="28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A8DC7BFD-EBE7-45A9-A572-85F67AEC3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124201"/>
            <a:ext cx="8001000" cy="955675"/>
          </a:xfrm>
          <a:prstGeom prst="rect">
            <a:avLst/>
          </a:prstGeom>
          <a:solidFill>
            <a:srgbClr val="FFFF89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nl-NL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Phong trào Cần vương gồm có các cuộc khởi nghĩa : Ba Đình, Hương Khê, Bãi Sậy.</a:t>
            </a:r>
            <a:endParaRPr lang="en-US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0AAC403-073A-4A67-BAD4-6B11C06B1704}"/>
              </a:ext>
            </a:extLst>
          </p:cNvPr>
          <p:cNvSpPr/>
          <p:nvPr/>
        </p:nvSpPr>
        <p:spPr>
          <a:xfrm>
            <a:off x="5612991" y="4149725"/>
            <a:ext cx="1042219" cy="12954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Đ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812F839-B6A3-48FB-AC91-5A76DA2C8A4E}"/>
              </a:ext>
            </a:extLst>
          </p:cNvPr>
          <p:cNvSpPr/>
          <p:nvPr/>
        </p:nvSpPr>
        <p:spPr>
          <a:xfrm>
            <a:off x="5612991" y="5484334"/>
            <a:ext cx="1042219" cy="1295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0334C672-CDE3-4B8A-AC65-EA3CD1FF9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8915400" cy="92333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b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595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95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59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3"/>
            <a:ext cx="6858001" cy="12192001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0"/>
            <a:ext cx="11375136" cy="616185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83184" y="1084027"/>
            <a:ext cx="2425635" cy="9144001"/>
          </a:xfrm>
          <a:prstGeom prst="rect">
            <a:avLst/>
          </a:prstGeom>
        </p:spPr>
      </p:pic>
      <p:pic>
        <p:nvPicPr>
          <p:cNvPr id="11" name="图片 3" descr="595d3f6b209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3335" y="3615518"/>
            <a:ext cx="4414666" cy="2711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03C3DC-E299-44D6-B7D4-2852E5C02A31}"/>
              </a:ext>
            </a:extLst>
          </p:cNvPr>
          <p:cNvSpPr txBox="1"/>
          <p:nvPr/>
        </p:nvSpPr>
        <p:spPr>
          <a:xfrm>
            <a:off x="2286000" y="2392433"/>
            <a:ext cx="753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1. 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XIX –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XX”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74193-CE24-4A01-87C7-EBE0C17D21A1}"/>
              </a:ext>
            </a:extLst>
          </p:cNvPr>
          <p:cNvSpPr txBox="1"/>
          <p:nvPr/>
        </p:nvSpPr>
        <p:spPr>
          <a:xfrm>
            <a:off x="4833359" y="1611562"/>
            <a:ext cx="16081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360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373342-73F9-4391-B653-48A124A80444}"/>
              </a:ext>
            </a:extLst>
          </p:cNvPr>
          <p:cNvSpPr txBox="1"/>
          <p:nvPr/>
        </p:nvSpPr>
        <p:spPr>
          <a:xfrm>
            <a:off x="1977374" y="2644562"/>
            <a:ext cx="86349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TÌNH HÌNH NƯỚC TA SAU HIỆP ƯỚC NĂM 1884</a:t>
            </a:r>
          </a:p>
          <a:p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9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4921F96A-E9D7-4093-B8BB-8A6DA4AFA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795" t="14108" r="3013" b="63848"/>
          <a:stretch/>
        </p:blipFill>
        <p:spPr>
          <a:xfrm>
            <a:off x="5607423" y="979204"/>
            <a:ext cx="6443051" cy="552225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88258" y="215153"/>
            <a:ext cx="6915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1884</a:t>
            </a:r>
          </a:p>
        </p:txBody>
      </p:sp>
      <p:pic>
        <p:nvPicPr>
          <p:cNvPr id="7" name="Picture 2" descr="hinh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9894"/>
            <a:ext cx="5378824" cy="568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298637" y="1433152"/>
            <a:ext cx="21296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639015" y="2098606"/>
            <a:ext cx="3448901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1884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Lúc này triều đình chia ra làm mấy phái? Phân biệt hai phái đó.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7772400" y="1991544"/>
            <a:ext cx="12371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8610601" y="2568388"/>
            <a:ext cx="2550458" cy="193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8032376" y="3173506"/>
            <a:ext cx="904148" cy="58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08136" y="3173506"/>
            <a:ext cx="1084735" cy="19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46579" y="3771031"/>
            <a:ext cx="12371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92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B59B6B87-F0C8-4501-90BA-77AA0D16AD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2692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795" t="14108" r="3013" b="63848"/>
          <a:stretch/>
        </p:blipFill>
        <p:spPr>
          <a:xfrm>
            <a:off x="5289847" y="707014"/>
            <a:ext cx="6760627" cy="579444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88258" y="215153"/>
            <a:ext cx="6915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1884</a:t>
            </a:r>
          </a:p>
        </p:txBody>
      </p:sp>
      <p:pic>
        <p:nvPicPr>
          <p:cNvPr id="7" name="Picture 2" descr="hinh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576" y="1075888"/>
            <a:ext cx="5378824" cy="568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453239" y="1702170"/>
            <a:ext cx="21296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0063135" y="5538737"/>
            <a:ext cx="1732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063135" y="4933625"/>
            <a:ext cx="1549745" cy="41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>
            <a:spLocks noGrp="1" noChangeArrowheads="1"/>
          </p:cNvSpPr>
          <p:nvPr>
            <p:ph/>
          </p:nvPr>
        </p:nvSpPr>
        <p:spPr>
          <a:xfrm>
            <a:off x="1234438" y="2412442"/>
            <a:ext cx="3524412" cy="1447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 fontScale="70000" lnSpcReduction="20000"/>
          </a:bodyPr>
          <a:lstStyle/>
          <a:p>
            <a:pPr marL="0" indent="0" eaLnBrk="1" hangingPunct="1">
              <a:buFontTx/>
              <a:buNone/>
            </a:pPr>
            <a:r>
              <a:rPr lang="en-US" altLang="en-US" b="1" dirty="0"/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673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7000" y="2457272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9082" y="2852291"/>
            <a:ext cx="86138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CUỘC PHẢN CÔNG Ở KINH THÀNH HUẾ</a:t>
            </a:r>
          </a:p>
          <a:p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83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52C77B8E-CB51-4303-9393-FCBC1A714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id="{9E668FA5-DD87-4BD6-A033-BAD3A0BF65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83605" y="-244925"/>
            <a:ext cx="6263276" cy="71045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258" y="215153"/>
            <a:ext cx="5817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456" t="35335" r="4127" b="13906"/>
          <a:stretch/>
        </p:blipFill>
        <p:spPr>
          <a:xfrm>
            <a:off x="5612444" y="791930"/>
            <a:ext cx="6531429" cy="59759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1243475" y="1069168"/>
            <a:ext cx="4044518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28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vi-VN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Cuộc phản công do ai chỉ huy?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của cuộc phản công</a:t>
            </a:r>
            <a:r>
              <a:rPr lang="en-US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7194430" y="4226943"/>
            <a:ext cx="1190445" cy="862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67754" y="4511615"/>
            <a:ext cx="612648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67754" y="4787662"/>
            <a:ext cx="553988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116128" y="5635944"/>
            <a:ext cx="5978106" cy="8627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71713" y="5903364"/>
            <a:ext cx="4997570" cy="8627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691222" y="5328261"/>
            <a:ext cx="1391729" cy="12939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869283" y="6166471"/>
            <a:ext cx="1224951" cy="1294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67754" y="6461214"/>
            <a:ext cx="6126480" cy="4314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886090" y="6728634"/>
            <a:ext cx="285160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98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1713090A-AA7E-4148-8AB4-B0826D5BCA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8258" y="215153"/>
            <a:ext cx="5817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istrator\Downloads\chien_t_ruong_hue_500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7" y="738372"/>
            <a:ext cx="11129553" cy="592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54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Tổng hợp các mẫu hình nền powerpoint đơn giản đẹp nhất - Tổng kho máy  photocopy Việt Số Hóa - Bán máy photocopy, Cho thuê máy photocopy">
            <a:extLst>
              <a:ext uri="{FF2B5EF4-FFF2-40B4-BE49-F238E27FC236}">
                <a16:creationId xmlns:a16="http://schemas.microsoft.com/office/drawing/2014/main" id="{6C325A48-9679-4200-9E7F-91F33652A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id="{4C1FBD1B-4AD4-48FD-ABAD-92014BFEB6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76" y="-571500"/>
            <a:ext cx="12192002" cy="5844579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26C9B1AB-0D04-4F38-930B-BAB213A3E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619" y="2044005"/>
            <a:ext cx="823395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nl-NL" sz="28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Cuộc phản công ở kinh thành Huế tuy thất bại nhưng </a:t>
            </a:r>
            <a:r>
              <a:rPr lang="nl-NL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khơi dậy, cổ vũ cho tinh thần kháng chiến chống Pháp của nhân dân ta.</a:t>
            </a:r>
          </a:p>
        </p:txBody>
      </p:sp>
    </p:spTree>
    <p:extLst>
      <p:ext uri="{BB962C8B-B14F-4D97-AF65-F5344CB8AC3E}">
        <p14:creationId xmlns:p14="http://schemas.microsoft.com/office/powerpoint/2010/main" val="362146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449&quot;&gt;&lt;/object&gt;&lt;object type=&quot;2&quot; unique_id=&quot;10450&quot;&gt;&lt;object type=&quot;3&quot; unique_id=&quot;10451&quot;&gt;&lt;property id=&quot;20148&quot; value=&quot;5&quot;/&gt;&lt;property id=&quot;20300&quot; value=&quot;Slide 1 - &amp;quot;Thứ ba ngày 28 tháng 9 năm 2021 Khoa học&amp;quot;&quot;/&gt;&lt;property id=&quot;20307&quot; value=&quot;257&quot;/&gt;&lt;/object&gt;&lt;object type=&quot;3&quot; unique_id=&quot;10452&quot;&gt;&lt;property id=&quot;20148&quot; value=&quot;5&quot;/&gt;&lt;property id=&quot;20300&quot; value=&quot;Slide 2&quot;/&gt;&lt;property id=&quot;20307&quot; value=&quot;260&quot;/&gt;&lt;/object&gt;&lt;object type=&quot;3&quot; unique_id=&quot;10453&quot;&gt;&lt;property id=&quot;20148&quot; value=&quot;5&quot;/&gt;&lt;property id=&quot;20300&quot; value=&quot;Slide 3&quot;/&gt;&lt;property id=&quot;20307&quot; value=&quot;258&quot;/&gt;&lt;/object&gt;&lt;object type=&quot;3&quot; unique_id=&quot;10454&quot;&gt;&lt;property id=&quot;20148&quot; value=&quot;5&quot;/&gt;&lt;property id=&quot;20300&quot; value=&quot;Slide 4&quot;/&gt;&lt;property id=&quot;20307&quot; value=&quot;259&quot;/&gt;&lt;/object&gt;&lt;object type=&quot;3&quot; unique_id=&quot;10455&quot;&gt;&lt;property id=&quot;20148&quot; value=&quot;5&quot;/&gt;&lt;property id=&quot;20300&quot; value=&quot;Slide 5&quot;/&gt;&lt;property id=&quot;20307&quot; value=&quot;262&quot;/&gt;&lt;/object&gt;&lt;object type=&quot;3&quot; unique_id=&quot;10456&quot;&gt;&lt;property id=&quot;20148&quot; value=&quot;5&quot;/&gt;&lt;property id=&quot;20300&quot; value=&quot;Slide 6&quot;/&gt;&lt;property id=&quot;20307&quot; value=&quot;261&quot;/&gt;&lt;/object&gt;&lt;object type=&quot;3&quot; unique_id=&quot;10457&quot;&gt;&lt;property id=&quot;20148&quot; value=&quot;5&quot;/&gt;&lt;property id=&quot;20300&quot; value=&quot;Slide 7&quot;/&gt;&lt;property id=&quot;20307&quot; value=&quot;263&quot;/&gt;&lt;/object&gt;&lt;object type=&quot;3&quot; unique_id=&quot;10683&quot;&gt;&lt;property id=&quot;20148&quot; value=&quot;5&quot;/&gt;&lt;property id=&quot;20300&quot; value=&quot;Slide 8&quot;/&gt;&lt;property id=&quot;20307&quot; value=&quot;264&quot;/&gt;&lt;/object&gt;&lt;object type=&quot;3&quot; unique_id=&quot;10684&quot;&gt;&lt;property id=&quot;20148&quot; value=&quot;5&quot;/&gt;&lt;property id=&quot;20300&quot; value=&quot;Slide 9&quot;/&gt;&lt;property id=&quot;20307&quot; value=&quot;265&quot;/&gt;&lt;/object&gt;&lt;object type=&quot;3&quot; unique_id=&quot;10685&quot;&gt;&lt;property id=&quot;20148&quot; value=&quot;5&quot;/&gt;&lt;property id=&quot;20300&quot; value=&quot;Slide 10&quot;/&gt;&lt;property id=&quot;20307&quot; value=&quot;266&quot;/&gt;&lt;/object&gt;&lt;object type=&quot;3&quot; unique_id=&quot;10686&quot;&gt;&lt;property id=&quot;20148&quot; value=&quot;5&quot;/&gt;&lt;property id=&quot;20300&quot; value=&quot;Slide 11&quot;/&gt;&lt;property id=&quot;20307&quot; value=&quot;267&quot;/&gt;&lt;/object&gt;&lt;object type=&quot;3&quot; unique_id=&quot;10687&quot;&gt;&lt;property id=&quot;20148&quot; value=&quot;5&quot;/&gt;&lt;property id=&quot;20300&quot; value=&quot;Slide 12&quot;/&gt;&lt;property id=&quot;20307&quot; value=&quot;268&quot;/&gt;&lt;/object&gt;&lt;object type=&quot;3&quot; unique_id=&quot;10688&quot;&gt;&lt;property id=&quot;20148&quot; value=&quot;5&quot;/&gt;&lt;property id=&quot;20300&quot; value=&quot;Slide 13&quot;/&gt;&lt;property id=&quot;20307&quot; value=&quot;269&quot;/&gt;&lt;/object&gt;&lt;object type=&quot;3&quot; unique_id=&quot;10689&quot;&gt;&lt;property id=&quot;20148&quot; value=&quot;5&quot;/&gt;&lt;property id=&quot;20300&quot; value=&quot;Slide 14&quot;/&gt;&lt;property id=&quot;20307&quot; value=&quot;271&quot;/&gt;&lt;/object&gt;&lt;object type=&quot;3&quot; unique_id=&quot;10690&quot;&gt;&lt;property id=&quot;20148&quot; value=&quot;5&quot;/&gt;&lt;property id=&quot;20300&quot; value=&quot;Slide 15&quot;/&gt;&lt;property id=&quot;20307&quot; value=&quot;270&quot;/&gt;&lt;/object&gt;&lt;object type=&quot;3&quot; unique_id=&quot;10691&quot;&gt;&lt;property id=&quot;20148&quot; value=&quot;5&quot;/&gt;&lt;property id=&quot;20300&quot; value=&quot;Slide 16&quot;/&gt;&lt;property id=&quot;20307&quot; value=&quot;272&quot;/&gt;&lt;/object&gt;&lt;object type=&quot;3&quot; unique_id=&quot;10692&quot;&gt;&lt;property id=&quot;20148&quot; value=&quot;5&quot;/&gt;&lt;property id=&quot;20300&quot; value=&quot;Slide 17&quot;/&gt;&lt;property id=&quot;20307&quot; value=&quot;274&quot;/&gt;&lt;/object&gt;&lt;object type=&quot;3&quot; unique_id=&quot;10693&quot;&gt;&lt;property id=&quot;20148&quot; value=&quot;5&quot;/&gt;&lt;property id=&quot;20300&quot; value=&quot;Slide 18&quot;/&gt;&lt;property id=&quot;20307&quot; value=&quot;275&quot;/&gt;&lt;/object&gt;&lt;object type=&quot;3&quot; unique_id=&quot;10694&quot;&gt;&lt;property id=&quot;20148&quot; value=&quot;5&quot;/&gt;&lt;property id=&quot;20300&quot; value=&quot;Slide 19&quot;/&gt;&lt;property id=&quot;20307&quot; value=&quot;276&quot;/&gt;&lt;/object&gt;&lt;object type=&quot;3&quot; unique_id=&quot;10695&quot;&gt;&lt;property id=&quot;20148&quot; value=&quot;5&quot;/&gt;&lt;property id=&quot;20300&quot; value=&quot;Slide 20&quot;/&gt;&lt;property id=&quot;20307&quot; value=&quot;273&quot;/&gt;&lt;/object&gt;&lt;object type=&quot;3&quot; unique_id=&quot;10696&quot;&gt;&lt;property id=&quot;20148&quot; value=&quot;5&quot;/&gt;&lt;property id=&quot;20300&quot; value=&quot;Slide 21&quot;/&gt;&lt;property id=&quot;20307&quot; value=&quot;277&quot;/&gt;&lt;/object&gt;&lt;object type=&quot;3&quot; unique_id=&quot;10697&quot;&gt;&lt;property id=&quot;20148&quot; value=&quot;5&quot;/&gt;&lt;property id=&quot;20300&quot; value=&quot;Slide 22&quot;/&gt;&lt;property id=&quot;20307&quot; value=&quot;278&quot;/&gt;&lt;/object&gt;&lt;object type=&quot;3&quot; unique_id=&quot;10698&quot;&gt;&lt;property id=&quot;20148&quot; value=&quot;5&quot;/&gt;&lt;property id=&quot;20300&quot; value=&quot;Slide 23&quot;/&gt;&lt;property id=&quot;20307&quot; value=&quot;279&quot;/&gt;&lt;/object&gt;&lt;object type=&quot;3&quot; unique_id=&quot;10699&quot;&gt;&lt;property id=&quot;20148&quot; value=&quot;5&quot;/&gt;&lt;property id=&quot;20300&quot; value=&quot;Slide 24&quot;/&gt;&lt;property id=&quot;20307&quot; value=&quot;280&quot;/&gt;&lt;/object&gt;&lt;object type=&quot;3&quot; unique_id=&quot;10700&quot;&gt;&lt;property id=&quot;20148&quot; value=&quot;5&quot;/&gt;&lt;property id=&quot;20300&quot; value=&quot;Slide 25&quot;/&gt;&lt;property id=&quot;20307&quot; value=&quot;281&quot;/&gt;&lt;/object&gt;&lt;object type=&quot;3&quot; unique_id=&quot;10701&quot;&gt;&lt;property id=&quot;20148&quot; value=&quot;5&quot;/&gt;&lt;property id=&quot;20300&quot; value=&quot;Slide 26&quot;/&gt;&lt;property id=&quot;20307&quot; value=&quot;282&quot;/&gt;&lt;/object&gt;&lt;object type=&quot;3&quot; unique_id=&quot;10702&quot;&gt;&lt;property id=&quot;20148&quot; value=&quot;5&quot;/&gt;&lt;property id=&quot;20300&quot; value=&quot;Slide 27&quot;/&gt;&lt;property id=&quot;20307&quot; value=&quot;283&quot;/&gt;&lt;/object&gt;&lt;object type=&quot;3&quot; unique_id=&quot;10703&quot;&gt;&lt;property id=&quot;20148&quot; value=&quot;5&quot;/&gt;&lt;property id=&quot;20300&quot; value=&quot;Slide 28&quot;/&gt;&lt;property id=&quot;20307&quot; value=&quot;284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592</Words>
  <Application>Microsoft Office PowerPoint</Application>
  <PresentationFormat>Widescreen</PresentationFormat>
  <Paragraphs>81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微软雅黑</vt:lpstr>
      <vt:lpstr>SimSun</vt:lpstr>
      <vt:lpstr>Arial</vt:lpstr>
      <vt:lpstr>Calibri</vt:lpstr>
      <vt:lpstr>Calibri Light</vt:lpstr>
      <vt:lpstr>等线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ba ngày 28 tháng 9 năm 2021 Khoa học</dc:title>
  <dc:creator>Admin</dc:creator>
  <cp:lastModifiedBy>Techsi.vn</cp:lastModifiedBy>
  <cp:revision>23</cp:revision>
  <dcterms:created xsi:type="dcterms:W3CDTF">2021-09-27T10:37:49Z</dcterms:created>
  <dcterms:modified xsi:type="dcterms:W3CDTF">2023-07-21T10:53:17Z</dcterms:modified>
</cp:coreProperties>
</file>