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3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NHIÒU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H¥N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,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ÝT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H¥N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,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B»NG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NHAU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44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1" y="15240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66701" y="1775459"/>
            <a:ext cx="8610600" cy="2339341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8" t="38710" r="48346" b="42083"/>
          <a:stretch/>
        </p:blipFill>
        <p:spPr bwMode="auto">
          <a:xfrm>
            <a:off x="457201" y="1981200"/>
            <a:ext cx="3935297" cy="1935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01260" y="2043881"/>
            <a:ext cx="45416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ếch</a:t>
            </a:r>
            <a:r>
              <a:rPr lang="en-US" sz="3600" dirty="0" smtClean="0"/>
              <a:t> </a:t>
            </a:r>
            <a:r>
              <a:rPr lang="en-US" sz="3600" b="1" i="1" dirty="0" err="1" smtClean="0"/>
              <a:t>nhiều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hơn</a:t>
            </a:r>
            <a:r>
              <a:rPr lang="en-US" sz="3600" b="1" i="1" dirty="0" smtClean="0"/>
              <a:t> </a:t>
            </a:r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lá</a:t>
            </a:r>
            <a:r>
              <a:rPr lang="en-US" sz="3600" dirty="0" smtClean="0"/>
              <a:t>.</a:t>
            </a:r>
            <a:endParaRPr lang="vi-VN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279137" y="2945129"/>
            <a:ext cx="37449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lá</a:t>
            </a:r>
            <a:r>
              <a:rPr lang="en-US" sz="3600" dirty="0" smtClean="0"/>
              <a:t> </a:t>
            </a:r>
            <a:r>
              <a:rPr lang="en-US" sz="3600" b="1" i="1" dirty="0" err="1" smtClean="0"/>
              <a:t>ít</a:t>
            </a:r>
            <a:r>
              <a:rPr lang="en-US" sz="3600" b="1" i="1" dirty="0" smtClean="0"/>
              <a:t> </a:t>
            </a:r>
            <a:r>
              <a:rPr lang="en-US" sz="3600" b="1" i="1" dirty="0" err="1" smtClean="0"/>
              <a:t>hơn</a:t>
            </a:r>
            <a:r>
              <a:rPr lang="en-US" sz="3600" b="1" i="1" dirty="0" smtClean="0"/>
              <a:t> </a:t>
            </a:r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ếch</a:t>
            </a:r>
            <a:r>
              <a:rPr lang="en-US" sz="3600" dirty="0" smtClean="0"/>
              <a:t>.</a:t>
            </a:r>
            <a:endParaRPr lang="vi-VN" sz="3600" dirty="0"/>
          </a:p>
        </p:txBody>
      </p:sp>
      <p:sp>
        <p:nvSpPr>
          <p:cNvPr id="9" name="Rounded Rectangle 8"/>
          <p:cNvSpPr/>
          <p:nvPr/>
        </p:nvSpPr>
        <p:spPr>
          <a:xfrm>
            <a:off x="228600" y="4343400"/>
            <a:ext cx="8610600" cy="2339341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2" t="35483" r="46486" b="45262"/>
          <a:stretch/>
        </p:blipFill>
        <p:spPr bwMode="auto">
          <a:xfrm>
            <a:off x="474407" y="4442459"/>
            <a:ext cx="3753537" cy="211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19600" y="5189904"/>
            <a:ext cx="42802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thỏ</a:t>
            </a:r>
            <a:r>
              <a:rPr lang="en-US" sz="3600" dirty="0" smtClean="0"/>
              <a:t> </a:t>
            </a:r>
            <a:r>
              <a:rPr lang="en-US" sz="3600" b="1" i="1" dirty="0" err="1" smtClean="0"/>
              <a:t>bằng</a:t>
            </a:r>
            <a:r>
              <a:rPr lang="en-US" sz="3600" b="1" i="1" dirty="0" smtClean="0"/>
              <a:t> </a:t>
            </a:r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cà</a:t>
            </a:r>
            <a:r>
              <a:rPr lang="en-US" sz="3600" dirty="0" smtClean="0"/>
              <a:t> </a:t>
            </a:r>
            <a:r>
              <a:rPr lang="en-US" sz="3600" dirty="0" err="1" smtClean="0"/>
              <a:t>rốt</a:t>
            </a:r>
            <a:r>
              <a:rPr lang="en-US" sz="3600" dirty="0" smtClean="0"/>
              <a:t>.</a:t>
            </a:r>
            <a:endParaRPr lang="vi-VN" sz="3600" dirty="0"/>
          </a:p>
        </p:txBody>
      </p:sp>
    </p:spTree>
    <p:extLst>
      <p:ext uri="{BB962C8B-B14F-4D97-AF65-F5344CB8AC3E}">
        <p14:creationId xmlns:p14="http://schemas.microsoft.com/office/powerpoint/2010/main" val="99823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9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14" t="27218" r="55680" b="58958"/>
          <a:stretch/>
        </p:blipFill>
        <p:spPr bwMode="auto">
          <a:xfrm>
            <a:off x="76200" y="152400"/>
            <a:ext cx="3520684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07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4800" y="3048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634425"/>
            <a:ext cx="73873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bướm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nhiều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hơn</a:t>
            </a:r>
            <a:r>
              <a:rPr lang="en-US" sz="3200" dirty="0" smtClean="0">
                <a:solidFill>
                  <a:srgbClr val="0070C0"/>
                </a:solidFill>
              </a:rPr>
              <a:t> hay </a:t>
            </a: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hoa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nhiều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hơn</a:t>
            </a:r>
            <a:r>
              <a:rPr lang="en-US" sz="3200" dirty="0" smtClean="0">
                <a:solidFill>
                  <a:srgbClr val="0070C0"/>
                </a:solidFill>
              </a:rPr>
              <a:t>?</a:t>
            </a:r>
            <a:endParaRPr lang="vi-VN" sz="3200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44" t="33542" r="32096" b="40208"/>
          <a:stretch/>
        </p:blipFill>
        <p:spPr bwMode="auto">
          <a:xfrm>
            <a:off x="1343446" y="1524000"/>
            <a:ext cx="6962354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19072" y="5336827"/>
            <a:ext cx="4915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bướm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nhiều</a:t>
            </a:r>
            <a:r>
              <a:rPr lang="en-US" sz="3200" b="1" i="1" dirty="0" smtClean="0">
                <a:solidFill>
                  <a:srgbClr val="FF0000"/>
                </a:solidFill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hơn</a:t>
            </a:r>
            <a:r>
              <a:rPr lang="en-US" sz="3200" b="1" i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hoa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  <a:endParaRPr lang="vi-VN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77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4800" y="3048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634425"/>
            <a:ext cx="26773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</a:rPr>
              <a:t>Câu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nào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đúng</a:t>
            </a:r>
            <a:r>
              <a:rPr lang="en-US" sz="3200" dirty="0" smtClean="0">
                <a:solidFill>
                  <a:srgbClr val="0070C0"/>
                </a:solidFill>
              </a:rPr>
              <a:t>?</a:t>
            </a:r>
            <a:endParaRPr lang="vi-VN" sz="3200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1" t="31562" r="26325" b="36875"/>
          <a:stretch/>
        </p:blipFill>
        <p:spPr bwMode="auto">
          <a:xfrm>
            <a:off x="533400" y="1447800"/>
            <a:ext cx="8077200" cy="3010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50606" y="4800600"/>
            <a:ext cx="56200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a) </a:t>
            </a: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ổ </a:t>
            </a:r>
            <a:r>
              <a:rPr lang="en-US" sz="3200" dirty="0" err="1" smtClean="0">
                <a:solidFill>
                  <a:srgbClr val="0070C0"/>
                </a:solidFill>
              </a:rPr>
              <a:t>cắm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nhiều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hơn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đồ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vật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  <a:endParaRPr lang="vi-VN" sz="32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606" y="5638800"/>
            <a:ext cx="56393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b) </a:t>
            </a: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đồ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vật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nhiều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hơn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số</a:t>
            </a:r>
            <a:r>
              <a:rPr lang="en-US" sz="3200" dirty="0" smtClean="0">
                <a:solidFill>
                  <a:srgbClr val="0070C0"/>
                </a:solidFill>
              </a:rPr>
              <a:t> ổ </a:t>
            </a:r>
            <a:r>
              <a:rPr lang="en-US" sz="3200" dirty="0" err="1" smtClean="0">
                <a:solidFill>
                  <a:srgbClr val="0070C0"/>
                </a:solidFill>
              </a:rPr>
              <a:t>cắm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  <a:endParaRPr lang="vi-VN" sz="3200" dirty="0">
              <a:solidFill>
                <a:srgbClr val="0070C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04800" y="4774912"/>
            <a:ext cx="685800" cy="7114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49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28600" y="76200"/>
            <a:ext cx="1143000" cy="10668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mtClean="0"/>
              <a:t>3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405825"/>
            <a:ext cx="26773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</a:rPr>
              <a:t>Câu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nào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đúng</a:t>
            </a:r>
            <a:r>
              <a:rPr lang="en-US" sz="3200" dirty="0" smtClean="0">
                <a:solidFill>
                  <a:srgbClr val="0070C0"/>
                </a:solidFill>
              </a:rPr>
              <a:t>?</a:t>
            </a:r>
            <a:endParaRPr lang="vi-VN" sz="3200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2" t="27218" r="31947" b="28750"/>
          <a:stretch/>
        </p:blipFill>
        <p:spPr bwMode="auto">
          <a:xfrm>
            <a:off x="-152400" y="2192998"/>
            <a:ext cx="6629400" cy="4665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00400" y="1905000"/>
            <a:ext cx="24384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5029200" y="772180"/>
            <a:ext cx="4085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a) </a:t>
            </a:r>
            <a:r>
              <a:rPr lang="en-US" sz="2800" dirty="0" err="1" smtClean="0">
                <a:solidFill>
                  <a:srgbClr val="0070C0"/>
                </a:solidFill>
              </a:rPr>
              <a:t>Số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chim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nhiều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hơn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số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cá</a:t>
            </a:r>
            <a:endParaRPr lang="vi-VN" sz="28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199" y="1263445"/>
            <a:ext cx="3416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b) </a:t>
            </a:r>
            <a:r>
              <a:rPr lang="en-US" sz="2800" dirty="0" err="1" smtClean="0">
                <a:solidFill>
                  <a:srgbClr val="0070C0"/>
                </a:solidFill>
              </a:rPr>
              <a:t>Số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chim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bằng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số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cá</a:t>
            </a:r>
            <a:r>
              <a:rPr lang="en-US" sz="2800" dirty="0" smtClean="0">
                <a:solidFill>
                  <a:srgbClr val="0070C0"/>
                </a:solidFill>
              </a:rPr>
              <a:t>.</a:t>
            </a:r>
            <a:endParaRPr lang="vi-VN" sz="28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1833020"/>
            <a:ext cx="34758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c) </a:t>
            </a:r>
            <a:r>
              <a:rPr lang="en-US" sz="2800" dirty="0" err="1" smtClean="0">
                <a:solidFill>
                  <a:srgbClr val="0070C0"/>
                </a:solidFill>
              </a:rPr>
              <a:t>Số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cá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ít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hơn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số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mèo</a:t>
            </a:r>
            <a:r>
              <a:rPr lang="en-US" sz="2800" dirty="0" smtClean="0">
                <a:solidFill>
                  <a:srgbClr val="0070C0"/>
                </a:solidFill>
              </a:rPr>
              <a:t>.</a:t>
            </a:r>
            <a:endParaRPr lang="vi-VN" sz="2800" dirty="0">
              <a:solidFill>
                <a:srgbClr val="0070C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800600" y="1193512"/>
            <a:ext cx="685800" cy="7114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747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8" grpId="0"/>
      <p:bldP spid="9" grpId="0"/>
      <p:bldP spid="10" grpId="0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108</Words>
  <Application>Microsoft Office PowerPoint</Application>
  <PresentationFormat>On-screen Show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4</cp:revision>
  <dcterms:created xsi:type="dcterms:W3CDTF">2006-08-16T00:00:00Z</dcterms:created>
  <dcterms:modified xsi:type="dcterms:W3CDTF">2020-07-31T07:49:22Z</dcterms:modified>
</cp:coreProperties>
</file>