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  <p:sldMasterId id="2147483697" r:id="rId4"/>
    <p:sldMasterId id="2147483709" r:id="rId5"/>
    <p:sldMasterId id="2147483721" r:id="rId6"/>
    <p:sldMasterId id="2147483734" r:id="rId7"/>
    <p:sldMasterId id="2147483746" r:id="rId8"/>
  </p:sldMasterIdLst>
  <p:notesMasterIdLst>
    <p:notesMasterId r:id="rId33"/>
  </p:notesMasterIdLst>
  <p:sldIdLst>
    <p:sldId id="257" r:id="rId9"/>
    <p:sldId id="2007577119" r:id="rId10"/>
    <p:sldId id="2007577120" r:id="rId11"/>
    <p:sldId id="266" r:id="rId12"/>
    <p:sldId id="2007577121" r:id="rId13"/>
    <p:sldId id="271" r:id="rId14"/>
    <p:sldId id="270" r:id="rId15"/>
    <p:sldId id="2007577122" r:id="rId16"/>
    <p:sldId id="268" r:id="rId17"/>
    <p:sldId id="2007577123" r:id="rId18"/>
    <p:sldId id="258" r:id="rId19"/>
    <p:sldId id="2007577130" r:id="rId20"/>
    <p:sldId id="2007577124" r:id="rId21"/>
    <p:sldId id="259" r:id="rId22"/>
    <p:sldId id="286" r:id="rId23"/>
    <p:sldId id="2007577125" r:id="rId24"/>
    <p:sldId id="2007577126" r:id="rId25"/>
    <p:sldId id="2007577128" r:id="rId26"/>
    <p:sldId id="2007577129" r:id="rId27"/>
    <p:sldId id="267" r:id="rId28"/>
    <p:sldId id="2007577117" r:id="rId29"/>
    <p:sldId id="278" r:id="rId30"/>
    <p:sldId id="2007577118" r:id="rId31"/>
    <p:sldId id="200757709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9061-A35D-46B7-B637-3BD8E32F4EBD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5B1B-5542-44F1-9EC5-FEF3A0AEF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167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4360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575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968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58D3D1-9635-4903-A0AA-623289BF2D1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9304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06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847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31A09-249F-4AAF-A048-3EE6B3CBF3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31A09-249F-4AAF-A048-3EE6B3CBF3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751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31A09-249F-4AAF-A048-3EE6B3CBF3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0162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528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6103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3.gi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4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08602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127930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67979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=""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=""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=""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="" xmlns:p14="http://schemas.microsoft.com/office/powerpoint/2010/main" val="22920761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=""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="" xmlns:p14="http://schemas.microsoft.com/office/powerpoint/2010/main" val="19822496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=""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="" xmlns:p14="http://schemas.microsoft.com/office/powerpoint/2010/main" val="18605696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=""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="" xmlns:p14="http://schemas.microsoft.com/office/powerpoint/2010/main" val="10178059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981133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13928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05932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36972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871854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08016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54420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95904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03829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16888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76734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58381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07705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5401802-2CD5-4D2C-B861-B6597225E212}"/>
              </a:ext>
            </a:extLst>
          </p:cNvPr>
          <p:cNvSpPr txBox="1"/>
          <p:nvPr userDrawn="1"/>
        </p:nvSpPr>
        <p:spPr>
          <a:xfrm>
            <a:off x="1244010" y="6502009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="" xmlns:p14="http://schemas.microsoft.com/office/powerpoint/2010/main" val="15021033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7502790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44628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68690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0887730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82963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8659241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8483109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5275800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615717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480802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744855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3760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48081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290958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407024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100619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911686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178984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304320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0578573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029197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5880586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54413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45232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508861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1806565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4296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55177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pPr/>
              <a:t>2022/5/3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01437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110580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82829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THỰC HÀNH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10891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37244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="" xmlns:p14="http://schemas.microsoft.com/office/powerpoint/2010/main" val="14360963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288645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="" xmlns:p14="http://schemas.microsoft.com/office/powerpoint/2010/main" val="3541106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="" xmlns:p14="http://schemas.microsoft.com/office/powerpoint/2010/main" val="26666242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201724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05613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97676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87931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54284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14580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9077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69326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62161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02487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07146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037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00734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952016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94599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72209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7104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74005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16458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5512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18053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29391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59058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07311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88518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30989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581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7014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597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973879" y="6503396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="" xmlns:p14="http://schemas.microsoft.com/office/powerpoint/2010/main" val="353022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2022/5/3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523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7554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D88A2-A8ED-4796-ABF9-3B8FE568CFA9}" type="datetimeFigureOut">
              <a:rPr lang="en-US" smtClean="0"/>
              <a:pPr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D1682-7505-41DF-BF39-FFEDA95B34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040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D88A2-A8ED-4796-ABF9-3B8FE568CF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D1682-7505-41DF-BF39-FFEDA95B3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450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5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2.mp3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0.xml"/><Relationship Id="rId1" Type="http://schemas.openxmlformats.org/officeDocument/2006/relationships/video" Target="NULL" TargetMode="External"/><Relationship Id="rId6" Type="http://schemas.openxmlformats.org/officeDocument/2006/relationships/image" Target="../media/image68.png"/><Relationship Id="rId5" Type="http://schemas.microsoft.com/office/2007/relationships/media" Target="../media/media3.mp4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png"/><Relationship Id="rId7" Type="http://schemas.openxmlformats.org/officeDocument/2006/relationships/slide" Target="slide4.xml"/><Relationship Id="rId2" Type="http://schemas.openxmlformats.org/officeDocument/2006/relationships/slideLayout" Target="../slideLayouts/slideLayout64.xml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10" Type="http://schemas.openxmlformats.org/officeDocument/2006/relationships/image" Target="../media/image40.png"/><Relationship Id="rId4" Type="http://schemas.openxmlformats.org/officeDocument/2006/relationships/image" Target="../media/image38.png"/><Relationship Id="rId9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5.wdp"/><Relationship Id="rId18" Type="http://schemas.openxmlformats.org/officeDocument/2006/relationships/image" Target="../media/image48.png"/><Relationship Id="rId26" Type="http://schemas.openxmlformats.org/officeDocument/2006/relationships/slide" Target="slide10.xml"/><Relationship Id="rId3" Type="http://schemas.openxmlformats.org/officeDocument/2006/relationships/image" Target="../media/image41.jpeg"/><Relationship Id="rId21" Type="http://schemas.openxmlformats.org/officeDocument/2006/relationships/image" Target="../media/image49.png"/><Relationship Id="rId7" Type="http://schemas.microsoft.com/office/2007/relationships/hdphoto" Target="../media/hdphoto3.wdp"/><Relationship Id="rId12" Type="http://schemas.openxmlformats.org/officeDocument/2006/relationships/image" Target="../media/image46.png"/><Relationship Id="rId17" Type="http://schemas.openxmlformats.org/officeDocument/2006/relationships/slide" Target="slide7.xml"/><Relationship Id="rId25" Type="http://schemas.microsoft.com/office/2007/relationships/hdphoto" Target="../media/hdphoto9.wdp"/><Relationship Id="rId2" Type="http://schemas.openxmlformats.org/officeDocument/2006/relationships/notesSlide" Target="../notesSlides/notesSlide2.xml"/><Relationship Id="rId16" Type="http://schemas.microsoft.com/office/2007/relationships/hdphoto" Target="../media/hdphoto6.wdp"/><Relationship Id="rId20" Type="http://schemas.openxmlformats.org/officeDocument/2006/relationships/slide" Target="slide8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3.png"/><Relationship Id="rId11" Type="http://schemas.openxmlformats.org/officeDocument/2006/relationships/slide" Target="slide5.xml"/><Relationship Id="rId24" Type="http://schemas.openxmlformats.org/officeDocument/2006/relationships/image" Target="../media/image50.png"/><Relationship Id="rId5" Type="http://schemas.microsoft.com/office/2007/relationships/hdphoto" Target="../media/hdphoto2.wdp"/><Relationship Id="rId15" Type="http://schemas.openxmlformats.org/officeDocument/2006/relationships/image" Target="../media/image47.png"/><Relationship Id="rId23" Type="http://schemas.openxmlformats.org/officeDocument/2006/relationships/slide" Target="slide9.xml"/><Relationship Id="rId28" Type="http://schemas.microsoft.com/office/2007/relationships/hdphoto" Target="../media/hdphoto10.wdp"/><Relationship Id="rId10" Type="http://schemas.openxmlformats.org/officeDocument/2006/relationships/image" Target="../media/image45.png"/><Relationship Id="rId19" Type="http://schemas.microsoft.com/office/2007/relationships/hdphoto" Target="../media/hdphoto7.wdp"/><Relationship Id="rId4" Type="http://schemas.openxmlformats.org/officeDocument/2006/relationships/image" Target="../media/image42.png"/><Relationship Id="rId9" Type="http://schemas.microsoft.com/office/2007/relationships/hdphoto" Target="../media/hdphoto4.wdp"/><Relationship Id="rId14" Type="http://schemas.openxmlformats.org/officeDocument/2006/relationships/slide" Target="slide6.xml"/><Relationship Id="rId22" Type="http://schemas.microsoft.com/office/2007/relationships/hdphoto" Target="../media/hdphoto8.wdp"/><Relationship Id="rId27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4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5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5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5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5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5.xml"/><Relationship Id="rId6" Type="http://schemas.openxmlformats.org/officeDocument/2006/relationships/slide" Target="slide4.xml"/><Relationship Id="rId5" Type="http://schemas.openxmlformats.org/officeDocument/2006/relationships/image" Target="../media/image5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Tự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nhiên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Xã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hội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5877" y="2073518"/>
            <a:ext cx="5105400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Đây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thiên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tai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nào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46111" y="4838092"/>
            <a:ext cx="3678838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Lũ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lụt</a:t>
            </a:r>
            <a:endParaRPr lang="en-US" sz="34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4" y="1037650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8785A1E-1EFC-4FDD-8F80-311423D59D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190" t="67598" r="4778" b="1865"/>
          <a:stretch/>
        </p:blipFill>
        <p:spPr>
          <a:xfrm>
            <a:off x="7086264" y="171428"/>
            <a:ext cx="4968942" cy="3981931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378" y="3304308"/>
            <a:ext cx="2208844" cy="36831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62240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7"/>
          <p:cNvSpPr>
            <a:spLocks noChangeArrowheads="1"/>
          </p:cNvSpPr>
          <p:nvPr/>
        </p:nvSpPr>
        <p:spPr bwMode="auto">
          <a:xfrm>
            <a:off x="1740529" y="2195174"/>
            <a:ext cx="7878684" cy="1915903"/>
          </a:xfrm>
          <a:prstGeom prst="rect">
            <a:avLst/>
          </a:prstGeom>
          <a:noFill/>
          <a:ln>
            <a:noFill/>
          </a:ln>
        </p:spPr>
        <p:txBody>
          <a:bodyPr wrap="square" lIns="68573" tIns="34287" rIns="68573" bIns="3428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Bài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30: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Luyện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tập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ứng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phó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với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thiên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tai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53" y="572621"/>
            <a:ext cx="2657988" cy="452474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8" y="3369292"/>
            <a:ext cx="2036252" cy="3488708"/>
          </a:xfrm>
          <a:prstGeom prst="rect">
            <a:avLst/>
          </a:prstGeom>
        </p:spPr>
      </p:pic>
      <p:pic>
        <p:nvPicPr>
          <p:cNvPr id="2" name="中央人民广播电台少年广播合唱团 - 六一国际儿童节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08273" y="-1948972"/>
            <a:ext cx="609600" cy="609600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="" xmlns:a16="http://schemas.microsoft.com/office/drawing/2014/main" id="{BA89188E-3F93-418D-AF2E-29E64A21F7FC}"/>
              </a:ext>
            </a:extLst>
          </p:cNvPr>
          <p:cNvSpPr/>
          <p:nvPr/>
        </p:nvSpPr>
        <p:spPr>
          <a:xfrm>
            <a:off x="259413" y="391868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FAF951A8-2BB8-4EAE-8520-36CFF6F2195B}"/>
              </a:ext>
            </a:extLst>
          </p:cNvPr>
          <p:cNvSpPr/>
          <p:nvPr/>
        </p:nvSpPr>
        <p:spPr>
          <a:xfrm>
            <a:off x="1652869" y="931899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="" xmlns:a16="http://schemas.microsoft.com/office/drawing/2014/main" id="{DD3452AC-AF31-4E99-B655-4E6F06B9CCBC}"/>
              </a:ext>
            </a:extLst>
          </p:cNvPr>
          <p:cNvSpPr/>
          <p:nvPr/>
        </p:nvSpPr>
        <p:spPr>
          <a:xfrm>
            <a:off x="26108" y="1351687"/>
            <a:ext cx="2036252" cy="84348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5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3696788" y="1104279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37360" y="1729243"/>
            <a:ext cx="8250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30: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Luyện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ứng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phó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thiên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tai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340" y="1252029"/>
            <a:ext cx="2202597" cy="35394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700" dirty="0" err="1" smtClean="0"/>
              <a:t>Sách</a:t>
            </a:r>
            <a:r>
              <a:rPr lang="en-US" sz="1700" dirty="0" smtClean="0"/>
              <a:t> TNXH </a:t>
            </a:r>
            <a:r>
              <a:rPr lang="en-US" sz="1700" dirty="0" err="1" smtClean="0"/>
              <a:t>tr</a:t>
            </a:r>
            <a:r>
              <a:rPr lang="en-US" sz="1700" dirty="0" smtClean="0"/>
              <a:t>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xmlns="" val="847546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B3EEF58-F7ED-4637-AE27-A1044C0A5AC2}"/>
              </a:ext>
            </a:extLst>
          </p:cNvPr>
          <p:cNvSpPr txBox="1"/>
          <p:nvPr/>
        </p:nvSpPr>
        <p:spPr>
          <a:xfrm>
            <a:off x="4653392" y="1750909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="" xmlns:p14="http://schemas.microsoft.com/office/powerpoint/2010/main" val="29168665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94" t="9942" r="17104" b="8402"/>
          <a:stretch>
            <a:fillRect/>
          </a:stretch>
        </p:blipFill>
        <p:spPr>
          <a:xfrm rot="582822">
            <a:off x="851512" y="482597"/>
            <a:ext cx="2189230" cy="1714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03F0D7E-8C07-4502-8627-0E77094A1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911" y="2301717"/>
            <a:ext cx="6577600" cy="4066796"/>
          </a:xfrm>
          <a:prstGeom prst="roundRect">
            <a:avLst>
              <a:gd name="adj" fmla="val 12784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3C8A8A-1DE3-42FF-8F61-38075B086F6E}"/>
              </a:ext>
            </a:extLst>
          </p:cNvPr>
          <p:cNvSpPr txBox="1"/>
          <p:nvPr/>
        </p:nvSpPr>
        <p:spPr>
          <a:xfrm>
            <a:off x="2875910" y="427237"/>
            <a:ext cx="69911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tả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thiệt</a:t>
            </a:r>
            <a:r>
              <a:rPr lang="en-US" sz="2800" dirty="0"/>
              <a:t> </a:t>
            </a:r>
            <a:r>
              <a:rPr lang="en-US" sz="2800" dirty="0" err="1"/>
              <a:t>hại</a:t>
            </a:r>
            <a:r>
              <a:rPr lang="en-US" sz="2800" dirty="0"/>
              <a:t> do </a:t>
            </a:r>
            <a:r>
              <a:rPr lang="en-US" sz="2800" dirty="0" err="1"/>
              <a:t>thiên</a:t>
            </a:r>
            <a:r>
              <a:rPr lang="en-US" sz="2800" dirty="0"/>
              <a:t> tai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gây</a:t>
            </a:r>
            <a:r>
              <a:rPr lang="en-US" sz="2800" dirty="0"/>
              <a:t> ra? Theo </a:t>
            </a:r>
            <a:r>
              <a:rPr lang="en-US" sz="2800" dirty="0" err="1"/>
              <a:t>em</a:t>
            </a:r>
            <a:r>
              <a:rPr lang="en-US" sz="2800" dirty="0"/>
              <a:t>, </a:t>
            </a:r>
            <a:r>
              <a:rPr lang="en-US" sz="2800" dirty="0" err="1"/>
              <a:t>chúng</a:t>
            </a:r>
            <a:r>
              <a:rPr lang="en-US" sz="2800" dirty="0"/>
              <a:t> ta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phó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thiên</a:t>
            </a:r>
            <a:r>
              <a:rPr lang="en-US" sz="2800" dirty="0"/>
              <a:t> tai </a:t>
            </a:r>
            <a:r>
              <a:rPr lang="en-US" sz="2800" dirty="0" err="1"/>
              <a:t>đó</a:t>
            </a:r>
            <a:r>
              <a:rPr lang="en-US" sz="2800" dirty="0"/>
              <a:t>?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315" y="1119734"/>
            <a:ext cx="2960338" cy="5039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43919" y="0"/>
            <a:ext cx="12235919" cy="69149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562232F-B131-4D48-BF14-A83AE32E3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318" y="964886"/>
            <a:ext cx="10093364" cy="362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056F15-A3BA-4ABC-B6FF-A724A7BF13D8}"/>
              </a:ext>
            </a:extLst>
          </p:cNvPr>
          <p:cNvSpPr txBox="1"/>
          <p:nvPr/>
        </p:nvSpPr>
        <p:spPr>
          <a:xfrm>
            <a:off x="1600199" y="4731351"/>
            <a:ext cx="4076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Không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trú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dưới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gốc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cây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khi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có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giông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sét</a:t>
            </a:r>
            <a:endParaRPr lang="en-US" sz="2800" i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FE509B-B792-4C9E-B2A6-B29A66413FC5}"/>
              </a:ext>
            </a:extLst>
          </p:cNvPr>
          <p:cNvSpPr txBox="1"/>
          <p:nvPr/>
        </p:nvSpPr>
        <p:spPr>
          <a:xfrm>
            <a:off x="6611036" y="4731351"/>
            <a:ext cx="4249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Lắng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nghe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thông</a:t>
            </a:r>
            <a:r>
              <a:rPr lang="en-US" sz="2800" i="1" dirty="0">
                <a:solidFill>
                  <a:srgbClr val="00B050"/>
                </a:solidFill>
              </a:rPr>
              <a:t> tin </a:t>
            </a:r>
            <a:r>
              <a:rPr lang="en-US" sz="2800" i="1" dirty="0" err="1">
                <a:solidFill>
                  <a:srgbClr val="00B050"/>
                </a:solidFill>
              </a:rPr>
              <a:t>về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thiên</a:t>
            </a:r>
            <a:r>
              <a:rPr lang="en-US" sz="2800" i="1" dirty="0">
                <a:solidFill>
                  <a:srgbClr val="00B050"/>
                </a:solidFill>
              </a:rPr>
              <a:t> tai </a:t>
            </a:r>
            <a:r>
              <a:rPr lang="en-US" sz="2800" i="1" dirty="0" err="1">
                <a:solidFill>
                  <a:srgbClr val="00B050"/>
                </a:solidFill>
              </a:rPr>
              <a:t>từ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ti</a:t>
            </a:r>
            <a:r>
              <a:rPr lang="en-US" sz="2800" i="1" dirty="0">
                <a:solidFill>
                  <a:srgbClr val="00B050"/>
                </a:solidFill>
              </a:rPr>
              <a:t> vi, </a:t>
            </a:r>
            <a:r>
              <a:rPr lang="en-US" sz="2800" i="1" dirty="0" err="1">
                <a:solidFill>
                  <a:srgbClr val="00B050"/>
                </a:solidFill>
              </a:rPr>
              <a:t>loa</a:t>
            </a:r>
            <a:r>
              <a:rPr lang="en-US" sz="2800" i="1" dirty="0">
                <a:solidFill>
                  <a:srgbClr val="00B050"/>
                </a:solidFill>
              </a:rPr>
              <a:t>, </a:t>
            </a:r>
            <a:r>
              <a:rPr lang="en-US" sz="2800" i="1" dirty="0" err="1">
                <a:solidFill>
                  <a:srgbClr val="00B050"/>
                </a:solidFill>
              </a:rPr>
              <a:t>đài</a:t>
            </a:r>
            <a:r>
              <a:rPr lang="en-US" sz="2800" i="1" dirty="0">
                <a:solidFill>
                  <a:srgbClr val="00B050"/>
                </a:solidFill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43919" y="-208804"/>
            <a:ext cx="12235919" cy="7123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056F15-A3BA-4ABC-B6FF-A724A7BF13D8}"/>
              </a:ext>
            </a:extLst>
          </p:cNvPr>
          <p:cNvSpPr txBox="1"/>
          <p:nvPr/>
        </p:nvSpPr>
        <p:spPr>
          <a:xfrm>
            <a:off x="1278973" y="4691487"/>
            <a:ext cx="4968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Đi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sơ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tán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theo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hướng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dẫn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của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chính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quyền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địa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phương</a:t>
            </a:r>
            <a:endParaRPr lang="en-US" sz="2800" i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FE509B-B792-4C9E-B2A6-B29A66413FC5}"/>
              </a:ext>
            </a:extLst>
          </p:cNvPr>
          <p:cNvSpPr txBox="1"/>
          <p:nvPr/>
        </p:nvSpPr>
        <p:spPr>
          <a:xfrm>
            <a:off x="6707362" y="4806081"/>
            <a:ext cx="4249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Chẳng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chống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nhà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cửa</a:t>
            </a:r>
            <a:endParaRPr lang="en-US" sz="2800" i="1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DB3649A-5B83-4EEF-A4B9-634C3736D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265" y="950343"/>
            <a:ext cx="9943469" cy="35654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28905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43919" y="-208804"/>
            <a:ext cx="12235919" cy="7123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056F15-A3BA-4ABC-B6FF-A724A7BF13D8}"/>
              </a:ext>
            </a:extLst>
          </p:cNvPr>
          <p:cNvSpPr txBox="1"/>
          <p:nvPr/>
        </p:nvSpPr>
        <p:spPr>
          <a:xfrm>
            <a:off x="990546" y="4489901"/>
            <a:ext cx="4968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Tích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trữ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nước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sạch</a:t>
            </a:r>
            <a:endParaRPr lang="en-US" sz="2800" i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FE509B-B792-4C9E-B2A6-B29A66413FC5}"/>
              </a:ext>
            </a:extLst>
          </p:cNvPr>
          <p:cNvSpPr txBox="1"/>
          <p:nvPr/>
        </p:nvSpPr>
        <p:spPr>
          <a:xfrm>
            <a:off x="6687985" y="4489901"/>
            <a:ext cx="4249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00B050"/>
                </a:solidFill>
              </a:rPr>
              <a:t>Trồng</a:t>
            </a:r>
            <a:r>
              <a:rPr lang="en-US" sz="2800" i="1" dirty="0">
                <a:solidFill>
                  <a:srgbClr val="00B050"/>
                </a:solidFill>
              </a:rPr>
              <a:t> </a:t>
            </a:r>
            <a:r>
              <a:rPr lang="en-US" sz="2800" i="1" dirty="0" err="1">
                <a:solidFill>
                  <a:srgbClr val="00B050"/>
                </a:solidFill>
              </a:rPr>
              <a:t>cây</a:t>
            </a:r>
            <a:endParaRPr lang="en-US" sz="2800" i="1" dirty="0">
              <a:solidFill>
                <a:srgbClr val="00B05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A1BB06E-C0D9-4A01-8DD2-52A6C705A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46" y="739356"/>
            <a:ext cx="10210907" cy="3580262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="" xmlns:a16="http://schemas.microsoft.com/office/drawing/2014/main" id="{69818160-C62A-4E2B-9521-8671E853AA6D}"/>
              </a:ext>
            </a:extLst>
          </p:cNvPr>
          <p:cNvSpPr/>
          <p:nvPr/>
        </p:nvSpPr>
        <p:spPr>
          <a:xfrm>
            <a:off x="1899437" y="5140449"/>
            <a:ext cx="8119431" cy="1647180"/>
          </a:xfrm>
          <a:prstGeom prst="cloud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Việc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trong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mỗi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ứng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với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thiên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tài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nào</a:t>
            </a:r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12533318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E26B7E-4583-4C59-9C08-D2286843B008}"/>
              </a:ext>
            </a:extLst>
          </p:cNvPr>
          <p:cNvSpPr txBox="1"/>
          <p:nvPr/>
        </p:nvSpPr>
        <p:spPr>
          <a:xfrm>
            <a:off x="1762699" y="205576"/>
            <a:ext cx="9265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2. 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đang</a:t>
            </a:r>
            <a:r>
              <a:rPr lang="en-US" sz="2800" dirty="0"/>
              <a:t> </a:t>
            </a:r>
            <a:r>
              <a:rPr lang="en-US" sz="2800" dirty="0" err="1"/>
              <a:t>gặp</a:t>
            </a:r>
            <a:r>
              <a:rPr lang="en-US" sz="2800" dirty="0"/>
              <a:t> </a:t>
            </a:r>
            <a:r>
              <a:rPr lang="en-US" sz="2800" dirty="0" err="1"/>
              <a:t>thiên</a:t>
            </a:r>
            <a:r>
              <a:rPr lang="en-US" sz="2800" dirty="0"/>
              <a:t> tai </a:t>
            </a:r>
            <a:r>
              <a:rPr lang="en-US" sz="2800" dirty="0" err="1"/>
              <a:t>nào</a:t>
            </a:r>
            <a:r>
              <a:rPr lang="en-US" sz="2800" dirty="0"/>
              <a:t>.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xét</a:t>
            </a:r>
            <a:r>
              <a:rPr lang="en-US" sz="2800" dirty="0"/>
              <a:t> </a:t>
            </a:r>
            <a:r>
              <a:rPr lang="en-US" sz="2800" dirty="0" err="1"/>
              <a:t>cách</a:t>
            </a:r>
            <a:r>
              <a:rPr lang="en-US" sz="2800" dirty="0"/>
              <a:t> </a:t>
            </a:r>
            <a:r>
              <a:rPr lang="en-US" sz="2800" dirty="0" err="1"/>
              <a:t>xử</a:t>
            </a:r>
            <a:r>
              <a:rPr lang="en-US" sz="2800" dirty="0"/>
              <a:t> </a:t>
            </a:r>
            <a:r>
              <a:rPr lang="en-US" sz="2800" dirty="0" err="1"/>
              <a:t>lí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FEFFC00-655D-4F85-8162-B824DC64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613" y="1382789"/>
            <a:ext cx="8078749" cy="54752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30538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8712026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723CBCF-60E0-4765-BF84-C975F6117D1D}"/>
              </a:ext>
            </a:extLst>
          </p:cNvPr>
          <p:cNvSpPr txBox="1"/>
          <p:nvPr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="" xmlns:p14="http://schemas.microsoft.com/office/powerpoint/2010/main" val="9475608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F4F0160-D903-45BE-BE87-26E854F52683}"/>
              </a:ext>
            </a:extLst>
          </p:cNvPr>
          <p:cNvSpPr txBox="1"/>
          <p:nvPr/>
        </p:nvSpPr>
        <p:spPr>
          <a:xfrm>
            <a:off x="2713774" y="401726"/>
            <a:ext cx="73950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V</a:t>
            </a:r>
            <a:r>
              <a:rPr lang="vi-VN" sz="3200" dirty="0"/>
              <a:t>ideo sưu tầm về lũ lụt miền trung 2020</a:t>
            </a:r>
            <a:endParaRPr lang="en-US" sz="3200" dirty="0"/>
          </a:p>
        </p:txBody>
      </p:sp>
      <p:pic>
        <p:nvPicPr>
          <p:cNvPr id="5" name="Miền Trung tiếp tục đối mặt với lũ lụt và sạt lở đất khắp nơi">
            <a:hlinkClick r:id="" action="ppaction://media"/>
            <a:extLst>
              <a:ext uri="{FF2B5EF4-FFF2-40B4-BE49-F238E27FC236}">
                <a16:creationId xmlns="" xmlns:a16="http://schemas.microsoft.com/office/drawing/2014/main" id="{557DF713-779D-4AE8-A5BB-02FB63E163F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6368" y="1145984"/>
            <a:ext cx="8939263" cy="5028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6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27444" y="1"/>
            <a:ext cx="12219444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E250F75-1FDB-4945-BF57-2CE79B9E9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275" y="668649"/>
            <a:ext cx="9014465" cy="3875220"/>
          </a:xfrm>
          <a:prstGeom prst="roundRect">
            <a:avLst>
              <a:gd name="adj" fmla="val 11728"/>
            </a:avLst>
          </a:prstGeom>
        </p:spPr>
      </p:pic>
      <p:pic>
        <p:nvPicPr>
          <p:cNvPr id="8" name="图片 2">
            <a:extLst>
              <a:ext uri="{FF2B5EF4-FFF2-40B4-BE49-F238E27FC236}">
                <a16:creationId xmlns="" xmlns:a16="http://schemas.microsoft.com/office/drawing/2014/main" id="{58A34553-53E1-45AF-AE89-8A2BFB0A4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7195" y="4061637"/>
            <a:ext cx="2564728" cy="25783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25845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46C6D6F3-E31B-4ABF-B58C-8BC29E811BC7}"/>
              </a:ext>
            </a:extLst>
          </p:cNvPr>
          <p:cNvGrpSpPr/>
          <p:nvPr/>
        </p:nvGrpSpPr>
        <p:grpSpPr>
          <a:xfrm>
            <a:off x="1483113" y="2112984"/>
            <a:ext cx="9225774" cy="3980989"/>
            <a:chOff x="1483113" y="2656253"/>
            <a:chExt cx="9225774" cy="3980989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24C95BCA-614D-4450-A88C-B9FB5D81F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83113" y="3429000"/>
              <a:ext cx="9225774" cy="320824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8EF71CD5-8A39-4B2D-9A15-B0387AED9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3346" y="2656253"/>
              <a:ext cx="3376211" cy="156752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CBF75D5-E217-472F-A1F7-30137AAEE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7828" y="473747"/>
            <a:ext cx="998479" cy="8752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DD115A3-D2C7-4F8D-A88C-9D79C8804D42}"/>
              </a:ext>
            </a:extLst>
          </p:cNvPr>
          <p:cNvSpPr txBox="1"/>
          <p:nvPr/>
        </p:nvSpPr>
        <p:spPr>
          <a:xfrm>
            <a:off x="3692184" y="864383"/>
            <a:ext cx="5562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Luyện</a:t>
            </a:r>
            <a:r>
              <a:rPr lang="en-US" sz="3200" dirty="0"/>
              <a:t> </a:t>
            </a:r>
            <a:r>
              <a:rPr lang="en-US" sz="3200" dirty="0" err="1"/>
              <a:t>tập</a:t>
            </a:r>
            <a:r>
              <a:rPr lang="en-US" sz="3200" dirty="0"/>
              <a:t> </a:t>
            </a:r>
            <a:r>
              <a:rPr lang="en-US" sz="3200" dirty="0" err="1"/>
              <a:t>ứng</a:t>
            </a:r>
            <a:r>
              <a:rPr lang="en-US" sz="3200" dirty="0"/>
              <a:t> </a:t>
            </a:r>
            <a:r>
              <a:rPr lang="en-US" sz="3200" dirty="0" err="1"/>
              <a:t>phó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thiên</a:t>
            </a:r>
            <a:r>
              <a:rPr lang="en-US" sz="3200" dirty="0"/>
              <a:t> tai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D265360-8331-4C39-B904-C99344DDC9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13"/>
          <a:stretch/>
        </p:blipFill>
        <p:spPr>
          <a:xfrm>
            <a:off x="914177" y="915880"/>
            <a:ext cx="9888501" cy="5026240"/>
          </a:xfrm>
          <a:prstGeom prst="rect">
            <a:avLst/>
          </a:prstGeom>
        </p:spPr>
      </p:pic>
      <p:pic>
        <p:nvPicPr>
          <p:cNvPr id="5" name="图片 28">
            <a:extLst>
              <a:ext uri="{FF2B5EF4-FFF2-40B4-BE49-F238E27FC236}">
                <a16:creationId xmlns="" xmlns:a16="http://schemas.microsoft.com/office/drawing/2014/main" id="{D3CEA03D-E19F-4704-86EC-037C34BC32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944" y="3823580"/>
            <a:ext cx="1948119" cy="27367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98948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1939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</a:rPr>
              <a:t>Củng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cố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bài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học</a:t>
            </a:r>
            <a:endParaRPr lang="en-US" sz="6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800600" y="3200400"/>
            <a:ext cx="5410200" cy="3124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2611" y="3566825"/>
            <a:ext cx="45861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Hôm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nay là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nhật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Mina,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các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hãy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giúp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tho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̉ con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cắm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một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lọ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hoa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thật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đẹp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tặng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Mina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đáng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yêu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bằng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cách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tra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̉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lời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các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hỏi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nhe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́.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3566825"/>
            <a:ext cx="1858351" cy="239135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061" y="5105099"/>
            <a:ext cx="945897" cy="1577228"/>
          </a:xfrm>
          <a:prstGeom prst="rect">
            <a:avLst/>
          </a:prstGeom>
        </p:spPr>
      </p:pic>
      <p:pic>
        <p:nvPicPr>
          <p:cNvPr id="2" name="ChucMungSinhNhat-HoaTau-3089002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524001" y="7258"/>
            <a:ext cx="373743" cy="3737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27352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6613634">
            <a:off x="6642536" y="875578"/>
            <a:ext cx="3379234" cy="19877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3077" r="74308">
                        <a14:foregroundMark x1="23692" y1="44615" x2="68000" y2="4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7" t="26869" r="25758" b="10302"/>
          <a:stretch/>
        </p:blipFill>
        <p:spPr>
          <a:xfrm>
            <a:off x="7086600" y="3849171"/>
            <a:ext cx="3505200" cy="30365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7272700">
            <a:off x="7568005" y="1228443"/>
            <a:ext cx="3004873" cy="1767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8093873">
            <a:off x="7359040" y="1961830"/>
            <a:ext cx="3673210" cy="21606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6996305">
            <a:off x="7074965" y="2175316"/>
            <a:ext cx="3673210" cy="21606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5184390">
            <a:off x="6217587" y="1409115"/>
            <a:ext cx="3673210" cy="21606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539" r="94922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25630" r="5031" b="7220"/>
          <a:stretch/>
        </p:blipFill>
        <p:spPr>
          <a:xfrm rot="5754268">
            <a:off x="6662572" y="2101493"/>
            <a:ext cx="3673210" cy="21606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28750" b="94250" l="0" r="3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291" r="64893" b="4549"/>
          <a:stretch/>
        </p:blipFill>
        <p:spPr>
          <a:xfrm>
            <a:off x="8162391" y="2807378"/>
            <a:ext cx="1498358" cy="2823691"/>
          </a:xfrm>
          <a:prstGeom prst="rect">
            <a:avLst/>
          </a:prstGeom>
        </p:spPr>
      </p:pic>
      <p:pic>
        <p:nvPicPr>
          <p:cNvPr id="14" name="Hoa 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1891552" y="401838"/>
            <a:ext cx="1229405" cy="1153565"/>
          </a:xfrm>
          <a:prstGeom prst="rect">
            <a:avLst/>
          </a:prstGeom>
        </p:spPr>
      </p:pic>
      <p:pic>
        <p:nvPicPr>
          <p:cNvPr id="16" name="Hoa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2796517" y="1743721"/>
            <a:ext cx="1229405" cy="1153565"/>
          </a:xfrm>
          <a:prstGeom prst="rect">
            <a:avLst/>
          </a:prstGeom>
        </p:spPr>
      </p:pic>
      <p:pic>
        <p:nvPicPr>
          <p:cNvPr id="17" name="Hoa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6327416" y="3534241"/>
            <a:ext cx="1229405" cy="1153565"/>
          </a:xfrm>
          <a:prstGeom prst="rect">
            <a:avLst/>
          </a:prstGeom>
        </p:spPr>
      </p:pic>
      <p:pic>
        <p:nvPicPr>
          <p:cNvPr id="19" name="Hoa 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1629205" y="2938573"/>
            <a:ext cx="1229405" cy="1153565"/>
          </a:xfrm>
          <a:prstGeom prst="rect">
            <a:avLst/>
          </a:prstGeom>
        </p:spPr>
      </p:pic>
      <p:pic>
        <p:nvPicPr>
          <p:cNvPr id="20" name="Hoa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4634752" y="3143998"/>
            <a:ext cx="1229405" cy="1153565"/>
          </a:xfrm>
          <a:prstGeom prst="rect">
            <a:avLst/>
          </a:prstGeom>
        </p:spPr>
      </p:pic>
      <p:pic>
        <p:nvPicPr>
          <p:cNvPr id="21" name="Hoa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18" b="94737" l="2344" r="35547">
                        <a14:foregroundMark x1="74414" y1="44612" x2="84570" y2="3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4" t="56928" r="64220" b="7220"/>
          <a:stretch/>
        </p:blipFill>
        <p:spPr>
          <a:xfrm rot="6018380">
            <a:off x="4151424" y="276275"/>
            <a:ext cx="1229405" cy="1153565"/>
          </a:xfrm>
          <a:prstGeom prst="rect">
            <a:avLst/>
          </a:prstGeom>
        </p:spPr>
      </p:pic>
      <p:pic>
        <p:nvPicPr>
          <p:cNvPr id="22" name="Picture 3" descr="C:\Users\ADMIN\Desktop\Tai nguyen thiet ke tro choi\Bảng gỗ\1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45" y="6083084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ADMIN\Desktop\Tai nguyen thiet ke tro choi\Bảng gỗ\2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76" y="6121168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ADMIN\Desktop\Tai nguyen thiet ke tro choi\Bảng gỗ\3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748" y="6080216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Tai nguyen thiet ke tro choi\Bảng gỗ\4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="" xmlns:a14="http://schemas.microsoft.com/office/drawing/2010/main">
                  <a14:imgLayer r:embed="rId22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535" y="6097283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Tai nguyen thiet ke tro choi\Bảng gỗ\5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="" xmlns:a14="http://schemas.microsoft.com/office/drawing/2010/main">
                  <a14:imgLayer r:embed="rId25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07" y="6072472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Tai nguyen thiet ke tro choi\Bảng gỗ\6.jp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=""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617" y="6069573"/>
            <a:ext cx="788574" cy="844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704621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996" y="1907335"/>
            <a:ext cx="51054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Đây</a:t>
            </a:r>
            <a:r>
              <a:rPr lang="en-US" sz="4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hiện</a:t>
            </a:r>
            <a:r>
              <a:rPr lang="en-US" sz="4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tượng</a:t>
            </a:r>
            <a:r>
              <a:rPr lang="en-US" sz="4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42439" y="4296350"/>
            <a:ext cx="5544361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Sạt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lở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đất</a:t>
            </a:r>
            <a:endParaRPr lang="en-US" sz="34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11" y="912960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FD2012D-0C37-4B1F-997C-155912783A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169" t="1142" r="4209" b="66038"/>
          <a:stretch/>
        </p:blipFill>
        <p:spPr>
          <a:xfrm>
            <a:off x="7060019" y="167704"/>
            <a:ext cx="4625163" cy="3479261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156" y="3304310"/>
            <a:ext cx="2208844" cy="36831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57509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3499" y="2093385"/>
            <a:ext cx="51054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prstClr val="black"/>
                </a:solidFill>
                <a:cs typeface="Times New Roman" pitchFamily="18" charset="0"/>
              </a:rPr>
              <a:t>Đây</a:t>
            </a:r>
            <a:r>
              <a:rPr lang="en-US" sz="40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itchFamily="18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itchFamily="18" charset="0"/>
              </a:rPr>
              <a:t>hiện</a:t>
            </a:r>
            <a:r>
              <a:rPr lang="en-US" sz="40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itchFamily="18" charset="0"/>
              </a:rPr>
              <a:t>tượng</a:t>
            </a:r>
            <a:r>
              <a:rPr lang="en-US" sz="40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itchFamily="18" charset="0"/>
              </a:rPr>
              <a:t>gì</a:t>
            </a:r>
            <a:r>
              <a:rPr lang="en-US" sz="4000" dirty="0">
                <a:solidFill>
                  <a:prstClr val="black"/>
                </a:solidFill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2722" y="4596046"/>
            <a:ext cx="3253563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Giông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sét</a:t>
            </a:r>
            <a:endParaRPr lang="en-US" sz="34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4" y="1037650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EFFB61F-BCD6-43F2-B066-F78624501E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45" t="1142" r="49253" b="66038"/>
          <a:stretch/>
        </p:blipFill>
        <p:spPr>
          <a:xfrm>
            <a:off x="6932430" y="114184"/>
            <a:ext cx="4674586" cy="3958403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284" y="3581416"/>
            <a:ext cx="1850258" cy="30851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76519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2045" y="1831142"/>
            <a:ext cx="5105400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Đây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hiện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tượng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gì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84745" y="4726008"/>
            <a:ext cx="4371065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Gió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bão</a:t>
            </a:r>
            <a:endParaRPr lang="en-US" sz="34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2960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370C1AB-61F9-4566-BA4D-59B5CD5F1D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72" t="35074" r="49292" b="34389"/>
          <a:stretch/>
        </p:blipFill>
        <p:spPr>
          <a:xfrm>
            <a:off x="6830456" y="267075"/>
            <a:ext cx="4627085" cy="3683119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268" y="3429000"/>
            <a:ext cx="2134065" cy="35584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49075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3670" y="2098340"/>
            <a:ext cx="5105400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Đây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hiện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tượng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gì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6281" y="4774815"/>
            <a:ext cx="2790528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Tuyết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" y="958878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D3473DF-3415-4FE8-98FC-86B17D7B89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157" t="34858" r="4507" b="34605"/>
          <a:stretch/>
        </p:blipFill>
        <p:spPr>
          <a:xfrm>
            <a:off x="6830456" y="267075"/>
            <a:ext cx="4627085" cy="3683119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456" y="3350228"/>
            <a:ext cx="2208844" cy="36831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81795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2445134"/>
            <a:ext cx="5105400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Đây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hiện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tượng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gì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6913" y="4738315"/>
            <a:ext cx="3486961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Hạn</a:t>
            </a:r>
            <a:r>
              <a:rPr lang="en-US" sz="34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hán</a:t>
            </a:r>
            <a:endParaRPr lang="en-US" sz="3400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281" b="97011" l="6374" r="9648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45" y="1249459"/>
            <a:ext cx="1858351" cy="2391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F523CFE-BA0B-473B-8273-95C53F6665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86" t="66593" r="49682" b="2870"/>
          <a:stretch/>
        </p:blipFill>
        <p:spPr>
          <a:xfrm>
            <a:off x="6978316" y="267075"/>
            <a:ext cx="4596063" cy="3683119"/>
          </a:xfrm>
          <a:prstGeom prst="roundRect">
            <a:avLst>
              <a:gd name="adj" fmla="val 7656"/>
            </a:avLst>
          </a:prstGeom>
        </p:spPr>
      </p:pic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348377"/>
            <a:ext cx="2208844" cy="36831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28838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368</Words>
  <Application>Microsoft Office PowerPoint</Application>
  <PresentationFormat>Custom</PresentationFormat>
  <Paragraphs>66</Paragraphs>
  <Slides>24</Slides>
  <Notes>12</Notes>
  <HiddenSlides>0</HiddenSlides>
  <MMClips>3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1_Office Theme</vt:lpstr>
      <vt:lpstr>Hoạt động</vt:lpstr>
      <vt:lpstr>5_Office Theme</vt:lpstr>
      <vt:lpstr>Office 主题</vt:lpstr>
      <vt:lpstr>1_Office 主题</vt:lpstr>
      <vt:lpstr>2_Office Theme</vt:lpstr>
      <vt:lpstr>Office Theme</vt:lpstr>
      <vt:lpstr>6_Office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Củng cố bài học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hongle</cp:lastModifiedBy>
  <cp:revision>21</cp:revision>
  <dcterms:created xsi:type="dcterms:W3CDTF">2021-07-12T00:56:13Z</dcterms:created>
  <dcterms:modified xsi:type="dcterms:W3CDTF">2022-05-03T08:44:15Z</dcterms:modified>
</cp:coreProperties>
</file>