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895" r:id="rId4"/>
    <p:sldMasterId id="2147483941" r:id="rId5"/>
    <p:sldMasterId id="2147483953" r:id="rId6"/>
    <p:sldMasterId id="2147483966" r:id="rId7"/>
    <p:sldMasterId id="2147483979" r:id="rId8"/>
  </p:sldMasterIdLst>
  <p:notesMasterIdLst>
    <p:notesMasterId r:id="rId23"/>
  </p:notesMasterIdLst>
  <p:sldIdLst>
    <p:sldId id="3401" r:id="rId9"/>
    <p:sldId id="2007577111" r:id="rId10"/>
    <p:sldId id="2007577118" r:id="rId11"/>
    <p:sldId id="2007577113" r:id="rId12"/>
    <p:sldId id="2007577112" r:id="rId13"/>
    <p:sldId id="2007577115" r:id="rId14"/>
    <p:sldId id="2007577116" r:id="rId15"/>
    <p:sldId id="2007577114" r:id="rId16"/>
    <p:sldId id="2007577117" r:id="rId17"/>
    <p:sldId id="616" r:id="rId18"/>
    <p:sldId id="620" r:id="rId19"/>
    <p:sldId id="514" r:id="rId20"/>
    <p:sldId id="2007577130" r:id="rId21"/>
    <p:sldId id="200757713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5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5.gi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90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13533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51754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128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7055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436901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72478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01531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11052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73908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17219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58408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5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65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49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2022/5/12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9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6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79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5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3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0508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34860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114692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60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1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0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3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2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3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0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8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8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6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7394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70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1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67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18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4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33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47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89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96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41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80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0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2022/5/12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34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55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0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3.png"/><Relationship Id="rId5" Type="http://schemas.openxmlformats.org/officeDocument/2006/relationships/image" Target="../media/image40.pn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8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8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Tự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nhiên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Xã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hội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429329" y="102383"/>
            <a:ext cx="1194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sưu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mùa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670052" y="1096447"/>
            <a:ext cx="11940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CHUẨN BỊ: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màu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A0, A4,…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Bút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bút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màu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…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Hồ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670052" y="3178227"/>
            <a:ext cx="114595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 HÀNH: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mùa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sưu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Hồ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2" name="Picture 4" descr="Góc chia sẻ kinh nghiệm bán đồ dùng học tập cho những người muốn kinh d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784" y="687984"/>
            <a:ext cx="3885649" cy="235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7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83427" y="2163679"/>
            <a:ext cx="7377546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TRƯNG BÀY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SẢN PHẨM</a:t>
            </a:r>
          </a:p>
        </p:txBody>
      </p:sp>
    </p:spTree>
    <p:extLst>
      <p:ext uri="{BB962C8B-B14F-4D97-AF65-F5344CB8AC3E}">
        <p14:creationId xmlns:p14="http://schemas.microsoft.com/office/powerpoint/2010/main" val="97017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11531" y="48364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5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84979" y="838358"/>
            <a:ext cx="3905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nhiên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-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Xã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283019" y="1710233"/>
            <a:ext cx="10121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31: Ôn tập chủ đề Trái đất và bầu trời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340" y="1252029"/>
            <a:ext cx="2202597" cy="35394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Sách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TNXH tr 116 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15B879-0694-E9EA-E088-DC169558030D}"/>
              </a:ext>
            </a:extLst>
          </p:cNvPr>
          <p:cNvCxnSpPr/>
          <p:nvPr/>
        </p:nvCxnSpPr>
        <p:spPr>
          <a:xfrm>
            <a:off x="3671727" y="3326291"/>
            <a:ext cx="608187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D75CA37-6F3A-83C0-56D7-8955A51C31C1}"/>
              </a:ext>
            </a:extLst>
          </p:cNvPr>
          <p:cNvSpPr txBox="1"/>
          <p:nvPr/>
        </p:nvSpPr>
        <p:spPr>
          <a:xfrm>
            <a:off x="4400237" y="3574134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Địa phương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42DDCC-A577-FFB4-F1DB-3398E7293237}"/>
              </a:ext>
            </a:extLst>
          </p:cNvPr>
          <p:cNvSpPr txBox="1"/>
          <p:nvPr/>
        </p:nvSpPr>
        <p:spPr>
          <a:xfrm>
            <a:off x="2283019" y="4195972"/>
            <a:ext cx="8250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Tìm hiểu về các ngành nghề của người dân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A1F493-9C51-71BB-A413-055048BCFEFF}"/>
              </a:ext>
            </a:extLst>
          </p:cNvPr>
          <p:cNvSpPr txBox="1"/>
          <p:nvPr/>
        </p:nvSpPr>
        <p:spPr>
          <a:xfrm>
            <a:off x="1788601" y="4816759"/>
            <a:ext cx="8250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q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+mn-cs"/>
              </a:rPr>
              <a:t>uận Thanh Xuân ( tiếp)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65331-CFF4-62A8-5F41-89617D9BED8B}"/>
              </a:ext>
            </a:extLst>
          </p:cNvPr>
          <p:cNvSpPr txBox="1"/>
          <p:nvPr/>
        </p:nvSpPr>
        <p:spPr>
          <a:xfrm>
            <a:off x="3658924" y="2352216"/>
            <a:ext cx="2039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( Tiết 2)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262544" y="48364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5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84979" y="838358"/>
            <a:ext cx="3905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nhiên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-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Xã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283019" y="1710233"/>
            <a:ext cx="10121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31: Ôn tập chủ đề Trái đất và bầu trời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8665331-CFF4-62A8-5F41-89617D9BED8B}"/>
              </a:ext>
            </a:extLst>
          </p:cNvPr>
          <p:cNvSpPr txBox="1"/>
          <p:nvPr/>
        </p:nvSpPr>
        <p:spPr>
          <a:xfrm>
            <a:off x="3658924" y="2352216"/>
            <a:ext cx="2039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( Tiết 3)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97459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689254" y="3219404"/>
            <a:ext cx="8813492" cy="1501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31: ÔN TẬP CHỦ ĐỀ TRÁI ĐẤT VÀ BẦU TRỜI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68055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6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414711" y="1059621"/>
            <a:ext cx="7281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TRÁI ĐẤT VÀ BẦU TRỜI</a:t>
            </a:r>
          </a:p>
        </p:txBody>
      </p:sp>
    </p:spTree>
    <p:extLst>
      <p:ext uri="{BB962C8B-B14F-4D97-AF65-F5344CB8AC3E}">
        <p14:creationId xmlns:p14="http://schemas.microsoft.com/office/powerpoint/2010/main" val="29911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1910657" y="2272755"/>
            <a:ext cx="83706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+mn-cs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3825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82899C-59CA-4A6F-9783-730BD4570B8F}"/>
              </a:ext>
            </a:extLst>
          </p:cNvPr>
          <p:cNvSpPr txBox="1"/>
          <p:nvPr/>
        </p:nvSpPr>
        <p:spPr>
          <a:xfrm>
            <a:off x="2586487" y="2183508"/>
            <a:ext cx="7247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1. </a:t>
            </a:r>
            <a:r>
              <a:rPr lang="en-US" sz="3200" dirty="0" err="1"/>
              <a:t>Thảo</a:t>
            </a:r>
            <a:r>
              <a:rPr lang="en-US" sz="3200" dirty="0"/>
              <a:t> </a:t>
            </a:r>
            <a:r>
              <a:rPr lang="en-US" sz="3200" dirty="0" err="1"/>
              <a:t>luận</a:t>
            </a:r>
            <a:r>
              <a:rPr lang="en-US" sz="3200" dirty="0"/>
              <a:t> </a:t>
            </a:r>
            <a:r>
              <a:rPr lang="en-US" sz="3200" dirty="0" err="1"/>
              <a:t>nhóm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hoàn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bảng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gợi</a:t>
            </a:r>
            <a:r>
              <a:rPr lang="en-US" sz="3200" dirty="0"/>
              <a:t> ý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C43DE3-B15B-403C-AE3E-419F5BEAA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388" y="3260726"/>
            <a:ext cx="5472943" cy="311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4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48FE401C-42C4-4F31-8AA0-D4FFF3FA412C}"/>
              </a:ext>
            </a:extLst>
          </p:cNvPr>
          <p:cNvSpPr/>
          <p:nvPr/>
        </p:nvSpPr>
        <p:spPr>
          <a:xfrm>
            <a:off x="2434728" y="1652530"/>
            <a:ext cx="7546554" cy="3855904"/>
          </a:xfrm>
          <a:prstGeom prst="foldedCorne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7E4D723-892E-48DC-A7AB-9A0C480594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312374"/>
              </p:ext>
            </p:extLst>
          </p:nvPr>
        </p:nvGraphicFramePr>
        <p:xfrm>
          <a:off x="2577947" y="2471348"/>
          <a:ext cx="7003844" cy="227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97">
                  <a:extLst>
                    <a:ext uri="{9D8B030D-6E8A-4147-A177-3AD203B41FA5}">
                      <a16:colId xmlns:a16="http://schemas.microsoft.com/office/drawing/2014/main" val="2145986445"/>
                    </a:ext>
                  </a:extLst>
                </a:gridCol>
                <a:gridCol w="4932347">
                  <a:extLst>
                    <a:ext uri="{9D8B030D-6E8A-4147-A177-3AD203B41FA5}">
                      <a16:colId xmlns:a16="http://schemas.microsoft.com/office/drawing/2014/main" val="4235790013"/>
                    </a:ext>
                  </a:extLst>
                </a:gridCol>
              </a:tblGrid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điểm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56141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1402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Trang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phục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88807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91F60F-6C4A-4CC2-9E09-F0F4D066C532}"/>
              </a:ext>
            </a:extLst>
          </p:cNvPr>
          <p:cNvSpPr/>
          <p:nvPr/>
        </p:nvSpPr>
        <p:spPr>
          <a:xfrm>
            <a:off x="2434728" y="1344057"/>
            <a:ext cx="2214390" cy="616945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Mùa</a:t>
            </a:r>
            <a:r>
              <a:rPr lang="en-US" sz="3200" b="1" dirty="0"/>
              <a:t> </a:t>
            </a:r>
            <a:r>
              <a:rPr lang="en-US" sz="3200" b="1" dirty="0" err="1"/>
              <a:t>xuân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A4E764-2901-4ECD-8CE9-E4D79D397FCC}"/>
              </a:ext>
            </a:extLst>
          </p:cNvPr>
          <p:cNvSpPr txBox="1"/>
          <p:nvPr/>
        </p:nvSpPr>
        <p:spPr>
          <a:xfrm>
            <a:off x="4953523" y="2588035"/>
            <a:ext cx="388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Thời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tiết</a:t>
            </a:r>
            <a:r>
              <a:rPr lang="en-US" sz="2800" dirty="0">
                <a:solidFill>
                  <a:srgbClr val="FF0000"/>
                </a:solidFill>
              </a:rPr>
              <a:t> se </a:t>
            </a:r>
            <a:r>
              <a:rPr lang="en-US" sz="2800" dirty="0" err="1">
                <a:solidFill>
                  <a:srgbClr val="FF0000"/>
                </a:solidFill>
              </a:rPr>
              <a:t>lạnh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9C025-8AB4-4426-A688-E336D075E0C7}"/>
              </a:ext>
            </a:extLst>
          </p:cNvPr>
          <p:cNvSpPr txBox="1"/>
          <p:nvPr/>
        </p:nvSpPr>
        <p:spPr>
          <a:xfrm>
            <a:off x="4953523" y="334819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chúc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tết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trồng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cây</a:t>
            </a:r>
            <a:r>
              <a:rPr lang="en-US" sz="2800" dirty="0">
                <a:solidFill>
                  <a:srgbClr val="FF0000"/>
                </a:solidFill>
              </a:rPr>
              <a:t>,…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F159E0-F8E5-4CB4-B685-5D3E6E0700EF}"/>
              </a:ext>
            </a:extLst>
          </p:cNvPr>
          <p:cNvSpPr txBox="1"/>
          <p:nvPr/>
        </p:nvSpPr>
        <p:spPr>
          <a:xfrm>
            <a:off x="4953523" y="407593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Quần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nhưng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mỏng</a:t>
            </a:r>
            <a:r>
              <a:rPr lang="en-US" sz="2800" dirty="0">
                <a:solidFill>
                  <a:srgbClr val="FF000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889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48FE401C-42C4-4F31-8AA0-D4FFF3FA412C}"/>
              </a:ext>
            </a:extLst>
          </p:cNvPr>
          <p:cNvSpPr/>
          <p:nvPr/>
        </p:nvSpPr>
        <p:spPr>
          <a:xfrm>
            <a:off x="2434728" y="1652530"/>
            <a:ext cx="7546554" cy="3855904"/>
          </a:xfrm>
          <a:prstGeom prst="foldedCorner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7E4D723-892E-48DC-A7AB-9A0C48059484}"/>
              </a:ext>
            </a:extLst>
          </p:cNvPr>
          <p:cNvGraphicFramePr>
            <a:graphicFrameLocks noGrp="1"/>
          </p:cNvGraphicFramePr>
          <p:nvPr/>
        </p:nvGraphicFramePr>
        <p:xfrm>
          <a:off x="2577947" y="2471348"/>
          <a:ext cx="7003844" cy="227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97">
                  <a:extLst>
                    <a:ext uri="{9D8B030D-6E8A-4147-A177-3AD203B41FA5}">
                      <a16:colId xmlns:a16="http://schemas.microsoft.com/office/drawing/2014/main" val="2145986445"/>
                    </a:ext>
                  </a:extLst>
                </a:gridCol>
                <a:gridCol w="4932347">
                  <a:extLst>
                    <a:ext uri="{9D8B030D-6E8A-4147-A177-3AD203B41FA5}">
                      <a16:colId xmlns:a16="http://schemas.microsoft.com/office/drawing/2014/main" val="4235790013"/>
                    </a:ext>
                  </a:extLst>
                </a:gridCol>
              </a:tblGrid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điểm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56141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1402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Trang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phục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88807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91F60F-6C4A-4CC2-9E09-F0F4D066C532}"/>
              </a:ext>
            </a:extLst>
          </p:cNvPr>
          <p:cNvSpPr/>
          <p:nvPr/>
        </p:nvSpPr>
        <p:spPr>
          <a:xfrm>
            <a:off x="2434728" y="1344057"/>
            <a:ext cx="2214390" cy="61694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Mùa</a:t>
            </a:r>
            <a:r>
              <a:rPr lang="en-US" sz="3200" b="1" dirty="0"/>
              <a:t> </a:t>
            </a:r>
            <a:r>
              <a:rPr lang="en-US" sz="3200" b="1" dirty="0" err="1"/>
              <a:t>hè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A4E764-2901-4ECD-8CE9-E4D79D397FCC}"/>
              </a:ext>
            </a:extLst>
          </p:cNvPr>
          <p:cNvSpPr txBox="1"/>
          <p:nvPr/>
        </p:nvSpPr>
        <p:spPr>
          <a:xfrm>
            <a:off x="4953523" y="2588035"/>
            <a:ext cx="388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Thời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nóng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nực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9C025-8AB4-4426-A688-E336D075E0C7}"/>
              </a:ext>
            </a:extLst>
          </p:cNvPr>
          <p:cNvSpPr txBox="1"/>
          <p:nvPr/>
        </p:nvSpPr>
        <p:spPr>
          <a:xfrm>
            <a:off x="4953523" y="334819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tắm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biển</a:t>
            </a:r>
            <a:r>
              <a:rPr lang="en-US" sz="2800" dirty="0">
                <a:solidFill>
                  <a:srgbClr val="FF0000"/>
                </a:solidFill>
              </a:rPr>
              <a:t>,…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F159E0-F8E5-4CB4-B685-5D3E6E0700EF}"/>
              </a:ext>
            </a:extLst>
          </p:cNvPr>
          <p:cNvSpPr txBox="1"/>
          <p:nvPr/>
        </p:nvSpPr>
        <p:spPr>
          <a:xfrm>
            <a:off x="4953523" y="407593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Quần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cộc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63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48FE401C-42C4-4F31-8AA0-D4FFF3FA412C}"/>
              </a:ext>
            </a:extLst>
          </p:cNvPr>
          <p:cNvSpPr/>
          <p:nvPr/>
        </p:nvSpPr>
        <p:spPr>
          <a:xfrm>
            <a:off x="2434728" y="1652530"/>
            <a:ext cx="7546554" cy="3855904"/>
          </a:xfrm>
          <a:prstGeom prst="foldedCorner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7E4D723-892E-48DC-A7AB-9A0C48059484}"/>
              </a:ext>
            </a:extLst>
          </p:cNvPr>
          <p:cNvGraphicFramePr>
            <a:graphicFrameLocks noGrp="1"/>
          </p:cNvGraphicFramePr>
          <p:nvPr/>
        </p:nvGraphicFramePr>
        <p:xfrm>
          <a:off x="2577947" y="2471348"/>
          <a:ext cx="7003844" cy="227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97">
                  <a:extLst>
                    <a:ext uri="{9D8B030D-6E8A-4147-A177-3AD203B41FA5}">
                      <a16:colId xmlns:a16="http://schemas.microsoft.com/office/drawing/2014/main" val="2145986445"/>
                    </a:ext>
                  </a:extLst>
                </a:gridCol>
                <a:gridCol w="4932347">
                  <a:extLst>
                    <a:ext uri="{9D8B030D-6E8A-4147-A177-3AD203B41FA5}">
                      <a16:colId xmlns:a16="http://schemas.microsoft.com/office/drawing/2014/main" val="4235790013"/>
                    </a:ext>
                  </a:extLst>
                </a:gridCol>
              </a:tblGrid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điểm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56141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1402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Trang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phục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88807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91F60F-6C4A-4CC2-9E09-F0F4D066C532}"/>
              </a:ext>
            </a:extLst>
          </p:cNvPr>
          <p:cNvSpPr/>
          <p:nvPr/>
        </p:nvSpPr>
        <p:spPr>
          <a:xfrm>
            <a:off x="2434728" y="1344057"/>
            <a:ext cx="2214390" cy="6169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Mùa</a:t>
            </a:r>
            <a:r>
              <a:rPr lang="en-US" sz="3200" b="1" dirty="0"/>
              <a:t> </a:t>
            </a:r>
            <a:r>
              <a:rPr lang="en-US" sz="3200" b="1" dirty="0" err="1"/>
              <a:t>thu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A4E764-2901-4ECD-8CE9-E4D79D397FCC}"/>
              </a:ext>
            </a:extLst>
          </p:cNvPr>
          <p:cNvSpPr txBox="1"/>
          <p:nvPr/>
        </p:nvSpPr>
        <p:spPr>
          <a:xfrm>
            <a:off x="4953523" y="2588035"/>
            <a:ext cx="388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Thời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tiết</a:t>
            </a:r>
            <a:r>
              <a:rPr lang="en-US" sz="2800" dirty="0">
                <a:solidFill>
                  <a:srgbClr val="FF0000"/>
                </a:solidFill>
              </a:rPr>
              <a:t> se </a:t>
            </a:r>
            <a:r>
              <a:rPr lang="en-US" sz="2800" dirty="0" err="1">
                <a:solidFill>
                  <a:srgbClr val="FF0000"/>
                </a:solidFill>
              </a:rPr>
              <a:t>lạnh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9C025-8AB4-4426-A688-E336D075E0C7}"/>
              </a:ext>
            </a:extLst>
          </p:cNvPr>
          <p:cNvSpPr txBox="1"/>
          <p:nvPr/>
        </p:nvSpPr>
        <p:spPr>
          <a:xfrm>
            <a:off x="4953523" y="334819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Rước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đèn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Trung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thu</a:t>
            </a:r>
            <a:r>
              <a:rPr lang="en-US" sz="2800" dirty="0">
                <a:solidFill>
                  <a:srgbClr val="FF0000"/>
                </a:solidFill>
              </a:rPr>
              <a:t>,…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F159E0-F8E5-4CB4-B685-5D3E6E0700EF}"/>
              </a:ext>
            </a:extLst>
          </p:cNvPr>
          <p:cNvSpPr txBox="1"/>
          <p:nvPr/>
        </p:nvSpPr>
        <p:spPr>
          <a:xfrm>
            <a:off x="4953523" y="407593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Quần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mỏng</a:t>
            </a:r>
            <a:r>
              <a:rPr lang="en-US" sz="2800" dirty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0552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48FE401C-42C4-4F31-8AA0-D4FFF3FA412C}"/>
              </a:ext>
            </a:extLst>
          </p:cNvPr>
          <p:cNvSpPr/>
          <p:nvPr/>
        </p:nvSpPr>
        <p:spPr>
          <a:xfrm>
            <a:off x="2434728" y="1652530"/>
            <a:ext cx="7546554" cy="3855904"/>
          </a:xfrm>
          <a:prstGeom prst="foldedCorner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7E4D723-892E-48DC-A7AB-9A0C48059484}"/>
              </a:ext>
            </a:extLst>
          </p:cNvPr>
          <p:cNvGraphicFramePr>
            <a:graphicFrameLocks noGrp="1"/>
          </p:cNvGraphicFramePr>
          <p:nvPr/>
        </p:nvGraphicFramePr>
        <p:xfrm>
          <a:off x="2577947" y="2471348"/>
          <a:ext cx="7003844" cy="227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97">
                  <a:extLst>
                    <a:ext uri="{9D8B030D-6E8A-4147-A177-3AD203B41FA5}">
                      <a16:colId xmlns:a16="http://schemas.microsoft.com/office/drawing/2014/main" val="2145986445"/>
                    </a:ext>
                  </a:extLst>
                </a:gridCol>
                <a:gridCol w="4932347">
                  <a:extLst>
                    <a:ext uri="{9D8B030D-6E8A-4147-A177-3AD203B41FA5}">
                      <a16:colId xmlns:a16="http://schemas.microsoft.com/office/drawing/2014/main" val="4235790013"/>
                    </a:ext>
                  </a:extLst>
                </a:gridCol>
              </a:tblGrid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điểm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456141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1402"/>
                  </a:ext>
                </a:extLst>
              </a:tr>
              <a:tr h="7589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Trang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phục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88807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91F60F-6C4A-4CC2-9E09-F0F4D066C532}"/>
              </a:ext>
            </a:extLst>
          </p:cNvPr>
          <p:cNvSpPr/>
          <p:nvPr/>
        </p:nvSpPr>
        <p:spPr>
          <a:xfrm>
            <a:off x="2434728" y="1344057"/>
            <a:ext cx="2214390" cy="61694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Mùa</a:t>
            </a:r>
            <a:r>
              <a:rPr lang="en-US" sz="3200" b="1" dirty="0"/>
              <a:t> </a:t>
            </a:r>
            <a:r>
              <a:rPr lang="en-US" sz="3200" b="1" dirty="0" err="1"/>
              <a:t>đông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A4E764-2901-4ECD-8CE9-E4D79D397FCC}"/>
              </a:ext>
            </a:extLst>
          </p:cNvPr>
          <p:cNvSpPr txBox="1"/>
          <p:nvPr/>
        </p:nvSpPr>
        <p:spPr>
          <a:xfrm>
            <a:off x="4953523" y="2569806"/>
            <a:ext cx="388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Thời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lạnh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giá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F159E0-F8E5-4CB4-B685-5D3E6E0700EF}"/>
              </a:ext>
            </a:extLst>
          </p:cNvPr>
          <p:cNvSpPr txBox="1"/>
          <p:nvPr/>
        </p:nvSpPr>
        <p:spPr>
          <a:xfrm>
            <a:off x="4953523" y="4075939"/>
            <a:ext cx="438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Quần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áp</a:t>
            </a:r>
            <a:r>
              <a:rPr lang="en-US" sz="2800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DBB4CB-AC16-4CA5-B510-5261232DB18F}"/>
              </a:ext>
            </a:extLst>
          </p:cNvPr>
          <p:cNvSpPr txBox="1"/>
          <p:nvPr/>
        </p:nvSpPr>
        <p:spPr>
          <a:xfrm>
            <a:off x="4953523" y="3315775"/>
            <a:ext cx="388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Chúc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mừng</a:t>
            </a:r>
            <a:r>
              <a:rPr lang="en-US" sz="2800" dirty="0">
                <a:solidFill>
                  <a:srgbClr val="FF0000"/>
                </a:solidFill>
              </a:rPr>
              <a:t> 20/11,…</a:t>
            </a:r>
          </a:p>
        </p:txBody>
      </p:sp>
    </p:spTree>
    <p:extLst>
      <p:ext uri="{BB962C8B-B14F-4D97-AF65-F5344CB8AC3E}">
        <p14:creationId xmlns:p14="http://schemas.microsoft.com/office/powerpoint/2010/main" val="251349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8C88F3-5E05-40B2-A8A7-A7A0DAB0CA45}"/>
              </a:ext>
            </a:extLst>
          </p:cNvPr>
          <p:cNvSpPr txBox="1"/>
          <p:nvPr/>
        </p:nvSpPr>
        <p:spPr>
          <a:xfrm>
            <a:off x="2181339" y="738131"/>
            <a:ext cx="912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2.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trưng</a:t>
            </a:r>
            <a:r>
              <a:rPr lang="en-US" sz="2800" dirty="0"/>
              <a:t> </a:t>
            </a:r>
            <a:r>
              <a:rPr lang="en-US" sz="2800" dirty="0" err="1"/>
              <a:t>bày</a:t>
            </a:r>
            <a:r>
              <a:rPr lang="en-US" sz="2800" dirty="0"/>
              <a:t>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sưu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“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mùa</a:t>
            </a:r>
            <a:r>
              <a:rPr lang="en-US" sz="2800" dirty="0"/>
              <a:t> ở </a:t>
            </a:r>
            <a:r>
              <a:rPr lang="en-US" sz="2800" dirty="0" err="1"/>
              <a:t>địa</a:t>
            </a:r>
            <a:r>
              <a:rPr lang="en-US" sz="2800" dirty="0"/>
              <a:t> </a:t>
            </a:r>
            <a:r>
              <a:rPr lang="en-US" sz="2800" dirty="0" err="1"/>
              <a:t>phương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E9ABE3-4D9F-4503-9B7E-D42D29BDE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157" y="1438366"/>
            <a:ext cx="6227686" cy="507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270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323</Words>
  <Application>Microsoft Office PowerPoint</Application>
  <PresentationFormat>Widescreen</PresentationFormat>
  <Paragraphs>61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等线</vt:lpstr>
      <vt:lpstr>微软雅黑</vt:lpstr>
      <vt:lpstr>Arial</vt:lpstr>
      <vt:lpstr>Arial-Rounded</vt:lpstr>
      <vt:lpstr>Calibri</vt:lpstr>
      <vt:lpstr>Calibri Light</vt:lpstr>
      <vt:lpstr>HP001 4 hàng</vt:lpstr>
      <vt:lpstr>HP001 4H</vt:lpstr>
      <vt:lpstr>Office Theme</vt:lpstr>
      <vt:lpstr>2_Office 主题</vt:lpstr>
      <vt:lpstr>https://www.freeppt7.com</vt:lpstr>
      <vt:lpstr>3_Office 主题​​</vt:lpstr>
      <vt:lpstr>Office 主题</vt:lpstr>
      <vt:lpstr>1_Office Theme</vt:lpstr>
      <vt:lpstr>NỀN 5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64</cp:revision>
  <dcterms:created xsi:type="dcterms:W3CDTF">2021-07-20T01:55:21Z</dcterms:created>
  <dcterms:modified xsi:type="dcterms:W3CDTF">2022-05-12T08:12:43Z</dcterms:modified>
</cp:coreProperties>
</file>