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7"/>
  </p:notesMasterIdLst>
  <p:sldIdLst>
    <p:sldId id="305" r:id="rId2"/>
    <p:sldId id="306" r:id="rId3"/>
    <p:sldId id="308" r:id="rId4"/>
    <p:sldId id="309" r:id="rId5"/>
    <p:sldId id="307" r:id="rId6"/>
  </p:sldIdLst>
  <p:sldSz cx="9144000" cy="5143500" type="screen16x9"/>
  <p:notesSz cx="6858000" cy="9144000"/>
  <p:embeddedFontLst>
    <p:embeddedFont>
      <p:font typeface="Baloo 2" panose="020B0604020202020204" charset="0"/>
      <p:regular r:id="rId8"/>
      <p:bold r:id="rId9"/>
    </p:embeddedFont>
    <p:embeddedFont>
      <p:font typeface="Pangolin" panose="020B0604020202020204" charset="0"/>
      <p:regular r:id="rId10"/>
    </p:embeddedFont>
    <p:embeddedFont>
      <p:font typeface="UTM Androgyne" panose="02040603050506020204" pitchFamily="18" charset="0"/>
      <p:regular r:id="rId11"/>
    </p:embeddedFont>
    <p:embeddedFont>
      <p:font typeface="UTM Cookies" panose="02040603050506020204" pitchFamily="18" charset="0"/>
      <p:regular r:id="rId12"/>
    </p:embeddedFont>
  </p:embeddedFontLst>
  <p:custDataLst>
    <p:tags r:id="rId1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464"/>
    <a:srgbClr val="E6E6E6"/>
    <a:srgbClr val="00A651"/>
    <a:srgbClr val="1A8C54"/>
    <a:srgbClr val="AC98C9"/>
    <a:srgbClr val="E5E1EE"/>
    <a:srgbClr val="A165AB"/>
    <a:srgbClr val="FAD5E6"/>
    <a:srgbClr val="BDD646"/>
    <a:srgbClr val="E8F0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02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6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27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C98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9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MÔI</a:t>
            </a:r>
            <a:r>
              <a:rPr lang="en-US" sz="44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TRƯỜNG QUANH EM</a:t>
            </a:r>
            <a:endParaRPr lang="en-US" sz="44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5E1EE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C98C9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37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991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FE646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4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AC98C9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196;p25"/>
          <p:cNvSpPr/>
          <p:nvPr userDrawn="1"/>
        </p:nvSpPr>
        <p:spPr>
          <a:xfrm>
            <a:off x="3693975" y="264720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>
            <a:solidFill>
              <a:schemeClr val="accent4">
                <a:lumMod val="40000"/>
                <a:lumOff val="60000"/>
              </a:schemeClr>
            </a:solidFill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96;p25"/>
          <p:cNvSpPr/>
          <p:nvPr userDrawn="1"/>
        </p:nvSpPr>
        <p:spPr>
          <a:xfrm>
            <a:off x="3620184" y="293669"/>
            <a:ext cx="1702322" cy="1389579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" name="TextBox 35"/>
          <p:cNvSpPr txBox="1"/>
          <p:nvPr userDrawn="1"/>
        </p:nvSpPr>
        <p:spPr>
          <a:xfrm>
            <a:off x="3693975" y="710267"/>
            <a:ext cx="1672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CHỦ</a:t>
            </a:r>
            <a:r>
              <a:rPr lang="en-US" sz="2800" baseline="0" dirty="0">
                <a:ln>
                  <a:solidFill>
                    <a:schemeClr val="accent4">
                      <a:lumMod val="60000"/>
                      <a:lumOff val="40000"/>
                    </a:schemeClr>
                  </a:solidFill>
                </a:ln>
                <a:solidFill>
                  <a:srgbClr val="FE6464"/>
                </a:solidFill>
                <a:latin typeface="UTM Cookies" panose="02040603050506020204" pitchFamily="18" charset="0"/>
              </a:rPr>
              <a:t> ĐỀ 9</a:t>
            </a:r>
            <a:endParaRPr lang="en-US" sz="2800" dirty="0"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solidFill>
                <a:srgbClr val="FE6464"/>
              </a:solidFill>
              <a:latin typeface="UTM Cookies" panose="02040603050506020204" pitchFamily="18" charset="0"/>
            </a:endParaRPr>
          </a:p>
        </p:txBody>
      </p: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32632" y="364455"/>
            <a:ext cx="36292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9525" cmpd="thickThin">
                  <a:solidFill>
                    <a:srgbClr val="7030A0"/>
                  </a:solidFill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UTM Cookies" panose="02040603050506020204" pitchFamily="18" charset="0"/>
              </a:rPr>
              <a:t>EM TÌM HIỂU NGHỀ NGHIỆP</a:t>
            </a:r>
          </a:p>
        </p:txBody>
      </p:sp>
    </p:spTree>
    <p:extLst>
      <p:ext uri="{BB962C8B-B14F-4D97-AF65-F5344CB8AC3E}">
        <p14:creationId xmlns:p14="http://schemas.microsoft.com/office/powerpoint/2010/main" val="1717114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7918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4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13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6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37022"/>
                </a:solidFill>
              </a:rPr>
              <a:t>FeistyForwarders_0968120672</a:t>
            </a:r>
          </a:p>
        </p:txBody>
      </p:sp>
      <p:sp>
        <p:nvSpPr>
          <p:cNvPr id="18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0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6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3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chemeClr val="accent6">
                  <a:lumMod val="40000"/>
                  <a:lumOff val="60000"/>
                </a:schemeClr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TextBox 34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F37022"/>
                  </a:solidFill>
                  <a:latin typeface="UTM Cookies" panose="02040603050506020204" pitchFamily="18" charset="0"/>
                </a:rPr>
                <a:t> ĐỀ 2</a:t>
              </a:r>
              <a:endParaRPr lang="en-US" sz="2800" dirty="0">
                <a:solidFill>
                  <a:srgbClr val="F37022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6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8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189785" y="1282768"/>
            <a:ext cx="38524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RÈN</a:t>
            </a:r>
            <a:r>
              <a:rPr lang="en-US" sz="4400" baseline="0" dirty="0">
                <a:ln w="28575" cmpd="thickThin"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NẾP SỐNG</a:t>
            </a:r>
            <a:endParaRPr lang="en-US" sz="4400" dirty="0">
              <a:ln w="28575" cmpd="thickThin">
                <a:solidFill>
                  <a:schemeClr val="accent2">
                    <a:lumMod val="50000"/>
                  </a:schemeClr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5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9E27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697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EF8B0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641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62BB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ECF2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rgbClr val="438030"/>
                  </a:solidFill>
                  <a:latin typeface="UTM Cookies" panose="02040603050506020204" pitchFamily="18" charset="0"/>
                </a:rPr>
                <a:t> ĐỀ 4</a:t>
              </a:r>
              <a:endParaRPr lang="en-US" sz="2800" dirty="0">
                <a:solidFill>
                  <a:srgbClr val="43803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38446" y="666654"/>
            <a:ext cx="32698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PHỤC VỤ BẢN THÂN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76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DDE9AB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62BB47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80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CCDF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2D050"/>
              </a:solidFill>
            </a:endParaRPr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BDD6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rgbClr val="92D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438030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3F7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438030"/>
                    </a:solidFill>
                  </a:ln>
                  <a:solidFill>
                    <a:srgbClr val="92D050"/>
                  </a:solidFill>
                  <a:latin typeface="UTM Cookies" panose="02040603050506020204" pitchFamily="18" charset="0"/>
                </a:rPr>
                <a:t> ĐỀ 5</a:t>
              </a:r>
              <a:endParaRPr lang="en-US" sz="2800" dirty="0">
                <a:ln>
                  <a:solidFill>
                    <a:srgbClr val="438030"/>
                  </a:solidFill>
                </a:ln>
                <a:solidFill>
                  <a:srgbClr val="92D050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248166" y="710196"/>
            <a:ext cx="37072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GIA ĐÌNH</a:t>
            </a:r>
            <a:r>
              <a:rPr lang="en-US" sz="4400" baseline="0" dirty="0">
                <a:ln w="28575" cmpd="thickThin">
                  <a:solidFill>
                    <a:srgbClr val="43803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THÂN THƯƠNG</a:t>
            </a:r>
            <a:endParaRPr lang="en-US" sz="4400" dirty="0">
              <a:ln w="28575" cmpd="thickThin">
                <a:solidFill>
                  <a:srgbClr val="43803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21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E8F0C7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BDD646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73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5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accent5">
                    <a:lumMod val="75000"/>
                  </a:schemeClr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solidFill>
                    <a:schemeClr val="accent6">
                      <a:lumMod val="50000"/>
                    </a:schemeClr>
                  </a:solidFill>
                  <a:latin typeface="UTM Cookies" panose="02040603050506020204" pitchFamily="18" charset="0"/>
                </a:rPr>
                <a:t> ĐỀ 6</a:t>
              </a:r>
              <a:endParaRPr lang="en-US" sz="2800" dirty="0">
                <a:solidFill>
                  <a:schemeClr val="accent6">
                    <a:lumMod val="50000"/>
                  </a:schemeClr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3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TỰ</a:t>
            </a:r>
            <a:r>
              <a:rPr lang="en-US" sz="4000" baseline="0" dirty="0">
                <a:ln w="28575" cmpd="thickThin">
                  <a:solidFill>
                    <a:srgbClr val="0070C0"/>
                  </a:solidFill>
                </a:ln>
                <a:solidFill>
                  <a:schemeClr val="bg1"/>
                </a:solidFill>
                <a:latin typeface="UTM Cookies" panose="02040603050506020204" pitchFamily="18" charset="0"/>
              </a:rPr>
              <a:t> CHĂM SÓC VÀ BẢO VỆ BẢN THÂN</a:t>
            </a:r>
            <a:endParaRPr lang="en-US" sz="4000" dirty="0">
              <a:ln w="28575" cmpd="thickThin">
                <a:solidFill>
                  <a:srgbClr val="0070C0"/>
                </a:solidFill>
              </a:ln>
              <a:solidFill>
                <a:schemeClr val="bg1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700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1" r:id="rId2"/>
    <p:sldLayoutId id="2147483679" r:id="rId3"/>
    <p:sldLayoutId id="2147483680" r:id="rId4"/>
    <p:sldLayoutId id="2147483672" r:id="rId5"/>
    <p:sldLayoutId id="2147483681" r:id="rId6"/>
    <p:sldLayoutId id="2147483673" r:id="rId7"/>
    <p:sldLayoutId id="2147483682" r:id="rId8"/>
    <p:sldLayoutId id="2147483674" r:id="rId9"/>
    <p:sldLayoutId id="2147483683" r:id="rId10"/>
    <p:sldLayoutId id="2147483675" r:id="rId11"/>
    <p:sldLayoutId id="2147483684" r:id="rId12"/>
    <p:sldLayoutId id="2147483677" r:id="rId13"/>
    <p:sldLayoutId id="2147483685" r:id="rId14"/>
    <p:sldLayoutId id="2147483678" r:id="rId15"/>
    <p:sldLayoutId id="2147483686" r:id="rId16"/>
    <p:sldLayoutId id="2147483687" r:id="rId17"/>
    <p:sldLayoutId id="214748365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.mp4"/><Relationship Id="rId7" Type="http://schemas.microsoft.com/office/2007/relationships/hdphoto" Target="../media/hdphoto2.wdp"/><Relationship Id="rId2" Type="http://schemas.openxmlformats.org/officeDocument/2006/relationships/vide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6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7.xml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10" Type="http://schemas.microsoft.com/office/2007/relationships/hdphoto" Target="../media/hdphoto6.wdp"/><Relationship Id="rId4" Type="http://schemas.microsoft.com/office/2007/relationships/hdphoto" Target="../media/hdphoto4.wdp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1E4756A1-C363-4647-9D9D-4380B9E5B07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87719" y="2823683"/>
            <a:ext cx="5186030" cy="1514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UTM Androgyne" panose="02040603050506020204" pitchFamily="18" charset="0"/>
                <a:ea typeface="Pangolin"/>
                <a:cs typeface="Pangolin"/>
                <a:sym typeface="Pangoli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Pangolin"/>
              <a:buNone/>
              <a:defRPr sz="40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r>
              <a:rPr lang="en-US" sz="3600" dirty="0" err="1"/>
              <a:t>Bài</a:t>
            </a:r>
            <a:r>
              <a:rPr lang="en-US" sz="3600" dirty="0"/>
              <a:t> 32: </a:t>
            </a:r>
            <a:r>
              <a:rPr lang="en-US" sz="3600" dirty="0" err="1"/>
              <a:t>Nghề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mẹ</a:t>
            </a:r>
            <a:r>
              <a:rPr lang="en-US" sz="3600" dirty="0"/>
              <a:t>, </a:t>
            </a:r>
            <a:r>
              <a:rPr lang="en-US" sz="3600" dirty="0" err="1"/>
              <a:t>nghề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cha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EFEC67-9A6A-4D4A-929D-76BA863644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118" y="4201019"/>
            <a:ext cx="3657600" cy="567000"/>
          </a:xfrm>
        </p:spPr>
        <p:txBody>
          <a:bodyPr/>
          <a:lstStyle/>
          <a:p>
            <a:r>
              <a:rPr lang="vi-VN" dirty="0"/>
              <a:t>Lớp:...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463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9A4CCF-273D-44BC-A52E-115D8C8C40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81" y="372965"/>
            <a:ext cx="766079" cy="903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AFD6244-A91B-4CFD-843C-775627D5E4FD}"/>
              </a:ext>
            </a:extLst>
          </p:cNvPr>
          <p:cNvSpPr txBox="1"/>
          <p:nvPr/>
        </p:nvSpPr>
        <p:spPr>
          <a:xfrm>
            <a:off x="1352509" y="347702"/>
            <a:ext cx="7509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E42428"/>
                </a:solidFill>
              </a:rPr>
              <a:t>Sinh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hoạt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dưới</a:t>
            </a:r>
            <a:r>
              <a:rPr lang="en-US" sz="2800" b="1" dirty="0">
                <a:solidFill>
                  <a:srgbClr val="E42428"/>
                </a:solidFill>
              </a:rPr>
              <a:t> </a:t>
            </a:r>
            <a:r>
              <a:rPr lang="en-US" sz="2800" b="1" dirty="0" err="1">
                <a:solidFill>
                  <a:srgbClr val="E42428"/>
                </a:solidFill>
              </a:rPr>
              <a:t>cờ</a:t>
            </a:r>
            <a:endParaRPr lang="en-US" sz="2800" b="1" dirty="0">
              <a:solidFill>
                <a:srgbClr val="E4242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777753-0E85-420A-9B5B-7DD05669E577}"/>
              </a:ext>
            </a:extLst>
          </p:cNvPr>
          <p:cNvSpPr txBox="1"/>
          <p:nvPr/>
        </p:nvSpPr>
        <p:spPr>
          <a:xfrm>
            <a:off x="1352509" y="753588"/>
            <a:ext cx="8358486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Giao </a:t>
            </a:r>
            <a:r>
              <a:rPr lang="en-US" sz="2000" dirty="0" err="1"/>
              <a:t>lưu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các</a:t>
            </a:r>
            <a:r>
              <a:rPr lang="en-US" sz="2000" dirty="0"/>
              <a:t> </a:t>
            </a:r>
            <a:r>
              <a:rPr lang="en-US" sz="2000" dirty="0" err="1"/>
              <a:t>cô</a:t>
            </a:r>
            <a:r>
              <a:rPr lang="en-US" sz="2000" dirty="0"/>
              <a:t> </a:t>
            </a:r>
            <a:r>
              <a:rPr lang="en-US" sz="2000" dirty="0" err="1"/>
              <a:t>bác</a:t>
            </a:r>
            <a:r>
              <a:rPr lang="en-US" sz="2000" dirty="0"/>
              <a:t> </a:t>
            </a:r>
            <a:r>
              <a:rPr lang="en-US" sz="2000" dirty="0" err="1"/>
              <a:t>phụ</a:t>
            </a:r>
            <a:r>
              <a:rPr lang="en-US" sz="2000" dirty="0"/>
              <a:t> </a:t>
            </a:r>
            <a:r>
              <a:rPr lang="en-US" sz="2000" dirty="0" err="1"/>
              <a:t>huynh</a:t>
            </a:r>
            <a:r>
              <a:rPr lang="en-US" sz="2000" dirty="0"/>
              <a:t> </a:t>
            </a:r>
            <a:r>
              <a:rPr lang="en-US" sz="2000" dirty="0" err="1"/>
              <a:t>về</a:t>
            </a:r>
            <a:r>
              <a:rPr lang="en-US" sz="2000" dirty="0"/>
              <a:t> </a:t>
            </a:r>
            <a:r>
              <a:rPr lang="en-US" sz="2000" dirty="0" err="1"/>
              <a:t>nghề</a:t>
            </a:r>
            <a:r>
              <a:rPr lang="en-US" sz="2000" dirty="0"/>
              <a:t> </a:t>
            </a:r>
            <a:r>
              <a:rPr lang="en-US" sz="2000" dirty="0" err="1"/>
              <a:t>nghiệp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họ</a:t>
            </a:r>
            <a:r>
              <a:rPr lang="en-US" sz="20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D178D5-F905-48B1-B2F7-365D5A0A5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4819" y="1194449"/>
            <a:ext cx="5974361" cy="34777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95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nh Phi Công Ơi - Bé Triệu Vy [Official MV]">
            <a:hlinkClick r:id="" action="ppaction://media"/>
            <a:extLst>
              <a:ext uri="{FF2B5EF4-FFF2-40B4-BE49-F238E27FC236}">
                <a16:creationId xmlns:a16="http://schemas.microsoft.com/office/drawing/2014/main" id="{D79EF24A-63CC-4829-8C5E-07973E2B61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348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2510" y="2135993"/>
            <a:ext cx="4359349" cy="24521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27AA083-CC68-4CDF-8695-F7CAE2052E64}"/>
              </a:ext>
            </a:extLst>
          </p:cNvPr>
          <p:cNvSpPr txBox="1"/>
          <p:nvPr/>
        </p:nvSpPr>
        <p:spPr>
          <a:xfrm>
            <a:off x="1566389" y="856085"/>
            <a:ext cx="8432701" cy="5778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Hát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bài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Anh phi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i="1" dirty="0" err="1">
                <a:solidFill>
                  <a:schemeClr val="tx2">
                    <a:lumMod val="10000"/>
                  </a:schemeClr>
                </a:solidFill>
              </a:rPr>
              <a:t>ơi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nhạc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sĩ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2">
                    <a:lumMod val="10000"/>
                  </a:schemeClr>
                </a:solidFill>
              </a:rPr>
              <a:t>Xuân</a:t>
            </a:r>
            <a:r>
              <a:rPr lang="en-US" sz="2400" dirty="0">
                <a:solidFill>
                  <a:schemeClr val="tx2">
                    <a:lumMod val="10000"/>
                  </a:schemeClr>
                </a:solidFill>
              </a:rPr>
              <a:t> Giao</a:t>
            </a:r>
            <a:r>
              <a:rPr lang="en-US" sz="2400" i="1" dirty="0">
                <a:solidFill>
                  <a:schemeClr val="tx2">
                    <a:lumMod val="10000"/>
                  </a:schemeClr>
                </a:solidFill>
              </a:rPr>
              <a:t>.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F92853-534C-4180-B401-036173A12B1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6057" y="1625401"/>
            <a:ext cx="4530552" cy="18926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6F0B16-2B35-4C13-A98F-B0B7DDAB635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1"/>
            <a:ext cx="819264" cy="905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D878B7-A9CE-4F8A-AF55-00FB720BA502}"/>
              </a:ext>
            </a:extLst>
          </p:cNvPr>
          <p:cNvSpPr txBox="1"/>
          <p:nvPr/>
        </p:nvSpPr>
        <p:spPr>
          <a:xfrm>
            <a:off x="711299" y="461678"/>
            <a:ext cx="7213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95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2" grpId="0" uiExpand="1" build="p"/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D02FF3-A18F-405A-9F24-3AAF277F739C}"/>
              </a:ext>
            </a:extLst>
          </p:cNvPr>
          <p:cNvSpPr txBox="1"/>
          <p:nvPr/>
        </p:nvSpPr>
        <p:spPr>
          <a:xfrm>
            <a:off x="571192" y="334433"/>
            <a:ext cx="87502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2. Chia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sẻ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hiểu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biết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nghiệp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việc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thân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Kể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nghiệp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việc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thân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Nêu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những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điều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em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học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được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từ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nghề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nghiệp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công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việc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của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người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2">
                    <a:lumMod val="10000"/>
                  </a:schemeClr>
                </a:solidFill>
              </a:rPr>
              <a:t>thân</a:t>
            </a:r>
            <a:r>
              <a:rPr lang="en-US" sz="2000" dirty="0">
                <a:solidFill>
                  <a:schemeClr val="tx2">
                    <a:lumMod val="10000"/>
                  </a:schemeClr>
                </a:solidFill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BF3C5A-1A65-4166-86C8-33E8A5C0E44E}"/>
              </a:ext>
            </a:extLst>
          </p:cNvPr>
          <p:cNvGrpSpPr/>
          <p:nvPr/>
        </p:nvGrpSpPr>
        <p:grpSpPr>
          <a:xfrm>
            <a:off x="725260" y="1764195"/>
            <a:ext cx="7858181" cy="2456287"/>
            <a:chOff x="667896" y="2352780"/>
            <a:chExt cx="7858181" cy="245628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83447AE-8D5C-4AAC-902C-967AF86E4D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t="-1" r="80812" b="2963"/>
            <a:stretch/>
          </p:blipFill>
          <p:spPr>
            <a:xfrm>
              <a:off x="667896" y="2405945"/>
              <a:ext cx="1511477" cy="240312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3E89513-4698-4777-86F2-AFDE0FE4F4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EDEDED"/>
                </a:clrFrom>
                <a:clrTo>
                  <a:srgbClr val="EDEDED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29578" t="2962" r="56378"/>
            <a:stretch/>
          </p:blipFill>
          <p:spPr>
            <a:xfrm>
              <a:off x="3050823" y="2405945"/>
              <a:ext cx="1106311" cy="2403122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8D3062B-52C5-437C-86A6-28A83727DE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clrChange>
                <a:clrFrom>
                  <a:srgbClr val="E7E8EB"/>
                </a:clrFrom>
                <a:clrTo>
                  <a:srgbClr val="E7E8EB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56434" r="27945" b="2962"/>
            <a:stretch/>
          </p:blipFill>
          <p:spPr>
            <a:xfrm>
              <a:off x="5097305" y="2352780"/>
              <a:ext cx="1230489" cy="2403122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D01D317-AD18-40D5-ABB0-8A44D8889B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l="79466" t="2962" r="1346"/>
            <a:stretch/>
          </p:blipFill>
          <p:spPr>
            <a:xfrm>
              <a:off x="7014600" y="2405945"/>
              <a:ext cx="1511477" cy="2403122"/>
            </a:xfrm>
            <a:prstGeom prst="rect">
              <a:avLst/>
            </a:prstGeom>
          </p:spPr>
        </p:pic>
      </p:grp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F6F0C09-8BAE-452C-882D-020CDF94B0B3}"/>
              </a:ext>
            </a:extLst>
          </p:cNvPr>
          <p:cNvSpPr/>
          <p:nvPr/>
        </p:nvSpPr>
        <p:spPr>
          <a:xfrm>
            <a:off x="859963" y="1651981"/>
            <a:ext cx="1230489" cy="3307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Bác sĩ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BFB6B4-0DDA-4B8B-B79C-3F74E88F43B5}"/>
              </a:ext>
            </a:extLst>
          </p:cNvPr>
          <p:cNvSpPr/>
          <p:nvPr/>
        </p:nvSpPr>
        <p:spPr>
          <a:xfrm>
            <a:off x="2984009" y="1651980"/>
            <a:ext cx="1265242" cy="3307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Giáo viên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E828D6C-0FE9-4936-81BD-8558EFDD90D4}"/>
              </a:ext>
            </a:extLst>
          </p:cNvPr>
          <p:cNvSpPr/>
          <p:nvPr/>
        </p:nvSpPr>
        <p:spPr>
          <a:xfrm>
            <a:off x="5138836" y="1651978"/>
            <a:ext cx="1230489" cy="3307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Bảo vệ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5B665BA-3CBD-4846-9555-113076EAE978}"/>
              </a:ext>
            </a:extLst>
          </p:cNvPr>
          <p:cNvSpPr/>
          <p:nvPr/>
        </p:nvSpPr>
        <p:spPr>
          <a:xfrm>
            <a:off x="7232101" y="1651978"/>
            <a:ext cx="1340707" cy="3307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800" b="1">
                <a:solidFill>
                  <a:srgbClr val="0070C0"/>
                </a:solidFill>
              </a:rPr>
              <a:t>Lao công</a:t>
            </a:r>
            <a:endParaRPr lang="vi-VN" sz="1800" b="1" dirty="0">
              <a:solidFill>
                <a:srgbClr val="0070C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03C0F9-3F3C-4D5E-84D2-71244202C5F7}"/>
              </a:ext>
            </a:extLst>
          </p:cNvPr>
          <p:cNvSpPr txBox="1"/>
          <p:nvPr/>
        </p:nvSpPr>
        <p:spPr>
          <a:xfrm>
            <a:off x="490118" y="4120602"/>
            <a:ext cx="214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Chữa, khám bệnh cho mọi người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5F4FCD-0D69-4FB8-ADF4-90592BFBCD22}"/>
              </a:ext>
            </a:extLst>
          </p:cNvPr>
          <p:cNvSpPr txBox="1"/>
          <p:nvPr/>
        </p:nvSpPr>
        <p:spPr>
          <a:xfrm>
            <a:off x="2587350" y="4120601"/>
            <a:ext cx="214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>
                <a:solidFill>
                  <a:srgbClr val="FF0000"/>
                </a:solidFill>
              </a:rPr>
              <a:t>Dạy học, giúp HS lĩnh hội tri thức</a:t>
            </a:r>
            <a:endParaRPr lang="vi-VN" sz="1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46461B-79EE-48CE-A707-96A75B4E80D8}"/>
              </a:ext>
            </a:extLst>
          </p:cNvPr>
          <p:cNvSpPr txBox="1"/>
          <p:nvPr/>
        </p:nvSpPr>
        <p:spPr>
          <a:xfrm>
            <a:off x="4684582" y="4120600"/>
            <a:ext cx="2147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Canh giữ, bảo vệ khu vực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3AD5E3-5457-47BB-B596-70B3249DDB6C}"/>
              </a:ext>
            </a:extLst>
          </p:cNvPr>
          <p:cNvSpPr txBox="1"/>
          <p:nvPr/>
        </p:nvSpPr>
        <p:spPr>
          <a:xfrm>
            <a:off x="6684272" y="4120599"/>
            <a:ext cx="2286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800" dirty="0">
                <a:solidFill>
                  <a:srgbClr val="FF0000"/>
                </a:solidFill>
              </a:rPr>
              <a:t>Giữ sạch sẽ đường phố, lối xóm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10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CE2625-04F9-4239-94C4-6C1CCCA28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53862"/>
            <a:ext cx="1000265" cy="9335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853E54-E998-4621-9392-8E9B73F8E83A}"/>
              </a:ext>
            </a:extLst>
          </p:cNvPr>
          <p:cNvSpPr txBox="1"/>
          <p:nvPr/>
        </p:nvSpPr>
        <p:spPr>
          <a:xfrm>
            <a:off x="800199" y="385587"/>
            <a:ext cx="3117045" cy="470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dirty="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96ECC3D-0E58-4943-99A7-786FBE32FF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5327" y="1248181"/>
            <a:ext cx="7330904" cy="30451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05EE042-B94B-4DB4-95C6-24872C54EAA2}"/>
              </a:ext>
            </a:extLst>
          </p:cNvPr>
          <p:cNvGrpSpPr/>
          <p:nvPr/>
        </p:nvGrpSpPr>
        <p:grpSpPr>
          <a:xfrm>
            <a:off x="614834" y="3382839"/>
            <a:ext cx="2098091" cy="1110859"/>
            <a:chOff x="431947" y="3573864"/>
            <a:chExt cx="2098091" cy="111085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B0C7EE-42BF-4FFB-8588-5D9D5B5F9605}"/>
                </a:ext>
              </a:extLst>
            </p:cNvPr>
            <p:cNvSpPr txBox="1"/>
            <p:nvPr/>
          </p:nvSpPr>
          <p:spPr>
            <a:xfrm>
              <a:off x="1170091" y="4315391"/>
              <a:ext cx="135994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800">
                  <a:solidFill>
                    <a:srgbClr val="FF0000"/>
                  </a:solidFill>
                </a:rPr>
                <a:t>Giáo viên</a:t>
              </a:r>
              <a:endParaRPr lang="vi-VN" sz="1800" dirty="0">
                <a:solidFill>
                  <a:srgbClr val="FF0000"/>
                </a:solidFill>
              </a:endParaRP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A21F7E1-2B5C-4CDD-B3D8-7A778A1672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947" y="3573864"/>
              <a:ext cx="1418118" cy="11108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5EF9B89-306A-46D0-93A0-401FC7EDE56C}"/>
              </a:ext>
            </a:extLst>
          </p:cNvPr>
          <p:cNvGrpSpPr/>
          <p:nvPr/>
        </p:nvGrpSpPr>
        <p:grpSpPr>
          <a:xfrm>
            <a:off x="2875382" y="3221835"/>
            <a:ext cx="2166095" cy="1420749"/>
            <a:chOff x="2714073" y="3412860"/>
            <a:chExt cx="2166095" cy="142074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09667E-56F5-4C09-B2E3-9D45914ABDA8}"/>
                </a:ext>
              </a:extLst>
            </p:cNvPr>
            <p:cNvSpPr txBox="1"/>
            <p:nvPr/>
          </p:nvSpPr>
          <p:spPr>
            <a:xfrm>
              <a:off x="3520221" y="4315391"/>
              <a:ext cx="135994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800" dirty="0">
                  <a:solidFill>
                    <a:srgbClr val="FF0000"/>
                  </a:solidFill>
                </a:rPr>
                <a:t>Nông dân</a:t>
              </a:r>
            </a:p>
          </p:txBody>
        </p:sp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9E7D3D5C-3D56-4892-BA0F-E3949AA277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073" y="3412860"/>
              <a:ext cx="1418118" cy="1420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C05FA27B-4C21-460D-B86D-010D8AE0DDA2}"/>
              </a:ext>
            </a:extLst>
          </p:cNvPr>
          <p:cNvGrpSpPr/>
          <p:nvPr/>
        </p:nvGrpSpPr>
        <p:grpSpPr>
          <a:xfrm>
            <a:off x="5385736" y="3424674"/>
            <a:ext cx="2092096" cy="1144720"/>
            <a:chOff x="5266957" y="3540003"/>
            <a:chExt cx="2092096" cy="114472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633A3E6-A72F-4C69-B04F-8D1E885EB3EF}"/>
                </a:ext>
              </a:extLst>
            </p:cNvPr>
            <p:cNvSpPr txBox="1"/>
            <p:nvPr/>
          </p:nvSpPr>
          <p:spPr>
            <a:xfrm>
              <a:off x="5999106" y="4239695"/>
              <a:ext cx="1359947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1800" dirty="0">
                  <a:solidFill>
                    <a:srgbClr val="FF0000"/>
                  </a:solidFill>
                </a:rPr>
                <a:t>Bác sĩ</a:t>
              </a:r>
            </a:p>
          </p:txBody>
        </p:sp>
        <p:pic>
          <p:nvPicPr>
            <p:cNvPr id="1032" name="Picture 8">
              <a:extLst>
                <a:ext uri="{FF2B5EF4-FFF2-40B4-BE49-F238E27FC236}">
                  <a16:creationId xmlns:a16="http://schemas.microsoft.com/office/drawing/2014/main" id="{9F5B15B3-D356-46B9-B799-67F496780C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250" b="95000" l="5714" r="90000">
                          <a14:foregroundMark x1="64857" y1="10250" x2="49143" y2="5250"/>
                          <a14:foregroundMark x1="49143" y1="5250" x2="37143" y2="9750"/>
                          <a14:foregroundMark x1="35429" y1="50000" x2="24286" y2="58750"/>
                          <a14:foregroundMark x1="24286" y1="58750" x2="14286" y2="73250"/>
                          <a14:foregroundMark x1="14286" y1="73250" x2="22000" y2="82250"/>
                          <a14:foregroundMark x1="49143" y1="47000" x2="47143" y2="79000"/>
                          <a14:foregroundMark x1="47143" y1="79000" x2="59143" y2="89250"/>
                          <a14:foregroundMark x1="59143" y1="89250" x2="71429" y2="80250"/>
                          <a14:foregroundMark x1="71429" y1="80250" x2="68857" y2="51500"/>
                          <a14:foregroundMark x1="80857" y1="66750" x2="83429" y2="81500"/>
                          <a14:foregroundMark x1="83429" y1="81500" x2="72571" y2="75750"/>
                          <a14:foregroundMark x1="51714" y1="64500" x2="56857" y2="76250"/>
                          <a14:foregroundMark x1="56857" y1="76250" x2="43143" y2="69250"/>
                          <a14:foregroundMark x1="43143" y1="69250" x2="39143" y2="56000"/>
                          <a14:foregroundMark x1="39143" y1="56000" x2="52000" y2="56250"/>
                          <a14:foregroundMark x1="38857" y1="67000" x2="38286" y2="80250"/>
                          <a14:foregroundMark x1="38286" y1="80250" x2="51714" y2="89000"/>
                          <a14:foregroundMark x1="51714" y1="89000" x2="66857" y2="89500"/>
                          <a14:foregroundMark x1="21714" y1="59250" x2="12286" y2="68750"/>
                          <a14:foregroundMark x1="12286" y1="68750" x2="22000" y2="87250"/>
                          <a14:foregroundMark x1="52571" y1="86750" x2="38286" y2="90500"/>
                          <a14:foregroundMark x1="38286" y1="90500" x2="71714" y2="93000"/>
                          <a14:foregroundMark x1="71714" y1="93000" x2="28000" y2="95000"/>
                          <a14:foregroundMark x1="32571" y1="71750" x2="33429" y2="62500"/>
                          <a14:foregroundMark x1="5714" y1="70500" x2="5714" y2="70500"/>
                          <a14:foregroundMark x1="23429" y1="67500" x2="33714" y2="62750"/>
                          <a14:foregroundMark x1="60000" y1="52750" x2="63429" y2="69250"/>
                          <a14:foregroundMark x1="63429" y1="69250" x2="63429" y2="69500"/>
                          <a14:foregroundMark x1="63429" y1="69750" x2="58857" y2="83250"/>
                          <a14:foregroundMark x1="84000" y1="61500" x2="88000" y2="70250"/>
                          <a14:foregroundMark x1="73143" y1="67000" x2="70286" y2="67000"/>
                          <a14:foregroundMark x1="48286" y1="57000" x2="48286" y2="57000"/>
                          <a14:foregroundMark x1="43429" y1="51250" x2="43429" y2="51250"/>
                          <a14:foregroundMark x1="60000" y1="52500" x2="60000" y2="52500"/>
                          <a14:foregroundMark x1="60000" y1="50750" x2="58286" y2="56750"/>
                          <a14:foregroundMark x1="58286" y1="56750" x2="56000" y2="62000"/>
                          <a14:foregroundMark x1="18000" y1="74750" x2="22571" y2="7775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6957" y="3540003"/>
              <a:ext cx="1001630" cy="114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F4C62FC-39AE-4CEC-BD5E-CD4E54DF6C5F}"/>
              </a:ext>
            </a:extLst>
          </p:cNvPr>
          <p:cNvSpPr txBox="1"/>
          <p:nvPr/>
        </p:nvSpPr>
        <p:spPr>
          <a:xfrm>
            <a:off x="2982846" y="670331"/>
            <a:ext cx="3539461" cy="577850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C00000"/>
                </a:solidFill>
              </a:rPr>
              <a:t>Đọc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thơ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và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đoán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nghề</a:t>
            </a:r>
            <a:r>
              <a:rPr lang="en-US" sz="2400" b="1" dirty="0">
                <a:solidFill>
                  <a:srgbClr val="C00000"/>
                </a:solidFill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224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 32.Nghecuame,nghecuacha[20210610165622152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SLIDETITLE_AUTOSE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149</Words>
  <Application>Microsoft Office PowerPoint</Application>
  <PresentationFormat>On-screen Show (16:9)</PresentationFormat>
  <Paragraphs>22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Pangolin</vt:lpstr>
      <vt:lpstr>UTM Cookies</vt:lpstr>
      <vt:lpstr>UTM Androgyne</vt:lpstr>
      <vt:lpstr>Arial</vt:lpstr>
      <vt:lpstr>Baloo 2</vt:lpstr>
      <vt:lpstr>English Vocabulary Workshop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Phạm Thanh Hằng (ADAS – GV)</cp:lastModifiedBy>
  <cp:revision>31</cp:revision>
  <dcterms:modified xsi:type="dcterms:W3CDTF">2021-06-10T18:07:30Z</dcterms:modified>
</cp:coreProperties>
</file>