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sldIdLst>
    <p:sldId id="2632" r:id="rId3"/>
    <p:sldId id="276" r:id="rId4"/>
    <p:sldId id="257" r:id="rId5"/>
    <p:sldId id="2631" r:id="rId6"/>
    <p:sldId id="258" r:id="rId7"/>
    <p:sldId id="262" r:id="rId8"/>
    <p:sldId id="288" r:id="rId9"/>
    <p:sldId id="2643" r:id="rId10"/>
    <p:sldId id="2645" r:id="rId11"/>
    <p:sldId id="267" r:id="rId12"/>
    <p:sldId id="2635" r:id="rId13"/>
    <p:sldId id="2646" r:id="rId14"/>
    <p:sldId id="269" r:id="rId15"/>
    <p:sldId id="2633" r:id="rId16"/>
    <p:sldId id="2634" r:id="rId17"/>
    <p:sldId id="2647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4576D-DD3E-4FF6-8F9B-AA8F7B66C3D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AC8BB-77DA-455A-88CB-157447A4A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078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3AC8BB-77DA-455A-88CB-157447A4A4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431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3AC8BB-77DA-455A-88CB-157447A4A4F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78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2871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2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500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8E795C-27D3-4404-9671-CD26A80278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234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35781-0EDF-4F73-A6E8-E394C5707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54450-93C1-458F-A239-459EEC0A99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3EC09-1019-451A-A9D3-6CD0D1DF87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F7A81-E184-4223-A8FB-A67AA2728F41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FB2F0-BAB3-45BE-A387-5D7BBF397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CD2E9-8BBD-47F1-A8A9-01BAA7D64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63864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D916C-2FE2-46F2-93D5-311142E34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C73126-E515-498A-B087-21D7C67B7F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0B722-EAB9-4F70-89DF-D9770261F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F7A81-E184-4223-A8FB-A67AA2728F41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576EB-D920-4F00-B55F-FFE50791D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2ED0A-2A7A-4221-A31E-FBB17D483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0876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AE54A2-5C6B-4E0D-86CD-9CF87BAD04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918533-A9CF-480F-9712-9712D45C6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F2731-0CA3-43AF-A75D-07530F104E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F7A81-E184-4223-A8FB-A67AA2728F41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58078-2758-4B02-A766-5272CA1F0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0E971-0D6D-4E30-8D96-12BD75613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29230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3D835F-DAE6-4C7A-A7C8-1B3F02B4D5A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BB8287-26D3-4559-9FE3-53F253AD02D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295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3D835F-DAE6-4C7A-A7C8-1B3F02B4D5A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BB8287-26D3-4559-9FE3-53F253AD02D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2609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3D835F-DAE6-4C7A-A7C8-1B3F02B4D5A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BB8287-26D3-4559-9FE3-53F253AD02D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80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3D835F-DAE6-4C7A-A7C8-1B3F02B4D5A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BB8287-26D3-4559-9FE3-53F253AD02D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7939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3D835F-DAE6-4C7A-A7C8-1B3F02B4D5A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BB8287-26D3-4559-9FE3-53F253AD02D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7730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3D835F-DAE6-4C7A-A7C8-1B3F02B4D5A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BB8287-26D3-4559-9FE3-53F253AD02D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517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3D835F-DAE6-4C7A-A7C8-1B3F02B4D5A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BB8287-26D3-4559-9FE3-53F253AD02D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8108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3D835F-DAE6-4C7A-A7C8-1B3F02B4D5A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BB8287-26D3-4559-9FE3-53F253AD02D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4098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F38B9-EABF-4BF2-B407-46A79338B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43789-E18A-4FD9-A99C-FCFBF5DB0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44062-3B58-4D82-B20D-92D4F8ECB8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F7A81-E184-4223-A8FB-A67AA2728F41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B4E46-0EF1-49A1-A6F1-12B8D242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76EFC-AA8E-4FEB-A3CC-11CB1545D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45520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3D835F-DAE6-4C7A-A7C8-1B3F02B4D5A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BB8287-26D3-4559-9FE3-53F253AD02D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78415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3D835F-DAE6-4C7A-A7C8-1B3F02B4D5A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BB8287-26D3-4559-9FE3-53F253AD02D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9826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33D835F-DAE6-4C7A-A7C8-1B3F02B4D5AD}" type="datetimeFigureOut">
              <a:rPr lang="es-ES" smtClean="0"/>
              <a:t>28/09/2022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6BB8287-26D3-4559-9FE3-53F253AD02D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103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7F981-0D7E-4C74-80A4-3A2F79B59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372FB2-7A71-435B-9965-89C12413C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A927F-3E9E-4F2F-B523-6508CD255A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F7A81-E184-4223-A8FB-A67AA2728F41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08836-A911-4EC7-8C16-101868D73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B3560-FB8E-4B2C-AFA9-E19707393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6882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DAD8A-76DB-4956-9C29-549DC38B4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8FB7D-FA5E-4CA5-B441-BA14F87A8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A2C431-75AC-46FF-ADC9-491840552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2CC7B-5693-4F2C-B25A-58CFF0B45D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F7A81-E184-4223-A8FB-A67AA2728F41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D8D667-4E98-4A51-BB6F-CDE3317FC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D400D-1CCD-4074-B1AC-AB4216940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64692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C7697-7B56-4E56-A144-BFC17456E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2478F5-3138-4873-AD3D-D5B02C1EA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59C603-8B19-4E41-B2FC-8801644D3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DF18CA-1FFF-4942-A758-18A88AAB4D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31D86A-F8E6-4555-A439-B845939360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49BBB9-56E5-4DAF-9C95-7E600BCCE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F7A81-E184-4223-A8FB-A67AA2728F41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122144-8B56-4B20-8665-06CC7D1D4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250A1A-682F-472A-BFCE-421866FE3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00812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76D0B-5D9E-485B-BFD7-9CB5DE6CB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DF8BFB-B3DE-4015-B589-3B5BFCEB90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F7A81-E184-4223-A8FB-A67AA2728F41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AC48E2-7AAD-4B71-BD75-D2DD31B02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2ACE64-1983-458A-B4BC-62CDD22F5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698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6233E3-8DBE-46D9-A874-D3B0917FC0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F7A81-E184-4223-A8FB-A67AA2728F41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C732DB-D79A-49F4-A946-E18F30CEA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BEF1D1-5497-44BE-9702-547504A7B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4132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1BFBD-503E-49C7-BAA3-DC49430AC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0CB13-BF8D-449F-8AAF-B949568AC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97223-0C33-4033-A444-FAC61F0CC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91AF62-7FA6-43BB-A14B-A2C043B06A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F7A81-E184-4223-A8FB-A67AA2728F41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DABDF0-9497-4CCA-A3BA-C3A0D97F4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914816-31E2-4A39-8EAB-8321BCF83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1092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94E8A-E3C0-4CB2-94DD-798406CA8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CEE817-4817-41BA-B053-6907FA4D6D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46633A-7D11-4A3B-A86B-6A53B4996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3B744-0271-49C9-939E-F91976A1E4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F7A81-E184-4223-A8FB-A67AA2728F41}" type="datetimeFigureOut">
              <a:rPr lang="vi-VN" smtClean="0"/>
              <a:t>28/09/2022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A26611-8A44-4C5D-BE4B-9BC2BB8E2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54B08-C4E2-4A12-B2CC-A406E567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77936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A85775B-8A46-4751-A314-B28FAA1607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1175" y="495300"/>
            <a:ext cx="1180802" cy="118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2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7543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gif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microsoft.com/office/2007/relationships/hdphoto" Target="../media/hdphoto12.wdp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5.png"/><Relationship Id="rId11" Type="http://schemas.microsoft.com/office/2007/relationships/hdphoto" Target="../media/hdphoto14.wdp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4" Type="http://schemas.openxmlformats.org/officeDocument/2006/relationships/image" Target="../media/image6.gif"/><Relationship Id="rId9" Type="http://schemas.microsoft.com/office/2007/relationships/hdphoto" Target="../media/hdphoto1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.gif"/><Relationship Id="rId7" Type="http://schemas.microsoft.com/office/2007/relationships/hdphoto" Target="../media/hdphoto1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microsoft.com/office/2007/relationships/hdphoto" Target="../media/hdphoto1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hdphoto" Target="../media/hdphoto14.wdp"/><Relationship Id="rId3" Type="http://schemas.openxmlformats.org/officeDocument/2006/relationships/tags" Target="../tags/tag5.xml"/><Relationship Id="rId7" Type="http://schemas.openxmlformats.org/officeDocument/2006/relationships/image" Target="../media/image32.png"/><Relationship Id="rId12" Type="http://schemas.openxmlformats.org/officeDocument/2006/relationships/image" Target="../media/image29.png"/><Relationship Id="rId2" Type="http://schemas.openxmlformats.org/officeDocument/2006/relationships/tags" Target="../tags/tag4.xml"/><Relationship Id="rId16" Type="http://schemas.openxmlformats.org/officeDocument/2006/relationships/image" Target="../media/image34.png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11" Type="http://schemas.microsoft.com/office/2007/relationships/hdphoto" Target="../media/hdphoto12.wdp"/><Relationship Id="rId5" Type="http://schemas.openxmlformats.org/officeDocument/2006/relationships/notesSlide" Target="../notesSlides/notesSlide3.xml"/><Relationship Id="rId15" Type="http://schemas.openxmlformats.org/officeDocument/2006/relationships/image" Target="../media/image33.png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2.xml"/><Relationship Id="rId9" Type="http://schemas.microsoft.com/office/2007/relationships/hdphoto" Target="../media/hdphoto13.wdp"/><Relationship Id="rId14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microsoft.com/office/2007/relationships/hdphoto" Target="../media/hdphoto1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3.png"/><Relationship Id="rId5" Type="http://schemas.microsoft.com/office/2007/relationships/hdphoto" Target="../media/hdphoto13.wdp"/><Relationship Id="rId10" Type="http://schemas.openxmlformats.org/officeDocument/2006/relationships/image" Target="../media/image6.gif"/><Relationship Id="rId4" Type="http://schemas.openxmlformats.org/officeDocument/2006/relationships/image" Target="../media/image28.png"/><Relationship Id="rId9" Type="http://schemas.microsoft.com/office/2007/relationships/hdphoto" Target="../media/hdphoto14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27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6.gif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6.gif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39.png"/><Relationship Id="rId4" Type="http://schemas.microsoft.com/office/2007/relationships/hdphoto" Target="../media/hdphoto15.wdp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4.wdp"/><Relationship Id="rId7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11" Type="http://schemas.microsoft.com/office/2007/relationships/hdphoto" Target="../media/hdphoto6.wdp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11" Type="http://schemas.microsoft.com/office/2007/relationships/hdphoto" Target="../media/hdphoto7.wdp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microsoft.com/office/2007/relationships/hdphoto" Target="../media/hdphoto11.wdp"/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microsoft.com/office/2007/relationships/hdphoto" Target="../media/hdphoto8.wdp"/><Relationship Id="rId11" Type="http://schemas.microsoft.com/office/2007/relationships/hdphoto" Target="../media/hdphoto10.wdp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microsoft.com/office/2007/relationships/hdphoto" Target="../media/hdphoto3.wdp"/><Relationship Id="rId9" Type="http://schemas.openxmlformats.org/officeDocument/2006/relationships/image" Target="../media/image6.gif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gif"/><Relationship Id="rId7" Type="http://schemas.microsoft.com/office/2007/relationships/hdphoto" Target="../media/hdphoto1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microsoft.com/office/2007/relationships/hdphoto" Target="../media/hdphoto1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microsoft.com/office/2007/relationships/hdphoto" Target="../media/hdphoto1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12F5F0-8531-4FC9-9E5F-F50C16054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467EA9E-6F4F-4D92-A4EE-8A4AF050839C}"/>
              </a:ext>
            </a:extLst>
          </p:cNvPr>
          <p:cNvGrpSpPr/>
          <p:nvPr/>
        </p:nvGrpSpPr>
        <p:grpSpPr>
          <a:xfrm>
            <a:off x="3982279" y="756691"/>
            <a:ext cx="4784034" cy="4850295"/>
            <a:chOff x="4068420" y="1003852"/>
            <a:chExt cx="4784034" cy="4850295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7C90DAA-BBAF-4B0A-9DC4-FA3CBC2F5785}"/>
                </a:ext>
              </a:extLst>
            </p:cNvPr>
            <p:cNvSpPr/>
            <p:nvPr/>
          </p:nvSpPr>
          <p:spPr>
            <a:xfrm>
              <a:off x="4068420" y="1003852"/>
              <a:ext cx="4784034" cy="4850295"/>
            </a:xfrm>
            <a:prstGeom prst="ellipse">
              <a:avLst/>
            </a:prstGeom>
            <a:gradFill>
              <a:gsLst>
                <a:gs pos="0">
                  <a:srgbClr val="FFB535"/>
                </a:gs>
                <a:gs pos="74000">
                  <a:srgbClr val="FFD559"/>
                </a:gs>
                <a:gs pos="83000">
                  <a:srgbClr val="FFD559"/>
                </a:gs>
                <a:gs pos="100000">
                  <a:srgbClr val="E9A22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D5AA274-DBE8-4C52-994E-2B92375DD2C0}"/>
                </a:ext>
              </a:extLst>
            </p:cNvPr>
            <p:cNvSpPr/>
            <p:nvPr/>
          </p:nvSpPr>
          <p:spPr>
            <a:xfrm>
              <a:off x="5367130" y="1510747"/>
              <a:ext cx="424070" cy="424070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ABADA6F-3423-4271-952A-EC5AB9358F04}"/>
                </a:ext>
              </a:extLst>
            </p:cNvPr>
            <p:cNvSpPr/>
            <p:nvPr/>
          </p:nvSpPr>
          <p:spPr>
            <a:xfrm rot="20490045">
              <a:off x="6461745" y="1085242"/>
              <a:ext cx="245163" cy="424070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D584BE3-B2CE-444C-A2F9-043D1FE1D544}"/>
                </a:ext>
              </a:extLst>
            </p:cNvPr>
            <p:cNvSpPr/>
            <p:nvPr/>
          </p:nvSpPr>
          <p:spPr>
            <a:xfrm rot="1727936">
              <a:off x="6765572" y="1412789"/>
              <a:ext cx="206906" cy="248921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BC62138-A7C5-4A97-B873-99D7DC78DE89}"/>
                </a:ext>
              </a:extLst>
            </p:cNvPr>
            <p:cNvSpPr/>
            <p:nvPr/>
          </p:nvSpPr>
          <p:spPr>
            <a:xfrm rot="1727936">
              <a:off x="8114386" y="2447481"/>
              <a:ext cx="388575" cy="353173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0F0EE30-AEEA-4407-B247-FCBB5A717F47}"/>
                </a:ext>
              </a:extLst>
            </p:cNvPr>
            <p:cNvSpPr/>
            <p:nvPr/>
          </p:nvSpPr>
          <p:spPr>
            <a:xfrm rot="1727936">
              <a:off x="5262301" y="4364802"/>
              <a:ext cx="633729" cy="667841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CD9ECC7-7E86-4A4C-BFEA-61A226A73D3B}"/>
                </a:ext>
              </a:extLst>
            </p:cNvPr>
            <p:cNvSpPr/>
            <p:nvPr/>
          </p:nvSpPr>
          <p:spPr>
            <a:xfrm rot="1727936">
              <a:off x="7101104" y="3608981"/>
              <a:ext cx="585406" cy="58440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BB1DBF3-4842-4B15-8513-083CA5239EB1}"/>
                </a:ext>
              </a:extLst>
            </p:cNvPr>
            <p:cNvSpPr/>
            <p:nvPr/>
          </p:nvSpPr>
          <p:spPr>
            <a:xfrm rot="1727936">
              <a:off x="4445250" y="3233875"/>
              <a:ext cx="585406" cy="58440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3373FBA-04BD-4B93-BE6C-4957E8C86358}"/>
                </a:ext>
              </a:extLst>
            </p:cNvPr>
            <p:cNvSpPr/>
            <p:nvPr/>
          </p:nvSpPr>
          <p:spPr>
            <a:xfrm rot="1727936">
              <a:off x="6679002" y="5196601"/>
              <a:ext cx="354283" cy="32605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C1D5D8-E364-4489-AEC3-7327D3556D36}"/>
                </a:ext>
              </a:extLst>
            </p:cNvPr>
            <p:cNvSpPr/>
            <p:nvPr/>
          </p:nvSpPr>
          <p:spPr>
            <a:xfrm rot="1727936">
              <a:off x="6135362" y="2810748"/>
              <a:ext cx="354283" cy="32605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24EE0216-2EFD-493F-AFC0-3F2C0916EE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426" b="62778" l="51458" r="65521">
                        <a14:foregroundMark x1="52344" y1="62778" x2="52344" y2="62778"/>
                        <a14:foregroundMark x1="59948" y1="62778" x2="59948" y2="62778"/>
                        <a14:foregroundMark x1="59010" y1="38704" x2="59010" y2="38704"/>
                        <a14:foregroundMark x1="59115" y1="38426" x2="59115" y2="38426"/>
                        <a14:backgroundMark x1="53750" y1="56481" x2="53750" y2="56481"/>
                      </a14:backgroundRemoval>
                    </a14:imgEffect>
                  </a14:imgLayer>
                </a14:imgProps>
              </a:ext>
            </a:extLst>
          </a:blip>
          <a:srcRect l="49784" t="35652" r="32722" b="34419"/>
          <a:stretch/>
        </p:blipFill>
        <p:spPr>
          <a:xfrm>
            <a:off x="8969562" y="2206694"/>
            <a:ext cx="2077973" cy="199957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9BA8546-C77F-4BE0-AAB2-919879444D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26" b="61019" l="19010" r="48542">
                        <a14:foregroundMark x1="27760" y1="20741" x2="27448" y2="30833"/>
                        <a14:foregroundMark x1="25469" y1="21111" x2="24740" y2="29074"/>
                        <a14:foregroundMark x1="24896" y1="23981" x2="24896" y2="26204"/>
                        <a14:foregroundMark x1="24219" y1="22222" x2="23646" y2="27963"/>
                        <a14:foregroundMark x1="23281" y1="24630" x2="22969" y2="31667"/>
                        <a14:foregroundMark x1="22969" y1="31667" x2="22969" y2="31667"/>
                        <a14:foregroundMark x1="22604" y1="27407" x2="22552" y2="33796"/>
                        <a14:foregroundMark x1="22552" y1="26759" x2="22760" y2="34815"/>
                        <a14:foregroundMark x1="22760" y1="34815" x2="22760" y2="34815"/>
                        <a14:foregroundMark x1="22760" y1="27037" x2="25260" y2="40093"/>
                        <a14:foregroundMark x1="25260" y1="40093" x2="25260" y2="40093"/>
                        <a14:foregroundMark x1="23490" y1="8426" x2="23490" y2="8426"/>
                        <a14:foregroundMark x1="19219" y1="29352" x2="19219" y2="29352"/>
                        <a14:foregroundMark x1="34583" y1="54352" x2="36771" y2="58981"/>
                        <a14:foregroundMark x1="39479" y1="49259" x2="40104" y2="55463"/>
                        <a14:foregroundMark x1="38646" y1="40000" x2="39479" y2="49444"/>
                        <a14:foregroundMark x1="39479" y1="49444" x2="39479" y2="49444"/>
                        <a14:foregroundMark x1="39635" y1="29630" x2="40885" y2="43889"/>
                        <a14:foregroundMark x1="40885" y1="43889" x2="40885" y2="43889"/>
                        <a14:foregroundMark x1="42917" y1="35000" x2="43281" y2="42037"/>
                        <a14:foregroundMark x1="43281" y1="42037" x2="43438" y2="41759"/>
                        <a14:foregroundMark x1="44792" y1="31852" x2="44792" y2="36574"/>
                        <a14:foregroundMark x1="43490" y1="40648" x2="43906" y2="43981"/>
                        <a14:foregroundMark x1="44635" y1="37963" x2="44583" y2="42778"/>
                        <a14:foregroundMark x1="44635" y1="48981" x2="45260" y2="51296"/>
                        <a14:foregroundMark x1="34740" y1="61019" x2="34740" y2="61019"/>
                        <a14:foregroundMark x1="33594" y1="53889" x2="33958" y2="58704"/>
                        <a14:foregroundMark x1="45625" y1="35000" x2="45625" y2="35000"/>
                        <a14:foregroundMark x1="45938" y1="51296" x2="45938" y2="51296"/>
                        <a14:foregroundMark x1="20990" y1="18519" x2="20990" y2="18519"/>
                        <a14:foregroundMark x1="22917" y1="11389" x2="22917" y2="11389"/>
                        <a14:foregroundMark x1="19271" y1="34722" x2="19271" y2="34722"/>
                        <a14:foregroundMark x1="40729" y1="42130" x2="39635" y2="53889"/>
                        <a14:foregroundMark x1="33073" y1="60833" x2="33073" y2="60833"/>
                        <a14:foregroundMark x1="31927" y1="58056" x2="33906" y2="59074"/>
                        <a14:foregroundMark x1="47292" y1="51296" x2="47292" y2="51296"/>
                        <a14:foregroundMark x1="47865" y1="51574" x2="47865" y2="51574"/>
                        <a14:foregroundMark x1="48542" y1="51852" x2="48542" y2="51852"/>
                        <a14:foregroundMark x1="48073" y1="51759" x2="48073" y2="51759"/>
                        <a14:foregroundMark x1="21875" y1="15370" x2="21875" y2="15370"/>
                        <a14:foregroundMark x1="22500" y1="12870" x2="22500" y2="12870"/>
                        <a14:foregroundMark x1="20000" y1="22037" x2="20000" y2="22037"/>
                        <a14:foregroundMark x1="21094" y1="18148" x2="21094" y2="18148"/>
                        <a14:foregroundMark x1="21458" y1="16852" x2="21458" y2="16852"/>
                        <a14:foregroundMark x1="20781" y1="19352" x2="20781" y2="19444"/>
                        <a14:foregroundMark x1="20521" y1="20000" x2="20365" y2="20463"/>
                        <a14:foregroundMark x1="19635" y1="23333" x2="19635" y2="23333"/>
                        <a14:foregroundMark x1="19010" y1="27315" x2="19010" y2="27315"/>
                      </a14:backgroundRemoval>
                    </a14:imgEffect>
                  </a14:imgLayer>
                </a14:imgProps>
              </a:ext>
            </a:extLst>
          </a:blip>
          <a:srcRect l="16615" t="4867" r="50514" b="36767"/>
          <a:stretch/>
        </p:blipFill>
        <p:spPr>
          <a:xfrm rot="21026916">
            <a:off x="-6351" y="1741584"/>
            <a:ext cx="2626353" cy="262310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C066590-2E1D-44E4-97F1-51732C18DF25}"/>
              </a:ext>
            </a:extLst>
          </p:cNvPr>
          <p:cNvSpPr txBox="1"/>
          <p:nvPr/>
        </p:nvSpPr>
        <p:spPr>
          <a:xfrm>
            <a:off x="5498831" y="2085705"/>
            <a:ext cx="12758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Toán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C2FD081-9D7F-4B4D-A8BD-19509FB99B32}"/>
              </a:ext>
            </a:extLst>
          </p:cNvPr>
          <p:cNvGrpSpPr/>
          <p:nvPr/>
        </p:nvGrpSpPr>
        <p:grpSpPr>
          <a:xfrm>
            <a:off x="2617439" y="1123810"/>
            <a:ext cx="6843940" cy="715765"/>
            <a:chOff x="2873170" y="343910"/>
            <a:chExt cx="4312010" cy="1280575"/>
          </a:xfrm>
        </p:grpSpPr>
        <p:sp>
          <p:nvSpPr>
            <p:cNvPr id="33" name="îṥḷíďê">
              <a:extLst>
                <a:ext uri="{FF2B5EF4-FFF2-40B4-BE49-F238E27FC236}">
                  <a16:creationId xmlns:a16="http://schemas.microsoft.com/office/drawing/2014/main" id="{E8FF943E-5AAA-4EBF-90ED-29B961551597}"/>
                </a:ext>
              </a:extLst>
            </p:cNvPr>
            <p:cNvSpPr/>
            <p:nvPr/>
          </p:nvSpPr>
          <p:spPr bwMode="auto">
            <a:xfrm>
              <a:off x="2873170" y="343910"/>
              <a:ext cx="4312010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Google Shape;5317;p41">
              <a:extLst>
                <a:ext uri="{FF2B5EF4-FFF2-40B4-BE49-F238E27FC236}">
                  <a16:creationId xmlns:a16="http://schemas.microsoft.com/office/drawing/2014/main" id="{845D2110-89EC-48B4-A066-E7C728787C9D}"/>
                </a:ext>
              </a:extLst>
            </p:cNvPr>
            <p:cNvSpPr txBox="1">
              <a:spLocks/>
            </p:cNvSpPr>
            <p:nvPr/>
          </p:nvSpPr>
          <p:spPr>
            <a:xfrm>
              <a:off x="3297689" y="440029"/>
              <a:ext cx="3646558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Thứ ... ngày ... tháng ... năm...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35" name="Picture 34" descr="Logo&#10;&#10;Description automatically generated">
            <a:extLst>
              <a:ext uri="{FF2B5EF4-FFF2-40B4-BE49-F238E27FC236}">
                <a16:creationId xmlns:a16="http://schemas.microsoft.com/office/drawing/2014/main" id="{5E292070-BC00-47FF-BB24-01891F5B1B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8687" y="0"/>
            <a:ext cx="2868419" cy="76873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4182413-6A12-4B97-8577-372DE1A4624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324" b="77367" l="69067" r="86991">
                        <a14:foregroundMark x1="80417" y1="37778" x2="80938" y2="39630"/>
                        <a14:foregroundMark x1="82083" y1="38241" x2="82083" y2="38241"/>
                      </a14:backgroundRemoval>
                    </a14:imgEffect>
                  </a14:imgLayer>
                </a14:imgProps>
              </a:ext>
            </a:extLst>
          </a:blip>
          <a:srcRect l="66827" t="24444" r="10769" b="16752"/>
          <a:stretch/>
        </p:blipFill>
        <p:spPr>
          <a:xfrm>
            <a:off x="-3907755" y="1467543"/>
            <a:ext cx="1798137" cy="265476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8CEF38A-B11E-46C5-B3F2-C113794C456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3056" b="65463" l="32448" r="46042">
                        <a14:foregroundMark x1="38802" y1="33056" x2="40417" y2="33241"/>
                        <a14:foregroundMark x1="41719" y1="60278" x2="42292" y2="63333"/>
                        <a14:foregroundMark x1="43229" y1="65278" x2="43490" y2="65463"/>
                      </a14:backgroundRemoval>
                    </a14:imgEffect>
                  </a14:imgLayer>
                </a14:imgProps>
              </a:ext>
            </a:extLst>
          </a:blip>
          <a:srcRect l="30784" t="29972" r="52211" b="31318"/>
          <a:stretch/>
        </p:blipFill>
        <p:spPr>
          <a:xfrm>
            <a:off x="14937992" y="3723581"/>
            <a:ext cx="1525232" cy="19530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5F49844-B8EB-41AD-96C9-36F7298572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2751" y="3016244"/>
            <a:ext cx="7706012" cy="19386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70E44A-2233-4A4E-B171-0C233A6B0FB7}"/>
              </a:ext>
            </a:extLst>
          </p:cNvPr>
          <p:cNvSpPr txBox="1"/>
          <p:nvPr/>
        </p:nvSpPr>
        <p:spPr>
          <a:xfrm>
            <a:off x="5715000" y="4929808"/>
            <a:ext cx="2305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(</a:t>
            </a:r>
            <a:r>
              <a:rPr lang="en-US" sz="3600" b="1" dirty="0" err="1">
                <a:solidFill>
                  <a:srgbClr val="7030A0"/>
                </a:solidFill>
              </a:rPr>
              <a:t>Tiết</a:t>
            </a:r>
            <a:r>
              <a:rPr lang="en-US" sz="3600" b="1" dirty="0">
                <a:solidFill>
                  <a:srgbClr val="7030A0"/>
                </a:solidFill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832517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fill="hold" nodeType="withEffect" p14:presetBounceEnd="98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98000">
                                          <p:cBhvr>
                                            <p:cTn id="10" dur="20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2.08333E-6 4.07407E-6 L 2.08333E-6 -0.04005 " pathEditMode="relative" rAng="0" ptsTypes="AA">
                                          <p:cBhvr>
                                            <p:cTn id="12" dur="2350" spd="-100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fill="hold" nodeType="withEffect" p14:presetBounceEnd="98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98000">
                                          <p:cBhvr>
                                            <p:cTn id="18" dur="200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-3.33333E-6 -2.59259E-6 L -3.33333E-6 -0.04004 " pathEditMode="relative" rAng="0" ptsTypes="AA">
                                          <p:cBhvr>
                                            <p:cTn id="20" dur="2350" spd="-100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0" dur="20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2.08333E-6 4.07407E-6 L 2.08333E-6 -0.04005 " pathEditMode="relative" rAng="0" ptsTypes="AA">
                                          <p:cBhvr>
                                            <p:cTn id="12" dur="2350" spd="-100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200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-3.33333E-6 -2.59259E-6 L -3.33333E-6 -0.04004 " pathEditMode="relative" rAng="0" ptsTypes="AA">
                                          <p:cBhvr>
                                            <p:cTn id="20" dur="2350" spd="-100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638DE6-96DA-4B41-AC83-B9F9685320F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B4D1B8-AC11-4911-9F3A-83BAE7056F15}"/>
              </a:ext>
            </a:extLst>
          </p:cNvPr>
          <p:cNvSpPr/>
          <p:nvPr/>
        </p:nvSpPr>
        <p:spPr>
          <a:xfrm>
            <a:off x="0" y="5737413"/>
            <a:ext cx="12192000" cy="1120588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3CEE989-3C48-4770-889D-5D95A7251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10" y="101709"/>
            <a:ext cx="2711568" cy="7267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48D0AE0-4895-4512-BD8D-D708A327EBE4}"/>
              </a:ext>
            </a:extLst>
          </p:cNvPr>
          <p:cNvSpPr/>
          <p:nvPr/>
        </p:nvSpPr>
        <p:spPr>
          <a:xfrm>
            <a:off x="2883878" y="360635"/>
            <a:ext cx="9308122" cy="208848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41C16B-AB94-4444-A865-A315070AF6E3}"/>
              </a:ext>
            </a:extLst>
          </p:cNvPr>
          <p:cNvSpPr/>
          <p:nvPr/>
        </p:nvSpPr>
        <p:spPr>
          <a:xfrm>
            <a:off x="0" y="6125121"/>
            <a:ext cx="12192000" cy="266894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05790B0-D73C-4EEB-9BF2-8392D433D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4310" y="-101709"/>
            <a:ext cx="12372816" cy="695970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B58512B-ABD5-44AA-963A-4C7C8CAF8C0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481" b="77500" l="23854" r="36823">
                        <a14:foregroundMark x1="27552" y1="75926" x2="28229" y2="75926"/>
                        <a14:foregroundMark x1="27813" y1="77500" x2="27813" y2="77500"/>
                        <a14:foregroundMark x1="36823" y1="75556" x2="36823" y2="75556"/>
                        <a14:foregroundMark x1="36719" y1="76389" x2="36719" y2="76389"/>
                        <a14:foregroundMark x1="30365" y1="31481" x2="30365" y2="31481"/>
                        <a14:foregroundMark x1="25000" y1="36204" x2="25000" y2="36204"/>
                        <a14:foregroundMark x1="24688" y1="35463" x2="24688" y2="35463"/>
                        <a14:foregroundMark x1="24688" y1="36852" x2="24688" y2="36852"/>
                        <a14:backgroundMark x1="26302" y1="45278" x2="26510" y2="46944"/>
                        <a14:backgroundMark x1="32396" y1="43889" x2="32396" y2="43889"/>
                      </a14:backgroundRemoval>
                    </a14:imgEffect>
                  </a14:imgLayer>
                </a14:imgProps>
              </a:ext>
            </a:extLst>
          </a:blip>
          <a:srcRect l="22404" t="26928" r="61544" b="21307"/>
          <a:stretch/>
        </p:blipFill>
        <p:spPr>
          <a:xfrm>
            <a:off x="5036785" y="3033425"/>
            <a:ext cx="1957063" cy="35500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112D51C-ADC6-48BC-9D30-39FC3172BF2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093" b="78333" l="21563" r="39323">
                        <a14:foregroundMark x1="32552" y1="38333" x2="33333" y2="42407"/>
                        <a14:foregroundMark x1="26667" y1="40463" x2="27604" y2="40093"/>
                        <a14:foregroundMark x1="26250" y1="38704" x2="28229" y2="39907"/>
                        <a14:foregroundMark x1="31875" y1="33611" x2="34115" y2="34444"/>
                        <a14:foregroundMark x1="32865" y1="32963" x2="35104" y2="34907"/>
                        <a14:foregroundMark x1="27371" y1="36019" x2="26563" y2="36574"/>
                        <a14:foregroundMark x1="31146" y1="33426" x2="27371" y2="36019"/>
                        <a14:foregroundMark x1="25833" y1="38796" x2="25365" y2="41759"/>
                        <a14:foregroundMark x1="25625" y1="42778" x2="27813" y2="41944"/>
                        <a14:foregroundMark x1="35833" y1="34815" x2="35885" y2="35556"/>
                        <a14:foregroundMark x1="36719" y1="34815" x2="35885" y2="36481"/>
                        <a14:foregroundMark x1="33490" y1="33333" x2="35156" y2="34630"/>
                        <a14:foregroundMark x1="32604" y1="32500" x2="33438" y2="32778"/>
                        <a14:foregroundMark x1="29375" y1="32222" x2="29896" y2="33333"/>
                        <a14:foregroundMark x1="29167" y1="32315" x2="29271" y2="36389"/>
                        <a14:foregroundMark x1="28385" y1="31296" x2="28750" y2="32407"/>
                        <a14:foregroundMark x1="33177" y1="30463" x2="33177" y2="30463"/>
                        <a14:foregroundMark x1="28125" y1="30093" x2="28125" y2="30093"/>
                        <a14:foregroundMark x1="35104" y1="73981" x2="37448" y2="74907"/>
                        <a14:foregroundMark x1="37865" y1="76111" x2="37969" y2="76481"/>
                        <a14:foregroundMark x1="39010" y1="73981" x2="38802" y2="74907"/>
                        <a14:foregroundMark x1="33542" y1="74352" x2="35000" y2="74352"/>
                        <a14:foregroundMark x1="24635" y1="76667" x2="26875" y2="74167"/>
                        <a14:foregroundMark x1="28073" y1="75000" x2="28958" y2="74444"/>
                        <a14:foregroundMark x1="23177" y1="75278" x2="23385" y2="76574"/>
                        <a14:foregroundMark x1="23385" y1="74537" x2="23385" y2="74537"/>
                        <a14:foregroundMark x1="23125" y1="74907" x2="23125" y2="74907"/>
                        <a14:foregroundMark x1="22969" y1="74815" x2="22969" y2="74815"/>
                        <a14:foregroundMark x1="22969" y1="76852" x2="22969" y2="76852"/>
                        <a14:foregroundMark x1="24792" y1="74074" x2="24792" y2="74074"/>
                        <a14:foregroundMark x1="23958" y1="74074" x2="23958" y2="74074"/>
                        <a14:foregroundMark x1="22708" y1="74907" x2="22708" y2="74907"/>
                        <a14:foregroundMark x1="22917" y1="77407" x2="22917" y2="77407"/>
                        <a14:foregroundMark x1="24688" y1="78333" x2="24688" y2="78333"/>
                        <a14:foregroundMark x1="23490" y1="77778" x2="23490" y2="77778"/>
                        <a14:backgroundMark x1="27604" y1="46574" x2="28906" y2="47222"/>
                        <a14:backgroundMark x1="26458" y1="36019" x2="26458" y2="36019"/>
                      </a14:backgroundRemoval>
                    </a14:imgEffect>
                  </a14:imgLayer>
                </a14:imgProps>
              </a:ext>
            </a:extLst>
          </a:blip>
          <a:srcRect l="19354" t="27848" r="58405" b="20387"/>
          <a:stretch/>
        </p:blipFill>
        <p:spPr>
          <a:xfrm>
            <a:off x="172310" y="4271553"/>
            <a:ext cx="1975571" cy="25864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AB6108-445B-431C-B202-50126405AF8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889" b="76296" l="24688" r="43229">
                        <a14:foregroundMark x1="43333" y1="46296" x2="43333" y2="47222"/>
                        <a14:foregroundMark x1="34063" y1="51759" x2="35208" y2="56852"/>
                        <a14:foregroundMark x1="35990" y1="50648" x2="35677" y2="56204"/>
                        <a14:foregroundMark x1="36198" y1="53241" x2="35990" y2="55463"/>
                        <a14:foregroundMark x1="33802" y1="28889" x2="33802" y2="28889"/>
                        <a14:foregroundMark x1="29479" y1="76296" x2="30312" y2="76296"/>
                        <a14:foregroundMark x1="30990" y1="74074" x2="33073" y2="75556"/>
                        <a14:foregroundMark x1="33490" y1="75000" x2="34635" y2="75463"/>
                        <a14:foregroundMark x1="35313" y1="75556" x2="35990" y2="75556"/>
                        <a14:foregroundMark x1="25469" y1="75833" x2="26823" y2="75833"/>
                        <a14:foregroundMark x1="25052" y1="75926" x2="25052" y2="75926"/>
                      </a14:backgroundRemoval>
                    </a14:imgEffect>
                  </a14:imgLayer>
                </a14:imgProps>
              </a:ext>
            </a:extLst>
          </a:blip>
          <a:srcRect l="22404" t="23492" r="54429" b="20387"/>
          <a:stretch/>
        </p:blipFill>
        <p:spPr>
          <a:xfrm flipH="1">
            <a:off x="9882752" y="3580847"/>
            <a:ext cx="2371392" cy="3301307"/>
          </a:xfrm>
          <a:prstGeom prst="rect">
            <a:avLst/>
          </a:prstGeom>
        </p:spPr>
      </p:pic>
      <p:pic>
        <p:nvPicPr>
          <p:cNvPr id="21" name="PA_库_图片 59">
            <a:extLst>
              <a:ext uri="{FF2B5EF4-FFF2-40B4-BE49-F238E27FC236}">
                <a16:creationId xmlns:a16="http://schemas.microsoft.com/office/drawing/2014/main" id="{1D8E5DC2-FD8C-4DF5-A0F5-DBC018DF854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288" y="569483"/>
            <a:ext cx="1835487" cy="322414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E5F13A1-51E5-4953-A30B-705DD1E4153B}"/>
              </a:ext>
            </a:extLst>
          </p:cNvPr>
          <p:cNvSpPr txBox="1"/>
          <p:nvPr/>
        </p:nvSpPr>
        <p:spPr>
          <a:xfrm>
            <a:off x="4111661" y="2157662"/>
            <a:ext cx="57710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Hoạt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động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7416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7E12BE-7FB0-4BFA-81A9-F319E783857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E5E71B-B118-461E-ABAF-7466221C8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4" y="643483"/>
            <a:ext cx="11572912" cy="5571034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C6B0A5C-C2D3-4B16-9BF2-C272A7353B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15"/>
            <a:ext cx="2006889" cy="5378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950187-F0AF-4E64-B903-C6AAFF610D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324" b="77367" l="69067" r="86991">
                        <a14:foregroundMark x1="80417" y1="37778" x2="80938" y2="39630"/>
                        <a14:foregroundMark x1="82083" y1="38241" x2="82083" y2="38241"/>
                      </a14:backgroundRemoval>
                    </a14:imgEffect>
                  </a14:imgLayer>
                </a14:imgProps>
              </a:ext>
            </a:extLst>
          </a:blip>
          <a:srcRect l="66827" t="24444" r="10769" b="16752"/>
          <a:stretch/>
        </p:blipFill>
        <p:spPr>
          <a:xfrm>
            <a:off x="10652961" y="4456023"/>
            <a:ext cx="1780967" cy="26294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967C10-12DD-4AFC-A062-B13C007B70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481" b="77500" l="23854" r="36823">
                        <a14:foregroundMark x1="27552" y1="75926" x2="28229" y2="75926"/>
                        <a14:foregroundMark x1="27813" y1="77500" x2="27813" y2="77500"/>
                        <a14:foregroundMark x1="36823" y1="75556" x2="36823" y2="75556"/>
                        <a14:foregroundMark x1="36719" y1="76389" x2="36719" y2="76389"/>
                        <a14:foregroundMark x1="30365" y1="31481" x2="30365" y2="31481"/>
                        <a14:foregroundMark x1="25000" y1="36204" x2="25000" y2="36204"/>
                        <a14:foregroundMark x1="24688" y1="35463" x2="24688" y2="35463"/>
                        <a14:foregroundMark x1="24688" y1="36852" x2="24688" y2="36852"/>
                        <a14:backgroundMark x1="26302" y1="45278" x2="26510" y2="46944"/>
                        <a14:backgroundMark x1="32396" y1="43889" x2="32396" y2="43889"/>
                      </a14:backgroundRemoval>
                    </a14:imgEffect>
                  </a14:imgLayer>
                </a14:imgProps>
              </a:ext>
            </a:extLst>
          </a:blip>
          <a:srcRect l="22404" t="26928" r="61544" b="21307"/>
          <a:stretch/>
        </p:blipFill>
        <p:spPr>
          <a:xfrm>
            <a:off x="-194826" y="465448"/>
            <a:ext cx="1230504" cy="223208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B0EFFBE-5756-4C65-875C-3AEF6C83DEB2}"/>
              </a:ext>
            </a:extLst>
          </p:cNvPr>
          <p:cNvGrpSpPr/>
          <p:nvPr/>
        </p:nvGrpSpPr>
        <p:grpSpPr>
          <a:xfrm>
            <a:off x="4880129" y="766738"/>
            <a:ext cx="619044" cy="584775"/>
            <a:chOff x="621568" y="794220"/>
            <a:chExt cx="619044" cy="584775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92453ED-55DC-43F9-9F48-CE54D0867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BBB54BF-20D1-4DEB-86B0-F854579A4945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3200" dirty="0">
                  <a:solidFill>
                    <a:srgbClr val="FFFF00"/>
                  </a:solidFill>
                  <a:ea typeface="微软雅黑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C407ACE-1801-4B91-A03C-338C48EF8F73}"/>
              </a:ext>
            </a:extLst>
          </p:cNvPr>
          <p:cNvSpPr txBox="1"/>
          <p:nvPr/>
        </p:nvSpPr>
        <p:spPr>
          <a:xfrm>
            <a:off x="5412553" y="735959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Tính</a:t>
            </a:r>
            <a:endParaRPr lang="en-US" sz="3600" b="1" dirty="0">
              <a:solidFill>
                <a:prstClr val="black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15512E5-563A-4D09-96C7-B92CAECD671B}"/>
              </a:ext>
            </a:extLst>
          </p:cNvPr>
          <p:cNvGrpSpPr/>
          <p:nvPr/>
        </p:nvGrpSpPr>
        <p:grpSpPr>
          <a:xfrm>
            <a:off x="1072337" y="1570738"/>
            <a:ext cx="2158410" cy="4242391"/>
            <a:chOff x="446567" y="1190846"/>
            <a:chExt cx="2158410" cy="4242391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2CDF806-60A8-4432-931E-FC58359C5B1F}"/>
                </a:ext>
              </a:extLst>
            </p:cNvPr>
            <p:cNvSpPr/>
            <p:nvPr/>
          </p:nvSpPr>
          <p:spPr>
            <a:xfrm>
              <a:off x="446567" y="1190846"/>
              <a:ext cx="2158410" cy="4242391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8" name="TextBox 43">
              <a:extLst>
                <a:ext uri="{FF2B5EF4-FFF2-40B4-BE49-F238E27FC236}">
                  <a16:creationId xmlns:a16="http://schemas.microsoft.com/office/drawing/2014/main" id="{28D40039-9BE6-4A23-B3BD-43C294496A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30" name="TextBox 49">
              <a:extLst>
                <a:ext uri="{FF2B5EF4-FFF2-40B4-BE49-F238E27FC236}">
                  <a16:creationId xmlns:a16="http://schemas.microsoft.com/office/drawing/2014/main" id="{972D1C22-1010-41F7-8D6F-96BB830136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270</a:t>
              </a:r>
            </a:p>
          </p:txBody>
        </p:sp>
        <p:grpSp>
          <p:nvGrpSpPr>
            <p:cNvPr id="31" name="Group 66">
              <a:extLst>
                <a:ext uri="{FF2B5EF4-FFF2-40B4-BE49-F238E27FC236}">
                  <a16:creationId xmlns:a16="http://schemas.microsoft.com/office/drawing/2014/main" id="{19775138-6F3A-43A0-AF13-E7A10CD92F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74B3FC87-A9D9-4DB5-852A-42E4FD2344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FABC5C5-9134-498A-9238-EB98D35047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B54CD96-1EA7-4075-84E5-77970970C78B}"/>
              </a:ext>
            </a:extLst>
          </p:cNvPr>
          <p:cNvGrpSpPr/>
          <p:nvPr/>
        </p:nvGrpSpPr>
        <p:grpSpPr>
          <a:xfrm>
            <a:off x="5272197" y="1549473"/>
            <a:ext cx="2158410" cy="4253024"/>
            <a:chOff x="446567" y="1190846"/>
            <a:chExt cx="2158410" cy="4253024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B01E41A-832A-4C3F-BD35-EA257F510A2E}"/>
                </a:ext>
              </a:extLst>
            </p:cNvPr>
            <p:cNvSpPr/>
            <p:nvPr/>
          </p:nvSpPr>
          <p:spPr>
            <a:xfrm>
              <a:off x="446567" y="1190846"/>
              <a:ext cx="2158410" cy="4253024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8" name="TextBox 43">
              <a:extLst>
                <a:ext uri="{FF2B5EF4-FFF2-40B4-BE49-F238E27FC236}">
                  <a16:creationId xmlns:a16="http://schemas.microsoft.com/office/drawing/2014/main" id="{8CA4EDE6-B81D-4CBA-A715-5D5CE3B644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39" name="TextBox 49">
              <a:extLst>
                <a:ext uri="{FF2B5EF4-FFF2-40B4-BE49-F238E27FC236}">
                  <a16:creationId xmlns:a16="http://schemas.microsoft.com/office/drawing/2014/main" id="{DDB1275F-6FC6-481F-9E05-10D1C47E10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560</a:t>
              </a:r>
            </a:p>
          </p:txBody>
        </p:sp>
        <p:grpSp>
          <p:nvGrpSpPr>
            <p:cNvPr id="40" name="Group 66">
              <a:extLst>
                <a:ext uri="{FF2B5EF4-FFF2-40B4-BE49-F238E27FC236}">
                  <a16:creationId xmlns:a16="http://schemas.microsoft.com/office/drawing/2014/main" id="{C150DDF6-BE7F-4BCC-8231-91DB5AA77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608496"/>
              <a:ext cx="1011238" cy="1466211"/>
              <a:chOff x="2299" y="1306"/>
              <a:chExt cx="637" cy="672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BAC0713C-16B9-41C3-BA1A-E17969FFF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37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EEFC0247-6E6A-402D-9359-BCE3E3A24C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306"/>
                <a:ext cx="0" cy="672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D44FFD4-6558-45E5-AF04-B5FD8F92EB6E}"/>
              </a:ext>
            </a:extLst>
          </p:cNvPr>
          <p:cNvGrpSpPr/>
          <p:nvPr/>
        </p:nvGrpSpPr>
        <p:grpSpPr>
          <a:xfrm>
            <a:off x="8972328" y="1581370"/>
            <a:ext cx="2158410" cy="4210493"/>
            <a:chOff x="446567" y="1190846"/>
            <a:chExt cx="2158410" cy="2791573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7315DBB-1FAD-442A-8391-31C1BAC2BBE2}"/>
                </a:ext>
              </a:extLst>
            </p:cNvPr>
            <p:cNvSpPr/>
            <p:nvPr/>
          </p:nvSpPr>
          <p:spPr>
            <a:xfrm>
              <a:off x="446567" y="1190846"/>
              <a:ext cx="2158410" cy="2791573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5" name="TextBox 43">
              <a:extLst>
                <a:ext uri="{FF2B5EF4-FFF2-40B4-BE49-F238E27FC236}">
                  <a16:creationId xmlns:a16="http://schemas.microsoft.com/office/drawing/2014/main" id="{DF358F2A-D181-4ED0-86E6-48D11271BE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4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46" name="TextBox 49">
              <a:extLst>
                <a:ext uri="{FF2B5EF4-FFF2-40B4-BE49-F238E27FC236}">
                  <a16:creationId xmlns:a16="http://schemas.microsoft.com/office/drawing/2014/main" id="{32E10BD3-C10F-42C2-82EC-4E8256F186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4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450</a:t>
              </a:r>
            </a:p>
          </p:txBody>
        </p:sp>
        <p:grpSp>
          <p:nvGrpSpPr>
            <p:cNvPr id="47" name="Group 66">
              <a:extLst>
                <a:ext uri="{FF2B5EF4-FFF2-40B4-BE49-F238E27FC236}">
                  <a16:creationId xmlns:a16="http://schemas.microsoft.com/office/drawing/2014/main" id="{C9599D54-DFF0-4AF5-87E0-960BFC02FD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0352" y="1490674"/>
              <a:ext cx="1012826" cy="1077839"/>
              <a:chOff x="2304" y="1252"/>
              <a:chExt cx="638" cy="49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50066883-014E-47F6-8413-ACFC9F8039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" y="1429"/>
                <a:ext cx="636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75B6ABE2-FABA-412E-937F-606CBA725A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52"/>
                <a:ext cx="0" cy="494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E964BA54-A6CA-4296-90CE-F8D1ED95DFAC}"/>
              </a:ext>
            </a:extLst>
          </p:cNvPr>
          <p:cNvSpPr txBox="1"/>
          <p:nvPr/>
        </p:nvSpPr>
        <p:spPr>
          <a:xfrm>
            <a:off x="2061166" y="250640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4D8A686-86B2-410B-9FA3-7E7D60CEF28C}"/>
              </a:ext>
            </a:extLst>
          </p:cNvPr>
          <p:cNvSpPr txBox="1"/>
          <p:nvPr/>
        </p:nvSpPr>
        <p:spPr>
          <a:xfrm>
            <a:off x="1061706" y="234691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27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E49F467-EC36-4B09-B3E4-ADA0EE5F9B84}"/>
              </a:ext>
            </a:extLst>
          </p:cNvPr>
          <p:cNvCxnSpPr>
            <a:cxnSpLocks/>
          </p:cNvCxnSpPr>
          <p:nvPr/>
        </p:nvCxnSpPr>
        <p:spPr>
          <a:xfrm>
            <a:off x="1072337" y="2995502"/>
            <a:ext cx="75646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86CC1E80-0A30-4349-8B77-C2DF3C79A42E}"/>
              </a:ext>
            </a:extLst>
          </p:cNvPr>
          <p:cNvSpPr txBox="1"/>
          <p:nvPr/>
        </p:nvSpPr>
        <p:spPr>
          <a:xfrm>
            <a:off x="1295622" y="289981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BBFE640-3221-4AAE-A6F1-B1F076E962DB}"/>
              </a:ext>
            </a:extLst>
          </p:cNvPr>
          <p:cNvSpPr txBox="1"/>
          <p:nvPr/>
        </p:nvSpPr>
        <p:spPr>
          <a:xfrm>
            <a:off x="2295083" y="250640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4B87DA4-86B7-494F-B765-763BD453BD41}"/>
              </a:ext>
            </a:extLst>
          </p:cNvPr>
          <p:cNvSpPr txBox="1"/>
          <p:nvPr/>
        </p:nvSpPr>
        <p:spPr>
          <a:xfrm>
            <a:off x="1535964" y="290025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B215EEE-2346-4FEC-81FD-8D3E634FAF5E}"/>
              </a:ext>
            </a:extLst>
          </p:cNvPr>
          <p:cNvSpPr txBox="1"/>
          <p:nvPr/>
        </p:nvSpPr>
        <p:spPr>
          <a:xfrm>
            <a:off x="1287206" y="335679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2FC434B-F861-4133-B7DA-949CAF59AB7E}"/>
              </a:ext>
            </a:extLst>
          </p:cNvPr>
          <p:cNvCxnSpPr/>
          <p:nvPr/>
        </p:nvCxnSpPr>
        <p:spPr>
          <a:xfrm>
            <a:off x="1355207" y="3979234"/>
            <a:ext cx="59542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ECDD577-C2D5-4546-B4C0-2F6C66C2264C}"/>
              </a:ext>
            </a:extLst>
          </p:cNvPr>
          <p:cNvSpPr txBox="1"/>
          <p:nvPr/>
        </p:nvSpPr>
        <p:spPr>
          <a:xfrm>
            <a:off x="1292301" y="391300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1E3B5C-3781-4A38-BECF-CB8AE6CCD71B}"/>
              </a:ext>
            </a:extLst>
          </p:cNvPr>
          <p:cNvSpPr txBox="1"/>
          <p:nvPr/>
        </p:nvSpPr>
        <p:spPr>
          <a:xfrm>
            <a:off x="6218497" y="244261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086A8FA-76B8-4AD6-8BF2-FA4431D4570D}"/>
              </a:ext>
            </a:extLst>
          </p:cNvPr>
          <p:cNvSpPr txBox="1"/>
          <p:nvPr/>
        </p:nvSpPr>
        <p:spPr>
          <a:xfrm>
            <a:off x="5282831" y="22831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E79341C-5C39-455D-BA69-1058ED66808C}"/>
              </a:ext>
            </a:extLst>
          </p:cNvPr>
          <p:cNvCxnSpPr/>
          <p:nvPr/>
        </p:nvCxnSpPr>
        <p:spPr>
          <a:xfrm>
            <a:off x="5307638" y="2871455"/>
            <a:ext cx="595423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546E5732-DE0D-4045-9E93-AEFB5F5AF63B}"/>
              </a:ext>
            </a:extLst>
          </p:cNvPr>
          <p:cNvSpPr txBox="1"/>
          <p:nvPr/>
        </p:nvSpPr>
        <p:spPr>
          <a:xfrm>
            <a:off x="5272199" y="278285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136ED31-EBB2-46F0-984E-2836232A71D4}"/>
              </a:ext>
            </a:extLst>
          </p:cNvPr>
          <p:cNvSpPr txBox="1"/>
          <p:nvPr/>
        </p:nvSpPr>
        <p:spPr>
          <a:xfrm>
            <a:off x="5516748" y="278285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9D5E3D3-03C0-4B75-B49E-212D03F30B3F}"/>
              </a:ext>
            </a:extLst>
          </p:cNvPr>
          <p:cNvSpPr txBox="1"/>
          <p:nvPr/>
        </p:nvSpPr>
        <p:spPr>
          <a:xfrm>
            <a:off x="6452413" y="244261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D090E9D-EA54-48F0-ACB5-94E4D2BED60E}"/>
              </a:ext>
            </a:extLst>
          </p:cNvPr>
          <p:cNvSpPr txBox="1"/>
          <p:nvPr/>
        </p:nvSpPr>
        <p:spPr>
          <a:xfrm>
            <a:off x="5283908" y="321878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16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7C4A9D1-4670-4915-9CAD-E7A7F6EAD3D3}"/>
              </a:ext>
            </a:extLst>
          </p:cNvPr>
          <p:cNvCxnSpPr>
            <a:cxnSpLocks/>
          </p:cNvCxnSpPr>
          <p:nvPr/>
        </p:nvCxnSpPr>
        <p:spPr>
          <a:xfrm>
            <a:off x="5350168" y="3849650"/>
            <a:ext cx="825798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7D798CD1-0165-4F80-862B-4E1D0A05289F}"/>
              </a:ext>
            </a:extLst>
          </p:cNvPr>
          <p:cNvSpPr txBox="1"/>
          <p:nvPr/>
        </p:nvSpPr>
        <p:spPr>
          <a:xfrm>
            <a:off x="5569908" y="3771679"/>
            <a:ext cx="648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4B1B829-986A-450B-9B68-130E7104A01A}"/>
              </a:ext>
            </a:extLst>
          </p:cNvPr>
          <p:cNvSpPr txBox="1"/>
          <p:nvPr/>
        </p:nvSpPr>
        <p:spPr>
          <a:xfrm>
            <a:off x="5814457" y="3771678"/>
            <a:ext cx="648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21619D2-3AB8-49F9-A8FA-A826E2172D07}"/>
              </a:ext>
            </a:extLst>
          </p:cNvPr>
          <p:cNvSpPr txBox="1"/>
          <p:nvPr/>
        </p:nvSpPr>
        <p:spPr>
          <a:xfrm>
            <a:off x="6686329" y="244261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2676ACC-FF91-4234-96DE-3994D74DBE21}"/>
              </a:ext>
            </a:extLst>
          </p:cNvPr>
          <p:cNvSpPr txBox="1"/>
          <p:nvPr/>
        </p:nvSpPr>
        <p:spPr>
          <a:xfrm>
            <a:off x="5604023" y="432457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  0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36A356A-6895-4CF9-936C-44085E773632}"/>
              </a:ext>
            </a:extLst>
          </p:cNvPr>
          <p:cNvCxnSpPr>
            <a:cxnSpLocks/>
          </p:cNvCxnSpPr>
          <p:nvPr/>
        </p:nvCxnSpPr>
        <p:spPr>
          <a:xfrm>
            <a:off x="5488391" y="4944804"/>
            <a:ext cx="825798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25FAE19B-4FF8-4869-9E1F-5D9A3AA06C68}"/>
              </a:ext>
            </a:extLst>
          </p:cNvPr>
          <p:cNvSpPr txBox="1"/>
          <p:nvPr/>
        </p:nvSpPr>
        <p:spPr>
          <a:xfrm>
            <a:off x="5556397" y="496031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69D579-BEAC-4DC8-B729-1146A5EEEAB6}"/>
              </a:ext>
            </a:extLst>
          </p:cNvPr>
          <p:cNvSpPr txBox="1"/>
          <p:nvPr/>
        </p:nvSpPr>
        <p:spPr>
          <a:xfrm>
            <a:off x="9939892" y="260210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A32C21F-E572-4E63-B70F-D35E0D486B99}"/>
              </a:ext>
            </a:extLst>
          </p:cNvPr>
          <p:cNvSpPr txBox="1"/>
          <p:nvPr/>
        </p:nvSpPr>
        <p:spPr>
          <a:xfrm>
            <a:off x="8995027" y="246495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45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BBF280D-0FEA-4365-AF50-CB28E28DCF35}"/>
              </a:ext>
            </a:extLst>
          </p:cNvPr>
          <p:cNvCxnSpPr>
            <a:cxnSpLocks/>
          </p:cNvCxnSpPr>
          <p:nvPr/>
        </p:nvCxnSpPr>
        <p:spPr>
          <a:xfrm>
            <a:off x="8997135" y="3094739"/>
            <a:ext cx="825798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0426887E-3B34-4343-8CF0-E371F4DB88E8}"/>
              </a:ext>
            </a:extLst>
          </p:cNvPr>
          <p:cNvSpPr txBox="1"/>
          <p:nvPr/>
        </p:nvSpPr>
        <p:spPr>
          <a:xfrm>
            <a:off x="9263617" y="308056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B841916-04AE-4255-B652-4A9F00DA3E5A}"/>
              </a:ext>
            </a:extLst>
          </p:cNvPr>
          <p:cNvSpPr txBox="1"/>
          <p:nvPr/>
        </p:nvSpPr>
        <p:spPr>
          <a:xfrm>
            <a:off x="9529431" y="308056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AB4636E-22A0-4185-8CD8-D83D10FB4F2A}"/>
              </a:ext>
            </a:extLst>
          </p:cNvPr>
          <p:cNvSpPr txBox="1"/>
          <p:nvPr/>
        </p:nvSpPr>
        <p:spPr>
          <a:xfrm>
            <a:off x="10184441" y="260210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CE345FA-B9CB-4B51-8F0E-249575839E7C}"/>
              </a:ext>
            </a:extLst>
          </p:cNvPr>
          <p:cNvSpPr txBox="1"/>
          <p:nvPr/>
        </p:nvSpPr>
        <p:spPr>
          <a:xfrm>
            <a:off x="9524114" y="357187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CB2CA706-CC7B-495A-BD64-3877BA795626}"/>
              </a:ext>
            </a:extLst>
          </p:cNvPr>
          <p:cNvCxnSpPr>
            <a:cxnSpLocks/>
          </p:cNvCxnSpPr>
          <p:nvPr/>
        </p:nvCxnSpPr>
        <p:spPr>
          <a:xfrm>
            <a:off x="9122068" y="4201632"/>
            <a:ext cx="825798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89D714DE-1656-4457-860E-51C42F6E41B8}"/>
              </a:ext>
            </a:extLst>
          </p:cNvPr>
          <p:cNvSpPr txBox="1"/>
          <p:nvPr/>
        </p:nvSpPr>
        <p:spPr>
          <a:xfrm>
            <a:off x="9278900" y="41650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217DA99-269A-4DE3-838A-CFA0C5F12A87}"/>
              </a:ext>
            </a:extLst>
          </p:cNvPr>
          <p:cNvSpPr txBox="1"/>
          <p:nvPr/>
        </p:nvSpPr>
        <p:spPr>
          <a:xfrm>
            <a:off x="1022940" y="882724"/>
            <a:ext cx="606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Arial"/>
                <a:ea typeface="微软雅黑"/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1652960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4" grpId="0"/>
      <p:bldP spid="55" grpId="0"/>
      <p:bldP spid="56" grpId="0"/>
      <p:bldP spid="61" grpId="0"/>
      <p:bldP spid="63" grpId="0"/>
      <p:bldP spid="64" grpId="0"/>
      <p:bldP spid="65" grpId="0"/>
      <p:bldP spid="67" grpId="0"/>
      <p:bldP spid="68" grpId="0"/>
      <p:bldP spid="69" grpId="0"/>
      <p:bldP spid="70" grpId="0"/>
      <p:bldP spid="72" grpId="0"/>
      <p:bldP spid="73" grpId="0"/>
      <p:bldP spid="74" grpId="0"/>
      <p:bldP spid="75" grpId="0"/>
      <p:bldP spid="77" grpId="0"/>
      <p:bldP spid="78" grpId="0"/>
      <p:bldP spid="79" grpId="0"/>
      <p:bldP spid="81" grpId="0"/>
      <p:bldP spid="82" grpId="0"/>
      <p:bldP spid="83" grpId="0"/>
      <p:bldP spid="84" grpId="0"/>
      <p:bldP spid="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7E12BE-7FB0-4BFA-81A9-F319E783857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E5E71B-B118-461E-ABAF-7466221C8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4" y="643483"/>
            <a:ext cx="11572912" cy="5571034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C6B0A5C-C2D3-4B16-9BF2-C272A7353B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15"/>
            <a:ext cx="2006889" cy="5378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950187-F0AF-4E64-B903-C6AAFF610D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324" b="77367" l="69067" r="86991">
                        <a14:foregroundMark x1="80417" y1="37778" x2="80938" y2="39630"/>
                        <a14:foregroundMark x1="82083" y1="38241" x2="82083" y2="38241"/>
                      </a14:backgroundRemoval>
                    </a14:imgEffect>
                  </a14:imgLayer>
                </a14:imgProps>
              </a:ext>
            </a:extLst>
          </a:blip>
          <a:srcRect l="66827" t="24444" r="10769" b="16752"/>
          <a:stretch/>
        </p:blipFill>
        <p:spPr>
          <a:xfrm>
            <a:off x="10652961" y="4456023"/>
            <a:ext cx="1780967" cy="26294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967C10-12DD-4AFC-A062-B13C007B70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481" b="77500" l="23854" r="36823">
                        <a14:foregroundMark x1="27552" y1="75926" x2="28229" y2="75926"/>
                        <a14:foregroundMark x1="27813" y1="77500" x2="27813" y2="77500"/>
                        <a14:foregroundMark x1="36823" y1="75556" x2="36823" y2="75556"/>
                        <a14:foregroundMark x1="36719" y1="76389" x2="36719" y2="76389"/>
                        <a14:foregroundMark x1="30365" y1="31481" x2="30365" y2="31481"/>
                        <a14:foregroundMark x1="25000" y1="36204" x2="25000" y2="36204"/>
                        <a14:foregroundMark x1="24688" y1="35463" x2="24688" y2="35463"/>
                        <a14:foregroundMark x1="24688" y1="36852" x2="24688" y2="36852"/>
                        <a14:backgroundMark x1="26302" y1="45278" x2="26510" y2="46944"/>
                        <a14:backgroundMark x1="32396" y1="43889" x2="32396" y2="43889"/>
                      </a14:backgroundRemoval>
                    </a14:imgEffect>
                  </a14:imgLayer>
                </a14:imgProps>
              </a:ext>
            </a:extLst>
          </a:blip>
          <a:srcRect l="22404" t="26928" r="61544" b="21307"/>
          <a:stretch/>
        </p:blipFill>
        <p:spPr>
          <a:xfrm>
            <a:off x="-194826" y="465448"/>
            <a:ext cx="1230504" cy="2232080"/>
          </a:xfrm>
          <a:prstGeom prst="rect">
            <a:avLst/>
          </a:prstGeom>
        </p:spPr>
      </p:pic>
      <p:grpSp>
        <p:nvGrpSpPr>
          <p:cNvPr id="86" name="Group 85">
            <a:extLst>
              <a:ext uri="{FF2B5EF4-FFF2-40B4-BE49-F238E27FC236}">
                <a16:creationId xmlns:a16="http://schemas.microsoft.com/office/drawing/2014/main" id="{002E49B8-E82F-44A5-819E-14B4E0F73418}"/>
              </a:ext>
            </a:extLst>
          </p:cNvPr>
          <p:cNvGrpSpPr/>
          <p:nvPr/>
        </p:nvGrpSpPr>
        <p:grpSpPr>
          <a:xfrm>
            <a:off x="967562" y="1180213"/>
            <a:ext cx="2158410" cy="4242391"/>
            <a:chOff x="446567" y="1190846"/>
            <a:chExt cx="2158410" cy="4242391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09AEE331-19C0-4993-8387-D6E056AB2F6C}"/>
                </a:ext>
              </a:extLst>
            </p:cNvPr>
            <p:cNvSpPr/>
            <p:nvPr/>
          </p:nvSpPr>
          <p:spPr>
            <a:xfrm>
              <a:off x="446567" y="1190846"/>
              <a:ext cx="2158410" cy="4242391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89" name="TextBox 43">
              <a:extLst>
                <a:ext uri="{FF2B5EF4-FFF2-40B4-BE49-F238E27FC236}">
                  <a16:creationId xmlns:a16="http://schemas.microsoft.com/office/drawing/2014/main" id="{DAC906FC-1B47-461C-971D-5F7485E23E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90" name="TextBox 49">
              <a:extLst>
                <a:ext uri="{FF2B5EF4-FFF2-40B4-BE49-F238E27FC236}">
                  <a16:creationId xmlns:a16="http://schemas.microsoft.com/office/drawing/2014/main" id="{956B11E2-0E18-4F40-BB7A-E00238D59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251</a:t>
              </a:r>
            </a:p>
          </p:txBody>
        </p:sp>
        <p:grpSp>
          <p:nvGrpSpPr>
            <p:cNvPr id="91" name="Group 66">
              <a:extLst>
                <a:ext uri="{FF2B5EF4-FFF2-40B4-BE49-F238E27FC236}">
                  <a16:creationId xmlns:a16="http://schemas.microsoft.com/office/drawing/2014/main" id="{D977679C-4C77-45EE-B751-88A9E7A108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76F7EE5C-E554-4E4B-8B65-5F6146E1D2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3092163F-A12D-4A68-B69F-0162509241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C872216-663F-47DF-9684-02C4995C2422}"/>
              </a:ext>
            </a:extLst>
          </p:cNvPr>
          <p:cNvGrpSpPr/>
          <p:nvPr/>
        </p:nvGrpSpPr>
        <p:grpSpPr>
          <a:xfrm>
            <a:off x="5167422" y="1158948"/>
            <a:ext cx="2158410" cy="4253024"/>
            <a:chOff x="446567" y="1190846"/>
            <a:chExt cx="2158410" cy="4253024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5890EE6-C303-4BE6-904C-4332D6BCEB5B}"/>
                </a:ext>
              </a:extLst>
            </p:cNvPr>
            <p:cNvSpPr/>
            <p:nvPr/>
          </p:nvSpPr>
          <p:spPr>
            <a:xfrm>
              <a:off x="446567" y="1190846"/>
              <a:ext cx="2158410" cy="4253024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97" name="TextBox 43">
              <a:extLst>
                <a:ext uri="{FF2B5EF4-FFF2-40B4-BE49-F238E27FC236}">
                  <a16:creationId xmlns:a16="http://schemas.microsoft.com/office/drawing/2014/main" id="{ED268E96-B9C6-4D99-942C-AB13756E9A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98" name="TextBox 49">
              <a:extLst>
                <a:ext uri="{FF2B5EF4-FFF2-40B4-BE49-F238E27FC236}">
                  <a16:creationId xmlns:a16="http://schemas.microsoft.com/office/drawing/2014/main" id="{0CECD9E3-3163-42B7-A6C0-12C125AF8A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638</a:t>
              </a:r>
            </a:p>
          </p:txBody>
        </p:sp>
        <p:grpSp>
          <p:nvGrpSpPr>
            <p:cNvPr id="99" name="Group 66">
              <a:extLst>
                <a:ext uri="{FF2B5EF4-FFF2-40B4-BE49-F238E27FC236}">
                  <a16:creationId xmlns:a16="http://schemas.microsoft.com/office/drawing/2014/main" id="{54232316-C2CB-418D-AF2C-9F9CFF8147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608496"/>
              <a:ext cx="1011238" cy="1466211"/>
              <a:chOff x="2299" y="1306"/>
              <a:chExt cx="637" cy="672"/>
            </a:xfrm>
          </p:grpSpPr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3A35BCEF-ADAE-4E05-AFB4-55B7A058D0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37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CA580A96-DD6C-4C13-BF08-935D03F462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306"/>
                <a:ext cx="0" cy="672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BD4FF21D-2347-4A43-8290-D2D6A434FB5F}"/>
              </a:ext>
            </a:extLst>
          </p:cNvPr>
          <p:cNvGrpSpPr/>
          <p:nvPr/>
        </p:nvGrpSpPr>
        <p:grpSpPr>
          <a:xfrm>
            <a:off x="8886603" y="1162270"/>
            <a:ext cx="2158410" cy="4210493"/>
            <a:chOff x="446567" y="1190846"/>
            <a:chExt cx="2158410" cy="2791573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34D52EED-C175-4637-AC8D-7C84C52A2093}"/>
                </a:ext>
              </a:extLst>
            </p:cNvPr>
            <p:cNvSpPr/>
            <p:nvPr/>
          </p:nvSpPr>
          <p:spPr>
            <a:xfrm>
              <a:off x="446567" y="1190846"/>
              <a:ext cx="2158410" cy="2791573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04" name="TextBox 43">
              <a:extLst>
                <a:ext uri="{FF2B5EF4-FFF2-40B4-BE49-F238E27FC236}">
                  <a16:creationId xmlns:a16="http://schemas.microsoft.com/office/drawing/2014/main" id="{7B4AE5CE-765B-4653-9323-FD25F08CAB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4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05" name="TextBox 49">
              <a:extLst>
                <a:ext uri="{FF2B5EF4-FFF2-40B4-BE49-F238E27FC236}">
                  <a16:creationId xmlns:a16="http://schemas.microsoft.com/office/drawing/2014/main" id="{E6A60C18-E84D-40B1-A813-A4B3C1A88A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4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764</a:t>
              </a:r>
            </a:p>
          </p:txBody>
        </p:sp>
        <p:grpSp>
          <p:nvGrpSpPr>
            <p:cNvPr id="106" name="Group 66">
              <a:extLst>
                <a:ext uri="{FF2B5EF4-FFF2-40B4-BE49-F238E27FC236}">
                  <a16:creationId xmlns:a16="http://schemas.microsoft.com/office/drawing/2014/main" id="{4CAF131A-39B3-445D-A908-2C1E2BEA56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0352" y="1490674"/>
              <a:ext cx="1012826" cy="1077839"/>
              <a:chOff x="2304" y="1252"/>
              <a:chExt cx="638" cy="494"/>
            </a:xfrm>
          </p:grpSpPr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39021C01-76D9-4955-88EB-D7C01AF1C0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" y="1429"/>
                <a:ext cx="636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005CC2B1-5F89-4665-973C-5F1DDD32BE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52"/>
                <a:ext cx="0" cy="494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84225F72-176B-453D-8013-44C4C00E30D5}"/>
              </a:ext>
            </a:extLst>
          </p:cNvPr>
          <p:cNvSpPr txBox="1"/>
          <p:nvPr/>
        </p:nvSpPr>
        <p:spPr>
          <a:xfrm>
            <a:off x="1956391" y="211588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FD6B3BC-9184-44DE-8AD8-5B5F344397A0}"/>
              </a:ext>
            </a:extLst>
          </p:cNvPr>
          <p:cNvSpPr txBox="1"/>
          <p:nvPr/>
        </p:nvSpPr>
        <p:spPr>
          <a:xfrm>
            <a:off x="956931" y="195639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25</a:t>
            </a: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DFACEFA6-60E0-4903-B4B1-442EB90F1660}"/>
              </a:ext>
            </a:extLst>
          </p:cNvPr>
          <p:cNvCxnSpPr>
            <a:cxnSpLocks/>
          </p:cNvCxnSpPr>
          <p:nvPr/>
        </p:nvCxnSpPr>
        <p:spPr>
          <a:xfrm>
            <a:off x="967562" y="2604977"/>
            <a:ext cx="712382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D68D33FC-12C7-4B39-876A-C7F9420AC39B}"/>
              </a:ext>
            </a:extLst>
          </p:cNvPr>
          <p:cNvSpPr txBox="1"/>
          <p:nvPr/>
        </p:nvSpPr>
        <p:spPr>
          <a:xfrm>
            <a:off x="1180217" y="2541183"/>
            <a:ext cx="393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8CBD363-FDDE-46D7-987E-C1E2CD0BF4B8}"/>
              </a:ext>
            </a:extLst>
          </p:cNvPr>
          <p:cNvSpPr txBox="1"/>
          <p:nvPr/>
        </p:nvSpPr>
        <p:spPr>
          <a:xfrm>
            <a:off x="1446029" y="25411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2B7F5A2-BBA4-4828-899E-704F9C3D66A2}"/>
              </a:ext>
            </a:extLst>
          </p:cNvPr>
          <p:cNvSpPr txBox="1"/>
          <p:nvPr/>
        </p:nvSpPr>
        <p:spPr>
          <a:xfrm>
            <a:off x="2190308" y="21158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D22EB10-1649-4C10-98BD-86B3E629FC8D}"/>
              </a:ext>
            </a:extLst>
          </p:cNvPr>
          <p:cNvSpPr txBox="1"/>
          <p:nvPr/>
        </p:nvSpPr>
        <p:spPr>
          <a:xfrm>
            <a:off x="1212114" y="306218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  1</a:t>
            </a: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813F8A91-A6AD-4778-9A1E-60767BE72EAD}"/>
              </a:ext>
            </a:extLst>
          </p:cNvPr>
          <p:cNvCxnSpPr>
            <a:cxnSpLocks/>
          </p:cNvCxnSpPr>
          <p:nvPr/>
        </p:nvCxnSpPr>
        <p:spPr>
          <a:xfrm>
            <a:off x="1073887" y="3668232"/>
            <a:ext cx="882504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D0571957-22F3-4B45-B3BC-B0DEF627994E}"/>
              </a:ext>
            </a:extLst>
          </p:cNvPr>
          <p:cNvSpPr txBox="1"/>
          <p:nvPr/>
        </p:nvSpPr>
        <p:spPr>
          <a:xfrm>
            <a:off x="1456663" y="355127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C71F2DD-84C0-47FB-AA20-D5CCFBC0242C}"/>
              </a:ext>
            </a:extLst>
          </p:cNvPr>
          <p:cNvSpPr txBox="1"/>
          <p:nvPr/>
        </p:nvSpPr>
        <p:spPr>
          <a:xfrm>
            <a:off x="6113722" y="205208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1901656-EB83-4AC7-B8EE-2706D21A131F}"/>
              </a:ext>
            </a:extLst>
          </p:cNvPr>
          <p:cNvSpPr txBox="1"/>
          <p:nvPr/>
        </p:nvSpPr>
        <p:spPr>
          <a:xfrm>
            <a:off x="5178056" y="18925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2FE4F69-FE44-423C-842D-354E0BB4B5C5}"/>
              </a:ext>
            </a:extLst>
          </p:cNvPr>
          <p:cNvCxnSpPr>
            <a:cxnSpLocks/>
          </p:cNvCxnSpPr>
          <p:nvPr/>
        </p:nvCxnSpPr>
        <p:spPr>
          <a:xfrm>
            <a:off x="5202863" y="2480930"/>
            <a:ext cx="740737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43394C76-1889-4F99-8B44-5ED87F2942AE}"/>
              </a:ext>
            </a:extLst>
          </p:cNvPr>
          <p:cNvSpPr txBox="1"/>
          <p:nvPr/>
        </p:nvSpPr>
        <p:spPr>
          <a:xfrm>
            <a:off x="5199100" y="2398530"/>
            <a:ext cx="435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16DA7B8E-F729-4670-A7AC-61FC9F4DBA7B}"/>
              </a:ext>
            </a:extLst>
          </p:cNvPr>
          <p:cNvSpPr txBox="1"/>
          <p:nvPr/>
        </p:nvSpPr>
        <p:spPr>
          <a:xfrm>
            <a:off x="5440769" y="2408054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8D0F2B5A-E3C6-4966-B19E-884CB1AEC883}"/>
              </a:ext>
            </a:extLst>
          </p:cNvPr>
          <p:cNvSpPr txBox="1"/>
          <p:nvPr/>
        </p:nvSpPr>
        <p:spPr>
          <a:xfrm>
            <a:off x="6347638" y="20520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0372F307-911E-49CE-B748-27F2007748B4}"/>
              </a:ext>
            </a:extLst>
          </p:cNvPr>
          <p:cNvCxnSpPr>
            <a:cxnSpLocks/>
          </p:cNvCxnSpPr>
          <p:nvPr/>
        </p:nvCxnSpPr>
        <p:spPr>
          <a:xfrm>
            <a:off x="5245393" y="3459125"/>
            <a:ext cx="910858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26" name="TextBox 125">
            <a:extLst>
              <a:ext uri="{FF2B5EF4-FFF2-40B4-BE49-F238E27FC236}">
                <a16:creationId xmlns:a16="http://schemas.microsoft.com/office/drawing/2014/main" id="{FC34DAE4-9926-4B32-A12E-823C2DC36D7A}"/>
              </a:ext>
            </a:extLst>
          </p:cNvPr>
          <p:cNvSpPr txBox="1"/>
          <p:nvPr/>
        </p:nvSpPr>
        <p:spPr>
          <a:xfrm>
            <a:off x="5514976" y="3381153"/>
            <a:ext cx="843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31D5552B-30B7-4635-9A7F-9BB4DA0A8710}"/>
              </a:ext>
            </a:extLst>
          </p:cNvPr>
          <p:cNvSpPr txBox="1"/>
          <p:nvPr/>
        </p:nvSpPr>
        <p:spPr>
          <a:xfrm>
            <a:off x="9835117" y="221157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E87E76AD-71CD-4D85-BAC4-7D0DB5DE1A16}"/>
              </a:ext>
            </a:extLst>
          </p:cNvPr>
          <p:cNvSpPr txBox="1"/>
          <p:nvPr/>
        </p:nvSpPr>
        <p:spPr>
          <a:xfrm>
            <a:off x="8931349" y="210525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B7B7B36-9DFF-4743-8A3F-34C396DE5DD8}"/>
              </a:ext>
            </a:extLst>
          </p:cNvPr>
          <p:cNvCxnSpPr>
            <a:cxnSpLocks/>
          </p:cNvCxnSpPr>
          <p:nvPr/>
        </p:nvCxnSpPr>
        <p:spPr>
          <a:xfrm>
            <a:off x="8892360" y="2704214"/>
            <a:ext cx="825798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1DF880BB-F9CB-4F20-95F7-61D0E97FBAAF}"/>
              </a:ext>
            </a:extLst>
          </p:cNvPr>
          <p:cNvSpPr txBox="1"/>
          <p:nvPr/>
        </p:nvSpPr>
        <p:spPr>
          <a:xfrm>
            <a:off x="8878409" y="2670991"/>
            <a:ext cx="37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32DE92CB-CB3B-4A64-B836-D3F832EE125D}"/>
              </a:ext>
            </a:extLst>
          </p:cNvPr>
          <p:cNvSpPr txBox="1"/>
          <p:nvPr/>
        </p:nvSpPr>
        <p:spPr>
          <a:xfrm>
            <a:off x="9153748" y="266146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53E0864C-946E-4128-9DB7-95875FD8F6C9}"/>
              </a:ext>
            </a:extLst>
          </p:cNvPr>
          <p:cNvSpPr txBox="1"/>
          <p:nvPr/>
        </p:nvSpPr>
        <p:spPr>
          <a:xfrm>
            <a:off x="10079666" y="221157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F24F1AAA-CF1C-430F-9B50-6A7C30C74FC7}"/>
              </a:ext>
            </a:extLst>
          </p:cNvPr>
          <p:cNvSpPr txBox="1"/>
          <p:nvPr/>
        </p:nvSpPr>
        <p:spPr>
          <a:xfrm>
            <a:off x="9190517" y="317692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9AC35E22-376F-4E95-8042-E4B6A0B0ADDA}"/>
              </a:ext>
            </a:extLst>
          </p:cNvPr>
          <p:cNvCxnSpPr>
            <a:cxnSpLocks/>
          </p:cNvCxnSpPr>
          <p:nvPr/>
        </p:nvCxnSpPr>
        <p:spPr>
          <a:xfrm>
            <a:off x="8902993" y="3820632"/>
            <a:ext cx="942756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3CD4010A-22BD-46C9-990C-929C8CD43835}"/>
              </a:ext>
            </a:extLst>
          </p:cNvPr>
          <p:cNvSpPr txBox="1"/>
          <p:nvPr/>
        </p:nvSpPr>
        <p:spPr>
          <a:xfrm>
            <a:off x="9229725" y="3752186"/>
            <a:ext cx="465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D47C82D4-9095-46CA-82E8-8E5C635B9803}"/>
              </a:ext>
            </a:extLst>
          </p:cNvPr>
          <p:cNvSpPr txBox="1"/>
          <p:nvPr/>
        </p:nvSpPr>
        <p:spPr>
          <a:xfrm>
            <a:off x="794340" y="606499"/>
            <a:ext cx="606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prstClr val="black"/>
                </a:solidFill>
                <a:latin typeface="Arial"/>
                <a:ea typeface="微软雅黑"/>
              </a:rPr>
              <a:t>b)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AE760D8-8FD3-4B24-8415-6AD1291691FB}"/>
              </a:ext>
            </a:extLst>
          </p:cNvPr>
          <p:cNvSpPr txBox="1"/>
          <p:nvPr/>
        </p:nvSpPr>
        <p:spPr>
          <a:xfrm>
            <a:off x="5441656" y="284398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95697B80-5DC5-4D74-9C61-A2BE8951F6C2}"/>
              </a:ext>
            </a:extLst>
          </p:cNvPr>
          <p:cNvSpPr txBox="1"/>
          <p:nvPr/>
        </p:nvSpPr>
        <p:spPr>
          <a:xfrm>
            <a:off x="5762626" y="3381153"/>
            <a:ext cx="843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4D1C0E28-99F6-49E6-83A6-BDDA4EBA5A92}"/>
              </a:ext>
            </a:extLst>
          </p:cNvPr>
          <p:cNvSpPr txBox="1"/>
          <p:nvPr/>
        </p:nvSpPr>
        <p:spPr>
          <a:xfrm>
            <a:off x="6604813" y="20520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88D71467-359B-41B3-BA77-CB474D35CF84}"/>
              </a:ext>
            </a:extLst>
          </p:cNvPr>
          <p:cNvSpPr txBox="1"/>
          <p:nvPr/>
        </p:nvSpPr>
        <p:spPr>
          <a:xfrm>
            <a:off x="5521504" y="3877202"/>
            <a:ext cx="843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36</a:t>
            </a:r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C40B73F7-DB24-4E10-ACF9-17A940D04AEB}"/>
              </a:ext>
            </a:extLst>
          </p:cNvPr>
          <p:cNvCxnSpPr>
            <a:cxnSpLocks/>
          </p:cNvCxnSpPr>
          <p:nvPr/>
        </p:nvCxnSpPr>
        <p:spPr>
          <a:xfrm>
            <a:off x="5293018" y="4497350"/>
            <a:ext cx="910858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ECF6708F-741E-49B5-85B2-0191AFEC9F6F}"/>
              </a:ext>
            </a:extLst>
          </p:cNvPr>
          <p:cNvSpPr txBox="1"/>
          <p:nvPr/>
        </p:nvSpPr>
        <p:spPr>
          <a:xfrm>
            <a:off x="5810251" y="4419378"/>
            <a:ext cx="843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A9EF5BA3-8DC2-4401-9180-EC2A5C80AAF2}"/>
              </a:ext>
            </a:extLst>
          </p:cNvPr>
          <p:cNvSpPr txBox="1"/>
          <p:nvPr/>
        </p:nvSpPr>
        <p:spPr>
          <a:xfrm>
            <a:off x="9505949" y="3761711"/>
            <a:ext cx="322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BC202AC-EC87-48BE-949C-EF1158703CAB}"/>
              </a:ext>
            </a:extLst>
          </p:cNvPr>
          <p:cNvSpPr txBox="1"/>
          <p:nvPr/>
        </p:nvSpPr>
        <p:spPr>
          <a:xfrm>
            <a:off x="10336841" y="221157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9B347790-EF8A-4C5C-B344-E0045019388B}"/>
              </a:ext>
            </a:extLst>
          </p:cNvPr>
          <p:cNvSpPr txBox="1"/>
          <p:nvPr/>
        </p:nvSpPr>
        <p:spPr>
          <a:xfrm>
            <a:off x="9239251" y="4171286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63</a:t>
            </a:r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5BE6F320-6662-4B5E-9DB2-CAE780082717}"/>
              </a:ext>
            </a:extLst>
          </p:cNvPr>
          <p:cNvCxnSpPr>
            <a:cxnSpLocks/>
          </p:cNvCxnSpPr>
          <p:nvPr/>
        </p:nvCxnSpPr>
        <p:spPr>
          <a:xfrm>
            <a:off x="9007768" y="4792182"/>
            <a:ext cx="942756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C6912447-E815-4A1E-94C5-06C4D64EA1AC}"/>
              </a:ext>
            </a:extLst>
          </p:cNvPr>
          <p:cNvSpPr txBox="1"/>
          <p:nvPr/>
        </p:nvSpPr>
        <p:spPr>
          <a:xfrm>
            <a:off x="9277351" y="4733261"/>
            <a:ext cx="723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04187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0" grpId="0"/>
      <p:bldP spid="112" grpId="0"/>
      <p:bldP spid="113" grpId="0"/>
      <p:bldP spid="114" grpId="0"/>
      <p:bldP spid="115" grpId="0"/>
      <p:bldP spid="117" grpId="0"/>
      <p:bldP spid="118" grpId="0"/>
      <p:bldP spid="119" grpId="0"/>
      <p:bldP spid="121" grpId="0"/>
      <p:bldP spid="122" grpId="0"/>
      <p:bldP spid="123" grpId="0"/>
      <p:bldP spid="126" grpId="0"/>
      <p:bldP spid="127" grpId="0"/>
      <p:bldP spid="128" grpId="0"/>
      <p:bldP spid="130" grpId="0"/>
      <p:bldP spid="131" grpId="0"/>
      <p:bldP spid="132" grpId="0"/>
      <p:bldP spid="133" grpId="0"/>
      <p:bldP spid="135" grpId="0"/>
      <p:bldP spid="137" grpId="0"/>
      <p:bldP spid="140" grpId="0"/>
      <p:bldP spid="141" grpId="0"/>
      <p:bldP spid="142" grpId="0"/>
      <p:bldP spid="148" grpId="0"/>
      <p:bldP spid="149" grpId="0"/>
      <p:bldP spid="150" grpId="0"/>
      <p:bldP spid="153" grpId="0"/>
      <p:bldP spid="1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638DE6-96DA-4B41-AC83-B9F9685320F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7B73C9-083E-424B-B83C-999823CC80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8439"/>
            <a:ext cx="12192000" cy="6858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46C3DD7-BEE1-40DE-A4F0-3673194DB1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586" y="1085872"/>
            <a:ext cx="903513" cy="7902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B4D1B8-AC11-4911-9F3A-83BAE7056F15}"/>
              </a:ext>
            </a:extLst>
          </p:cNvPr>
          <p:cNvSpPr/>
          <p:nvPr/>
        </p:nvSpPr>
        <p:spPr>
          <a:xfrm>
            <a:off x="0" y="5737413"/>
            <a:ext cx="12192000" cy="1120588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41C16B-AB94-4444-A865-A315070AF6E3}"/>
              </a:ext>
            </a:extLst>
          </p:cNvPr>
          <p:cNvSpPr/>
          <p:nvPr/>
        </p:nvSpPr>
        <p:spPr>
          <a:xfrm>
            <a:off x="0" y="6125121"/>
            <a:ext cx="12192000" cy="266894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64D698-C66C-4152-9929-016684F2D23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093" b="78333" l="21563" r="39323">
                        <a14:foregroundMark x1="32552" y1="38333" x2="33333" y2="42407"/>
                        <a14:foregroundMark x1="26667" y1="40463" x2="27604" y2="40093"/>
                        <a14:foregroundMark x1="26250" y1="38704" x2="28229" y2="39907"/>
                        <a14:foregroundMark x1="31875" y1="33611" x2="34115" y2="34444"/>
                        <a14:foregroundMark x1="32865" y1="32963" x2="35104" y2="34907"/>
                        <a14:foregroundMark x1="27371" y1="36019" x2="26563" y2="36574"/>
                        <a14:foregroundMark x1="31146" y1="33426" x2="27371" y2="36019"/>
                        <a14:foregroundMark x1="25833" y1="38796" x2="25365" y2="41759"/>
                        <a14:foregroundMark x1="25625" y1="42778" x2="27813" y2="41944"/>
                        <a14:foregroundMark x1="35833" y1="34815" x2="35885" y2="35556"/>
                        <a14:foregroundMark x1="36719" y1="34815" x2="35885" y2="36481"/>
                        <a14:foregroundMark x1="33490" y1="33333" x2="35156" y2="34630"/>
                        <a14:foregroundMark x1="32604" y1="32500" x2="33438" y2="32778"/>
                        <a14:foregroundMark x1="29375" y1="32222" x2="29896" y2="33333"/>
                        <a14:foregroundMark x1="29167" y1="32315" x2="29271" y2="36389"/>
                        <a14:foregroundMark x1="28385" y1="31296" x2="28750" y2="32407"/>
                        <a14:foregroundMark x1="33177" y1="30463" x2="33177" y2="30463"/>
                        <a14:foregroundMark x1="28125" y1="30093" x2="28125" y2="30093"/>
                        <a14:foregroundMark x1="35104" y1="73981" x2="37448" y2="74907"/>
                        <a14:foregroundMark x1="37865" y1="76111" x2="37969" y2="76481"/>
                        <a14:foregroundMark x1="39010" y1="73981" x2="38802" y2="74907"/>
                        <a14:foregroundMark x1="33542" y1="74352" x2="35000" y2="74352"/>
                        <a14:foregroundMark x1="24635" y1="76667" x2="26875" y2="74167"/>
                        <a14:foregroundMark x1="28073" y1="75000" x2="28958" y2="74444"/>
                        <a14:foregroundMark x1="23177" y1="75278" x2="23385" y2="76574"/>
                        <a14:foregroundMark x1="23385" y1="74537" x2="23385" y2="74537"/>
                        <a14:foregroundMark x1="23125" y1="74907" x2="23125" y2="74907"/>
                        <a14:foregroundMark x1="22969" y1="74815" x2="22969" y2="74815"/>
                        <a14:foregroundMark x1="22969" y1="76852" x2="22969" y2="76852"/>
                        <a14:foregroundMark x1="24792" y1="74074" x2="24792" y2="74074"/>
                        <a14:foregroundMark x1="23958" y1="74074" x2="23958" y2="74074"/>
                        <a14:foregroundMark x1="22708" y1="74907" x2="22708" y2="74907"/>
                        <a14:foregroundMark x1="22917" y1="77407" x2="22917" y2="77407"/>
                        <a14:foregroundMark x1="24688" y1="78333" x2="24688" y2="78333"/>
                        <a14:foregroundMark x1="23490" y1="77778" x2="23490" y2="77778"/>
                        <a14:backgroundMark x1="27604" y1="46574" x2="28906" y2="47222"/>
                        <a14:backgroundMark x1="26458" y1="36019" x2="26458" y2="36019"/>
                      </a14:backgroundRemoval>
                    </a14:imgEffect>
                  </a14:imgLayer>
                </a14:imgProps>
              </a:ext>
            </a:extLst>
          </a:blip>
          <a:srcRect l="19354" t="27848" r="58405" b="20387"/>
          <a:stretch/>
        </p:blipFill>
        <p:spPr>
          <a:xfrm>
            <a:off x="-2888904" y="4295707"/>
            <a:ext cx="1975571" cy="25864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525AEF-6B3D-477F-93F9-4456939F954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481" b="77500" l="23854" r="36823">
                        <a14:foregroundMark x1="27552" y1="75926" x2="28229" y2="75926"/>
                        <a14:foregroundMark x1="27813" y1="77500" x2="27813" y2="77500"/>
                        <a14:foregroundMark x1="36823" y1="75556" x2="36823" y2="75556"/>
                        <a14:foregroundMark x1="36719" y1="76389" x2="36719" y2="76389"/>
                        <a14:foregroundMark x1="30365" y1="31481" x2="30365" y2="31481"/>
                        <a14:foregroundMark x1="25000" y1="36204" x2="25000" y2="36204"/>
                        <a14:foregroundMark x1="24688" y1="35463" x2="24688" y2="35463"/>
                        <a14:foregroundMark x1="24688" y1="36852" x2="24688" y2="36852"/>
                        <a14:backgroundMark x1="26302" y1="45278" x2="26510" y2="46944"/>
                        <a14:backgroundMark x1="32396" y1="43889" x2="32396" y2="43889"/>
                      </a14:backgroundRemoval>
                    </a14:imgEffect>
                  </a14:imgLayer>
                </a14:imgProps>
              </a:ext>
            </a:extLst>
          </a:blip>
          <a:srcRect l="22404" t="26928" r="61544" b="21307"/>
          <a:stretch/>
        </p:blipFill>
        <p:spPr>
          <a:xfrm>
            <a:off x="1057279" y="4062196"/>
            <a:ext cx="1505600" cy="273109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492E7B-EE9E-46A0-BB72-186E333404B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889" b="76296" l="24688" r="43229">
                        <a14:foregroundMark x1="43333" y1="46296" x2="43333" y2="47222"/>
                        <a14:foregroundMark x1="34063" y1="51759" x2="35208" y2="56852"/>
                        <a14:foregroundMark x1="35990" y1="50648" x2="35677" y2="56204"/>
                        <a14:foregroundMark x1="36198" y1="53241" x2="35990" y2="55463"/>
                        <a14:foregroundMark x1="33802" y1="28889" x2="33802" y2="28889"/>
                        <a14:foregroundMark x1="29479" y1="76296" x2="30312" y2="76296"/>
                        <a14:foregroundMark x1="30990" y1="74074" x2="33073" y2="75556"/>
                        <a14:foregroundMark x1="33490" y1="75000" x2="34635" y2="75463"/>
                        <a14:foregroundMark x1="35313" y1="75556" x2="35990" y2="75556"/>
                        <a14:foregroundMark x1="25469" y1="75833" x2="26823" y2="75833"/>
                        <a14:foregroundMark x1="25052" y1="75926" x2="25052" y2="75926"/>
                      </a14:backgroundRemoval>
                    </a14:imgEffect>
                  </a14:imgLayer>
                </a14:imgProps>
              </a:ext>
            </a:extLst>
          </a:blip>
          <a:srcRect l="22404" t="23492" r="54429" b="20387"/>
          <a:stretch/>
        </p:blipFill>
        <p:spPr>
          <a:xfrm flipH="1">
            <a:off x="10485656" y="4286281"/>
            <a:ext cx="1706344" cy="2375468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E1A9B310-BFF1-4628-918E-B3C4D991333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432" y="98235"/>
            <a:ext cx="2711568" cy="7267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778C63E-6345-42F2-B09E-AFA355727D58}"/>
              </a:ext>
            </a:extLst>
          </p:cNvPr>
          <p:cNvSpPr/>
          <p:nvPr/>
        </p:nvSpPr>
        <p:spPr>
          <a:xfrm>
            <a:off x="-9495331" y="945955"/>
            <a:ext cx="9308122" cy="208848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4B58A51-7900-474C-B095-204BD237B3C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35279" y="5394875"/>
            <a:ext cx="1905554" cy="1905554"/>
          </a:xfrm>
          <a:prstGeom prst="rect">
            <a:avLst/>
          </a:prstGeom>
        </p:spPr>
      </p:pic>
      <p:sp>
        <p:nvSpPr>
          <p:cNvPr id="33" name="PA-102220">
            <a:extLst>
              <a:ext uri="{FF2B5EF4-FFF2-40B4-BE49-F238E27FC236}">
                <a16:creationId xmlns:a16="http://schemas.microsoft.com/office/drawing/2014/main" id="{B6635F92-5751-4CA6-B70A-729494E6A4E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812774" y="1534075"/>
            <a:ext cx="83886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1" lang="vi-VN" altLang="zh-CN" sz="2800" b="1" dirty="0">
                <a:solidFill>
                  <a:srgbClr val="FFFF00"/>
                </a:solidFill>
                <a:ea typeface="思源黑体 CN Medium" panose="020B0600000000000000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Cửa hàng nướng được 460 cái bánh. Người ta muốn xếp toàn bộ số bánh đó vào hộp, mỗi hộp đựng 4 cái bánh. Hỏi cửa hàng xếp được bao nhiêu hộp bánh như vậy?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PA-102220">
            <a:extLst>
              <a:ext uri="{FF2B5EF4-FFF2-40B4-BE49-F238E27FC236}">
                <a16:creationId xmlns:a16="http://schemas.microsoft.com/office/drawing/2014/main" id="{349C1D0B-90AA-45C2-9AB7-7FB052C14C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214976" y="129991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  <a:sym typeface="Arial" panose="020B0604020202020204" pitchFamily="34" charset="0"/>
              </a:rPr>
              <a:t>2</a:t>
            </a:r>
            <a:endParaRPr kumimoji="1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677CD9F-D066-4620-9C20-FAC6E0A1926A}"/>
              </a:ext>
            </a:extLst>
          </p:cNvPr>
          <p:cNvGrpSpPr/>
          <p:nvPr/>
        </p:nvGrpSpPr>
        <p:grpSpPr>
          <a:xfrm>
            <a:off x="5029201" y="3367491"/>
            <a:ext cx="4313582" cy="2943334"/>
            <a:chOff x="5029201" y="3367491"/>
            <a:chExt cx="4313582" cy="2943334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326EE308-BB71-4991-B279-4DFD647857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201" y="3367491"/>
              <a:ext cx="4313582" cy="2943334"/>
            </a:xfrm>
            <a:prstGeom prst="rect">
              <a:avLst/>
            </a:prstGeom>
          </p:spPr>
        </p:pic>
        <p:sp>
          <p:nvSpPr>
            <p:cNvPr id="43" name="PA-102220">
              <a:extLst>
                <a:ext uri="{FF2B5EF4-FFF2-40B4-BE49-F238E27FC236}">
                  <a16:creationId xmlns:a16="http://schemas.microsoft.com/office/drawing/2014/main" id="{DAA8EE48-17C2-4F95-B693-55599BDC9C25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5735235" y="5093003"/>
              <a:ext cx="252449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Làm</a:t>
              </a:r>
              <a:r>
                <a:rPr kumimoji="1" lang="en-US" altLang="zh-CN" sz="3200" b="1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kumimoji="1" lang="en-US" altLang="zh-CN" sz="3200" b="1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việc</a:t>
              </a:r>
              <a:r>
                <a:rPr kumimoji="1" lang="en-US" altLang="zh-CN" sz="3200" b="1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kumimoji="1" lang="en-US" altLang="zh-CN" sz="3200" b="1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nhóm</a:t>
              </a:r>
              <a:r>
                <a:rPr kumimoji="1" lang="en-US" altLang="zh-CN" sz="3200" b="1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kumimoji="1" lang="en-US" altLang="zh-CN" sz="3200" b="1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đôi</a:t>
              </a:r>
              <a:endPara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02493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638DE6-96DA-4B41-AC83-B9F9685320F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7B73C9-083E-424B-B83C-999823CC8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39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B4D1B8-AC11-4911-9F3A-83BAE7056F15}"/>
              </a:ext>
            </a:extLst>
          </p:cNvPr>
          <p:cNvSpPr/>
          <p:nvPr/>
        </p:nvSpPr>
        <p:spPr>
          <a:xfrm>
            <a:off x="0" y="5737413"/>
            <a:ext cx="12192000" cy="1120588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41C16B-AB94-4444-A865-A315070AF6E3}"/>
              </a:ext>
            </a:extLst>
          </p:cNvPr>
          <p:cNvSpPr/>
          <p:nvPr/>
        </p:nvSpPr>
        <p:spPr>
          <a:xfrm>
            <a:off x="0" y="6125121"/>
            <a:ext cx="12192000" cy="266894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64D698-C66C-4152-9929-016684F2D2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093" b="78333" l="21563" r="39323">
                        <a14:foregroundMark x1="32552" y1="38333" x2="33333" y2="42407"/>
                        <a14:foregroundMark x1="26667" y1="40463" x2="27604" y2="40093"/>
                        <a14:foregroundMark x1="26250" y1="38704" x2="28229" y2="39907"/>
                        <a14:foregroundMark x1="31875" y1="33611" x2="34115" y2="34444"/>
                        <a14:foregroundMark x1="32865" y1="32963" x2="35104" y2="34907"/>
                        <a14:foregroundMark x1="27371" y1="36019" x2="26563" y2="36574"/>
                        <a14:foregroundMark x1="31146" y1="33426" x2="27371" y2="36019"/>
                        <a14:foregroundMark x1="25833" y1="38796" x2="25365" y2="41759"/>
                        <a14:foregroundMark x1="25625" y1="42778" x2="27813" y2="41944"/>
                        <a14:foregroundMark x1="35833" y1="34815" x2="35885" y2="35556"/>
                        <a14:foregroundMark x1="36719" y1="34815" x2="35885" y2="36481"/>
                        <a14:foregroundMark x1="33490" y1="33333" x2="35156" y2="34630"/>
                        <a14:foregroundMark x1="32604" y1="32500" x2="33438" y2="32778"/>
                        <a14:foregroundMark x1="29375" y1="32222" x2="29896" y2="33333"/>
                        <a14:foregroundMark x1="29167" y1="32315" x2="29271" y2="36389"/>
                        <a14:foregroundMark x1="28385" y1="31296" x2="28750" y2="32407"/>
                        <a14:foregroundMark x1="33177" y1="30463" x2="33177" y2="30463"/>
                        <a14:foregroundMark x1="28125" y1="30093" x2="28125" y2="30093"/>
                        <a14:foregroundMark x1="35104" y1="73981" x2="37448" y2="74907"/>
                        <a14:foregroundMark x1="37865" y1="76111" x2="37969" y2="76481"/>
                        <a14:foregroundMark x1="39010" y1="73981" x2="38802" y2="74907"/>
                        <a14:foregroundMark x1="33542" y1="74352" x2="35000" y2="74352"/>
                        <a14:foregroundMark x1="24635" y1="76667" x2="26875" y2="74167"/>
                        <a14:foregroundMark x1="28073" y1="75000" x2="28958" y2="74444"/>
                        <a14:foregroundMark x1="23177" y1="75278" x2="23385" y2="76574"/>
                        <a14:foregroundMark x1="23385" y1="74537" x2="23385" y2="74537"/>
                        <a14:foregroundMark x1="23125" y1="74907" x2="23125" y2="74907"/>
                        <a14:foregroundMark x1="22969" y1="74815" x2="22969" y2="74815"/>
                        <a14:foregroundMark x1="22969" y1="76852" x2="22969" y2="76852"/>
                        <a14:foregroundMark x1="24792" y1="74074" x2="24792" y2="74074"/>
                        <a14:foregroundMark x1="23958" y1="74074" x2="23958" y2="74074"/>
                        <a14:foregroundMark x1="22708" y1="74907" x2="22708" y2="74907"/>
                        <a14:foregroundMark x1="22917" y1="77407" x2="22917" y2="77407"/>
                        <a14:foregroundMark x1="24688" y1="78333" x2="24688" y2="78333"/>
                        <a14:foregroundMark x1="23490" y1="77778" x2="23490" y2="77778"/>
                        <a14:backgroundMark x1="27604" y1="46574" x2="28906" y2="47222"/>
                        <a14:backgroundMark x1="26458" y1="36019" x2="26458" y2="36019"/>
                      </a14:backgroundRemoval>
                    </a14:imgEffect>
                  </a14:imgLayer>
                </a14:imgProps>
              </a:ext>
            </a:extLst>
          </a:blip>
          <a:srcRect l="19354" t="27848" r="58405" b="20387"/>
          <a:stretch/>
        </p:blipFill>
        <p:spPr>
          <a:xfrm>
            <a:off x="-2888904" y="4295707"/>
            <a:ext cx="1975571" cy="25864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525AEF-6B3D-477F-93F9-4456939F95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481" b="77500" l="23854" r="36823">
                        <a14:foregroundMark x1="27552" y1="75926" x2="28229" y2="75926"/>
                        <a14:foregroundMark x1="27813" y1="77500" x2="27813" y2="77500"/>
                        <a14:foregroundMark x1="36823" y1="75556" x2="36823" y2="75556"/>
                        <a14:foregroundMark x1="36719" y1="76389" x2="36719" y2="76389"/>
                        <a14:foregroundMark x1="30365" y1="31481" x2="30365" y2="31481"/>
                        <a14:foregroundMark x1="25000" y1="36204" x2="25000" y2="36204"/>
                        <a14:foregroundMark x1="24688" y1="35463" x2="24688" y2="35463"/>
                        <a14:foregroundMark x1="24688" y1="36852" x2="24688" y2="36852"/>
                        <a14:backgroundMark x1="26302" y1="45278" x2="26510" y2="46944"/>
                        <a14:backgroundMark x1="32396" y1="43889" x2="32396" y2="43889"/>
                      </a14:backgroundRemoval>
                    </a14:imgEffect>
                  </a14:imgLayer>
                </a14:imgProps>
              </a:ext>
            </a:extLst>
          </a:blip>
          <a:srcRect l="22404" t="26928" r="61544" b="21307"/>
          <a:stretch/>
        </p:blipFill>
        <p:spPr>
          <a:xfrm>
            <a:off x="1057279" y="4062196"/>
            <a:ext cx="1505600" cy="273109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492E7B-EE9E-46A0-BB72-186E333404B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889" b="76296" l="24688" r="43229">
                        <a14:foregroundMark x1="43333" y1="46296" x2="43333" y2="47222"/>
                        <a14:foregroundMark x1="34063" y1="51759" x2="35208" y2="56852"/>
                        <a14:foregroundMark x1="35990" y1="50648" x2="35677" y2="56204"/>
                        <a14:foregroundMark x1="36198" y1="53241" x2="35990" y2="55463"/>
                        <a14:foregroundMark x1="33802" y1="28889" x2="33802" y2="28889"/>
                        <a14:foregroundMark x1="29479" y1="76296" x2="30312" y2="76296"/>
                        <a14:foregroundMark x1="30990" y1="74074" x2="33073" y2="75556"/>
                        <a14:foregroundMark x1="33490" y1="75000" x2="34635" y2="75463"/>
                        <a14:foregroundMark x1="35313" y1="75556" x2="35990" y2="75556"/>
                        <a14:foregroundMark x1="25469" y1="75833" x2="26823" y2="75833"/>
                        <a14:foregroundMark x1="25052" y1="75926" x2="25052" y2="75926"/>
                      </a14:backgroundRemoval>
                    </a14:imgEffect>
                  </a14:imgLayer>
                </a14:imgProps>
              </a:ext>
            </a:extLst>
          </a:blip>
          <a:srcRect l="22404" t="23492" r="54429" b="20387"/>
          <a:stretch/>
        </p:blipFill>
        <p:spPr>
          <a:xfrm flipH="1">
            <a:off x="10485656" y="4286281"/>
            <a:ext cx="1706344" cy="2375468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E1A9B310-BFF1-4628-918E-B3C4D99133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432" y="98235"/>
            <a:ext cx="2711568" cy="7267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778C63E-6345-42F2-B09E-AFA355727D58}"/>
              </a:ext>
            </a:extLst>
          </p:cNvPr>
          <p:cNvSpPr/>
          <p:nvPr/>
        </p:nvSpPr>
        <p:spPr>
          <a:xfrm>
            <a:off x="-9495331" y="945955"/>
            <a:ext cx="9308122" cy="208848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4B58A51-7900-474C-B095-204BD237B3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35279" y="5394875"/>
            <a:ext cx="1905554" cy="19055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55822D-7A68-45B7-8D8D-8DA2391A7C31}"/>
              </a:ext>
            </a:extLst>
          </p:cNvPr>
          <p:cNvSpPr txBox="1"/>
          <p:nvPr/>
        </p:nvSpPr>
        <p:spPr>
          <a:xfrm>
            <a:off x="4959626" y="1948070"/>
            <a:ext cx="3985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Bài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giải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3CD275-88D3-400D-8E78-8413248F50FD}"/>
              </a:ext>
            </a:extLst>
          </p:cNvPr>
          <p:cNvSpPr txBox="1"/>
          <p:nvPr/>
        </p:nvSpPr>
        <p:spPr>
          <a:xfrm>
            <a:off x="3419061" y="2723322"/>
            <a:ext cx="7215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FF00"/>
                </a:solidFill>
              </a:rPr>
              <a:t>Cửa hàng xếp được số hộp bánh là: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92F8CD-2E12-4C28-9936-60CA5C5B0751}"/>
              </a:ext>
            </a:extLst>
          </p:cNvPr>
          <p:cNvSpPr txBox="1"/>
          <p:nvPr/>
        </p:nvSpPr>
        <p:spPr>
          <a:xfrm>
            <a:off x="3438939" y="3409123"/>
            <a:ext cx="7215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FF00"/>
                </a:solidFill>
              </a:rPr>
              <a:t>460: 4 = 115 (hộp) 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F4C19E-0DAF-4BB1-A716-BBAA60AA6BE0}"/>
              </a:ext>
            </a:extLst>
          </p:cNvPr>
          <p:cNvSpPr txBox="1"/>
          <p:nvPr/>
        </p:nvSpPr>
        <p:spPr>
          <a:xfrm>
            <a:off x="4691270" y="4194314"/>
            <a:ext cx="7215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>
                <a:solidFill>
                  <a:srgbClr val="FFFF00"/>
                </a:solidFill>
              </a:rPr>
              <a:t>Đáp số: 115 hộp bánh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986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638DE6-96DA-4B41-AC83-B9F9685320F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7B73C9-083E-424B-B83C-999823CC80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439"/>
            <a:ext cx="12192000" cy="6858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46C3DD7-BEE1-40DE-A4F0-3673194DB1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856" y="1433741"/>
            <a:ext cx="903513" cy="7902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B4D1B8-AC11-4911-9F3A-83BAE7056F15}"/>
              </a:ext>
            </a:extLst>
          </p:cNvPr>
          <p:cNvSpPr/>
          <p:nvPr/>
        </p:nvSpPr>
        <p:spPr>
          <a:xfrm>
            <a:off x="0" y="5737413"/>
            <a:ext cx="12192000" cy="1120588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41C16B-AB94-4444-A865-A315070AF6E3}"/>
              </a:ext>
            </a:extLst>
          </p:cNvPr>
          <p:cNvSpPr/>
          <p:nvPr/>
        </p:nvSpPr>
        <p:spPr>
          <a:xfrm>
            <a:off x="0" y="6125121"/>
            <a:ext cx="12192000" cy="266894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8525AEF-6B3D-477F-93F9-4456939F9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481" b="77500" l="23854" r="36823">
                        <a14:foregroundMark x1="27552" y1="75926" x2="28229" y2="75926"/>
                        <a14:foregroundMark x1="27813" y1="77500" x2="27813" y2="77500"/>
                        <a14:foregroundMark x1="36823" y1="75556" x2="36823" y2="75556"/>
                        <a14:foregroundMark x1="36719" y1="76389" x2="36719" y2="76389"/>
                        <a14:foregroundMark x1="30365" y1="31481" x2="30365" y2="31481"/>
                        <a14:foregroundMark x1="25000" y1="36204" x2="25000" y2="36204"/>
                        <a14:foregroundMark x1="24688" y1="35463" x2="24688" y2="35463"/>
                        <a14:foregroundMark x1="24688" y1="36852" x2="24688" y2="36852"/>
                        <a14:backgroundMark x1="26302" y1="45278" x2="26510" y2="46944"/>
                        <a14:backgroundMark x1="32396" y1="43889" x2="32396" y2="43889"/>
                      </a14:backgroundRemoval>
                    </a14:imgEffect>
                  </a14:imgLayer>
                </a14:imgProps>
              </a:ext>
            </a:extLst>
          </a:blip>
          <a:srcRect l="22404" t="26928" r="61544" b="21307"/>
          <a:stretch/>
        </p:blipFill>
        <p:spPr>
          <a:xfrm>
            <a:off x="1057279" y="4062196"/>
            <a:ext cx="1505600" cy="2731092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E1A9B310-BFF1-4628-918E-B3C4D99133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432" y="98235"/>
            <a:ext cx="2711568" cy="726700"/>
          </a:xfrm>
          <a:prstGeom prst="rect">
            <a:avLst/>
          </a:prstGeom>
        </p:spPr>
      </p:pic>
      <p:sp>
        <p:nvSpPr>
          <p:cNvPr id="33" name="PA-102220">
            <a:extLst>
              <a:ext uri="{FF2B5EF4-FFF2-40B4-BE49-F238E27FC236}">
                <a16:creationId xmlns:a16="http://schemas.microsoft.com/office/drawing/2014/main" id="{B6635F92-5751-4CA6-B70A-729494E6A4E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176388" y="1669510"/>
            <a:ext cx="1101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1" dirty="0">
                <a:solidFill>
                  <a:srgbClr val="FFFF00"/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  <a:sym typeface="Arial" panose="020B0604020202020204" pitchFamily="34" charset="0"/>
              </a:rPr>
              <a:t>Đ, S?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PA-102220">
            <a:extLst>
              <a:ext uri="{FF2B5EF4-FFF2-40B4-BE49-F238E27FC236}">
                <a16:creationId xmlns:a16="http://schemas.microsoft.com/office/drawing/2014/main" id="{349C1D0B-90AA-45C2-9AB7-7FB052C14C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477245" y="159808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  <a:sym typeface="Arial" panose="020B0604020202020204" pitchFamily="34" charset="0"/>
              </a:rPr>
              <a:t>3</a:t>
            </a:r>
            <a:endParaRPr kumimoji="1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59F7C7-1BB8-4C05-9AD0-D1EFE146CC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48012" y="2690812"/>
            <a:ext cx="3631438" cy="26336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D52426-9882-44D1-BDDE-CA2B0D68B2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81899" y="2738437"/>
            <a:ext cx="3277095" cy="2557463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7943558-45BB-4392-AACC-6FA4215C8005}"/>
              </a:ext>
            </a:extLst>
          </p:cNvPr>
          <p:cNvSpPr/>
          <p:nvPr/>
        </p:nvSpPr>
        <p:spPr>
          <a:xfrm>
            <a:off x="6149619" y="4830495"/>
            <a:ext cx="584556" cy="43593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77B0455-2B77-46DA-9B7B-E86968DC96E5}"/>
              </a:ext>
            </a:extLst>
          </p:cNvPr>
          <p:cNvSpPr/>
          <p:nvPr/>
        </p:nvSpPr>
        <p:spPr>
          <a:xfrm>
            <a:off x="10273944" y="4782870"/>
            <a:ext cx="584556" cy="43593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195852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638DE6-96DA-4B41-AC83-B9F9685320F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7B73C9-083E-424B-B83C-999823CC80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439"/>
            <a:ext cx="12192000" cy="6858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46C3DD7-BEE1-40DE-A4F0-3673194DB1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856" y="1433741"/>
            <a:ext cx="903513" cy="7902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B4D1B8-AC11-4911-9F3A-83BAE7056F15}"/>
              </a:ext>
            </a:extLst>
          </p:cNvPr>
          <p:cNvSpPr/>
          <p:nvPr/>
        </p:nvSpPr>
        <p:spPr>
          <a:xfrm>
            <a:off x="0" y="5737413"/>
            <a:ext cx="12192000" cy="1120588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41C16B-AB94-4444-A865-A315070AF6E3}"/>
              </a:ext>
            </a:extLst>
          </p:cNvPr>
          <p:cNvSpPr/>
          <p:nvPr/>
        </p:nvSpPr>
        <p:spPr>
          <a:xfrm>
            <a:off x="0" y="6125121"/>
            <a:ext cx="12192000" cy="266894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8525AEF-6B3D-477F-93F9-4456939F95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481" b="77500" l="23854" r="36823">
                        <a14:foregroundMark x1="27552" y1="75926" x2="28229" y2="75926"/>
                        <a14:foregroundMark x1="27813" y1="77500" x2="27813" y2="77500"/>
                        <a14:foregroundMark x1="36823" y1="75556" x2="36823" y2="75556"/>
                        <a14:foregroundMark x1="36719" y1="76389" x2="36719" y2="76389"/>
                        <a14:foregroundMark x1="30365" y1="31481" x2="30365" y2="31481"/>
                        <a14:foregroundMark x1="25000" y1="36204" x2="25000" y2="36204"/>
                        <a14:foregroundMark x1="24688" y1="35463" x2="24688" y2="35463"/>
                        <a14:foregroundMark x1="24688" y1="36852" x2="24688" y2="36852"/>
                        <a14:backgroundMark x1="26302" y1="45278" x2="26510" y2="46944"/>
                        <a14:backgroundMark x1="32396" y1="43889" x2="32396" y2="43889"/>
                      </a14:backgroundRemoval>
                    </a14:imgEffect>
                  </a14:imgLayer>
                </a14:imgProps>
              </a:ext>
            </a:extLst>
          </a:blip>
          <a:srcRect l="22404" t="26928" r="61544" b="21307"/>
          <a:stretch/>
        </p:blipFill>
        <p:spPr>
          <a:xfrm>
            <a:off x="1057279" y="4062196"/>
            <a:ext cx="1505600" cy="2731092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E1A9B310-BFF1-4628-918E-B3C4D99133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432" y="98235"/>
            <a:ext cx="2711568" cy="726700"/>
          </a:xfrm>
          <a:prstGeom prst="rect">
            <a:avLst/>
          </a:prstGeom>
        </p:spPr>
      </p:pic>
      <p:sp>
        <p:nvSpPr>
          <p:cNvPr id="33" name="PA-102220">
            <a:extLst>
              <a:ext uri="{FF2B5EF4-FFF2-40B4-BE49-F238E27FC236}">
                <a16:creationId xmlns:a16="http://schemas.microsoft.com/office/drawing/2014/main" id="{B6635F92-5751-4CA6-B70A-729494E6A4E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176388" y="1669510"/>
            <a:ext cx="1101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  <a:sym typeface="Arial" panose="020B0604020202020204" pitchFamily="34" charset="0"/>
              </a:rPr>
              <a:t>Đ, S?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PA-102220">
            <a:extLst>
              <a:ext uri="{FF2B5EF4-FFF2-40B4-BE49-F238E27FC236}">
                <a16:creationId xmlns:a16="http://schemas.microsoft.com/office/drawing/2014/main" id="{349C1D0B-90AA-45C2-9AB7-7FB052C14C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477245" y="1598084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  <a:sym typeface="Arial" panose="020B0604020202020204" pitchFamily="34" charset="0"/>
              </a:rPr>
              <a:t>3</a:t>
            </a:r>
            <a:endParaRPr kumimoji="1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165593-4386-4318-B7AD-1C91495CAF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19574" y="2552699"/>
            <a:ext cx="5610225" cy="2769605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0AC03CC-8283-47F1-85F3-315AACDFF083}"/>
              </a:ext>
            </a:extLst>
          </p:cNvPr>
          <p:cNvSpPr/>
          <p:nvPr/>
        </p:nvSpPr>
        <p:spPr>
          <a:xfrm>
            <a:off x="9115425" y="4525695"/>
            <a:ext cx="619125" cy="69400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379836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638DE6-96DA-4B41-AC83-B9F9685320F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B4D1B8-AC11-4911-9F3A-83BAE7056F15}"/>
              </a:ext>
            </a:extLst>
          </p:cNvPr>
          <p:cNvSpPr/>
          <p:nvPr/>
        </p:nvSpPr>
        <p:spPr>
          <a:xfrm>
            <a:off x="0" y="5737413"/>
            <a:ext cx="12192000" cy="1120588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8D0AE0-4895-4512-BD8D-D708A327EBE4}"/>
              </a:ext>
            </a:extLst>
          </p:cNvPr>
          <p:cNvSpPr/>
          <p:nvPr/>
        </p:nvSpPr>
        <p:spPr>
          <a:xfrm>
            <a:off x="0" y="0"/>
            <a:ext cx="12192000" cy="1120588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1C74E61D-45DF-4DB2-B93F-43CDCFECF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216" y="208857"/>
            <a:ext cx="2711568" cy="7267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32D3CE7-D9DA-43B9-B76D-1F3B77258A17}"/>
              </a:ext>
            </a:extLst>
          </p:cNvPr>
          <p:cNvSpPr/>
          <p:nvPr/>
        </p:nvSpPr>
        <p:spPr>
          <a:xfrm>
            <a:off x="7451784" y="551366"/>
            <a:ext cx="4740216" cy="180278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B93B768-0C06-4CED-89F4-7240DF09BBFC}"/>
              </a:ext>
            </a:extLst>
          </p:cNvPr>
          <p:cNvSpPr/>
          <p:nvPr/>
        </p:nvSpPr>
        <p:spPr>
          <a:xfrm>
            <a:off x="0" y="537551"/>
            <a:ext cx="4740216" cy="180278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4B6E0F-4D2F-4C7A-8C36-B32D7C2D91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143" b="77738" l="22951" r="40843">
                        <a14:foregroundMark x1="31875" y1="60926" x2="32083" y2="62500"/>
                        <a14:backgroundMark x1="27813" y1="52870" x2="27708" y2="58426"/>
                        <a14:backgroundMark x1="30729" y1="49444" x2="33698" y2="49444"/>
                      </a14:backgroundRemoval>
                    </a14:imgEffect>
                  </a14:imgLayer>
                </a14:imgProps>
              </a:ext>
            </a:extLst>
          </a:blip>
          <a:srcRect l="20714" t="44444" r="56920" b="18562"/>
          <a:stretch/>
        </p:blipFill>
        <p:spPr>
          <a:xfrm>
            <a:off x="9465129" y="4422945"/>
            <a:ext cx="2726871" cy="25370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90F571-F683-4078-864E-C750CB2638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444" b="56019" l="78594" r="91458">
                        <a14:foregroundMark x1="78594" y1="41944" x2="78906" y2="42500"/>
                        <a14:foregroundMark x1="86302" y1="41111" x2="86198" y2="44537"/>
                        <a14:foregroundMark x1="88854" y1="44722" x2="90573" y2="46204"/>
                        <a14:foregroundMark x1="90885" y1="46111" x2="91198" y2="47037"/>
                        <a14:foregroundMark x1="91510" y1="46667" x2="91510" y2="46667"/>
                        <a14:foregroundMark x1="85885" y1="55926" x2="85990" y2="56019"/>
                        <a14:foregroundMark x1="81979" y1="34444" x2="81979" y2="34444"/>
                        <a14:backgroundMark x1="80990" y1="49259" x2="82448" y2="49074"/>
                        <a14:backgroundMark x1="78958" y1="35463" x2="80260" y2="37222"/>
                        <a14:backgroundMark x1="89063" y1="36759" x2="89740" y2="39815"/>
                        <a14:backgroundMark x1="82969" y1="48241" x2="82917" y2="49352"/>
                        <a14:backgroundMark x1="83229" y1="47685" x2="82552" y2="51111"/>
                        <a14:backgroundMark x1="89635" y1="51667" x2="90000" y2="52407"/>
                      </a14:backgroundRemoval>
                    </a14:imgEffect>
                  </a14:imgLayer>
                </a14:imgProps>
              </a:ext>
            </a:extLst>
          </a:blip>
          <a:srcRect l="77759" t="31965" r="7981" b="41198"/>
          <a:stretch/>
        </p:blipFill>
        <p:spPr>
          <a:xfrm>
            <a:off x="209364" y="4696282"/>
            <a:ext cx="1966900" cy="20822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F837DD-6D6B-4C70-8201-EA334230C42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3796" b="77315" l="26198" r="42240">
                        <a14:foregroundMark x1="30052" y1="54074" x2="30885" y2="55833"/>
                        <a14:foregroundMark x1="30781" y1="56667" x2="31042" y2="57500"/>
                        <a14:foregroundMark x1="32344" y1="75370" x2="32604" y2="76019"/>
                        <a14:foregroundMark x1="32708" y1="72222" x2="32760" y2="74537"/>
                        <a14:foregroundMark x1="32500" y1="77315" x2="32656" y2="77407"/>
                        <a14:foregroundMark x1="37552" y1="74815" x2="37552" y2="74815"/>
                        <a14:foregroundMark x1="38802" y1="56944" x2="39271" y2="59444"/>
                        <a14:foregroundMark x1="39740" y1="56667" x2="39948" y2="58796"/>
                        <a14:foregroundMark x1="37708" y1="76204" x2="37708" y2="76204"/>
                        <a14:foregroundMark x1="42240" y1="74630" x2="42240" y2="74630"/>
                        <a14:foregroundMark x1="39531" y1="73796" x2="39531" y2="73796"/>
                        <a14:foregroundMark x1="29531" y1="65741" x2="29635" y2="71667"/>
                        <a14:foregroundMark x1="40365" y1="74444" x2="40365" y2="74444"/>
                        <a14:foregroundMark x1="40938" y1="74444" x2="40938" y2="74444"/>
                        <a14:foregroundMark x1="41354" y1="74537" x2="41354" y2="74537"/>
                        <a14:foregroundMark x1="30677" y1="44167" x2="30677" y2="44167"/>
                        <a14:foregroundMark x1="30938" y1="43796" x2="30938" y2="43796"/>
                        <a14:foregroundMark x1="29740" y1="54074" x2="29063" y2="54907"/>
                        <a14:foregroundMark x1="27917" y1="49352" x2="27917" y2="49352"/>
                        <a14:foregroundMark x1="29010" y1="45278" x2="29010" y2="45278"/>
                      </a14:backgroundRemoval>
                    </a14:imgEffect>
                  </a14:imgLayer>
                </a14:imgProps>
              </a:ext>
            </a:extLst>
          </a:blip>
          <a:srcRect l="24500" t="40373" r="58250" b="19721"/>
          <a:stretch/>
        </p:blipFill>
        <p:spPr>
          <a:xfrm>
            <a:off x="5388637" y="4091467"/>
            <a:ext cx="2103120" cy="27367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542B72-2FD0-4E8B-8C6C-160C566AF9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7363" y="2198681"/>
            <a:ext cx="9967824" cy="160338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C729F8-664C-4F90-B9E7-77BB72F225CC}"/>
              </a:ext>
            </a:extLst>
          </p:cNvPr>
          <p:cNvSpPr txBox="1"/>
          <p:nvPr/>
        </p:nvSpPr>
        <p:spPr>
          <a:xfrm>
            <a:off x="3945277" y="0"/>
            <a:ext cx="69864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4107843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EAE41-C056-488F-ABA7-2B666094472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EE22432-B139-49F2-8F2D-0F3B299C58E8}"/>
              </a:ext>
            </a:extLst>
          </p:cNvPr>
          <p:cNvGrpSpPr/>
          <p:nvPr/>
        </p:nvGrpSpPr>
        <p:grpSpPr>
          <a:xfrm>
            <a:off x="4100719" y="1050297"/>
            <a:ext cx="3990561" cy="3860606"/>
            <a:chOff x="4068420" y="1003852"/>
            <a:chExt cx="4784034" cy="4850295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C322532-D5E0-4ACB-B199-58C8F0A84704}"/>
                </a:ext>
              </a:extLst>
            </p:cNvPr>
            <p:cNvSpPr/>
            <p:nvPr/>
          </p:nvSpPr>
          <p:spPr>
            <a:xfrm>
              <a:off x="4068420" y="1003852"/>
              <a:ext cx="4784034" cy="4850295"/>
            </a:xfrm>
            <a:prstGeom prst="ellipse">
              <a:avLst/>
            </a:prstGeom>
            <a:gradFill>
              <a:gsLst>
                <a:gs pos="0">
                  <a:srgbClr val="FFB535"/>
                </a:gs>
                <a:gs pos="74000">
                  <a:srgbClr val="FFD559"/>
                </a:gs>
                <a:gs pos="83000">
                  <a:srgbClr val="FFD559"/>
                </a:gs>
                <a:gs pos="100000">
                  <a:srgbClr val="E9A22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8BCBD0D-A2CA-410D-9A66-33F692B5852B}"/>
                </a:ext>
              </a:extLst>
            </p:cNvPr>
            <p:cNvSpPr/>
            <p:nvPr/>
          </p:nvSpPr>
          <p:spPr>
            <a:xfrm>
              <a:off x="5367130" y="1510747"/>
              <a:ext cx="424070" cy="424070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4CC8868-BA24-49B6-941F-6FC7922F4C7A}"/>
                </a:ext>
              </a:extLst>
            </p:cNvPr>
            <p:cNvSpPr/>
            <p:nvPr/>
          </p:nvSpPr>
          <p:spPr>
            <a:xfrm rot="20490045">
              <a:off x="6461745" y="1085242"/>
              <a:ext cx="245163" cy="424070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4903D81-2606-4EE1-92A1-9D57F949833F}"/>
                </a:ext>
              </a:extLst>
            </p:cNvPr>
            <p:cNvSpPr/>
            <p:nvPr/>
          </p:nvSpPr>
          <p:spPr>
            <a:xfrm rot="1727936">
              <a:off x="6765572" y="1412789"/>
              <a:ext cx="206906" cy="248921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C5BFEA0-0F81-4846-91C4-337D8A77D367}"/>
                </a:ext>
              </a:extLst>
            </p:cNvPr>
            <p:cNvSpPr/>
            <p:nvPr/>
          </p:nvSpPr>
          <p:spPr>
            <a:xfrm rot="1727936">
              <a:off x="8114386" y="2447481"/>
              <a:ext cx="388575" cy="353173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A8A12F8-49A0-481F-A8F1-42F83EF18E34}"/>
                </a:ext>
              </a:extLst>
            </p:cNvPr>
            <p:cNvSpPr/>
            <p:nvPr/>
          </p:nvSpPr>
          <p:spPr>
            <a:xfrm rot="1727936">
              <a:off x="5262301" y="4364802"/>
              <a:ext cx="633729" cy="667841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DCC3982-132C-438D-898C-C4C9A4950804}"/>
                </a:ext>
              </a:extLst>
            </p:cNvPr>
            <p:cNvSpPr/>
            <p:nvPr/>
          </p:nvSpPr>
          <p:spPr>
            <a:xfrm rot="1727936">
              <a:off x="7101104" y="3608981"/>
              <a:ext cx="585406" cy="58440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4D3578B-9376-47EC-87B9-A437B5AB079F}"/>
                </a:ext>
              </a:extLst>
            </p:cNvPr>
            <p:cNvSpPr/>
            <p:nvPr/>
          </p:nvSpPr>
          <p:spPr>
            <a:xfrm rot="1727936">
              <a:off x="4445250" y="3233875"/>
              <a:ext cx="585406" cy="58440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6F97730-C47A-4AC5-84D8-00D5DC8E8F78}"/>
                </a:ext>
              </a:extLst>
            </p:cNvPr>
            <p:cNvSpPr/>
            <p:nvPr/>
          </p:nvSpPr>
          <p:spPr>
            <a:xfrm rot="1727936">
              <a:off x="6679002" y="5196601"/>
              <a:ext cx="354283" cy="32605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5CB687B-FCB5-4325-BFA0-163ED6FFEEF5}"/>
                </a:ext>
              </a:extLst>
            </p:cNvPr>
            <p:cNvSpPr/>
            <p:nvPr/>
          </p:nvSpPr>
          <p:spPr>
            <a:xfrm rot="1727936">
              <a:off x="6135362" y="2810748"/>
              <a:ext cx="354283" cy="32605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7873ECD-5689-42C9-8010-6238C1E0E1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426" b="62778" l="51458" r="65521">
                        <a14:foregroundMark x1="52344" y1="62778" x2="52344" y2="62778"/>
                        <a14:foregroundMark x1="59948" y1="62778" x2="59948" y2="62778"/>
                        <a14:foregroundMark x1="59010" y1="38704" x2="59010" y2="38704"/>
                        <a14:foregroundMark x1="59115" y1="38426" x2="59115" y2="38426"/>
                        <a14:backgroundMark x1="53750" y1="56481" x2="53750" y2="56481"/>
                      </a14:backgroundRemoval>
                    </a14:imgEffect>
                  </a14:imgLayer>
                </a14:imgProps>
              </a:ext>
            </a:extLst>
          </a:blip>
          <a:srcRect l="49784" t="35652" r="32722" b="34419"/>
          <a:stretch/>
        </p:blipFill>
        <p:spPr>
          <a:xfrm>
            <a:off x="6916804" y="2215248"/>
            <a:ext cx="2077973" cy="199957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118090-D238-4A14-BBE2-79158C0D81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426" b="61019" l="19010" r="48542">
                        <a14:foregroundMark x1="27760" y1="20741" x2="27448" y2="30833"/>
                        <a14:foregroundMark x1="25469" y1="21111" x2="24740" y2="29074"/>
                        <a14:foregroundMark x1="24896" y1="23981" x2="24896" y2="26204"/>
                        <a14:foregroundMark x1="24219" y1="22222" x2="23646" y2="27963"/>
                        <a14:foregroundMark x1="23281" y1="24630" x2="22969" y2="31667"/>
                        <a14:foregroundMark x1="22969" y1="31667" x2="22969" y2="31667"/>
                        <a14:foregroundMark x1="22604" y1="27407" x2="22552" y2="33796"/>
                        <a14:foregroundMark x1="22552" y1="26759" x2="22760" y2="34815"/>
                        <a14:foregroundMark x1="22760" y1="34815" x2="22760" y2="34815"/>
                        <a14:foregroundMark x1="22760" y1="27037" x2="25260" y2="40093"/>
                        <a14:foregroundMark x1="25260" y1="40093" x2="25260" y2="40093"/>
                        <a14:foregroundMark x1="23490" y1="8426" x2="23490" y2="8426"/>
                        <a14:foregroundMark x1="19219" y1="29352" x2="19219" y2="29352"/>
                        <a14:foregroundMark x1="34583" y1="54352" x2="36771" y2="58981"/>
                        <a14:foregroundMark x1="39479" y1="49259" x2="40104" y2="55463"/>
                        <a14:foregroundMark x1="38646" y1="40000" x2="39479" y2="49444"/>
                        <a14:foregroundMark x1="39479" y1="49444" x2="39479" y2="49444"/>
                        <a14:foregroundMark x1="39635" y1="29630" x2="40885" y2="43889"/>
                        <a14:foregroundMark x1="40885" y1="43889" x2="40885" y2="43889"/>
                        <a14:foregroundMark x1="42917" y1="35000" x2="43281" y2="42037"/>
                        <a14:foregroundMark x1="43281" y1="42037" x2="43438" y2="41759"/>
                        <a14:foregroundMark x1="44792" y1="31852" x2="44792" y2="36574"/>
                        <a14:foregroundMark x1="43490" y1="40648" x2="43906" y2="43981"/>
                        <a14:foregroundMark x1="44635" y1="37963" x2="44583" y2="42778"/>
                        <a14:foregroundMark x1="44635" y1="48981" x2="45260" y2="51296"/>
                        <a14:foregroundMark x1="34740" y1="61019" x2="34740" y2="61019"/>
                        <a14:foregroundMark x1="33594" y1="53889" x2="33958" y2="58704"/>
                        <a14:foregroundMark x1="45625" y1="35000" x2="45625" y2="35000"/>
                        <a14:foregroundMark x1="45938" y1="51296" x2="45938" y2="51296"/>
                        <a14:foregroundMark x1="20990" y1="18519" x2="20990" y2="18519"/>
                        <a14:foregroundMark x1="22917" y1="11389" x2="22917" y2="11389"/>
                        <a14:foregroundMark x1="19271" y1="34722" x2="19271" y2="34722"/>
                        <a14:foregroundMark x1="40729" y1="42130" x2="39635" y2="53889"/>
                        <a14:foregroundMark x1="33073" y1="60833" x2="33073" y2="60833"/>
                        <a14:foregroundMark x1="31927" y1="58056" x2="33906" y2="59074"/>
                        <a14:foregroundMark x1="47292" y1="51296" x2="47292" y2="51296"/>
                        <a14:foregroundMark x1="47865" y1="51574" x2="47865" y2="51574"/>
                        <a14:foregroundMark x1="48542" y1="51852" x2="48542" y2="51852"/>
                        <a14:foregroundMark x1="48073" y1="51759" x2="48073" y2="51759"/>
                        <a14:foregroundMark x1="21875" y1="15370" x2="21875" y2="15370"/>
                        <a14:foregroundMark x1="22500" y1="12870" x2="22500" y2="12870"/>
                        <a14:foregroundMark x1="20000" y1="22037" x2="20000" y2="22037"/>
                        <a14:foregroundMark x1="21094" y1="18148" x2="21094" y2="18148"/>
                        <a14:foregroundMark x1="21458" y1="16852" x2="21458" y2="16852"/>
                        <a14:foregroundMark x1="20781" y1="19352" x2="20781" y2="19444"/>
                        <a14:foregroundMark x1="20521" y1="20000" x2="20365" y2="20463"/>
                        <a14:foregroundMark x1="19635" y1="23333" x2="19635" y2="23333"/>
                        <a14:foregroundMark x1="19010" y1="27315" x2="19010" y2="27315"/>
                      </a14:backgroundRemoval>
                    </a14:imgEffect>
                  </a14:imgLayer>
                </a14:imgProps>
              </a:ext>
            </a:extLst>
          </a:blip>
          <a:srcRect l="16615" t="4867" r="50514" b="36767"/>
          <a:stretch/>
        </p:blipFill>
        <p:spPr>
          <a:xfrm rot="21026916">
            <a:off x="3270222" y="1250014"/>
            <a:ext cx="2626353" cy="26231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BA1F2E1-B723-4080-9BAA-9E6636D36272}"/>
              </a:ext>
            </a:extLst>
          </p:cNvPr>
          <p:cNvSpPr txBox="1"/>
          <p:nvPr/>
        </p:nvSpPr>
        <p:spPr>
          <a:xfrm>
            <a:off x="2084527" y="4961121"/>
            <a:ext cx="8323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solidFill>
                    <a:srgbClr val="F3AF78"/>
                  </a:solidFill>
                </a:ln>
                <a:solidFill>
                  <a:srgbClr val="E9454B"/>
                </a:solidFill>
                <a:effectLst/>
                <a:uLnTx/>
                <a:uFillTx/>
              </a:rPr>
              <a:t>Khởi</a:t>
            </a:r>
            <a:r>
              <a:rPr kumimoji="0" lang="en-US" sz="7200" b="1" i="0" u="none" strike="noStrike" kern="1200" cap="none" spc="0" normalizeH="0" baseline="0" noProof="0" dirty="0">
                <a:ln>
                  <a:solidFill>
                    <a:srgbClr val="F3AF78"/>
                  </a:solidFill>
                </a:ln>
                <a:solidFill>
                  <a:srgbClr val="E9454B"/>
                </a:solidFill>
                <a:effectLst/>
                <a:uLnTx/>
                <a:uFillTx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solidFill>
                    <a:srgbClr val="F3AF78"/>
                  </a:solidFill>
                </a:ln>
                <a:solidFill>
                  <a:srgbClr val="E9454B"/>
                </a:solidFill>
                <a:effectLst/>
                <a:uLnTx/>
                <a:uFillTx/>
              </a:rPr>
              <a:t>động</a:t>
            </a:r>
            <a:endParaRPr kumimoji="0" lang="vi-VN" sz="7200" b="1" i="0" u="none" strike="noStrike" kern="1200" cap="none" spc="0" normalizeH="0" baseline="0" noProof="0" dirty="0">
              <a:ln>
                <a:solidFill>
                  <a:srgbClr val="F3AF78"/>
                </a:solidFill>
              </a:ln>
              <a:solidFill>
                <a:srgbClr val="E9454B"/>
              </a:solidFill>
              <a:effectLst/>
              <a:uLnTx/>
              <a:uFillTx/>
            </a:endParaRP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44402C1C-67DE-41F4-B40C-93191CF054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8" y="-1"/>
            <a:ext cx="2006889" cy="53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75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fill="hold" nodeType="withEffect" p14:presetBounceEnd="98000">
                                      <p:stCondLst>
                                        <p:cond delay="250"/>
                                      </p:stCondLst>
                                      <p:childTnLst>
                                        <p:animScale p14:bounceEnd="98000">
                                          <p:cBhvr>
                                            <p:cTn id="10" dur="20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2.08333E-6 4.07407E-6 L 2.08333E-6 -0.04005 " pathEditMode="relative" rAng="0" ptsTypes="AA">
                                          <p:cBhvr>
                                            <p:cTn id="12" dur="2350" spd="-100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2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fill="hold" nodeType="withEffect" p14:presetBounceEnd="98000">
                                      <p:stCondLst>
                                        <p:cond delay="500"/>
                                      </p:stCondLst>
                                      <p:childTnLst>
                                        <p:animScale p14:bounceEnd="98000">
                                          <p:cBhvr>
                                            <p:cTn id="18" dur="2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2.08333E-6 4.07407E-6 L 2.08333E-6 -0.04005 " pathEditMode="relative" rAng="0" ptsTypes="AA">
                                          <p:cBhvr>
                                            <p:cTn id="20" dur="2350" spd="-100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fill="hold" nodeType="withEffect" p14:presetBounceEnd="98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98000">
                                          <p:cBhvr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80"/>
                                      </p:iterate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10" dur="20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2.08333E-6 4.07407E-6 L 2.08333E-6 -0.04005 " pathEditMode="relative" rAng="0" ptsTypes="AA">
                                          <p:cBhvr>
                                            <p:cTn id="12" dur="2350" spd="-100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2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2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2.08333E-6 4.07407E-6 L 2.08333E-6 -0.04005 " pathEditMode="relative" rAng="0" ptsTypes="AA">
                                          <p:cBhvr>
                                            <p:cTn id="20" dur="2350" spd="-100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80"/>
                                      </p:iterate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inmannews.wpengine.netdna-cdn.com/files/imagefield/shutterstock_96320885_WOOD_FLOOR_AND_GREEN_WAL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053" b="1"/>
          <a:stretch/>
        </p:blipFill>
        <p:spPr bwMode="auto">
          <a:xfrm>
            <a:off x="0" y="-1896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30 Redondear rectángulo de esquina del mismo lado"/>
          <p:cNvSpPr/>
          <p:nvPr/>
        </p:nvSpPr>
        <p:spPr>
          <a:xfrm>
            <a:off x="4799856" y="1916832"/>
            <a:ext cx="2448272" cy="2160240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74000">
                <a:schemeClr val="tx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7248128" y="3429000"/>
            <a:ext cx="3419872" cy="64807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35 Rectángulo"/>
          <p:cNvSpPr/>
          <p:nvPr/>
        </p:nvSpPr>
        <p:spPr>
          <a:xfrm>
            <a:off x="1491534" y="3375945"/>
            <a:ext cx="3308323" cy="64807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32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2602731" y="2308503"/>
            <a:ext cx="2411167" cy="3537138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40363" y="2199838"/>
            <a:ext cx="1451009" cy="1192414"/>
          </a:xfrm>
          <a:prstGeom prst="rect">
            <a:avLst/>
          </a:prstGeom>
          <a:noFill/>
          <a:effectLst>
            <a:innerShdw blurRad="685800" dist="50800" dir="16200000">
              <a:prstClr val="black">
                <a:alpha val="92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http://upload.wikimedia.org/wikipedia/en/a/a5/Cheese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2965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79" b="12258"/>
          <a:stretch/>
        </p:blipFill>
        <p:spPr bwMode="auto">
          <a:xfrm>
            <a:off x="5590924" y="2796045"/>
            <a:ext cx="1500017" cy="122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12577" y="1008389"/>
            <a:ext cx="8166846" cy="92333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0160">
                  <a:solidFill>
                    <a:srgbClr val="4BACC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CHÚ CHUỘT PHÔ MAI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760296" y="5845642"/>
            <a:ext cx="1656184" cy="607695"/>
          </a:xfrm>
          <a:prstGeom prst="roundRect">
            <a:avLst/>
          </a:prstGeom>
          <a:solidFill>
            <a:srgbClr val="FE9E2F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BẮT ĐẦU</a:t>
            </a:r>
          </a:p>
        </p:txBody>
      </p:sp>
    </p:spTree>
    <p:extLst>
      <p:ext uri="{BB962C8B-B14F-4D97-AF65-F5344CB8AC3E}">
        <p14:creationId xmlns:p14="http://schemas.microsoft.com/office/powerpoint/2010/main" val="276289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4253" y="2515854"/>
            <a:ext cx="1451009" cy="11924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en/a/a5/Cheese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965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79" b="12258"/>
          <a:stretch/>
        </p:blipFill>
        <p:spPr bwMode="auto">
          <a:xfrm>
            <a:off x="9055038" y="2441700"/>
            <a:ext cx="1500017" cy="122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3906013"/>
            <a:ext cx="1691680" cy="2355692"/>
          </a:xfrm>
          <a:prstGeom prst="rect">
            <a:avLst/>
          </a:prstGeom>
          <a:noFill/>
          <a:ln>
            <a:noFill/>
          </a:ln>
          <a:effectLst>
            <a:outerShdw blurRad="76200" dist="635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00965" y="2622581"/>
            <a:ext cx="1608165" cy="23591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21 CuadroTexto"/>
          <p:cNvSpPr txBox="1"/>
          <p:nvPr/>
        </p:nvSpPr>
        <p:spPr>
          <a:xfrm>
            <a:off x="1686482" y="919779"/>
            <a:ext cx="2123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90 </a:t>
            </a:r>
            <a:r>
              <a:rPr kumimoji="0" lang="es-ES_tradnl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</a:t>
            </a:r>
            <a:r>
              <a:rPr kumimoji="0" lang="es-ES_tradnl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9087139" y="919780"/>
            <a:ext cx="1829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90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5343116" y="919780"/>
            <a:ext cx="1833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90 </a:t>
            </a:r>
            <a:r>
              <a:rPr kumimoji="0" lang="es-ES_tradnl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</a:t>
            </a:r>
            <a:r>
              <a:rPr kumimoji="0" lang="es-ES_tradnl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4113" y="2477258"/>
            <a:ext cx="1451009" cy="11924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24 Llamada ovalada"/>
          <p:cNvSpPr/>
          <p:nvPr/>
        </p:nvSpPr>
        <p:spPr>
          <a:xfrm>
            <a:off x="8439541" y="2016600"/>
            <a:ext cx="1295196" cy="648072"/>
          </a:xfrm>
          <a:prstGeom prst="wedgeEllipseCallout">
            <a:avLst>
              <a:gd name="adj1" fmla="val 33587"/>
              <a:gd name="adj2" fmla="val 86016"/>
            </a:avLst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Chính xác!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1595060" y="6115516"/>
            <a:ext cx="9144000" cy="607568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Đặt</a:t>
            </a:r>
            <a:r>
              <a:rPr lang="es-ES_tradnl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ES_tradnl" sz="4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tính</a:t>
            </a:r>
            <a:r>
              <a:rPr lang="es-ES_tradnl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ES_tradnl" sz="4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rồi</a:t>
            </a:r>
            <a:r>
              <a:rPr lang="es-ES_tradnl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ES_tradnl" sz="4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tính</a:t>
            </a:r>
            <a:r>
              <a:rPr lang="es-ES_tradnl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: 360 : 4 = ?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161" b="9526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366" y="5940260"/>
            <a:ext cx="872391" cy="70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3106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ngry_c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ngry_c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6 L 0.61471 -0.27801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29" y="-139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42903" y="2449336"/>
            <a:ext cx="1451009" cy="11924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en/a/a5/Cheese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965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79" b="12258"/>
          <a:stretch/>
        </p:blipFill>
        <p:spPr bwMode="auto">
          <a:xfrm>
            <a:off x="1905363" y="2444327"/>
            <a:ext cx="1500017" cy="122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3894741"/>
            <a:ext cx="1691680" cy="2355691"/>
          </a:xfrm>
          <a:prstGeom prst="rect">
            <a:avLst/>
          </a:prstGeom>
          <a:noFill/>
          <a:ln>
            <a:noFill/>
          </a:ln>
          <a:effectLst>
            <a:outerShdw blurRad="76200" dist="635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70915" y="2564904"/>
            <a:ext cx="1608166" cy="23591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21 CuadroTexto"/>
          <p:cNvSpPr txBox="1"/>
          <p:nvPr/>
        </p:nvSpPr>
        <p:spPr>
          <a:xfrm>
            <a:off x="8632957" y="919780"/>
            <a:ext cx="227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140</a:t>
            </a:r>
            <a:r>
              <a:rPr kumimoji="0" lang="es-ES_tradnl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</a:t>
            </a:r>
            <a:r>
              <a:rPr kumimoji="0" lang="es-ES_tradnl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1808874" y="907040"/>
            <a:ext cx="1829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140</a:t>
            </a:r>
            <a:r>
              <a:rPr kumimoji="0" lang="es-ES_tradnl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</a:t>
            </a:r>
            <a:r>
              <a:rPr kumimoji="0" lang="es-ES_tradnl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5343116" y="919780"/>
            <a:ext cx="1833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140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1945" y="2449336"/>
            <a:ext cx="1451009" cy="119241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24 Llamada ovalada"/>
          <p:cNvSpPr/>
          <p:nvPr/>
        </p:nvSpPr>
        <p:spPr>
          <a:xfrm>
            <a:off x="2826185" y="2085583"/>
            <a:ext cx="1295196" cy="648072"/>
          </a:xfrm>
          <a:prstGeom prst="wedgeEllipseCallout">
            <a:avLst>
              <a:gd name="adj1" fmla="val 33587"/>
              <a:gd name="adj2" fmla="val 86016"/>
            </a:avLst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Tuyệt vời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826477" y="6102599"/>
            <a:ext cx="10539046" cy="607568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48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Đặt</a:t>
            </a:r>
            <a:r>
              <a:rPr lang="es-ES_tradnl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ES_tradnl" sz="48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tính</a:t>
            </a:r>
            <a:r>
              <a:rPr lang="es-ES_tradnl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ES_tradnl" sz="48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rồi</a:t>
            </a:r>
            <a:r>
              <a:rPr lang="es-ES_tradnl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ES_tradnl" sz="48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tính</a:t>
            </a:r>
            <a:r>
              <a:rPr lang="es-ES_tradnl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: 701 : 5 = ?</a:t>
            </a:r>
            <a:endParaRPr kumimoji="0" lang="es-E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161" b="9526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344" y="6102599"/>
            <a:ext cx="872391" cy="70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751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ngry_c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ngry_c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0.03737 -0.28865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-144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638DE6-96DA-4B41-AC83-B9F9685320F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B4D1B8-AC11-4911-9F3A-83BAE7056F15}"/>
              </a:ext>
            </a:extLst>
          </p:cNvPr>
          <p:cNvSpPr/>
          <p:nvPr/>
        </p:nvSpPr>
        <p:spPr>
          <a:xfrm>
            <a:off x="0" y="5797685"/>
            <a:ext cx="12192000" cy="1060315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DB1997-5ABD-41DB-9B11-13C0161412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056" b="65463" l="32448" r="46042">
                        <a14:foregroundMark x1="38802" y1="33056" x2="40417" y2="33241"/>
                        <a14:foregroundMark x1="41719" y1="60278" x2="42292" y2="63333"/>
                        <a14:foregroundMark x1="43229" y1="65278" x2="43490" y2="65463"/>
                      </a14:backgroundRemoval>
                    </a14:imgEffect>
                  </a14:imgLayer>
                </a14:imgProps>
              </a:ext>
            </a:extLst>
          </a:blip>
          <a:srcRect l="30784" t="29972" r="52211" b="31318"/>
          <a:stretch/>
        </p:blipFill>
        <p:spPr>
          <a:xfrm>
            <a:off x="10555359" y="4690609"/>
            <a:ext cx="1555712" cy="19921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0B8ABB-F7EA-4025-990C-798938DB11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981" b="66667" l="33229" r="45156">
                        <a14:foregroundMark x1="37865" y1="47778" x2="37760" y2="51204"/>
                        <a14:foregroundMark x1="40885" y1="65833" x2="41354" y2="66667"/>
                      </a14:backgroundRemoval>
                    </a14:imgEffect>
                  </a14:imgLayer>
                </a14:imgProps>
              </a:ext>
            </a:extLst>
          </a:blip>
          <a:srcRect l="31785" t="30158" r="53304" b="30794"/>
          <a:stretch/>
        </p:blipFill>
        <p:spPr>
          <a:xfrm flipH="1">
            <a:off x="0" y="4804393"/>
            <a:ext cx="1361872" cy="1951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CDE7FE-8A6E-4A5B-99FC-69EAF20E7AB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407" b="66667" l="35052" r="48802">
                        <a14:foregroundMark x1="37188" y1="64444" x2="37865" y2="64630"/>
                        <a14:foregroundMark x1="37396" y1="64074" x2="39219" y2="64907"/>
                        <a14:foregroundMark x1="40781" y1="66481" x2="41094" y2="66759"/>
                        <a14:foregroundMark x1="43073" y1="32407" x2="43073" y2="32407"/>
                      </a14:backgroundRemoval>
                    </a14:imgEffect>
                  </a14:imgLayer>
                </a14:imgProps>
              </a:ext>
            </a:extLst>
          </a:blip>
          <a:srcRect l="33537" t="28699" r="49309" b="32488"/>
          <a:stretch/>
        </p:blipFill>
        <p:spPr>
          <a:xfrm flipH="1">
            <a:off x="2299111" y="4208119"/>
            <a:ext cx="1555712" cy="1953079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3CEE989-3C48-4770-889D-5D95A72512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10" y="101709"/>
            <a:ext cx="2711568" cy="7267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48D0AE0-4895-4512-BD8D-D708A327EBE4}"/>
              </a:ext>
            </a:extLst>
          </p:cNvPr>
          <p:cNvSpPr/>
          <p:nvPr/>
        </p:nvSpPr>
        <p:spPr>
          <a:xfrm>
            <a:off x="2883878" y="360635"/>
            <a:ext cx="9308122" cy="208848"/>
          </a:xfrm>
          <a:prstGeom prst="rect">
            <a:avLst/>
          </a:prstGeom>
          <a:solidFill>
            <a:srgbClr val="F3E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22863E-C90C-4E2B-B252-605B8F80549C}"/>
              </a:ext>
            </a:extLst>
          </p:cNvPr>
          <p:cNvSpPr txBox="1"/>
          <p:nvPr/>
        </p:nvSpPr>
        <p:spPr>
          <a:xfrm>
            <a:off x="4044320" y="1896765"/>
            <a:ext cx="5771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>
                <a:solidFill>
                  <a:prstClr val="white"/>
                </a:solidFill>
              </a:rPr>
              <a:t>Khám</a:t>
            </a:r>
            <a:r>
              <a:rPr lang="en-US" sz="7200" b="1" dirty="0">
                <a:solidFill>
                  <a:prstClr val="white"/>
                </a:solidFill>
              </a:rPr>
              <a:t> </a:t>
            </a:r>
            <a:r>
              <a:rPr lang="en-US" sz="7200" b="1" dirty="0" err="1">
                <a:solidFill>
                  <a:prstClr val="white"/>
                </a:solidFill>
              </a:rPr>
              <a:t>phá</a:t>
            </a:r>
            <a:endParaRPr kumimoji="0" lang="vi-VN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95E3F2-E3D1-4292-AA53-ACD1B1D2F24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333" b="67315" l="33125" r="46875">
                        <a14:foregroundMark x1="35990" y1="64630" x2="36510" y2="65185"/>
                        <a14:foregroundMark x1="42031" y1="66852" x2="43802" y2="67407"/>
                        <a14:foregroundMark x1="38698" y1="55926" x2="40885" y2="59352"/>
                        <a14:foregroundMark x1="40052" y1="59630" x2="40885" y2="60833"/>
                        <a14:foregroundMark x1="41615" y1="61389" x2="42188" y2="64074"/>
                        <a14:foregroundMark x1="42083" y1="28889" x2="42083" y2="28889"/>
                        <a14:foregroundMark x1="38333" y1="28796" x2="38333" y2="28796"/>
                        <a14:foregroundMark x1="41927" y1="28333" x2="41927" y2="28333"/>
                      </a14:backgroundRemoval>
                    </a14:imgEffect>
                  </a14:imgLayer>
                </a14:imgProps>
              </a:ext>
            </a:extLst>
          </a:blip>
          <a:srcRect l="31544" t="24837" r="51250" b="28414"/>
          <a:stretch/>
        </p:blipFill>
        <p:spPr>
          <a:xfrm>
            <a:off x="8166682" y="4312309"/>
            <a:ext cx="1361872" cy="20814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086282-DEA7-4316-B42A-066DD7B159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1389" b="75556" l="23021" r="37969">
                        <a14:foregroundMark x1="27708" y1="69537" x2="27708" y2="72407"/>
                        <a14:foregroundMark x1="25990" y1="74167" x2="27865" y2="74259"/>
                        <a14:foregroundMark x1="31198" y1="75648" x2="31198" y2="75648"/>
                        <a14:foregroundMark x1="36927" y1="47407" x2="36563" y2="51019"/>
                        <a14:foregroundMark x1="37760" y1="46481" x2="37969" y2="48148"/>
                        <a14:foregroundMark x1="31719" y1="41389" x2="31406" y2="42963"/>
                      </a14:backgroundRemoval>
                    </a14:imgEffect>
                  </a14:imgLayer>
                </a14:imgProps>
              </a:ext>
            </a:extLst>
          </a:blip>
          <a:srcRect l="21285" t="38443" r="61316" b="22924"/>
          <a:stretch/>
        </p:blipFill>
        <p:spPr>
          <a:xfrm>
            <a:off x="5206426" y="3891877"/>
            <a:ext cx="1779145" cy="2222051"/>
          </a:xfrm>
          <a:prstGeom prst="rect">
            <a:avLst/>
          </a:prstGeom>
        </p:spPr>
      </p:pic>
      <p:pic>
        <p:nvPicPr>
          <p:cNvPr id="12" name="PA_库_图片 1">
            <a:extLst>
              <a:ext uri="{FF2B5EF4-FFF2-40B4-BE49-F238E27FC236}">
                <a16:creationId xmlns:a16="http://schemas.microsoft.com/office/drawing/2014/main" id="{A44156B7-F412-4ECD-9A60-16E1D93821E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922" y="490743"/>
            <a:ext cx="2009398" cy="324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95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7E12BE-7FB0-4BFA-81A9-F319E783857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E5E71B-B118-461E-ABAF-7466221C8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54" y="643483"/>
            <a:ext cx="11034346" cy="5571034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C6B0A5C-C2D3-4B16-9BF2-C272A7353B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15"/>
            <a:ext cx="2006889" cy="5378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950187-F0AF-4E64-B903-C6AAFF610D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324" b="77367" l="69067" r="86991">
                        <a14:foregroundMark x1="80417" y1="37778" x2="80938" y2="39630"/>
                        <a14:foregroundMark x1="82083" y1="38241" x2="82083" y2="38241"/>
                      </a14:backgroundRemoval>
                    </a14:imgEffect>
                  </a14:imgLayer>
                </a14:imgProps>
              </a:ext>
            </a:extLst>
          </a:blip>
          <a:srcRect l="66827" t="24444" r="10769" b="16752"/>
          <a:stretch/>
        </p:blipFill>
        <p:spPr>
          <a:xfrm>
            <a:off x="10652961" y="4456023"/>
            <a:ext cx="1780967" cy="26294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967C10-12DD-4AFC-A062-B13C007B70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481" b="77500" l="23854" r="36823">
                        <a14:foregroundMark x1="27552" y1="75926" x2="28229" y2="75926"/>
                        <a14:foregroundMark x1="27813" y1="77500" x2="27813" y2="77500"/>
                        <a14:foregroundMark x1="36823" y1="75556" x2="36823" y2="75556"/>
                        <a14:foregroundMark x1="36719" y1="76389" x2="36719" y2="76389"/>
                        <a14:foregroundMark x1="30365" y1="31481" x2="30365" y2="31481"/>
                        <a14:foregroundMark x1="25000" y1="36204" x2="25000" y2="36204"/>
                        <a14:foregroundMark x1="24688" y1="35463" x2="24688" y2="35463"/>
                        <a14:foregroundMark x1="24688" y1="36852" x2="24688" y2="36852"/>
                        <a14:backgroundMark x1="26302" y1="45278" x2="26510" y2="46944"/>
                        <a14:backgroundMark x1="32396" y1="43889" x2="32396" y2="43889"/>
                      </a14:backgroundRemoval>
                    </a14:imgEffect>
                  </a14:imgLayer>
                </a14:imgProps>
              </a:ext>
            </a:extLst>
          </a:blip>
          <a:srcRect l="22404" t="26928" r="61544" b="21307"/>
          <a:stretch/>
        </p:blipFill>
        <p:spPr>
          <a:xfrm>
            <a:off x="-194826" y="465448"/>
            <a:ext cx="1230504" cy="2232080"/>
          </a:xfrm>
          <a:prstGeom prst="rect">
            <a:avLst/>
          </a:prstGeom>
        </p:spPr>
      </p:pic>
      <p:pic>
        <p:nvPicPr>
          <p:cNvPr id="3" name="Picture 2" descr="A group of kids playing drums&#10;&#10;Description automatically generated with medium confidence">
            <a:extLst>
              <a:ext uri="{FF2B5EF4-FFF2-40B4-BE49-F238E27FC236}">
                <a16:creationId xmlns:a16="http://schemas.microsoft.com/office/drawing/2014/main" id="{073B1053-BE59-4AAF-86B6-A2195E26EE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989" y="2800350"/>
            <a:ext cx="5364735" cy="2660015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BC4BF279-92A3-462E-9331-2C43B3FEB770}"/>
              </a:ext>
            </a:extLst>
          </p:cNvPr>
          <p:cNvSpPr/>
          <p:nvPr/>
        </p:nvSpPr>
        <p:spPr>
          <a:xfrm>
            <a:off x="1085850" y="2524125"/>
            <a:ext cx="3190875" cy="1200150"/>
          </a:xfrm>
          <a:prstGeom prst="wedgeRoundRectCallout">
            <a:avLst>
              <a:gd name="adj1" fmla="val 55585"/>
              <a:gd name="adj2" fmla="val 30754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Để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cái</a:t>
            </a:r>
            <a:r>
              <a:rPr lang="en-US" sz="3200" dirty="0"/>
              <a:t> </a:t>
            </a:r>
            <a:r>
              <a:rPr lang="en-US" sz="3200" dirty="0" err="1"/>
              <a:t>ghế</a:t>
            </a:r>
            <a:r>
              <a:rPr lang="en-US" sz="3200" dirty="0"/>
              <a:t> </a:t>
            </a:r>
            <a:r>
              <a:rPr lang="en-US" sz="3200" dirty="0" err="1"/>
              <a:t>cần</a:t>
            </a:r>
            <a:r>
              <a:rPr lang="en-US" sz="3200" dirty="0"/>
              <a:t> 7 </a:t>
            </a:r>
            <a:r>
              <a:rPr lang="en-US" sz="3200" dirty="0" err="1"/>
              <a:t>vỏ</a:t>
            </a:r>
            <a:r>
              <a:rPr lang="en-US" sz="3200" dirty="0"/>
              <a:t> chai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E28671D0-097B-4B17-920A-B51FBEFF96D2}"/>
              </a:ext>
            </a:extLst>
          </p:cNvPr>
          <p:cNvSpPr/>
          <p:nvPr/>
        </p:nvSpPr>
        <p:spPr>
          <a:xfrm>
            <a:off x="4229101" y="942975"/>
            <a:ext cx="3914774" cy="1647825"/>
          </a:xfrm>
          <a:prstGeom prst="wedgeRoundRectCallout">
            <a:avLst>
              <a:gd name="adj1" fmla="val 18272"/>
              <a:gd name="adj2" fmla="val 68056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Với</a:t>
            </a:r>
            <a:r>
              <a:rPr lang="en-US" sz="2800" dirty="0"/>
              <a:t> 714 </a:t>
            </a:r>
            <a:r>
              <a:rPr lang="en-US" sz="2800" dirty="0" err="1"/>
              <a:t>vỏ</a:t>
            </a:r>
            <a:r>
              <a:rPr lang="en-US" sz="2800" dirty="0"/>
              <a:t> chai </a:t>
            </a:r>
            <a:r>
              <a:rPr lang="en-US" sz="2800" dirty="0" err="1"/>
              <a:t>thì</a:t>
            </a:r>
            <a:r>
              <a:rPr lang="en-US" sz="2800" dirty="0"/>
              <a:t> </a:t>
            </a:r>
            <a:r>
              <a:rPr lang="en-US" sz="2800" dirty="0" err="1"/>
              <a:t>chúng</a:t>
            </a:r>
            <a:r>
              <a:rPr lang="en-US" sz="2800" dirty="0"/>
              <a:t> </a:t>
            </a:r>
            <a:r>
              <a:rPr lang="en-US" sz="2800" dirty="0" err="1"/>
              <a:t>mình</a:t>
            </a:r>
            <a:r>
              <a:rPr lang="en-US" sz="2800" dirty="0"/>
              <a:t> </a:t>
            </a:r>
            <a:r>
              <a:rPr lang="en-US" sz="2800" dirty="0" err="1"/>
              <a:t>sẽ</a:t>
            </a:r>
            <a:r>
              <a:rPr lang="en-US" sz="2800" dirty="0"/>
              <a:t> </a:t>
            </a:r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cái</a:t>
            </a:r>
            <a:r>
              <a:rPr lang="en-US" sz="2800" dirty="0"/>
              <a:t> </a:t>
            </a:r>
            <a:r>
              <a:rPr lang="en-US" sz="2800" dirty="0" err="1"/>
              <a:t>ghế</a:t>
            </a:r>
            <a:r>
              <a:rPr lang="en-US" sz="2800" dirty="0"/>
              <a:t> </a:t>
            </a:r>
            <a:r>
              <a:rPr lang="en-US" sz="2800" dirty="0" err="1"/>
              <a:t>nhỉ</a:t>
            </a:r>
            <a:r>
              <a:rPr lang="en-US" sz="2800" dirty="0"/>
              <a:t>?</a:t>
            </a: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6382D376-2FC8-4EE3-B519-3E62BFE35D4C}"/>
              </a:ext>
            </a:extLst>
          </p:cNvPr>
          <p:cNvSpPr/>
          <p:nvPr/>
        </p:nvSpPr>
        <p:spPr>
          <a:xfrm>
            <a:off x="8620125" y="1028700"/>
            <a:ext cx="2990850" cy="2743200"/>
          </a:xfrm>
          <a:prstGeom prst="wedgeRoundRectCallout">
            <a:avLst>
              <a:gd name="adj1" fmla="val -54665"/>
              <a:gd name="adj2" fmla="val 36212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Xếp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ghế</a:t>
            </a:r>
            <a:r>
              <a:rPr lang="en-US" sz="2400" dirty="0"/>
              <a:t> </a:t>
            </a:r>
            <a:r>
              <a:rPr lang="en-US" sz="2400" dirty="0" err="1"/>
              <a:t>sẽ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bộ</a:t>
            </a:r>
            <a:r>
              <a:rPr lang="en-US" sz="2400" dirty="0"/>
              <a:t> </a:t>
            </a:r>
            <a:r>
              <a:rPr lang="en-US" sz="2400" dirty="0" err="1"/>
              <a:t>bàn</a:t>
            </a:r>
            <a:r>
              <a:rPr lang="en-US" sz="2400" dirty="0"/>
              <a:t> </a:t>
            </a:r>
            <a:r>
              <a:rPr lang="en-US" sz="2400" dirty="0" err="1"/>
              <a:t>ghế</a:t>
            </a:r>
            <a:r>
              <a:rPr lang="en-US" sz="2400" dirty="0"/>
              <a:t>,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bàn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5 </a:t>
            </a:r>
            <a:r>
              <a:rPr lang="en-US" sz="2400" dirty="0" err="1"/>
              <a:t>ghế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xếp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bao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bộ</a:t>
            </a:r>
            <a:r>
              <a:rPr lang="en-US" sz="2400" dirty="0"/>
              <a:t> </a:t>
            </a:r>
            <a:r>
              <a:rPr lang="en-US" sz="2400" dirty="0" err="1"/>
              <a:t>bàn</a:t>
            </a:r>
            <a:r>
              <a:rPr lang="en-US" sz="2400" dirty="0"/>
              <a:t> </a:t>
            </a:r>
            <a:r>
              <a:rPr lang="en-US" sz="2400" dirty="0" err="1"/>
              <a:t>ghế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dư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 </a:t>
            </a:r>
            <a:r>
              <a:rPr lang="en-US" sz="2400" dirty="0" err="1"/>
              <a:t>ghế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53517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7E12BE-7FB0-4BFA-81A9-F319E783857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E5E71B-B118-461E-ABAF-7466221C8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54" y="400050"/>
            <a:ext cx="11034346" cy="6153149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C6B0A5C-C2D3-4B16-9BF2-C272A7353B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15"/>
            <a:ext cx="2006889" cy="5378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950187-F0AF-4E64-B903-C6AAFF610D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324" b="77367" l="69067" r="86991">
                        <a14:foregroundMark x1="80417" y1="37778" x2="80938" y2="39630"/>
                        <a14:foregroundMark x1="82083" y1="38241" x2="82083" y2="38241"/>
                      </a14:backgroundRemoval>
                    </a14:imgEffect>
                  </a14:imgLayer>
                </a14:imgProps>
              </a:ext>
            </a:extLst>
          </a:blip>
          <a:srcRect l="66827" t="24444" r="10769" b="16752"/>
          <a:stretch/>
        </p:blipFill>
        <p:spPr>
          <a:xfrm>
            <a:off x="10652961" y="4456023"/>
            <a:ext cx="1780967" cy="26294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967C10-12DD-4AFC-A062-B13C007B70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481" b="77500" l="23854" r="36823">
                        <a14:foregroundMark x1="27552" y1="75926" x2="28229" y2="75926"/>
                        <a14:foregroundMark x1="27813" y1="77500" x2="27813" y2="77500"/>
                        <a14:foregroundMark x1="36823" y1="75556" x2="36823" y2="75556"/>
                        <a14:foregroundMark x1="36719" y1="76389" x2="36719" y2="76389"/>
                        <a14:foregroundMark x1="30365" y1="31481" x2="30365" y2="31481"/>
                        <a14:foregroundMark x1="25000" y1="36204" x2="25000" y2="36204"/>
                        <a14:foregroundMark x1="24688" y1="35463" x2="24688" y2="35463"/>
                        <a14:foregroundMark x1="24688" y1="36852" x2="24688" y2="36852"/>
                        <a14:backgroundMark x1="26302" y1="45278" x2="26510" y2="46944"/>
                        <a14:backgroundMark x1="32396" y1="43889" x2="32396" y2="43889"/>
                      </a14:backgroundRemoval>
                    </a14:imgEffect>
                  </a14:imgLayer>
                </a14:imgProps>
              </a:ext>
            </a:extLst>
          </a:blip>
          <a:srcRect l="22404" t="26928" r="61544" b="21307"/>
          <a:stretch/>
        </p:blipFill>
        <p:spPr>
          <a:xfrm>
            <a:off x="-194826" y="465448"/>
            <a:ext cx="1230504" cy="223208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29752D-2E72-41DA-B2E7-5DD700E8AC1C}"/>
              </a:ext>
            </a:extLst>
          </p:cNvPr>
          <p:cNvCxnSpPr/>
          <p:nvPr/>
        </p:nvCxnSpPr>
        <p:spPr>
          <a:xfrm>
            <a:off x="1552680" y="2656573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6" name="TextBox 43">
            <a:extLst>
              <a:ext uri="{FF2B5EF4-FFF2-40B4-BE49-F238E27FC236}">
                <a16:creationId xmlns:a16="http://schemas.microsoft.com/office/drawing/2014/main" id="{D0FE93DE-2216-438C-A453-3AD11FA90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8531" y="1717471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7" name="TextBox 49">
            <a:extLst>
              <a:ext uri="{FF2B5EF4-FFF2-40B4-BE49-F238E27FC236}">
                <a16:creationId xmlns:a16="http://schemas.microsoft.com/office/drawing/2014/main" id="{DD7B0E32-8024-40FD-BB62-214897867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3618" y="1701006"/>
            <a:ext cx="8933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714</a:t>
            </a:r>
          </a:p>
        </p:txBody>
      </p:sp>
      <p:grpSp>
        <p:nvGrpSpPr>
          <p:cNvPr id="18" name="Group 66">
            <a:extLst>
              <a:ext uri="{FF2B5EF4-FFF2-40B4-BE49-F238E27FC236}">
                <a16:creationId xmlns:a16="http://schemas.microsoft.com/office/drawing/2014/main" id="{58FAF351-9FB3-4416-8F41-5F646F137541}"/>
              </a:ext>
            </a:extLst>
          </p:cNvPr>
          <p:cNvGrpSpPr>
            <a:grpSpLocks/>
          </p:cNvGrpSpPr>
          <p:nvPr/>
        </p:nvGrpSpPr>
        <p:grpSpPr bwMode="auto">
          <a:xfrm>
            <a:off x="2338712" y="1767122"/>
            <a:ext cx="819151" cy="1431301"/>
            <a:chOff x="2299" y="1252"/>
            <a:chExt cx="516" cy="656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AAC68CB-AB65-4753-AE95-32BC2D6894BA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4565C1E-F322-4534-B6D0-87D633B8F75C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22" name="TextBox 36">
            <a:extLst>
              <a:ext uri="{FF2B5EF4-FFF2-40B4-BE49-F238E27FC236}">
                <a16:creationId xmlns:a16="http://schemas.microsoft.com/office/drawing/2014/main" id="{0839C33D-52A7-44A3-8C19-6945A417B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9687" y="249176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4" name="TextBox 38">
            <a:extLst>
              <a:ext uri="{FF2B5EF4-FFF2-40B4-BE49-F238E27FC236}">
                <a16:creationId xmlns:a16="http://schemas.microsoft.com/office/drawing/2014/main" id="{E7B0042D-F1B6-4FA1-9963-86C6B0C13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852" y="2577181"/>
            <a:ext cx="2504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6" name="TextBox 39">
            <a:extLst>
              <a:ext uri="{FF2B5EF4-FFF2-40B4-BE49-F238E27FC236}">
                <a16:creationId xmlns:a16="http://schemas.microsoft.com/office/drawing/2014/main" id="{3CC443D4-7DB7-4C9D-B0E4-33807E0BC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636" y="217337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8488B2-EDB1-4376-BD87-A808C278B150}"/>
              </a:ext>
            </a:extLst>
          </p:cNvPr>
          <p:cNvSpPr txBox="1"/>
          <p:nvPr/>
        </p:nvSpPr>
        <p:spPr>
          <a:xfrm>
            <a:off x="3233542" y="1490675"/>
            <a:ext cx="607541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7 chia 7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</a:t>
            </a:r>
          </a:p>
          <a:p>
            <a:pPr algn="just"/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7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7, 7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trừ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7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18A74A-1252-4F8E-8D66-3765C7774E37}"/>
              </a:ext>
            </a:extLst>
          </p:cNvPr>
          <p:cNvSpPr txBox="1"/>
          <p:nvPr/>
        </p:nvSpPr>
        <p:spPr>
          <a:xfrm>
            <a:off x="3265439" y="2585506"/>
            <a:ext cx="823898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Hạ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1, 1 chia 7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0,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0.</a:t>
            </a:r>
          </a:p>
          <a:p>
            <a:pPr algn="just"/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0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7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0, 1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trừ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0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29" name="TextBox 36">
            <a:extLst>
              <a:ext uri="{FF2B5EF4-FFF2-40B4-BE49-F238E27FC236}">
                <a16:creationId xmlns:a16="http://schemas.microsoft.com/office/drawing/2014/main" id="{3243B7BD-F91D-474B-8D39-64E239357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555" y="2487563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0" name="TextBox 38">
            <a:extLst>
              <a:ext uri="{FF2B5EF4-FFF2-40B4-BE49-F238E27FC236}">
                <a16:creationId xmlns:a16="http://schemas.microsoft.com/office/drawing/2014/main" id="{51AF5F2C-4317-4D56-9DE3-B70E705A2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5419" y="257608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1" name="TextBox 38">
            <a:extLst>
              <a:ext uri="{FF2B5EF4-FFF2-40B4-BE49-F238E27FC236}">
                <a16:creationId xmlns:a16="http://schemas.microsoft.com/office/drawing/2014/main" id="{E48C25B4-CA87-412E-8CB3-4F29BD65F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2731" y="2916446"/>
            <a:ext cx="596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0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B891039-304B-4655-BD20-5070BAE8C89E}"/>
              </a:ext>
            </a:extLst>
          </p:cNvPr>
          <p:cNvCxnSpPr/>
          <p:nvPr/>
        </p:nvCxnSpPr>
        <p:spPr>
          <a:xfrm>
            <a:off x="1549589" y="3435942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3" name="TextBox 38">
            <a:extLst>
              <a:ext uri="{FF2B5EF4-FFF2-40B4-BE49-F238E27FC236}">
                <a16:creationId xmlns:a16="http://schemas.microsoft.com/office/drawing/2014/main" id="{8B4A060D-F2E3-4FB8-B79F-7BDD78BCF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2816" y="338063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3A961F4-B99F-4E9A-A380-0121F4259394}"/>
              </a:ext>
            </a:extLst>
          </p:cNvPr>
          <p:cNvSpPr/>
          <p:nvPr/>
        </p:nvSpPr>
        <p:spPr>
          <a:xfrm>
            <a:off x="4564690" y="5287764"/>
            <a:ext cx="3817088" cy="702353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0000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4000" kern="0" dirty="0">
                <a:solidFill>
                  <a:srgbClr val="7030A0"/>
                </a:solidFill>
                <a:latin typeface="Arial"/>
                <a:ea typeface="微软雅黑"/>
                <a:cs typeface="Calibri" panose="020F0502020204030204" pitchFamily="34" charset="0"/>
              </a:rPr>
              <a:t>714 : 7 = 102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2B15580-CD3B-475E-85FB-FEEF7F31EF80}"/>
              </a:ext>
            </a:extLst>
          </p:cNvPr>
          <p:cNvSpPr/>
          <p:nvPr/>
        </p:nvSpPr>
        <p:spPr>
          <a:xfrm>
            <a:off x="5043155" y="439923"/>
            <a:ext cx="2548270" cy="487326"/>
          </a:xfrm>
          <a:prstGeom prst="roundRect">
            <a:avLst/>
          </a:prstGeom>
          <a:solidFill>
            <a:srgbClr val="E83076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Calibri" panose="020F0502020204030204" pitchFamily="34" charset="0"/>
              </a:rPr>
              <a:t>714 : 7</a:t>
            </a:r>
          </a:p>
        </p:txBody>
      </p:sp>
      <p:sp>
        <p:nvSpPr>
          <p:cNvPr id="36" name="TextBox 38">
            <a:extLst>
              <a:ext uri="{FF2B5EF4-FFF2-40B4-BE49-F238E27FC236}">
                <a16:creationId xmlns:a16="http://schemas.microsoft.com/office/drawing/2014/main" id="{50CA342B-77E5-47E8-BB80-9C6420412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2937" y="3380637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856F86-9041-4E9C-9EC1-0403BCBD9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0308" y="2487563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F9D2A7D-30ED-4156-9F6D-8C7745EBC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2815" y="3699615"/>
            <a:ext cx="6633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14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3225E93-95CA-4B53-BB69-E82C8912444D}"/>
              </a:ext>
            </a:extLst>
          </p:cNvPr>
          <p:cNvCxnSpPr/>
          <p:nvPr/>
        </p:nvCxnSpPr>
        <p:spPr>
          <a:xfrm>
            <a:off x="1634650" y="4190854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0" name="TextBox 38">
            <a:extLst>
              <a:ext uri="{FF2B5EF4-FFF2-40B4-BE49-F238E27FC236}">
                <a16:creationId xmlns:a16="http://schemas.microsoft.com/office/drawing/2014/main" id="{B3BAF884-F402-427C-AB80-6B267694C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2937" y="4135548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B4754B7-7BF1-4D0A-B643-62F693522DE7}"/>
              </a:ext>
            </a:extLst>
          </p:cNvPr>
          <p:cNvSpPr txBox="1"/>
          <p:nvPr/>
        </p:nvSpPr>
        <p:spPr>
          <a:xfrm>
            <a:off x="3191011" y="3808251"/>
            <a:ext cx="806886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Hạ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4,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14; 14 chia 7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2,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viết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2.</a:t>
            </a:r>
          </a:p>
          <a:p>
            <a:pPr algn="just"/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2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7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14, 14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trừ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14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AB6E64B-54FE-4372-8FEC-A45905079D57}"/>
              </a:ext>
            </a:extLst>
          </p:cNvPr>
          <p:cNvSpPr txBox="1"/>
          <p:nvPr/>
        </p:nvSpPr>
        <p:spPr>
          <a:xfrm>
            <a:off x="4257675" y="343564"/>
            <a:ext cx="92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4000372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2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34" grpId="0" animBg="1"/>
      <p:bldP spid="35" grpId="0" animBg="1"/>
      <p:bldP spid="36" grpId="0"/>
      <p:bldP spid="37" grpId="0"/>
      <p:bldP spid="38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7E12BE-7FB0-4BFA-81A9-F319E783857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E5E71B-B118-461E-ABAF-7466221C8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54" y="643483"/>
            <a:ext cx="11034346" cy="5571034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C6B0A5C-C2D3-4B16-9BF2-C272A7353B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15"/>
            <a:ext cx="2006889" cy="5378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950187-F0AF-4E64-B903-C6AAFF610D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324" b="77367" l="69067" r="86991">
                        <a14:foregroundMark x1="80417" y1="37778" x2="80938" y2="39630"/>
                        <a14:foregroundMark x1="82083" y1="38241" x2="82083" y2="38241"/>
                      </a14:backgroundRemoval>
                    </a14:imgEffect>
                  </a14:imgLayer>
                </a14:imgProps>
              </a:ext>
            </a:extLst>
          </a:blip>
          <a:srcRect l="66827" t="24444" r="10769" b="16752"/>
          <a:stretch/>
        </p:blipFill>
        <p:spPr>
          <a:xfrm>
            <a:off x="10652961" y="4456023"/>
            <a:ext cx="1780967" cy="262941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967C10-12DD-4AFC-A062-B13C007B70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481" b="77500" l="23854" r="36823">
                        <a14:foregroundMark x1="27552" y1="75926" x2="28229" y2="75926"/>
                        <a14:foregroundMark x1="27813" y1="77500" x2="27813" y2="77500"/>
                        <a14:foregroundMark x1="36823" y1="75556" x2="36823" y2="75556"/>
                        <a14:foregroundMark x1="36719" y1="76389" x2="36719" y2="76389"/>
                        <a14:foregroundMark x1="30365" y1="31481" x2="30365" y2="31481"/>
                        <a14:foregroundMark x1="25000" y1="36204" x2="25000" y2="36204"/>
                        <a14:foregroundMark x1="24688" y1="35463" x2="24688" y2="35463"/>
                        <a14:foregroundMark x1="24688" y1="36852" x2="24688" y2="36852"/>
                        <a14:backgroundMark x1="26302" y1="45278" x2="26510" y2="46944"/>
                        <a14:backgroundMark x1="32396" y1="43889" x2="32396" y2="43889"/>
                      </a14:backgroundRemoval>
                    </a14:imgEffect>
                  </a14:imgLayer>
                </a14:imgProps>
              </a:ext>
            </a:extLst>
          </a:blip>
          <a:srcRect l="22404" t="26928" r="61544" b="21307"/>
          <a:stretch/>
        </p:blipFill>
        <p:spPr>
          <a:xfrm>
            <a:off x="-194826" y="465448"/>
            <a:ext cx="1230504" cy="223208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B36F33-7FB8-42DC-BA73-665BF25D9D26}"/>
              </a:ext>
            </a:extLst>
          </p:cNvPr>
          <p:cNvCxnSpPr/>
          <p:nvPr/>
        </p:nvCxnSpPr>
        <p:spPr>
          <a:xfrm>
            <a:off x="1956274" y="267052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6" name="TextBox 43">
            <a:extLst>
              <a:ext uri="{FF2B5EF4-FFF2-40B4-BE49-F238E27FC236}">
                <a16:creationId xmlns:a16="http://schemas.microsoft.com/office/drawing/2014/main" id="{F40F1503-4BC9-49CD-826B-7A0E025A1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390" y="1688896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7" name="TextBox 49">
            <a:extLst>
              <a:ext uri="{FF2B5EF4-FFF2-40B4-BE49-F238E27FC236}">
                <a16:creationId xmlns:a16="http://schemas.microsoft.com/office/drawing/2014/main" id="{0BA84AF8-4DE7-4FAF-9618-6E5D642A3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0255" y="1672431"/>
            <a:ext cx="8810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</a:t>
            </a:r>
          </a:p>
        </p:txBody>
      </p:sp>
      <p:grpSp>
        <p:nvGrpSpPr>
          <p:cNvPr id="18" name="Group 66">
            <a:extLst>
              <a:ext uri="{FF2B5EF4-FFF2-40B4-BE49-F238E27FC236}">
                <a16:creationId xmlns:a16="http://schemas.microsoft.com/office/drawing/2014/main" id="{D140B62A-1B23-4CEC-8784-8158CEB350B1}"/>
              </a:ext>
            </a:extLst>
          </p:cNvPr>
          <p:cNvGrpSpPr>
            <a:grpSpLocks/>
          </p:cNvGrpSpPr>
          <p:nvPr/>
        </p:nvGrpSpPr>
        <p:grpSpPr bwMode="auto">
          <a:xfrm>
            <a:off x="2763569" y="1738547"/>
            <a:ext cx="712788" cy="1431301"/>
            <a:chOff x="2299" y="1252"/>
            <a:chExt cx="449" cy="656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48C7457-BE06-4664-9489-BD37233497F0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A7F51FD-DBFD-429C-BCF0-C1957B817F3A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22" name="TextBox 36">
            <a:extLst>
              <a:ext uri="{FF2B5EF4-FFF2-40B4-BE49-F238E27FC236}">
                <a16:creationId xmlns:a16="http://schemas.microsoft.com/office/drawing/2014/main" id="{883AE3CA-DD14-46B8-B33B-E50733AF4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4546" y="245366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TextBox 38">
            <a:extLst>
              <a:ext uri="{FF2B5EF4-FFF2-40B4-BE49-F238E27FC236}">
                <a16:creationId xmlns:a16="http://schemas.microsoft.com/office/drawing/2014/main" id="{BAF49391-BA2F-410D-BBCA-C6BEAB683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507" y="2591135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6" name="TextBox 39">
            <a:extLst>
              <a:ext uri="{FF2B5EF4-FFF2-40B4-BE49-F238E27FC236}">
                <a16:creationId xmlns:a16="http://schemas.microsoft.com/office/drawing/2014/main" id="{BCB10B2C-9B48-4BB8-84B0-B45E7F79D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638" y="2123538"/>
            <a:ext cx="63456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E324F1-704F-4E63-B7EE-ED613BF38596}"/>
              </a:ext>
            </a:extLst>
          </p:cNvPr>
          <p:cNvSpPr txBox="1"/>
          <p:nvPr/>
        </p:nvSpPr>
        <p:spPr>
          <a:xfrm>
            <a:off x="4009718" y="1767122"/>
            <a:ext cx="6590942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10 chia 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</a:p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10; 10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23DF03-1B01-4CCD-8C2E-EA9CB43BD898}"/>
              </a:ext>
            </a:extLst>
          </p:cNvPr>
          <p:cNvSpPr txBox="1"/>
          <p:nvPr/>
        </p:nvSpPr>
        <p:spPr>
          <a:xfrm>
            <a:off x="4020351" y="3223460"/>
            <a:ext cx="598397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2; 2 chia 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0,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0.</a:t>
            </a:r>
          </a:p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0;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</a:p>
        </p:txBody>
      </p:sp>
      <p:sp>
        <p:nvSpPr>
          <p:cNvPr id="29" name="TextBox 36">
            <a:extLst>
              <a:ext uri="{FF2B5EF4-FFF2-40B4-BE49-F238E27FC236}">
                <a16:creationId xmlns:a16="http://schemas.microsoft.com/office/drawing/2014/main" id="{42A1E537-2949-436D-A660-6F3044664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414" y="2449463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0" name="TextBox 38">
            <a:extLst>
              <a:ext uri="{FF2B5EF4-FFF2-40B4-BE49-F238E27FC236}">
                <a16:creationId xmlns:a16="http://schemas.microsoft.com/office/drawing/2014/main" id="{BCE554D0-D700-471C-ADC3-6DD6E8D7B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970" y="2590041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" name="TextBox 38">
            <a:extLst>
              <a:ext uri="{FF2B5EF4-FFF2-40B4-BE49-F238E27FC236}">
                <a16:creationId xmlns:a16="http://schemas.microsoft.com/office/drawing/2014/main" id="{B316F1A3-BCDB-447D-8527-3C1DA6C45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5616" y="3015461"/>
            <a:ext cx="596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121CAEB-E80A-4895-A087-109546BBCCE8}"/>
              </a:ext>
            </a:extLst>
          </p:cNvPr>
          <p:cNvCxnSpPr/>
          <p:nvPr/>
        </p:nvCxnSpPr>
        <p:spPr>
          <a:xfrm>
            <a:off x="1953183" y="3534957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ECDD430-2473-4777-BF69-925DF6C6F30D}"/>
              </a:ext>
            </a:extLst>
          </p:cNvPr>
          <p:cNvSpPr/>
          <p:nvPr/>
        </p:nvSpPr>
        <p:spPr>
          <a:xfrm>
            <a:off x="4316819" y="5081759"/>
            <a:ext cx="4359348" cy="518541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102 : 5 = 20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CEB879-563C-4030-BB59-4F9AAE078138}"/>
              </a:ext>
            </a:extLst>
          </p:cNvPr>
          <p:cNvSpPr txBox="1"/>
          <p:nvPr/>
        </p:nvSpPr>
        <p:spPr>
          <a:xfrm>
            <a:off x="4877244" y="716147"/>
            <a:ext cx="92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7C05334-AE62-4ACD-8DC5-CBF86BD1A326}"/>
              </a:ext>
            </a:extLst>
          </p:cNvPr>
          <p:cNvSpPr/>
          <p:nvPr/>
        </p:nvSpPr>
        <p:spPr>
          <a:xfrm>
            <a:off x="5413965" y="845511"/>
            <a:ext cx="2305050" cy="487326"/>
          </a:xfrm>
          <a:prstGeom prst="roundRect">
            <a:avLst/>
          </a:prstGeom>
          <a:solidFill>
            <a:srgbClr val="E830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102 : 5 = ?</a:t>
            </a:r>
          </a:p>
        </p:txBody>
      </p:sp>
      <p:sp>
        <p:nvSpPr>
          <p:cNvPr id="36" name="TextBox 38">
            <a:extLst>
              <a:ext uri="{FF2B5EF4-FFF2-40B4-BE49-F238E27FC236}">
                <a16:creationId xmlns:a16="http://schemas.microsoft.com/office/drawing/2014/main" id="{FA2E70F1-56F8-4CBD-80B1-D606F40C5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6531" y="3479652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91578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2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3" grpId="0" animBg="1"/>
      <p:bldP spid="35" grpId="0" animBg="1"/>
      <p:bldP spid="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472</Words>
  <Application>Microsoft Office PowerPoint</Application>
  <PresentationFormat>Widescreen</PresentationFormat>
  <Paragraphs>152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Gloria Hallelujah</vt:lpstr>
      <vt:lpstr>Arial</vt:lpstr>
      <vt:lpstr>Calibri</vt:lpstr>
      <vt:lpstr>Calibri Light</vt:lpstr>
      <vt:lpstr>Times New Roman</vt:lpstr>
      <vt:lpstr>2_Office Theme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47</cp:revision>
  <dcterms:created xsi:type="dcterms:W3CDTF">2022-09-22T23:11:35Z</dcterms:created>
  <dcterms:modified xsi:type="dcterms:W3CDTF">2022-09-28T09:30:41Z</dcterms:modified>
</cp:coreProperties>
</file>