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media/image9.jpg" ContentType="image/jpeg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audio3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22"/>
  </p:notesMasterIdLst>
  <p:handoutMasterIdLst>
    <p:handoutMasterId r:id="rId23"/>
  </p:handoutMasterIdLst>
  <p:sldIdLst>
    <p:sldId id="257" r:id="rId3"/>
    <p:sldId id="272" r:id="rId4"/>
    <p:sldId id="278" r:id="rId5"/>
    <p:sldId id="261" r:id="rId6"/>
    <p:sldId id="279" r:id="rId7"/>
    <p:sldId id="256" r:id="rId8"/>
    <p:sldId id="280" r:id="rId9"/>
    <p:sldId id="281" r:id="rId10"/>
    <p:sldId id="258" r:id="rId11"/>
    <p:sldId id="270" r:id="rId12"/>
    <p:sldId id="282" r:id="rId13"/>
    <p:sldId id="267" r:id="rId14"/>
    <p:sldId id="265" r:id="rId15"/>
    <p:sldId id="277" r:id="rId16"/>
    <p:sldId id="392" r:id="rId17"/>
    <p:sldId id="389" r:id="rId18"/>
    <p:sldId id="390" r:id="rId19"/>
    <p:sldId id="391" r:id="rId20"/>
    <p:sldId id="28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553" autoAdjust="0"/>
  </p:normalViewPr>
  <p:slideViewPr>
    <p:cSldViewPr snapToGrid="0">
      <p:cViewPr varScale="1">
        <p:scale>
          <a:sx n="60" d="100"/>
          <a:sy n="60" d="100"/>
        </p:scale>
        <p:origin x="9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684" y="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A7CE283-834C-4FE2-B980-7112593B96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7266B5-10B0-4971-B7FF-26296A1D5A2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7A4B8E-E876-4160-ADC8-F2B9E28EFD0D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968E72-742A-44EB-B29F-4E32DEC625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BF5734-2800-41AA-B053-4433216E15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2951B0-B1C1-4364-854D-0F41E656B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422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042DB-28C1-425A-A7C7-B47A208010DD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83E5B-CF1E-44A1-B33D-CA098E460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297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183E5B-CF1E-44A1-B33D-CA098E460D2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246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Hướ</a:t>
            </a:r>
            <a:r>
              <a:rPr lang="en-US" dirty="0"/>
              <a:t>ng </a:t>
            </a:r>
            <a:r>
              <a:rPr lang="en-US" dirty="0" err="1"/>
              <a:t>dẫn</a:t>
            </a:r>
            <a:r>
              <a:rPr lang="en-US" dirty="0"/>
              <a:t>: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lượt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bông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17EF4A-A8B1-43BA-B56C-B5F92A5255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290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Icon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dương</a:t>
            </a:r>
            <a:r>
              <a:rPr lang="en-US" dirty="0"/>
              <a:t> </a:t>
            </a:r>
            <a:r>
              <a:rPr lang="en-US" dirty="0" err="1"/>
              <a:t>chăm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màn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chính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17EF4A-A8B1-43BA-B56C-B5F92A5255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053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Icon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dương</a:t>
            </a:r>
            <a:r>
              <a:rPr lang="en-US" dirty="0"/>
              <a:t> </a:t>
            </a:r>
            <a:r>
              <a:rPr lang="en-US" dirty="0" err="1"/>
              <a:t>chăm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màn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chính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183E5B-CF1E-44A1-B33D-CA098E460D2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240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183E5B-CF1E-44A1-B33D-CA098E460D2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534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183E5B-CF1E-44A1-B33D-CA098E460D2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267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183E5B-CF1E-44A1-B33D-CA098E460D2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698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9F2065-F752-4B7C-B088-C33A9C7A2392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EE9788-1ACC-453B-99AE-62E87044B0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26127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9F2065-F752-4B7C-B088-C33A9C7A2392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EE9788-1ACC-453B-99AE-62E87044B0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2444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9F2065-F752-4B7C-B088-C33A9C7A2392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EE9788-1ACC-453B-99AE-62E87044B0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5488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9870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5FE9A-71C2-8B87-78AB-8B5591165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D4922-315E-E65D-B1A0-AE2E0C2AC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CB8FE-FA2A-AABE-A5AB-5339EEF69D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B60103-E2C4-99BF-AB88-C7ADC1690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F6F433-2F44-BEE6-7B48-3FAD9D338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39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B5257-C653-BD9D-C6F0-E8D39CCF0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9E1A17-B2EC-A6D7-C7C8-2C9FACD9F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B5DD2-1B39-4C0C-8E00-CBB342A36D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EE2F4-0A7B-58C7-5F8B-E48A47FAC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6D093E-924F-1699-BF04-E8ECCCA52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7948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BC2A1-DE7D-3ABE-5293-9CD300BEF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FBC14-B9B5-0A46-2422-4EE71D2894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CEB690-4FC8-406B-F61C-B2F40C57A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3194E5-963B-C700-F013-539D1CA544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A26907-3447-1828-C639-E16AD9A63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3F46F8-09FC-CA8D-658B-2E371F4AE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7401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323D6-7D07-2D1D-5979-BDB13F1BA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2C9962-F870-D8D5-3A72-41461EA7AF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A82A08-6AE1-44A3-F2EC-C45FA39D6D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E65881-CFDE-BA10-F188-C53F646EB5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54100A-485D-9627-B1AC-635B549CE2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38960D-996B-E1DC-E7CD-2C37B73D69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3B1788-AFFA-7AB2-5235-43028B29F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B31B2B-03BE-9B5A-F72E-C68952211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4823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AF11D-9734-66DC-4F77-77639937C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E06CCC-E648-3DD5-4799-D610F8B6E5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7C9AC6-CB4D-6650-55CC-E11AD690C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4DBF9D-D4C3-51AF-D4C0-A69CD13CF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5193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4EC42B-4646-5F78-3765-8DAC1DF783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D99BCD-CEDA-C192-B19D-B4936DAC9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1FADAC-67E3-99BA-5092-1CBD388E4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252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2614-6B26-48AD-9AFA-C2BB000C8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E09B5-216F-BF90-B7BF-83898F733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E26CC3-1B9F-C32E-035F-BA13BCB079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6FA071-F0DB-99E1-0EF1-F702D82EE5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921BE-4873-967D-CF86-550218128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6048CC-C225-B586-4FCD-B9A5B3227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925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>
            <a:extLst>
              <a:ext uri="{FF2B5EF4-FFF2-40B4-BE49-F238E27FC236}">
                <a16:creationId xmlns:a16="http://schemas.microsoft.com/office/drawing/2014/main" id="{C154A2BD-FDDA-DA48-2F6B-661C5CCBA028}"/>
              </a:ext>
            </a:extLst>
          </p:cNvPr>
          <p:cNvSpPr/>
          <p:nvPr userDrawn="1"/>
        </p:nvSpPr>
        <p:spPr>
          <a:xfrm>
            <a:off x="719191" y="708917"/>
            <a:ext cx="10818688" cy="5429891"/>
          </a:xfrm>
          <a:prstGeom prst="roundRect">
            <a:avLst>
              <a:gd name="adj" fmla="val 10750"/>
            </a:avLst>
          </a:prstGeom>
          <a:solidFill>
            <a:srgbClr val="F4F0ED"/>
          </a:solidFill>
          <a:ln w="34925">
            <a:gradFill>
              <a:gsLst>
                <a:gs pos="0">
                  <a:srgbClr val="FDB024"/>
                </a:gs>
                <a:gs pos="35000">
                  <a:srgbClr val="009361"/>
                </a:gs>
                <a:gs pos="68000">
                  <a:srgbClr val="F4F0ED"/>
                </a:gs>
                <a:gs pos="100000">
                  <a:srgbClr val="FB692D"/>
                </a:gs>
              </a:gsLst>
              <a:lin ang="5400000" scaled="1"/>
            </a:gradFill>
          </a:ln>
          <a:effectLst>
            <a:outerShdw blurRad="330200" dist="139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63B6DD4-BB4F-39CE-4F77-6C9E7A3E52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1" r="3073" b="15724"/>
          <a:stretch/>
        </p:blipFill>
        <p:spPr>
          <a:xfrm>
            <a:off x="1" y="1142163"/>
            <a:ext cx="12192000" cy="571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645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B01F4-4E51-1844-8192-38831F1B2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1E4E52-0C59-AF87-7767-F70F097F6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EE1121-B223-F98F-2BD5-74F5FEF555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AE7F82-06FF-B31E-0D2F-1E4E783805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C6E8A7-975C-78A2-70C5-C5B485624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4AD93-AD14-7F55-5E05-50DFA29BA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6937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B1D08-C093-1ADE-49DA-F76F56A32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AC6CE3-5F29-E20E-3FA3-2F06AE83F3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5812F-6973-74A2-4DE2-7414101C01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554D0-B134-B04E-923B-2EAE55A48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259A27-95D7-CCFA-09A4-0FD4DCE94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3539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C5B150-85EC-CF0C-4941-E67F8CE9CE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514727-3968-A006-A8F5-BBD84D61E6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D04B21-AC8D-09D5-BA9C-AD282958E6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96DEC-7F2B-4C50-800B-2DA0F54A688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B2AD9-0A0A-2D93-9972-E39283B72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6E9870-C2B0-9346-EFB2-C9D273299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2B95FD-6B8A-4AFD-BC66-AE5A5537C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631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>
            <a:extLst>
              <a:ext uri="{FF2B5EF4-FFF2-40B4-BE49-F238E27FC236}">
                <a16:creationId xmlns:a16="http://schemas.microsoft.com/office/drawing/2014/main" id="{587DD3DA-7434-08DD-DCE8-A1867B64C89F}"/>
              </a:ext>
            </a:extLst>
          </p:cNvPr>
          <p:cNvSpPr/>
          <p:nvPr userDrawn="1"/>
        </p:nvSpPr>
        <p:spPr>
          <a:xfrm>
            <a:off x="457200" y="407504"/>
            <a:ext cx="11270974" cy="6082747"/>
          </a:xfrm>
          <a:prstGeom prst="roundRect">
            <a:avLst>
              <a:gd name="adj" fmla="val 10750"/>
            </a:avLst>
          </a:prstGeom>
          <a:solidFill>
            <a:srgbClr val="F4F0ED"/>
          </a:solidFill>
          <a:ln w="34925">
            <a:gradFill>
              <a:gsLst>
                <a:gs pos="0">
                  <a:srgbClr val="FDB024"/>
                </a:gs>
                <a:gs pos="35000">
                  <a:srgbClr val="009361"/>
                </a:gs>
                <a:gs pos="68000">
                  <a:srgbClr val="F4F0ED"/>
                </a:gs>
                <a:gs pos="100000">
                  <a:srgbClr val="FB692D"/>
                </a:gs>
              </a:gsLst>
              <a:lin ang="5400000" scaled="1"/>
            </a:gradFill>
          </a:ln>
          <a:effectLst>
            <a:outerShdw blurRad="330200" dist="139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13877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B25C9AD3-FEBE-F60D-9EE0-6A0A706739A2}"/>
              </a:ext>
            </a:extLst>
          </p:cNvPr>
          <p:cNvSpPr/>
          <p:nvPr userDrawn="1"/>
        </p:nvSpPr>
        <p:spPr>
          <a:xfrm>
            <a:off x="719191" y="708917"/>
            <a:ext cx="10818688" cy="5429891"/>
          </a:xfrm>
          <a:prstGeom prst="roundRect">
            <a:avLst>
              <a:gd name="adj" fmla="val 10750"/>
            </a:avLst>
          </a:prstGeom>
          <a:solidFill>
            <a:srgbClr val="F4F0ED"/>
          </a:solidFill>
          <a:ln w="34925">
            <a:gradFill>
              <a:gsLst>
                <a:gs pos="0">
                  <a:srgbClr val="FDB024"/>
                </a:gs>
                <a:gs pos="35000">
                  <a:srgbClr val="009361"/>
                </a:gs>
                <a:gs pos="68000">
                  <a:srgbClr val="F4F0ED"/>
                </a:gs>
                <a:gs pos="100000">
                  <a:srgbClr val="FB692D"/>
                </a:gs>
              </a:gsLst>
              <a:lin ang="5400000" scaled="1"/>
            </a:gradFill>
          </a:ln>
          <a:effectLst>
            <a:outerShdw blurRad="330200" dist="139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F66D4E3-CB7C-0F2E-DCD7-CAA9CF3B22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887" y="302703"/>
            <a:ext cx="6242317" cy="624231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3ADBE40-23F6-FB6E-AF79-D9B19375E7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5" t="61804" r="76126" b="12316"/>
          <a:stretch/>
        </p:blipFill>
        <p:spPr>
          <a:xfrm rot="1320382">
            <a:off x="279380" y="3918306"/>
            <a:ext cx="1458930" cy="177486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53CDA3E-B442-EFCB-AD3B-E3E96843D3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70" t="10332" r="39021" b="63788"/>
          <a:stretch/>
        </p:blipFill>
        <p:spPr>
          <a:xfrm>
            <a:off x="6835986" y="4454116"/>
            <a:ext cx="1458930" cy="177486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DB44BC9-961F-2E62-A48F-8B8C398D9C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67" t="40115" r="27180" b="42178"/>
          <a:stretch/>
        </p:blipFill>
        <p:spPr>
          <a:xfrm rot="20169467">
            <a:off x="528351" y="414841"/>
            <a:ext cx="1142423" cy="121441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59C3C84-8215-FDC0-FBDA-B10D3016BA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6" t="36724" r="76255" b="37396"/>
          <a:stretch/>
        </p:blipFill>
        <p:spPr>
          <a:xfrm rot="20375023">
            <a:off x="10360306" y="235689"/>
            <a:ext cx="1458930" cy="177486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8371087-B1B8-DC76-8271-A929A5D81F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2" r="31484" b="30910"/>
          <a:stretch/>
        </p:blipFill>
        <p:spPr>
          <a:xfrm flipH="1">
            <a:off x="7338543" y="629023"/>
            <a:ext cx="5155710" cy="624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5833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圆角 9">
            <a:extLst>
              <a:ext uri="{FF2B5EF4-FFF2-40B4-BE49-F238E27FC236}">
                <a16:creationId xmlns:a16="http://schemas.microsoft.com/office/drawing/2014/main" id="{860B6488-F2B7-4BF7-6FB7-1163F881DAA9}"/>
              </a:ext>
            </a:extLst>
          </p:cNvPr>
          <p:cNvSpPr/>
          <p:nvPr userDrawn="1"/>
        </p:nvSpPr>
        <p:spPr>
          <a:xfrm>
            <a:off x="719191" y="708917"/>
            <a:ext cx="10818688" cy="5429891"/>
          </a:xfrm>
          <a:prstGeom prst="roundRect">
            <a:avLst>
              <a:gd name="adj" fmla="val 10750"/>
            </a:avLst>
          </a:prstGeom>
          <a:solidFill>
            <a:srgbClr val="F4F0ED"/>
          </a:solidFill>
          <a:ln w="34925">
            <a:gradFill>
              <a:gsLst>
                <a:gs pos="0">
                  <a:srgbClr val="FDB024"/>
                </a:gs>
                <a:gs pos="35000">
                  <a:srgbClr val="009361"/>
                </a:gs>
                <a:gs pos="68000">
                  <a:srgbClr val="F4F0ED"/>
                </a:gs>
                <a:gs pos="100000">
                  <a:srgbClr val="FB692D"/>
                </a:gs>
              </a:gsLst>
              <a:lin ang="5400000" scaled="1"/>
            </a:gradFill>
          </a:ln>
          <a:effectLst>
            <a:outerShdw blurRad="330200" dist="139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E8B8507-B2E7-7723-1D4E-3AF3702698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605" y="302703"/>
            <a:ext cx="6242317" cy="624231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15E7E6D-4C12-F376-C63C-82991F786C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70" t="10332" r="39021" b="63788"/>
          <a:stretch/>
        </p:blipFill>
        <p:spPr>
          <a:xfrm>
            <a:off x="9720594" y="4453602"/>
            <a:ext cx="1458930" cy="177486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F9C43B2-5FB8-A9A3-1785-A86F323741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16" t="68538" r="27631" b="19942"/>
          <a:stretch/>
        </p:blipFill>
        <p:spPr>
          <a:xfrm rot="20169467">
            <a:off x="1842229" y="1249508"/>
            <a:ext cx="1006370" cy="790076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BC58E51-DEDC-7278-061B-8B72694C6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10936" r="75900" b="63184"/>
          <a:stretch/>
        </p:blipFill>
        <p:spPr>
          <a:xfrm rot="1320382">
            <a:off x="279380" y="3918306"/>
            <a:ext cx="1458930" cy="177486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EC333D4-4601-1EF9-5C22-145EE5EE7E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93" t="40159" r="17697" b="42087"/>
          <a:stretch/>
        </p:blipFill>
        <p:spPr>
          <a:xfrm rot="20375023">
            <a:off x="9389342" y="1366072"/>
            <a:ext cx="875858" cy="121757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608BA962-AB2B-30E1-50C4-91057A6250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52" b="35325"/>
          <a:stretch/>
        </p:blipFill>
        <p:spPr>
          <a:xfrm flipH="1">
            <a:off x="-3" y="1432229"/>
            <a:ext cx="7453745" cy="542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076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E98E316A-882F-A307-A244-349F84E860E0}"/>
              </a:ext>
            </a:extLst>
          </p:cNvPr>
          <p:cNvSpPr/>
          <p:nvPr userDrawn="1"/>
        </p:nvSpPr>
        <p:spPr>
          <a:xfrm>
            <a:off x="719191" y="708917"/>
            <a:ext cx="10818688" cy="5429891"/>
          </a:xfrm>
          <a:prstGeom prst="roundRect">
            <a:avLst>
              <a:gd name="adj" fmla="val 10750"/>
            </a:avLst>
          </a:prstGeom>
          <a:solidFill>
            <a:srgbClr val="F4F0ED"/>
          </a:solidFill>
          <a:ln w="34925">
            <a:gradFill>
              <a:gsLst>
                <a:gs pos="0">
                  <a:srgbClr val="FDB024"/>
                </a:gs>
                <a:gs pos="35000">
                  <a:srgbClr val="009361"/>
                </a:gs>
                <a:gs pos="68000">
                  <a:srgbClr val="F4F0ED"/>
                </a:gs>
                <a:gs pos="100000">
                  <a:srgbClr val="FB692D"/>
                </a:gs>
              </a:gsLst>
              <a:lin ang="5400000" scaled="1"/>
            </a:gradFill>
          </a:ln>
          <a:effectLst>
            <a:outerShdw blurRad="330200" dist="139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115C69F-E249-E6F0-8363-C8BBFC7D46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887" y="302703"/>
            <a:ext cx="6242317" cy="624231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AB08D13-1D1F-4360-8367-6709CA5447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28" t="65332" r="38686" b="13173"/>
          <a:stretch/>
        </p:blipFill>
        <p:spPr>
          <a:xfrm rot="1320382">
            <a:off x="314611" y="4865318"/>
            <a:ext cx="1592845" cy="147418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2E91C63-2D57-73AF-623B-7DFD03ED54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70" t="10332" r="39021" b="63788"/>
          <a:stretch/>
        </p:blipFill>
        <p:spPr>
          <a:xfrm>
            <a:off x="9622036" y="4442358"/>
            <a:ext cx="1458930" cy="177486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1483E73-37FF-F11B-6D3F-02C9E5C315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81" t="16868" r="24277" b="65425"/>
          <a:stretch/>
        </p:blipFill>
        <p:spPr>
          <a:xfrm rot="20169467">
            <a:off x="518858" y="369877"/>
            <a:ext cx="1364899" cy="121441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A147624-387B-B48B-F29D-C5FAE76F28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73" t="62418" r="8654" b="11702"/>
          <a:stretch/>
        </p:blipFill>
        <p:spPr>
          <a:xfrm rot="20375023">
            <a:off x="9923701" y="169785"/>
            <a:ext cx="1747018" cy="177486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8F41AAD-3300-2B90-CB26-8E5437D380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3" r="35365" b="27533"/>
          <a:stretch/>
        </p:blipFill>
        <p:spPr>
          <a:xfrm>
            <a:off x="5809131" y="1405515"/>
            <a:ext cx="4516583" cy="5452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6717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9F2065-F752-4B7C-B088-C33A9C7A2392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EE9788-1ACC-453B-99AE-62E87044B0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44563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9F2065-F752-4B7C-B088-C33A9C7A2392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EE9788-1ACC-453B-99AE-62E87044B0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02206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9F2065-F752-4B7C-B088-C33A9C7A2392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EE9788-1ACC-453B-99AE-62E87044B0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6553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9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rgbClr val="0093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6096000" y="0"/>
            <a:ext cx="6096000" cy="3429000"/>
          </a:xfrm>
          <a:prstGeom prst="rect">
            <a:avLst/>
          </a:prstGeom>
          <a:solidFill>
            <a:srgbClr val="FDB0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rgbClr val="FB69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7F554B60-45A2-4FFE-BEE2-ED1BD2308A1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9227" y="125895"/>
            <a:ext cx="1469865" cy="146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832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36193644-655A-45C3-BFD3-E5C67FD7603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4768"/>
          </a:xfrm>
          <a:prstGeom prst="rect">
            <a:avLst/>
          </a:prstGeom>
        </p:spPr>
      </p:pic>
      <p:pic>
        <p:nvPicPr>
          <p:cNvPr id="20" name="图片 101">
            <a:extLst>
              <a:ext uri="{FF2B5EF4-FFF2-40B4-BE49-F238E27FC236}">
                <a16:creationId xmlns:a16="http://schemas.microsoft.com/office/drawing/2014/main" id="{31C5F9D0-F0EA-4EFD-B28E-95CB7647679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208105"/>
            <a:ext cx="12194702" cy="1654834"/>
          </a:xfrm>
          <a:prstGeom prst="rect">
            <a:avLst/>
          </a:prstGeom>
        </p:spPr>
      </p:pic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731CD222-11AB-49A9-91AE-E6DDE33F31D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9227" y="125895"/>
            <a:ext cx="1469865" cy="146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904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slide" Target="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slide" Target="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slide" Target="slid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" Target="slide4.xml"/><Relationship Id="rId7" Type="http://schemas.openxmlformats.org/officeDocument/2006/relationships/slide" Target="slide7.xml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6.xml"/><Relationship Id="rId11" Type="http://schemas.microsoft.com/office/2007/relationships/hdphoto" Target="../media/hdphoto2.wdp"/><Relationship Id="rId5" Type="http://schemas.openxmlformats.org/officeDocument/2006/relationships/slide" Target="slide5.xml"/><Relationship Id="rId10" Type="http://schemas.openxmlformats.org/officeDocument/2006/relationships/image" Target="../media/image19.png"/><Relationship Id="rId4" Type="http://schemas.openxmlformats.org/officeDocument/2006/relationships/image" Target="../media/image17.png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slide" Target="slide3.xml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slide" Target="slide3.xml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802640" y="731520"/>
            <a:ext cx="9955207" cy="5031775"/>
          </a:xfrm>
          <a:prstGeom prst="roundRect">
            <a:avLst>
              <a:gd name="adj" fmla="val 11071"/>
            </a:avLst>
          </a:prstGeom>
          <a:solidFill>
            <a:srgbClr val="F4F0ED"/>
          </a:solidFill>
          <a:ln w="34925">
            <a:gradFill>
              <a:gsLst>
                <a:gs pos="0">
                  <a:srgbClr val="FDB024"/>
                </a:gs>
                <a:gs pos="35000">
                  <a:srgbClr val="009361"/>
                </a:gs>
                <a:gs pos="68000">
                  <a:srgbClr val="F4F0ED"/>
                </a:gs>
                <a:gs pos="100000">
                  <a:srgbClr val="FB692D"/>
                </a:gs>
              </a:gsLst>
              <a:lin ang="5400000" scaled="1"/>
            </a:gradFill>
          </a:ln>
          <a:effectLst>
            <a:outerShdw blurRad="330200" dist="139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v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B999E10-B925-7E2C-008A-EE37C47232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95" b="13845"/>
          <a:stretch/>
        </p:blipFill>
        <p:spPr>
          <a:xfrm>
            <a:off x="8222760" y="3916536"/>
            <a:ext cx="3969240" cy="2941464"/>
          </a:xfrm>
          <a:prstGeom prst="rect">
            <a:avLst/>
          </a:prstGeom>
        </p:spPr>
      </p:pic>
      <p:pic>
        <p:nvPicPr>
          <p:cNvPr id="6" name="Picture 5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DCF27141-A536-4B6E-8C5A-54BC30242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3601"/>
            <a:ext cx="4163635" cy="2184400"/>
          </a:xfrm>
          <a:prstGeom prst="rect">
            <a:avLst/>
          </a:prstGeom>
        </p:spPr>
      </p:pic>
      <p:sp>
        <p:nvSpPr>
          <p:cNvPr id="16" name="Google Shape;487;p33">
            <a:extLst>
              <a:ext uri="{FF2B5EF4-FFF2-40B4-BE49-F238E27FC236}">
                <a16:creationId xmlns:a16="http://schemas.microsoft.com/office/drawing/2014/main" id="{62D61D4C-D41D-464C-9F21-BEDEF7EBAA80}"/>
              </a:ext>
            </a:extLst>
          </p:cNvPr>
          <p:cNvSpPr txBox="1">
            <a:spLocks/>
          </p:cNvSpPr>
          <p:nvPr/>
        </p:nvSpPr>
        <p:spPr>
          <a:xfrm>
            <a:off x="1052221" y="815153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sym typeface="Bubblegum Sans"/>
              </a:rPr>
              <a:t> …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F5E459A-2367-4B83-9F42-6E582DBF708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44243" y="1323999"/>
            <a:ext cx="10272000" cy="12335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612A2B-18BB-41E1-A805-C611229B0B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2656" y="2073978"/>
            <a:ext cx="6895174" cy="134733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9765DBF-CBCD-4121-A61D-5230E1BC95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0051" y="3282804"/>
            <a:ext cx="8047417" cy="13717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672C7338-AC0F-8585-45A3-F93C0FC86310}"/>
              </a:ext>
            </a:extLst>
          </p:cNvPr>
          <p:cNvGrpSpPr/>
          <p:nvPr/>
        </p:nvGrpSpPr>
        <p:grpSpPr>
          <a:xfrm>
            <a:off x="1159728" y="172949"/>
            <a:ext cx="10013794" cy="2111925"/>
            <a:chOff x="3842084" y="172949"/>
            <a:chExt cx="5034289" cy="2111925"/>
          </a:xfrm>
        </p:grpSpPr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4955B0F5-22F6-2DD4-4BDD-179577FD079B}"/>
                </a:ext>
              </a:extLst>
            </p:cNvPr>
            <p:cNvSpPr txBox="1"/>
            <p:nvPr/>
          </p:nvSpPr>
          <p:spPr>
            <a:xfrm>
              <a:off x="3842084" y="905745"/>
              <a:ext cx="503428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pitchFamily="18" charset="-122"/>
                  <a:cs typeface="Arial" panose="020B0604020202020204" pitchFamily="34" charset="0"/>
                </a:rPr>
                <a:t>b)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pitchFamily="18" charset="-122"/>
                  <a:cs typeface="Arial" panose="020B0604020202020204" pitchFamily="34" charset="0"/>
                </a:rPr>
                <a:t>Tính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pitchFamily="18" charset="-122"/>
                  <a:cs typeface="Arial" panose="020B0604020202020204" pitchFamily="34" charset="0"/>
                </a:rPr>
                <a:t>giá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pitchFamily="18" charset="-122"/>
                  <a:cs typeface="Arial" panose="020B0604020202020204" pitchFamily="34" charset="0"/>
                </a:rPr>
                <a:t>trị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pitchFamily="18" charset="-122"/>
                  <a:cs typeface="Arial" panose="020B0604020202020204" pitchFamily="34" charset="0"/>
                </a:rPr>
                <a:t>biểu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pitchFamily="18" charset="-122"/>
                  <a:cs typeface="Arial" panose="020B0604020202020204" pitchFamily="34" charset="0"/>
                </a:rPr>
                <a:t>thức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pitchFamily="18" charset="-122"/>
                  <a:cs typeface="Arial" panose="020B0604020202020204" pitchFamily="34" charset="0"/>
                </a:rPr>
                <a:t> 2 x (3 + 4)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pitchFamily="18" charset="-122"/>
                  <a:cs typeface="Arial" panose="020B0604020202020204" pitchFamily="34" charset="0"/>
                </a:rPr>
                <a:t>như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pitchFamily="18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pitchFamily="18" charset="-122"/>
                  <a:cs typeface="Arial" panose="020B0604020202020204" pitchFamily="34" charset="0"/>
                </a:rPr>
                <a:t>sau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pitchFamily="18" charset="-122"/>
                  <a:cs typeface="Arial" panose="020B0604020202020204" pitchFamily="34" charset="0"/>
                </a:rPr>
                <a:t>: 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宋体 CN Heavy" panose="02020900000000000000" pitchFamily="18" charset="-122"/>
                <a:cs typeface="Arial" panose="020B0604020202020204" pitchFamily="34" charset="0"/>
              </a:endParaRPr>
            </a:p>
          </p:txBody>
        </p:sp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968204BF-CA23-3B44-5EFF-2DAB4DD394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00" r="3073" b="15724"/>
            <a:stretch/>
          </p:blipFill>
          <p:spPr>
            <a:xfrm>
              <a:off x="5485449" y="172949"/>
              <a:ext cx="3390924" cy="2111925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26A95C6-E451-436C-92A8-3B6918B45AFC}"/>
              </a:ext>
            </a:extLst>
          </p:cNvPr>
          <p:cNvSpPr txBox="1"/>
          <p:nvPr/>
        </p:nvSpPr>
        <p:spPr>
          <a:xfrm>
            <a:off x="4059045" y="2023263"/>
            <a:ext cx="70141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dirty="0">
                <a:solidFill>
                  <a:srgbClr val="FF0000"/>
                </a:solidFill>
              </a:rPr>
              <a:t>2 x (3 + 4) = 2 x 7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CAA027-0087-4CDE-8C1E-EB10CE75D98F}"/>
              </a:ext>
            </a:extLst>
          </p:cNvPr>
          <p:cNvSpPr txBox="1"/>
          <p:nvPr/>
        </p:nvSpPr>
        <p:spPr>
          <a:xfrm>
            <a:off x="6735338" y="2665128"/>
            <a:ext cx="70141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92E603-7CFE-4C7E-BBEC-66106FD9BEC3}"/>
              </a:ext>
            </a:extLst>
          </p:cNvPr>
          <p:cNvSpPr/>
          <p:nvPr/>
        </p:nvSpPr>
        <p:spPr>
          <a:xfrm>
            <a:off x="1159728" y="3880624"/>
            <a:ext cx="10013794" cy="12600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ngoặc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ngoặc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5273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5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>
            <a:extLst>
              <a:ext uri="{FF2B5EF4-FFF2-40B4-BE49-F238E27FC236}">
                <a16:creationId xmlns:a16="http://schemas.microsoft.com/office/drawing/2014/main" id="{AA6C1CAB-440B-5553-E04C-5C1A1F41B0CD}"/>
              </a:ext>
            </a:extLst>
          </p:cNvPr>
          <p:cNvSpPr txBox="1"/>
          <p:nvPr/>
        </p:nvSpPr>
        <p:spPr>
          <a:xfrm>
            <a:off x="2528247" y="2264014"/>
            <a:ext cx="466491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 err="1">
                <a:ln>
                  <a:noFill/>
                </a:ln>
                <a:pattFill prst="ltUpDiag">
                  <a:fgClr>
                    <a:srgbClr val="26554F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A6 Pngtree" pitchFamily="2" charset="0"/>
                <a:ea typeface="思源宋体 CN Heavy" panose="02020900000000000000" pitchFamily="18" charset="-122"/>
                <a:cs typeface="+mn-cs"/>
              </a:rPr>
              <a:t>Hoạt</a:t>
            </a:r>
            <a:r>
              <a:rPr kumimoji="0" lang="en-US" altLang="zh-CN" sz="8000" b="1" i="0" u="none" strike="noStrike" kern="1200" cap="none" spc="0" normalizeH="0" noProof="0" dirty="0">
                <a:ln>
                  <a:noFill/>
                </a:ln>
                <a:pattFill prst="ltUpDiag">
                  <a:fgClr>
                    <a:srgbClr val="26554F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A6 Pngtree" pitchFamily="2" charset="0"/>
                <a:ea typeface="思源宋体 CN Heavy" panose="02020900000000000000" pitchFamily="18" charset="-122"/>
                <a:cs typeface="+mn-cs"/>
              </a:rPr>
              <a:t> </a:t>
            </a:r>
            <a:r>
              <a:rPr kumimoji="0" lang="en-US" altLang="zh-CN" sz="8000" b="1" i="0" u="none" strike="noStrike" kern="1200" cap="none" spc="0" normalizeH="0" noProof="0" dirty="0" err="1">
                <a:ln>
                  <a:noFill/>
                </a:ln>
                <a:pattFill prst="ltUpDiag">
                  <a:fgClr>
                    <a:srgbClr val="26554F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A6 Pngtree" pitchFamily="2" charset="0"/>
                <a:ea typeface="思源宋体 CN Heavy" panose="02020900000000000000" pitchFamily="18" charset="-122"/>
                <a:cs typeface="+mn-cs"/>
              </a:rPr>
              <a:t>động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pattFill prst="ltUpDiag">
                <a:fgClr>
                  <a:srgbClr val="26554F"/>
                </a:fgClr>
                <a:bgClr>
                  <a:prstClr val="white"/>
                </a:bgClr>
              </a:pattFill>
              <a:effectLst/>
              <a:uLnTx/>
              <a:uFillTx/>
              <a:latin typeface="A6 Pngtree" pitchFamily="2" charset="0"/>
              <a:ea typeface="思源宋体 CN Heavy" panose="02020900000000000000" pitchFamily="18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35477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E3593C-139F-400A-982C-B636431D74D2}"/>
              </a:ext>
            </a:extLst>
          </p:cNvPr>
          <p:cNvSpPr txBox="1"/>
          <p:nvPr/>
        </p:nvSpPr>
        <p:spPr>
          <a:xfrm>
            <a:off x="1182029" y="530331"/>
            <a:ext cx="9155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8CECA0-EE34-4F97-BA9C-765CEE2F2065}"/>
              </a:ext>
            </a:extLst>
          </p:cNvPr>
          <p:cNvSpPr/>
          <p:nvPr/>
        </p:nvSpPr>
        <p:spPr>
          <a:xfrm>
            <a:off x="724829" y="1482001"/>
            <a:ext cx="5248508" cy="12600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30 : (20 – 14) = 30 : 6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=  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E6897F-3AD9-4159-8A9C-F1F9BE41B9D5}"/>
              </a:ext>
            </a:extLst>
          </p:cNvPr>
          <p:cNvSpPr txBox="1"/>
          <p:nvPr/>
        </p:nvSpPr>
        <p:spPr>
          <a:xfrm>
            <a:off x="6757639" y="1293102"/>
            <a:ext cx="4252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45 : (5 + 4)</a:t>
            </a:r>
          </a:p>
          <a:p>
            <a:r>
              <a:rPr lang="pl-PL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8 x (11 – 6) </a:t>
            </a:r>
            <a:endParaRPr lang="en-US" sz="36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c) 42 – (42 – 5) 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77A457-EDC4-41AE-8686-52BA8666ED19}"/>
              </a:ext>
            </a:extLst>
          </p:cNvPr>
          <p:cNvSpPr txBox="1"/>
          <p:nvPr/>
        </p:nvSpPr>
        <p:spPr>
          <a:xfrm>
            <a:off x="5062654" y="3047428"/>
            <a:ext cx="2196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78EAA6-2015-41DA-96EE-D7A7BF895833}"/>
              </a:ext>
            </a:extLst>
          </p:cNvPr>
          <p:cNvSpPr txBox="1"/>
          <p:nvPr/>
        </p:nvSpPr>
        <p:spPr>
          <a:xfrm>
            <a:off x="802888" y="3728562"/>
            <a:ext cx="3133492" cy="248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a) 45 : (5 + 4)</a:t>
            </a:r>
          </a:p>
          <a:p>
            <a:pPr>
              <a:lnSpc>
                <a:spcPct val="150000"/>
              </a:lnSpc>
            </a:pP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=  45 :   9 </a:t>
            </a:r>
          </a:p>
          <a:p>
            <a:pPr>
              <a:lnSpc>
                <a:spcPct val="150000"/>
              </a:lnSpc>
            </a:pP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=  5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3A7B172-378E-4C90-8AB4-990025275F0D}"/>
              </a:ext>
            </a:extLst>
          </p:cNvPr>
          <p:cNvSpPr txBox="1"/>
          <p:nvPr/>
        </p:nvSpPr>
        <p:spPr>
          <a:xfrm>
            <a:off x="4594303" y="3845002"/>
            <a:ext cx="3133492" cy="248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b) 8 x (11 – 6) </a:t>
            </a:r>
          </a:p>
          <a:p>
            <a:pPr>
              <a:lnSpc>
                <a:spcPct val="150000"/>
              </a:lnSpc>
            </a:pP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= 8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  <a:p>
            <a:pPr>
              <a:lnSpc>
                <a:spcPct val="150000"/>
              </a:lnSpc>
            </a:pP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= 40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DEECBA-762E-4875-907D-A940C8FFF2D4}"/>
              </a:ext>
            </a:extLst>
          </p:cNvPr>
          <p:cNvSpPr txBox="1"/>
          <p:nvPr/>
        </p:nvSpPr>
        <p:spPr>
          <a:xfrm>
            <a:off x="8255620" y="3701766"/>
            <a:ext cx="3631580" cy="248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c) 42 – (42 – 5) </a:t>
            </a:r>
          </a:p>
          <a:p>
            <a:pPr>
              <a:lnSpc>
                <a:spcPct val="150000"/>
              </a:lnSpc>
            </a:pP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= 42   –    37 </a:t>
            </a:r>
          </a:p>
          <a:p>
            <a:pPr>
              <a:lnSpc>
                <a:spcPct val="150000"/>
              </a:lnSpc>
            </a:pP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= 5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EF9C4693-1DEE-4DDB-9E95-373EE48756C7}"/>
              </a:ext>
            </a:extLst>
          </p:cNvPr>
          <p:cNvSpPr/>
          <p:nvPr/>
        </p:nvSpPr>
        <p:spPr>
          <a:xfrm rot="16200000">
            <a:off x="2746531" y="3938625"/>
            <a:ext cx="423746" cy="1177540"/>
          </a:xfrm>
          <a:prstGeom prst="leftBrace">
            <a:avLst>
              <a:gd name="adj1" fmla="val 5753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eft Brace 21">
            <a:extLst>
              <a:ext uri="{FF2B5EF4-FFF2-40B4-BE49-F238E27FC236}">
                <a16:creationId xmlns:a16="http://schemas.microsoft.com/office/drawing/2014/main" id="{939CFF23-D9E4-4015-95AB-E9FEC0EE8A75}"/>
              </a:ext>
            </a:extLst>
          </p:cNvPr>
          <p:cNvSpPr/>
          <p:nvPr/>
        </p:nvSpPr>
        <p:spPr>
          <a:xfrm rot="16200000">
            <a:off x="6472897" y="4114436"/>
            <a:ext cx="423746" cy="1177540"/>
          </a:xfrm>
          <a:prstGeom prst="leftBrace">
            <a:avLst>
              <a:gd name="adj1" fmla="val 5753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10A72909-B893-4D43-9DCB-757973BB8C0F}"/>
              </a:ext>
            </a:extLst>
          </p:cNvPr>
          <p:cNvSpPr/>
          <p:nvPr/>
        </p:nvSpPr>
        <p:spPr>
          <a:xfrm rot="16200000">
            <a:off x="10448307" y="3958318"/>
            <a:ext cx="423746" cy="1177540"/>
          </a:xfrm>
          <a:prstGeom prst="leftBrace">
            <a:avLst>
              <a:gd name="adj1" fmla="val 5753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319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 animBg="1"/>
      <p:bldP spid="4" grpId="0"/>
      <p:bldP spid="6" grpId="0" uiExpand="1" build="p"/>
      <p:bldP spid="20" grpId="0" uiExpand="1" build="p"/>
      <p:bldP spid="21" grpId="0" uiExpand="1" build="p"/>
      <p:bldP spid="7" grpId="0" animBg="1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3F3CFB32-B7D0-4A90-A97E-AFF5E230DB15}"/>
              </a:ext>
            </a:extLst>
          </p:cNvPr>
          <p:cNvGrpSpPr/>
          <p:nvPr/>
        </p:nvGrpSpPr>
        <p:grpSpPr>
          <a:xfrm>
            <a:off x="1092469" y="52836"/>
            <a:ext cx="10210800" cy="1036988"/>
            <a:chOff x="2971800" y="403525"/>
            <a:chExt cx="10210800" cy="1036988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2412F43-71DB-4640-A957-DE89A91208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-8064"/>
            <a:stretch/>
          </p:blipFill>
          <p:spPr>
            <a:xfrm>
              <a:off x="2971800" y="403525"/>
              <a:ext cx="10210800" cy="103698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D9DBA0-0556-499A-A5A7-6CA1808D006B}"/>
                </a:ext>
              </a:extLst>
            </p:cNvPr>
            <p:cNvSpPr txBox="1"/>
            <p:nvPr/>
          </p:nvSpPr>
          <p:spPr>
            <a:xfrm>
              <a:off x="3520429" y="685800"/>
              <a:ext cx="8516755" cy="5539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i="0" dirty="0">
                  <a:solidFill>
                    <a:srgbClr val="00B05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2. </a:t>
              </a:r>
              <a:r>
                <a:rPr lang="en-US" sz="3600" b="1" i="0" dirty="0" err="1">
                  <a:solidFill>
                    <a:srgbClr val="00B05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Chọn</a:t>
              </a:r>
              <a:r>
                <a:rPr lang="en-US" sz="3600" b="1" i="0" dirty="0">
                  <a:solidFill>
                    <a:srgbClr val="00B05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0" dirty="0" err="1">
                  <a:solidFill>
                    <a:srgbClr val="00B05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600" b="1" i="0" dirty="0">
                  <a:solidFill>
                    <a:srgbClr val="00B05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0" dirty="0" err="1">
                  <a:solidFill>
                    <a:srgbClr val="00B05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3600" b="1" i="0" dirty="0">
                  <a:solidFill>
                    <a:srgbClr val="00B05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0" dirty="0" err="1">
                  <a:solidFill>
                    <a:srgbClr val="00B05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giá</a:t>
              </a:r>
              <a:r>
                <a:rPr lang="en-US" sz="3600" b="1" i="0" dirty="0">
                  <a:solidFill>
                    <a:srgbClr val="00B05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0" dirty="0" err="1">
                  <a:solidFill>
                    <a:srgbClr val="00B05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trị</a:t>
              </a:r>
              <a:r>
                <a:rPr lang="en-US" sz="3600" b="1" i="0" dirty="0">
                  <a:solidFill>
                    <a:srgbClr val="00B05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0" dirty="0" err="1">
                  <a:solidFill>
                    <a:srgbClr val="00B05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3600" b="1" i="0" dirty="0">
                  <a:solidFill>
                    <a:srgbClr val="00B05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0" dirty="0" err="1">
                  <a:solidFill>
                    <a:srgbClr val="00B05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3600" b="1" i="0" dirty="0">
                  <a:solidFill>
                    <a:srgbClr val="00B05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0" dirty="0" err="1">
                  <a:solidFill>
                    <a:srgbClr val="00B05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biểu</a:t>
              </a:r>
              <a:r>
                <a:rPr lang="en-US" sz="3600" b="1" i="0" dirty="0">
                  <a:solidFill>
                    <a:srgbClr val="00B05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0" dirty="0" err="1">
                  <a:solidFill>
                    <a:srgbClr val="00B05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thức</a:t>
              </a:r>
              <a:r>
                <a:rPr lang="en-US" sz="3600" b="1" i="0" dirty="0">
                  <a:solidFill>
                    <a:srgbClr val="00B05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C12E8259-C093-4376-9238-1402CACB98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5443" y="1466617"/>
            <a:ext cx="1994210" cy="4182302"/>
          </a:xfrm>
          <a:prstGeom prst="rect">
            <a:avLst/>
          </a:prstGeom>
        </p:spPr>
      </p:pic>
      <p:pic>
        <p:nvPicPr>
          <p:cNvPr id="36" name="Picture 35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A07315FF-9F9B-40F8-986D-C77C70495B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68" y="4924175"/>
            <a:ext cx="3810357" cy="1206614"/>
          </a:xfrm>
          <a:prstGeom prst="rect">
            <a:avLst/>
          </a:prstGeom>
        </p:spPr>
      </p:pic>
      <p:pic>
        <p:nvPicPr>
          <p:cNvPr id="37" name="Picture 36" descr="A close up of a license plate&#10;&#10;Description automatically generated with low confidence">
            <a:extLst>
              <a:ext uri="{FF2B5EF4-FFF2-40B4-BE49-F238E27FC236}">
                <a16:creationId xmlns:a16="http://schemas.microsoft.com/office/drawing/2014/main" id="{57B5A403-3350-4714-ACCC-23637844A6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677" y="3833870"/>
            <a:ext cx="3161882" cy="1090305"/>
          </a:xfrm>
          <a:prstGeom prst="rect">
            <a:avLst/>
          </a:prstGeom>
        </p:spPr>
      </p:pic>
      <p:pic>
        <p:nvPicPr>
          <p:cNvPr id="38" name="Picture 37" descr="A close up of a license plate&#10;&#10;Description automatically generated with low confidence">
            <a:extLst>
              <a:ext uri="{FF2B5EF4-FFF2-40B4-BE49-F238E27FC236}">
                <a16:creationId xmlns:a16="http://schemas.microsoft.com/office/drawing/2014/main" id="{81F1906F-4C0D-45EE-84EC-D121C063E2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961" y="2471376"/>
            <a:ext cx="3525773" cy="1230694"/>
          </a:xfrm>
          <a:prstGeom prst="rect">
            <a:avLst/>
          </a:prstGeom>
        </p:spPr>
      </p:pic>
      <p:pic>
        <p:nvPicPr>
          <p:cNvPr id="39" name="Picture 38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9776188-9118-4E9D-B5DB-EC3F45111C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200" y="1415331"/>
            <a:ext cx="3745534" cy="1036987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1F4A60BD-398D-4FCE-B347-58FAA5FDC469}"/>
              </a:ext>
            </a:extLst>
          </p:cNvPr>
          <p:cNvGrpSpPr/>
          <p:nvPr/>
        </p:nvGrpSpPr>
        <p:grpSpPr>
          <a:xfrm>
            <a:off x="4824628" y="4120582"/>
            <a:ext cx="3584456" cy="2343635"/>
            <a:chOff x="6204712" y="56605"/>
            <a:chExt cx="4114800" cy="2475435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A58A9EC6-A040-458E-B979-36D768E8EC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597"/>
            <a:stretch/>
          </p:blipFill>
          <p:spPr>
            <a:xfrm>
              <a:off x="6979037" y="56605"/>
              <a:ext cx="2478794" cy="1501461"/>
            </a:xfrm>
            <a:prstGeom prst="rect">
              <a:avLst/>
            </a:prstGeom>
          </p:spPr>
        </p:pic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19CC57CB-2D6D-4345-A75C-C5ED4D2A764C}"/>
                </a:ext>
              </a:extLst>
            </p:cNvPr>
            <p:cNvGrpSpPr/>
            <p:nvPr/>
          </p:nvGrpSpPr>
          <p:grpSpPr>
            <a:xfrm>
              <a:off x="6204712" y="1628807"/>
              <a:ext cx="4114800" cy="903233"/>
              <a:chOff x="8643111" y="921635"/>
              <a:chExt cx="4114800" cy="903233"/>
            </a:xfrm>
          </p:grpSpPr>
          <p:sp>
            <p:nvSpPr>
              <p:cNvPr id="43" name="Rounded Rectangle 142">
                <a:extLst>
                  <a:ext uri="{FF2B5EF4-FFF2-40B4-BE49-F238E27FC236}">
                    <a16:creationId xmlns:a16="http://schemas.microsoft.com/office/drawing/2014/main" id="{0504B011-D9E5-48FB-B337-FF33A02E1788}"/>
                  </a:ext>
                </a:extLst>
              </p:cNvPr>
              <p:cNvSpPr/>
              <p:nvPr/>
            </p:nvSpPr>
            <p:spPr>
              <a:xfrm>
                <a:off x="8754740" y="921635"/>
                <a:ext cx="3818259" cy="903233"/>
              </a:xfrm>
              <a:prstGeom prst="roundRect">
                <a:avLst/>
              </a:prstGeom>
              <a:solidFill>
                <a:schemeClr val="bg1">
                  <a:alpha val="86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TextBox 67">
                <a:extLst>
                  <a:ext uri="{FF2B5EF4-FFF2-40B4-BE49-F238E27FC236}">
                    <a16:creationId xmlns:a16="http://schemas.microsoft.com/office/drawing/2014/main" id="{163F2C71-7BB0-4947-8F4B-5E89577A2884}"/>
                  </a:ext>
                </a:extLst>
              </p:cNvPr>
              <p:cNvSpPr txBox="1"/>
              <p:nvPr/>
            </p:nvSpPr>
            <p:spPr>
              <a:xfrm>
                <a:off x="8643111" y="1014316"/>
                <a:ext cx="4114800" cy="66541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ts val="5703"/>
                  </a:lnSpc>
                </a:pPr>
                <a:r>
                  <a:rPr lang="en-US" sz="2800" b="1" dirty="0">
                    <a:solidFill>
                      <a:srgbClr val="2A547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THẢO LUẬN NHÓM</a:t>
                </a:r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DC7C898-08A9-4A35-8280-ACE9F18F5A71}"/>
              </a:ext>
            </a:extLst>
          </p:cNvPr>
          <p:cNvGrpSpPr/>
          <p:nvPr/>
        </p:nvGrpSpPr>
        <p:grpSpPr>
          <a:xfrm>
            <a:off x="3784453" y="1716557"/>
            <a:ext cx="1304209" cy="802736"/>
            <a:chOff x="152400" y="1981200"/>
            <a:chExt cx="2781292" cy="1247056"/>
          </a:xfrm>
        </p:grpSpPr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B8612E46-6358-4775-8303-D4AEBAA003F4}"/>
                </a:ext>
              </a:extLst>
            </p:cNvPr>
            <p:cNvSpPr/>
            <p:nvPr/>
          </p:nvSpPr>
          <p:spPr>
            <a:xfrm>
              <a:off x="215896" y="2057400"/>
              <a:ext cx="2717796" cy="929640"/>
            </a:xfrm>
            <a:prstGeom prst="roundRect">
              <a:avLst>
                <a:gd name="adj" fmla="val 30328"/>
              </a:avLst>
            </a:prstGeom>
            <a:solidFill>
              <a:srgbClr val="FFDF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= 4</a:t>
              </a: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6E4B2174-58AF-44E3-BD5E-894C18E5AC15}"/>
                </a:ext>
              </a:extLst>
            </p:cNvPr>
            <p:cNvSpPr/>
            <p:nvPr/>
          </p:nvSpPr>
          <p:spPr>
            <a:xfrm>
              <a:off x="152400" y="1981200"/>
              <a:ext cx="2717796" cy="929640"/>
            </a:xfrm>
            <a:prstGeom prst="roundRect">
              <a:avLst>
                <a:gd name="adj" fmla="val 30328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7ADF71C-B8EC-45AC-92B3-93BFF6DC48BD}"/>
                </a:ext>
              </a:extLst>
            </p:cNvPr>
            <p:cNvSpPr txBox="1"/>
            <p:nvPr/>
          </p:nvSpPr>
          <p:spPr>
            <a:xfrm>
              <a:off x="1542232" y="2080736"/>
              <a:ext cx="109" cy="114752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4C30A47-FFB5-41AA-8B53-9BD80E532D0A}"/>
              </a:ext>
            </a:extLst>
          </p:cNvPr>
          <p:cNvGrpSpPr/>
          <p:nvPr/>
        </p:nvGrpSpPr>
        <p:grpSpPr>
          <a:xfrm>
            <a:off x="3966663" y="2834355"/>
            <a:ext cx="1304209" cy="802736"/>
            <a:chOff x="152400" y="1981200"/>
            <a:chExt cx="2781292" cy="1247056"/>
          </a:xfrm>
        </p:grpSpPr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1FF2D30C-99A7-4862-84DF-76F47CF42B2C}"/>
                </a:ext>
              </a:extLst>
            </p:cNvPr>
            <p:cNvSpPr/>
            <p:nvPr/>
          </p:nvSpPr>
          <p:spPr>
            <a:xfrm>
              <a:off x="215896" y="2057400"/>
              <a:ext cx="2717796" cy="929640"/>
            </a:xfrm>
            <a:prstGeom prst="roundRect">
              <a:avLst>
                <a:gd name="adj" fmla="val 30328"/>
              </a:avLst>
            </a:prstGeom>
            <a:solidFill>
              <a:srgbClr val="FFDF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= 3</a:t>
              </a:r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5C516C9E-077C-42E4-8C72-2F16B666DDD2}"/>
                </a:ext>
              </a:extLst>
            </p:cNvPr>
            <p:cNvSpPr/>
            <p:nvPr/>
          </p:nvSpPr>
          <p:spPr>
            <a:xfrm>
              <a:off x="152400" y="1981200"/>
              <a:ext cx="2717796" cy="929640"/>
            </a:xfrm>
            <a:prstGeom prst="roundRect">
              <a:avLst>
                <a:gd name="adj" fmla="val 30328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F8365CC-B61B-4AB5-BDF6-098E19CF73D8}"/>
                </a:ext>
              </a:extLst>
            </p:cNvPr>
            <p:cNvSpPr txBox="1"/>
            <p:nvPr/>
          </p:nvSpPr>
          <p:spPr>
            <a:xfrm>
              <a:off x="1542232" y="2080736"/>
              <a:ext cx="109" cy="114752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D532466-433B-43ED-B651-5ABBD08622CA}"/>
              </a:ext>
            </a:extLst>
          </p:cNvPr>
          <p:cNvGrpSpPr/>
          <p:nvPr/>
        </p:nvGrpSpPr>
        <p:grpSpPr>
          <a:xfrm>
            <a:off x="3966282" y="4125077"/>
            <a:ext cx="1496205" cy="802736"/>
            <a:chOff x="-257041" y="1981200"/>
            <a:chExt cx="3190733" cy="1247056"/>
          </a:xfrm>
        </p:grpSpPr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6AC62C5C-5249-4E08-86FC-7F78F3E863B9}"/>
                </a:ext>
              </a:extLst>
            </p:cNvPr>
            <p:cNvSpPr/>
            <p:nvPr/>
          </p:nvSpPr>
          <p:spPr>
            <a:xfrm>
              <a:off x="-257041" y="2057400"/>
              <a:ext cx="3190733" cy="929640"/>
            </a:xfrm>
            <a:prstGeom prst="roundRect">
              <a:avLst>
                <a:gd name="adj" fmla="val 30328"/>
              </a:avLst>
            </a:prstGeom>
            <a:solidFill>
              <a:srgbClr val="FFDF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= 40</a:t>
              </a:r>
            </a:p>
          </p:txBody>
        </p:sp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29768638-43AF-4E21-ACE8-63051A812FCA}"/>
                </a:ext>
              </a:extLst>
            </p:cNvPr>
            <p:cNvSpPr/>
            <p:nvPr/>
          </p:nvSpPr>
          <p:spPr>
            <a:xfrm>
              <a:off x="-192732" y="1981200"/>
              <a:ext cx="3062927" cy="929640"/>
            </a:xfrm>
            <a:prstGeom prst="roundRect">
              <a:avLst>
                <a:gd name="adj" fmla="val 30328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0612DF8-44D7-43D3-ABE3-490D6141A459}"/>
                </a:ext>
              </a:extLst>
            </p:cNvPr>
            <p:cNvSpPr txBox="1"/>
            <p:nvPr/>
          </p:nvSpPr>
          <p:spPr>
            <a:xfrm>
              <a:off x="1542232" y="2080736"/>
              <a:ext cx="109" cy="114752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3379A81-ED16-4D05-B6B4-83FD04703070}"/>
              </a:ext>
            </a:extLst>
          </p:cNvPr>
          <p:cNvGrpSpPr/>
          <p:nvPr/>
        </p:nvGrpSpPr>
        <p:grpSpPr>
          <a:xfrm>
            <a:off x="3877198" y="5399274"/>
            <a:ext cx="1304209" cy="802736"/>
            <a:chOff x="152400" y="1981200"/>
            <a:chExt cx="2781292" cy="1247056"/>
          </a:xfrm>
        </p:grpSpPr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4D318C7D-CEB0-4C9D-89B7-3E4A12070233}"/>
                </a:ext>
              </a:extLst>
            </p:cNvPr>
            <p:cNvSpPr/>
            <p:nvPr/>
          </p:nvSpPr>
          <p:spPr>
            <a:xfrm>
              <a:off x="215896" y="2057400"/>
              <a:ext cx="2717796" cy="929640"/>
            </a:xfrm>
            <a:prstGeom prst="roundRect">
              <a:avLst>
                <a:gd name="adj" fmla="val 30328"/>
              </a:avLst>
            </a:prstGeom>
            <a:solidFill>
              <a:srgbClr val="FFDF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76CEE55F-E4F0-4C31-BE48-BD9AE8BCE09D}"/>
                </a:ext>
              </a:extLst>
            </p:cNvPr>
            <p:cNvSpPr/>
            <p:nvPr/>
          </p:nvSpPr>
          <p:spPr>
            <a:xfrm>
              <a:off x="152400" y="1981200"/>
              <a:ext cx="2717796" cy="929640"/>
            </a:xfrm>
            <a:prstGeom prst="roundRect">
              <a:avLst>
                <a:gd name="adj" fmla="val 30328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5A481D6-77C5-49E3-98D6-3391EA98CC59}"/>
                </a:ext>
              </a:extLst>
            </p:cNvPr>
            <p:cNvSpPr txBox="1"/>
            <p:nvPr/>
          </p:nvSpPr>
          <p:spPr>
            <a:xfrm>
              <a:off x="1542232" y="2080736"/>
              <a:ext cx="109" cy="114752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834A5A51-9AE3-4E76-A0FC-9A5F43405DB9}"/>
              </a:ext>
            </a:extLst>
          </p:cNvPr>
          <p:cNvSpPr txBox="1"/>
          <p:nvPr/>
        </p:nvSpPr>
        <p:spPr>
          <a:xfrm>
            <a:off x="5316698" y="5809828"/>
            <a:ext cx="4877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(15 + 5) : 5 = 20 : 5 = 4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2A94AC2-FC1F-40E9-8BF7-C6EA89E0AE2F}"/>
              </a:ext>
            </a:extLst>
          </p:cNvPr>
          <p:cNvSpPr txBox="1"/>
          <p:nvPr/>
        </p:nvSpPr>
        <p:spPr>
          <a:xfrm>
            <a:off x="5400390" y="5842161"/>
            <a:ext cx="5327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32 – (25 + 4) = 32 – 29 = 3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E33BA6D-E2BB-4A6B-97B1-FFAF02AB008B}"/>
              </a:ext>
            </a:extLst>
          </p:cNvPr>
          <p:cNvSpPr txBox="1"/>
          <p:nvPr/>
        </p:nvSpPr>
        <p:spPr>
          <a:xfrm>
            <a:off x="5265099" y="5825994"/>
            <a:ext cx="64771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16 + (40 – 16) = 16 + 24 = 40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541333C-73ED-496D-8B20-96D54E1640A9}"/>
              </a:ext>
            </a:extLst>
          </p:cNvPr>
          <p:cNvSpPr txBox="1"/>
          <p:nvPr/>
        </p:nvSpPr>
        <p:spPr>
          <a:xfrm>
            <a:off x="5190108" y="5811167"/>
            <a:ext cx="64771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40 : (11 – 3) = 40 : 8 = 5</a:t>
            </a:r>
          </a:p>
        </p:txBody>
      </p:sp>
    </p:spTree>
    <p:extLst>
      <p:ext uri="{BB962C8B-B14F-4D97-AF65-F5344CB8AC3E}">
        <p14:creationId xmlns:p14="http://schemas.microsoft.com/office/powerpoint/2010/main" val="140248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987 0.01551 L 0.09987 0.01551 C 0.10807 0.02246 0.11601 0.03056 0.12448 0.03658 C 0.14687 0.05186 0.15455 0.05047 0.17109 0.06575 C 0.18802 0.08149 0.18646 0.08149 0.20312 0.10325 C 0.20651 0.10764 0.20937 0.1132 0.21328 0.11621 C 0.22161 0.12292 0.23424 0.13218 0.24245 0.14051 C 0.25638 0.15463 0.27135 0.17408 0.28281 0.1926 C 0.28672 0.19908 0.30195 0.22477 0.30651 0.22848 C 0.31224 0.23287 0.31875 0.23287 0.32487 0.23496 C 0.32968 0.24028 0.33437 0.2463 0.33945 0.25116 C 0.34179 0.25348 0.34453 0.25371 0.34674 0.25602 C 0.36133 0.27084 0.34336 0.25787 0.35781 0.27061 C 0.36367 0.27593 0.36731 0.27732 0.3733 0.28056 C 0.38593 0.29792 0.37981 0.29028 0.39804 0.30973 C 0.40013 0.31204 0.40234 0.31389 0.40442 0.31621 C 0.40534 0.31737 0.40612 0.31875 0.40716 0.31945 C 0.40833 0.32037 0.4095 0.32084 0.4108 0.32107 C 0.41927 0.32338 0.42057 0.32269 0.42916 0.32269 " pathEditMode="relative" ptsTypes="AAAAAAAAAAAAAAAAAAA">
                                      <p:cBhvr>
                                        <p:cTn id="9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365 0.01181 L 0.10365 0.01181 C 0.18047 0.00278 0.1362 0.01019 0.18867 -0.00139 C 0.20287 -0.0044 0.20755 -0.00417 0.22162 -0.00949 C 0.25404 -0.02153 0.23555 -0.01597 0.26823 -0.0338 C 0.28099 -0.04074 0.29362 -0.04792 0.30664 -0.05324 C 0.31458 -0.05648 0.32266 -0.05903 0.33047 -0.06319 L 0.35886 -0.07778 C 0.38724 -0.09282 0.36146 -0.08009 0.38347 -0.09074 C 0.39193 -0.10023 0.3961 -0.10579 0.40729 -0.11019 L 0.4155 -0.11343 C 0.4168 -0.11412 0.41797 -0.11435 0.41914 -0.11505 C 0.4207 -0.11597 0.42227 -0.11736 0.4237 -0.11829 L 0.42748 -0.12477 " pathEditMode="relative" ptsTypes="AAAAAAAAAAAAAA">
                                      <p:cBhvr>
                                        <p:cTn id="10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506 0.00717 L 0.09506 0.00717 C 0.10899 0.00162 0.12292 -0.00463 0.13711 -0.00926 C 0.16107 -0.01713 0.18542 -0.0213 0.20925 -0.03033 C 0.22969 -0.0382 0.24974 -0.04862 0.26967 -0.05973 C 0.27995 -0.06528 0.28972 -0.07408 0.29987 -0.08079 C 0.30612 -0.08496 0.3129 -0.08727 0.31902 -0.09213 C 0.32605 -0.09769 0.3323 -0.10579 0.3392 -0.11158 C 0.3543 -0.12431 0.36915 -0.1382 0.3849 -0.14746 C 0.38946 -0.15024 0.39415 -0.15232 0.39857 -0.15556 C 0.41407 -0.16644 0.4017 -0.16227 0.4142 -0.16528 C 0.42487 -0.17362 0.41615 -0.16806 0.42605 -0.17176 C 0.42696 -0.17223 0.42787 -0.17292 0.42878 -0.17338 C 0.43894 -0.17871 0.43542 -0.17824 0.44076 -0.17824 " pathEditMode="relative" ptsTypes="AAAAAAAAAAAAAA">
                                      <p:cBhvr>
                                        <p:cTn id="10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435 0.02639 L 0.07435 0.02639 C 0.12917 0.0206 0.03698 0.03194 0.18125 -0.01921 C 0.19193 -0.02292 0.20261 -0.02639 0.21328 -0.03056 C 0.22188 -0.03403 0.23021 -0.03982 0.23894 -0.0419 C 0.25013 -0.04468 0.26146 -0.04445 0.27266 -0.04514 L 0.37969 -0.05162 C 0.38464 -0.05486 0.38933 -0.0588 0.3944 -0.06134 C 0.39727 -0.06296 0.40039 -0.06343 0.40352 -0.06458 C 0.40664 -0.06597 0.40703 -0.06621 0.4099 -0.06783 C 0.41381 -0.06736 0.41784 -0.06621 0.42175 -0.06621 C 0.42578 -0.06621 0.43373 -0.06783 0.43373 -0.06783 " pathEditMode="relative" ptsTypes="AAAAAAAAAAAA">
                                      <p:cBhvr>
                                        <p:cTn id="10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build="allAtOnce"/>
      <p:bldP spid="64" grpId="0" build="allAtOnce"/>
      <p:bldP spid="65" grpId="0" build="allAtOnce"/>
      <p:bldP spid="66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>
            <a:extLst>
              <a:ext uri="{FF2B5EF4-FFF2-40B4-BE49-F238E27FC236}">
                <a16:creationId xmlns:a16="http://schemas.microsoft.com/office/drawing/2014/main" id="{AA6C1CAB-440B-5553-E04C-5C1A1F41B0CD}"/>
              </a:ext>
            </a:extLst>
          </p:cNvPr>
          <p:cNvSpPr txBox="1"/>
          <p:nvPr/>
        </p:nvSpPr>
        <p:spPr>
          <a:xfrm>
            <a:off x="5385573" y="2596297"/>
            <a:ext cx="466491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400" b="1" i="0" u="none" strike="noStrike" kern="1200" cap="none" spc="0" normalizeH="0" baseline="0" noProof="0" dirty="0" err="1">
                <a:ln>
                  <a:noFill/>
                </a:ln>
                <a:pattFill prst="ltDnDiag">
                  <a:fgClr>
                    <a:srgbClr val="26554F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Arial" panose="020B0604020202020204" pitchFamily="34" charset="0"/>
                <a:ea typeface="思源宋体 CN Heavy" panose="02020900000000000000" pitchFamily="18" charset="-122"/>
                <a:cs typeface="Arial" panose="020B0604020202020204" pitchFamily="34" charset="0"/>
              </a:rPr>
              <a:t>Vận</a:t>
            </a:r>
            <a:r>
              <a:rPr kumimoji="0" lang="en-US" altLang="zh-CN" sz="6400" b="1" i="0" u="none" strike="noStrike" kern="1200" cap="none" spc="0" normalizeH="0" baseline="0" noProof="0" dirty="0">
                <a:ln>
                  <a:noFill/>
                </a:ln>
                <a:pattFill prst="ltDnDiag">
                  <a:fgClr>
                    <a:srgbClr val="26554F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Arial" panose="020B0604020202020204" pitchFamily="34" charset="0"/>
                <a:ea typeface="思源宋体 CN Heavy" panose="02020900000000000000" pitchFamily="18" charset="-122"/>
                <a:cs typeface="Arial" panose="020B0604020202020204" pitchFamily="34" charset="0"/>
              </a:rPr>
              <a:t> </a:t>
            </a:r>
            <a:r>
              <a:rPr kumimoji="0" lang="en-US" altLang="zh-CN" sz="6400" b="1" i="0" u="none" strike="noStrike" kern="1200" cap="none" spc="0" normalizeH="0" baseline="0" noProof="0" dirty="0" err="1">
                <a:ln>
                  <a:noFill/>
                </a:ln>
                <a:pattFill prst="ltDnDiag">
                  <a:fgClr>
                    <a:srgbClr val="26554F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Arial" panose="020B0604020202020204" pitchFamily="34" charset="0"/>
                <a:ea typeface="思源宋体 CN Heavy" panose="02020900000000000000" pitchFamily="18" charset="-122"/>
                <a:cs typeface="Arial" panose="020B0604020202020204" pitchFamily="34" charset="0"/>
              </a:rPr>
              <a:t>dụng</a:t>
            </a:r>
            <a:endParaRPr kumimoji="0" lang="zh-CN" altLang="en-US" sz="6400" b="1" i="0" u="none" strike="noStrike" kern="1200" cap="none" spc="0" normalizeH="0" baseline="0" noProof="0" dirty="0">
              <a:ln>
                <a:noFill/>
              </a:ln>
              <a:pattFill prst="ltDnDiag">
                <a:fgClr>
                  <a:srgbClr val="26554F"/>
                </a:fgClr>
                <a:bgClr>
                  <a:prstClr val="white"/>
                </a:bgClr>
              </a:pattFill>
              <a:effectLst/>
              <a:uLnTx/>
              <a:uFillTx/>
              <a:latin typeface="Arial" panose="020B0604020202020204" pitchFamily="34" charset="0"/>
              <a:ea typeface="思源宋体 CN Heavy" panose="02020900000000000000" pitchFamily="18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94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 18">
            <a:extLst>
              <a:ext uri="{FF2B5EF4-FFF2-40B4-BE49-F238E27FC236}">
                <a16:creationId xmlns:a16="http://schemas.microsoft.com/office/drawing/2014/main" id="{4944DAC9-6B81-460C-8A3D-3BE461C976D6}"/>
              </a:ext>
            </a:extLst>
          </p:cNvPr>
          <p:cNvSpPr/>
          <p:nvPr/>
        </p:nvSpPr>
        <p:spPr>
          <a:xfrm>
            <a:off x="1231391" y="1113444"/>
            <a:ext cx="9696347" cy="4734559"/>
          </a:xfrm>
          <a:prstGeom prst="rect">
            <a:avLst/>
          </a:prstGeom>
          <a:solidFill>
            <a:schemeClr val="bg1"/>
          </a:solidFill>
          <a:ln w="47625">
            <a:solidFill>
              <a:srgbClr val="925124"/>
            </a:solidFill>
          </a:ln>
          <a:effectLst>
            <a:outerShdw blurRad="63500" sx="102000" sy="102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7" name="图片 8">
            <a:extLst>
              <a:ext uri="{FF2B5EF4-FFF2-40B4-BE49-F238E27FC236}">
                <a16:creationId xmlns:a16="http://schemas.microsoft.com/office/drawing/2014/main" id="{325DE320-432A-4CF3-AB4D-9AEBBB8A85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78496" cy="2592004"/>
          </a:xfrm>
          <a:prstGeom prst="rect">
            <a:avLst/>
          </a:prstGeom>
        </p:spPr>
      </p:pic>
      <p:pic>
        <p:nvPicPr>
          <p:cNvPr id="68" name="图片 16">
            <a:extLst>
              <a:ext uri="{FF2B5EF4-FFF2-40B4-BE49-F238E27FC236}">
                <a16:creationId xmlns:a16="http://schemas.microsoft.com/office/drawing/2014/main" id="{9B20BEC4-22AE-4CC4-ABC9-1E92EC8F63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264" y="4778262"/>
            <a:ext cx="3309806" cy="19639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A17193-C1C2-4C50-8B36-07661C1C71EB}"/>
              </a:ext>
            </a:extLst>
          </p:cNvPr>
          <p:cNvSpPr txBox="1"/>
          <p:nvPr/>
        </p:nvSpPr>
        <p:spPr>
          <a:xfrm>
            <a:off x="1471962" y="2029522"/>
            <a:ext cx="933357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con.</a:t>
            </a:r>
          </a:p>
        </p:txBody>
      </p:sp>
    </p:spTree>
    <p:extLst>
      <p:ext uri="{BB962C8B-B14F-4D97-AF65-F5344CB8AC3E}">
        <p14:creationId xmlns:p14="http://schemas.microsoft.com/office/powerpoint/2010/main" val="1923739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2">
            <a:extLst>
              <a:ext uri="{FF2B5EF4-FFF2-40B4-BE49-F238E27FC236}">
                <a16:creationId xmlns:a16="http://schemas.microsoft.com/office/drawing/2014/main" id="{B8F8D2C1-CCFB-4880-99AA-F6BF5923D90B}"/>
              </a:ext>
            </a:extLst>
          </p:cNvPr>
          <p:cNvGrpSpPr>
            <a:grpSpLocks/>
          </p:cNvGrpSpPr>
          <p:nvPr/>
        </p:nvGrpSpPr>
        <p:grpSpPr bwMode="auto">
          <a:xfrm>
            <a:off x="1731676" y="3230236"/>
            <a:ext cx="1828800" cy="1752600"/>
            <a:chOff x="2928" y="2928"/>
            <a:chExt cx="864" cy="1104"/>
          </a:xfrm>
        </p:grpSpPr>
        <p:grpSp>
          <p:nvGrpSpPr>
            <p:cNvPr id="50" name="Group 3">
              <a:extLst>
                <a:ext uri="{FF2B5EF4-FFF2-40B4-BE49-F238E27FC236}">
                  <a16:creationId xmlns:a16="http://schemas.microsoft.com/office/drawing/2014/main" id="{C5F1564F-CD61-4826-8BCE-E22B25C133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28" y="2928"/>
              <a:ext cx="864" cy="1104"/>
              <a:chOff x="3264" y="3216"/>
              <a:chExt cx="864" cy="1104"/>
            </a:xfrm>
          </p:grpSpPr>
          <p:grpSp>
            <p:nvGrpSpPr>
              <p:cNvPr id="68" name="Group 4">
                <a:extLst>
                  <a:ext uri="{FF2B5EF4-FFF2-40B4-BE49-F238E27FC236}">
                    <a16:creationId xmlns:a16="http://schemas.microsoft.com/office/drawing/2014/main" id="{651BF672-9D35-465A-9C06-48F19D4FA71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64" y="3216"/>
                <a:ext cx="864" cy="1104"/>
                <a:chOff x="3264" y="960"/>
                <a:chExt cx="864" cy="1104"/>
              </a:xfrm>
            </p:grpSpPr>
            <p:pic>
              <p:nvPicPr>
                <p:cNvPr id="70" name="Picture 5" descr="APE">
                  <a:extLst>
                    <a:ext uri="{FF2B5EF4-FFF2-40B4-BE49-F238E27FC236}">
                      <a16:creationId xmlns:a16="http://schemas.microsoft.com/office/drawing/2014/main" id="{D24B5DC7-DCD6-4A91-9AC0-B44FA3EDF32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64" y="960"/>
                  <a:ext cx="864" cy="11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1" name="Text Box 6">
                  <a:extLst>
                    <a:ext uri="{FF2B5EF4-FFF2-40B4-BE49-F238E27FC236}">
                      <a16:creationId xmlns:a16="http://schemas.microsoft.com/office/drawing/2014/main" id="{7AF72CDC-6081-49B2-A31E-5BA3FA50E97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417" y="1452"/>
                  <a:ext cx="528" cy="4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marL="0" marR="0" lvl="0" indent="0" algn="ctr" defTabSz="914264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pitchFamily="34" charset="0"/>
                    <a:ea typeface="+mn-ea"/>
                    <a:cs typeface="Arial" charset="0"/>
                  </a:endParaRPr>
                </a:p>
              </p:txBody>
            </p:sp>
          </p:grpSp>
          <p:sp>
            <p:nvSpPr>
              <p:cNvPr id="69" name="Oval 7">
                <a:extLst>
                  <a:ext uri="{FF2B5EF4-FFF2-40B4-BE49-F238E27FC236}">
                    <a16:creationId xmlns:a16="http://schemas.microsoft.com/office/drawing/2014/main" id="{7FB1F8A5-281D-45EE-90E0-CC2996830A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4" y="3274"/>
                <a:ext cx="240" cy="32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264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pitchFamily="34" charset="0"/>
                    <a:ea typeface="+mn-ea"/>
                    <a:cs typeface="Arial" charset="0"/>
                  </a:rPr>
                  <a:t>A</a:t>
                </a:r>
              </a:p>
            </p:txBody>
          </p:sp>
        </p:grpSp>
        <p:sp>
          <p:nvSpPr>
            <p:cNvPr id="67" name="Text Box 9">
              <a:extLst>
                <a:ext uri="{FF2B5EF4-FFF2-40B4-BE49-F238E27FC236}">
                  <a16:creationId xmlns:a16="http://schemas.microsoft.com/office/drawing/2014/main" id="{9F861FAE-8F3D-4A3E-96D8-01E5986DEC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4" y="3430"/>
              <a:ext cx="440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264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5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72" name="Text Box 12">
            <a:extLst>
              <a:ext uri="{FF2B5EF4-FFF2-40B4-BE49-F238E27FC236}">
                <a16:creationId xmlns:a16="http://schemas.microsoft.com/office/drawing/2014/main" id="{715859EC-1EE6-47E7-99E2-15FD08A06A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8304" y="741277"/>
            <a:ext cx="5924086" cy="1015659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</p:spPr>
        <p:txBody>
          <a:bodyPr wrap="square" lIns="91428" tIns="45718" rIns="91428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264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(20 + 5) : 5 =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charset="0"/>
            </a:endParaRPr>
          </a:p>
        </p:txBody>
      </p:sp>
      <p:sp>
        <p:nvSpPr>
          <p:cNvPr id="73" name="AutoShape 14">
            <a:extLst>
              <a:ext uri="{FF2B5EF4-FFF2-40B4-BE49-F238E27FC236}">
                <a16:creationId xmlns:a16="http://schemas.microsoft.com/office/drawing/2014/main" id="{487B8D64-8096-4C63-B719-24DD908580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9576" y="3228359"/>
            <a:ext cx="812800" cy="6858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8" tIns="45718" rIns="91428" bIns="45718" anchor="ctr"/>
          <a:lstStyle/>
          <a:p>
            <a:pPr marL="0" marR="0" lvl="0" indent="0" algn="ctr" defTabSz="9142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99FF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A</a:t>
            </a:r>
          </a:p>
        </p:txBody>
      </p:sp>
      <p:grpSp>
        <p:nvGrpSpPr>
          <p:cNvPr id="74" name="Group 16">
            <a:extLst>
              <a:ext uri="{FF2B5EF4-FFF2-40B4-BE49-F238E27FC236}">
                <a16:creationId xmlns:a16="http://schemas.microsoft.com/office/drawing/2014/main" id="{A24FFCCD-2EF9-4414-8549-54B7721850B1}"/>
              </a:ext>
            </a:extLst>
          </p:cNvPr>
          <p:cNvGrpSpPr>
            <a:grpSpLocks/>
          </p:cNvGrpSpPr>
          <p:nvPr/>
        </p:nvGrpSpPr>
        <p:grpSpPr bwMode="auto">
          <a:xfrm>
            <a:off x="9124951" y="3037859"/>
            <a:ext cx="1828800" cy="1752600"/>
            <a:chOff x="4311" y="2139"/>
            <a:chExt cx="864" cy="1104"/>
          </a:xfrm>
        </p:grpSpPr>
        <p:grpSp>
          <p:nvGrpSpPr>
            <p:cNvPr id="75" name="Group 17">
              <a:extLst>
                <a:ext uri="{FF2B5EF4-FFF2-40B4-BE49-F238E27FC236}">
                  <a16:creationId xmlns:a16="http://schemas.microsoft.com/office/drawing/2014/main" id="{BCDCF19E-B3ED-4BA4-BD22-CBBBFD0CEE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11" y="2139"/>
              <a:ext cx="864" cy="1104"/>
              <a:chOff x="4593" y="2007"/>
              <a:chExt cx="864" cy="1104"/>
            </a:xfrm>
          </p:grpSpPr>
          <p:grpSp>
            <p:nvGrpSpPr>
              <p:cNvPr id="77" name="Group 18">
                <a:extLst>
                  <a:ext uri="{FF2B5EF4-FFF2-40B4-BE49-F238E27FC236}">
                    <a16:creationId xmlns:a16="http://schemas.microsoft.com/office/drawing/2014/main" id="{C666175F-3203-4A08-BE8A-43B6ED0707D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3" y="2007"/>
                <a:ext cx="864" cy="1104"/>
                <a:chOff x="3264" y="960"/>
                <a:chExt cx="864" cy="1104"/>
              </a:xfrm>
            </p:grpSpPr>
            <p:pic>
              <p:nvPicPr>
                <p:cNvPr id="79" name="Picture 19" descr="APE">
                  <a:extLst>
                    <a:ext uri="{FF2B5EF4-FFF2-40B4-BE49-F238E27FC236}">
                      <a16:creationId xmlns:a16="http://schemas.microsoft.com/office/drawing/2014/main" id="{883F7001-2042-4AEA-AC18-C2C0072F27C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64" y="960"/>
                  <a:ext cx="864" cy="11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80" name="Text Box 20">
                  <a:hlinkClick r:id="rId4" action="ppaction://hlinksldjump"/>
                  <a:extLst>
                    <a:ext uri="{FF2B5EF4-FFF2-40B4-BE49-F238E27FC236}">
                      <a16:creationId xmlns:a16="http://schemas.microsoft.com/office/drawing/2014/main" id="{7379B7E5-5328-477A-B2A7-729140A96DD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417" y="1452"/>
                  <a:ext cx="528" cy="4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marL="0" marR="0" lvl="0" indent="0" algn="ctr" defTabSz="914264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pitchFamily="34" charset="0"/>
                    <a:ea typeface="+mn-ea"/>
                    <a:cs typeface="Arial" charset="0"/>
                  </a:endParaRPr>
                </a:p>
              </p:txBody>
            </p:sp>
          </p:grpSp>
          <p:sp>
            <p:nvSpPr>
              <p:cNvPr id="78" name="Oval 21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84A3775E-D5BC-474D-A90F-076AEA5518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93" y="2007"/>
                <a:ext cx="255" cy="3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264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pitchFamily="34" charset="0"/>
                    <a:ea typeface="+mn-ea"/>
                    <a:cs typeface="Arial" charset="0"/>
                  </a:rPr>
                  <a:t>C</a:t>
                </a:r>
              </a:p>
            </p:txBody>
          </p:sp>
        </p:grpSp>
        <p:sp>
          <p:nvSpPr>
            <p:cNvPr id="76" name="Text Box 23">
              <a:extLst>
                <a:ext uri="{FF2B5EF4-FFF2-40B4-BE49-F238E27FC236}">
                  <a16:creationId xmlns:a16="http://schemas.microsoft.com/office/drawing/2014/main" id="{10607AFA-AF4A-4E55-97D3-DF03FEB97C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0" y="2610"/>
              <a:ext cx="432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264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3</a:t>
              </a:r>
            </a:p>
          </p:txBody>
        </p:sp>
      </p:grpSp>
      <p:grpSp>
        <p:nvGrpSpPr>
          <p:cNvPr id="81" name="Group 27">
            <a:extLst>
              <a:ext uri="{FF2B5EF4-FFF2-40B4-BE49-F238E27FC236}">
                <a16:creationId xmlns:a16="http://schemas.microsoft.com/office/drawing/2014/main" id="{AF4FAA15-897D-4705-8FB4-3F83DD608B70}"/>
              </a:ext>
            </a:extLst>
          </p:cNvPr>
          <p:cNvGrpSpPr>
            <a:grpSpLocks/>
          </p:cNvGrpSpPr>
          <p:nvPr/>
        </p:nvGrpSpPr>
        <p:grpSpPr bwMode="auto">
          <a:xfrm>
            <a:off x="5309720" y="2957086"/>
            <a:ext cx="1828800" cy="1757363"/>
            <a:chOff x="4311" y="2136"/>
            <a:chExt cx="864" cy="1107"/>
          </a:xfrm>
        </p:grpSpPr>
        <p:grpSp>
          <p:nvGrpSpPr>
            <p:cNvPr id="82" name="Group 28">
              <a:extLst>
                <a:ext uri="{FF2B5EF4-FFF2-40B4-BE49-F238E27FC236}">
                  <a16:creationId xmlns:a16="http://schemas.microsoft.com/office/drawing/2014/main" id="{A9E1CED8-DA64-4318-ADA7-D592E1295B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11" y="2136"/>
              <a:ext cx="864" cy="1107"/>
              <a:chOff x="4593" y="2004"/>
              <a:chExt cx="864" cy="1107"/>
            </a:xfrm>
          </p:grpSpPr>
          <p:grpSp>
            <p:nvGrpSpPr>
              <p:cNvPr id="84" name="Group 29">
                <a:extLst>
                  <a:ext uri="{FF2B5EF4-FFF2-40B4-BE49-F238E27FC236}">
                    <a16:creationId xmlns:a16="http://schemas.microsoft.com/office/drawing/2014/main" id="{9BAA4965-5D09-4F4A-B829-4CA7055C64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3" y="2007"/>
                <a:ext cx="864" cy="1104"/>
                <a:chOff x="3264" y="960"/>
                <a:chExt cx="864" cy="1104"/>
              </a:xfrm>
            </p:grpSpPr>
            <p:pic>
              <p:nvPicPr>
                <p:cNvPr id="86" name="Picture 30" descr="APE">
                  <a:extLst>
                    <a:ext uri="{FF2B5EF4-FFF2-40B4-BE49-F238E27FC236}">
                      <a16:creationId xmlns:a16="http://schemas.microsoft.com/office/drawing/2014/main" id="{9996540A-D23B-4C22-84DE-FAF31C66B86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64" y="960"/>
                  <a:ext cx="864" cy="11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87" name="Text Box 31">
                  <a:hlinkClick r:id="rId4" action="ppaction://hlinksldjump"/>
                  <a:extLst>
                    <a:ext uri="{FF2B5EF4-FFF2-40B4-BE49-F238E27FC236}">
                      <a16:creationId xmlns:a16="http://schemas.microsoft.com/office/drawing/2014/main" id="{D52ADE13-24FE-4758-916D-B9DBB8CBB23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417" y="1452"/>
                  <a:ext cx="528" cy="4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marL="0" marR="0" lvl="0" indent="0" algn="ctr" defTabSz="914264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pitchFamily="34" charset="0"/>
                    <a:ea typeface="+mn-ea"/>
                    <a:cs typeface="Arial" charset="0"/>
                  </a:endParaRPr>
                </a:p>
              </p:txBody>
            </p:sp>
          </p:grpSp>
          <p:sp>
            <p:nvSpPr>
              <p:cNvPr id="85" name="Oval 32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6C954624-A23A-4A51-8A3D-C4A8F350B6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93" y="2004"/>
                <a:ext cx="255" cy="3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264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pitchFamily="34" charset="0"/>
                    <a:ea typeface="+mn-ea"/>
                    <a:cs typeface="Arial" charset="0"/>
                  </a:rPr>
                  <a:t>B</a:t>
                </a:r>
              </a:p>
            </p:txBody>
          </p:sp>
        </p:grpSp>
        <p:sp>
          <p:nvSpPr>
            <p:cNvPr id="83" name="Text Box 34">
              <a:extLst>
                <a:ext uri="{FF2B5EF4-FFF2-40B4-BE49-F238E27FC236}">
                  <a16:creationId xmlns:a16="http://schemas.microsoft.com/office/drawing/2014/main" id="{F29318C6-3DBB-4A7E-8F12-364CD734EF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" y="2634"/>
              <a:ext cx="375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264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719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">
            <a:extLst>
              <a:ext uri="{FF2B5EF4-FFF2-40B4-BE49-F238E27FC236}">
                <a16:creationId xmlns:a16="http://schemas.microsoft.com/office/drawing/2014/main" id="{472AC537-B370-420B-82B7-031EC60D71D5}"/>
              </a:ext>
            </a:extLst>
          </p:cNvPr>
          <p:cNvGrpSpPr>
            <a:grpSpLocks/>
          </p:cNvGrpSpPr>
          <p:nvPr/>
        </p:nvGrpSpPr>
        <p:grpSpPr bwMode="auto">
          <a:xfrm>
            <a:off x="9204467" y="2963536"/>
            <a:ext cx="1828800" cy="1752600"/>
            <a:chOff x="2928" y="2928"/>
            <a:chExt cx="864" cy="1104"/>
          </a:xfrm>
        </p:grpSpPr>
        <p:grpSp>
          <p:nvGrpSpPr>
            <p:cNvPr id="26" name="Group 3">
              <a:extLst>
                <a:ext uri="{FF2B5EF4-FFF2-40B4-BE49-F238E27FC236}">
                  <a16:creationId xmlns:a16="http://schemas.microsoft.com/office/drawing/2014/main" id="{FDC7D55A-08F1-4D06-B441-CECE8DCA56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28" y="2928"/>
              <a:ext cx="864" cy="1104"/>
              <a:chOff x="3264" y="3216"/>
              <a:chExt cx="864" cy="1104"/>
            </a:xfrm>
          </p:grpSpPr>
          <p:grpSp>
            <p:nvGrpSpPr>
              <p:cNvPr id="28" name="Group 4">
                <a:extLst>
                  <a:ext uri="{FF2B5EF4-FFF2-40B4-BE49-F238E27FC236}">
                    <a16:creationId xmlns:a16="http://schemas.microsoft.com/office/drawing/2014/main" id="{823CEA79-0039-4BE2-9006-393CD2448E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64" y="3216"/>
                <a:ext cx="864" cy="1104"/>
                <a:chOff x="3264" y="960"/>
                <a:chExt cx="864" cy="1104"/>
              </a:xfrm>
            </p:grpSpPr>
            <p:pic>
              <p:nvPicPr>
                <p:cNvPr id="30" name="Picture 5" descr="APE">
                  <a:extLst>
                    <a:ext uri="{FF2B5EF4-FFF2-40B4-BE49-F238E27FC236}">
                      <a16:creationId xmlns:a16="http://schemas.microsoft.com/office/drawing/2014/main" id="{4FEED26A-FA97-4233-8369-C40116E5EFE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64" y="960"/>
                  <a:ext cx="864" cy="11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1" name="Text Box 6">
                  <a:extLst>
                    <a:ext uri="{FF2B5EF4-FFF2-40B4-BE49-F238E27FC236}">
                      <a16:creationId xmlns:a16="http://schemas.microsoft.com/office/drawing/2014/main" id="{AD2CDDFF-E394-4E84-947C-D1B1FE70B74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417" y="1452"/>
                  <a:ext cx="528" cy="4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marL="0" marR="0" lvl="0" indent="0" algn="ctr" defTabSz="914264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pitchFamily="34" charset="0"/>
                    <a:ea typeface="+mn-ea"/>
                    <a:cs typeface="Arial" charset="0"/>
                  </a:endParaRPr>
                </a:p>
              </p:txBody>
            </p:sp>
          </p:grp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1BE1B591-31FA-4B27-B7FE-413259E475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4" y="3310"/>
                <a:ext cx="240" cy="29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264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pitchFamily="34" charset="0"/>
                    <a:ea typeface="+mn-ea"/>
                    <a:cs typeface="Arial" charset="0"/>
                  </a:rPr>
                  <a:t>C</a:t>
                </a:r>
              </a:p>
            </p:txBody>
          </p:sp>
        </p:grpSp>
        <p:sp>
          <p:nvSpPr>
            <p:cNvPr id="27" name="Text Box 9">
              <a:extLst>
                <a:ext uri="{FF2B5EF4-FFF2-40B4-BE49-F238E27FC236}">
                  <a16:creationId xmlns:a16="http://schemas.microsoft.com/office/drawing/2014/main" id="{9E98EC10-8DF4-4368-94F3-2889DA996E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6" y="3422"/>
              <a:ext cx="393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264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8</a:t>
              </a:r>
            </a:p>
          </p:txBody>
        </p:sp>
      </p:grpSp>
      <p:sp>
        <p:nvSpPr>
          <p:cNvPr id="32" name="Text Box 12">
            <a:extLst>
              <a:ext uri="{FF2B5EF4-FFF2-40B4-BE49-F238E27FC236}">
                <a16:creationId xmlns:a16="http://schemas.microsoft.com/office/drawing/2014/main" id="{04F048E9-5365-4C31-8796-6CC613FC77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1924" y="1157759"/>
            <a:ext cx="6125891" cy="923326"/>
          </a:xfrm>
          <a:prstGeom prst="rect">
            <a:avLst/>
          </a:prstGeom>
          <a:solidFill>
            <a:srgbClr val="FF9999"/>
          </a:solidFill>
          <a:ln>
            <a:solidFill>
              <a:srgbClr val="FF0000"/>
            </a:solidFill>
          </a:ln>
          <a:effectLst/>
        </p:spPr>
        <p:txBody>
          <a:bodyPr wrap="square" lIns="91428" tIns="45718" rIns="91428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264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32 – (20 + 4)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charset="0"/>
            </a:endParaRPr>
          </a:p>
        </p:txBody>
      </p:sp>
      <p:sp>
        <p:nvSpPr>
          <p:cNvPr id="33" name="AutoShape 14">
            <a:extLst>
              <a:ext uri="{FF2B5EF4-FFF2-40B4-BE49-F238E27FC236}">
                <a16:creationId xmlns:a16="http://schemas.microsoft.com/office/drawing/2014/main" id="{A32A17FE-8063-4804-9919-8A06F2002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2067" y="2887336"/>
            <a:ext cx="812800" cy="6858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8" tIns="45718" rIns="91428" bIns="45718" anchor="ctr"/>
          <a:lstStyle/>
          <a:p>
            <a:pPr marL="0" marR="0" lvl="0" indent="0" algn="ctr" defTabSz="9142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99FF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C</a:t>
            </a:r>
          </a:p>
        </p:txBody>
      </p:sp>
      <p:grpSp>
        <p:nvGrpSpPr>
          <p:cNvPr id="34" name="Group 16">
            <a:extLst>
              <a:ext uri="{FF2B5EF4-FFF2-40B4-BE49-F238E27FC236}">
                <a16:creationId xmlns:a16="http://schemas.microsoft.com/office/drawing/2014/main" id="{AE15BCAE-9C17-4461-BCFA-A1E487534CB5}"/>
              </a:ext>
            </a:extLst>
          </p:cNvPr>
          <p:cNvGrpSpPr>
            <a:grpSpLocks/>
          </p:cNvGrpSpPr>
          <p:nvPr/>
        </p:nvGrpSpPr>
        <p:grpSpPr bwMode="auto">
          <a:xfrm>
            <a:off x="1547527" y="2757161"/>
            <a:ext cx="1828800" cy="1752600"/>
            <a:chOff x="4311" y="2139"/>
            <a:chExt cx="864" cy="1104"/>
          </a:xfrm>
        </p:grpSpPr>
        <p:grpSp>
          <p:nvGrpSpPr>
            <p:cNvPr id="35" name="Group 17">
              <a:extLst>
                <a:ext uri="{FF2B5EF4-FFF2-40B4-BE49-F238E27FC236}">
                  <a16:creationId xmlns:a16="http://schemas.microsoft.com/office/drawing/2014/main" id="{48CA20F5-9532-446E-87BA-BE17DAD6BD9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11" y="2139"/>
              <a:ext cx="864" cy="1104"/>
              <a:chOff x="4593" y="2007"/>
              <a:chExt cx="864" cy="1104"/>
            </a:xfrm>
          </p:grpSpPr>
          <p:grpSp>
            <p:nvGrpSpPr>
              <p:cNvPr id="37" name="Group 18">
                <a:extLst>
                  <a:ext uri="{FF2B5EF4-FFF2-40B4-BE49-F238E27FC236}">
                    <a16:creationId xmlns:a16="http://schemas.microsoft.com/office/drawing/2014/main" id="{BE7B5B70-3877-464A-B474-ACD103EA92D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3" y="2007"/>
                <a:ext cx="864" cy="1104"/>
                <a:chOff x="3264" y="960"/>
                <a:chExt cx="864" cy="1104"/>
              </a:xfrm>
            </p:grpSpPr>
            <p:pic>
              <p:nvPicPr>
                <p:cNvPr id="39" name="Picture 19" descr="APE">
                  <a:extLst>
                    <a:ext uri="{FF2B5EF4-FFF2-40B4-BE49-F238E27FC236}">
                      <a16:creationId xmlns:a16="http://schemas.microsoft.com/office/drawing/2014/main" id="{08322ED3-971E-401C-995B-D74A1A9C158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64" y="960"/>
                  <a:ext cx="864" cy="11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0" name="Text Box 20">
                  <a:hlinkClick r:id="rId4" action="ppaction://hlinksldjump"/>
                  <a:extLst>
                    <a:ext uri="{FF2B5EF4-FFF2-40B4-BE49-F238E27FC236}">
                      <a16:creationId xmlns:a16="http://schemas.microsoft.com/office/drawing/2014/main" id="{21ABD471-75B9-40BB-B99B-BDF341A3AFD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417" y="1452"/>
                  <a:ext cx="528" cy="4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marL="0" marR="0" lvl="0" indent="0" algn="ctr" defTabSz="914264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pitchFamily="34" charset="0"/>
                    <a:ea typeface="+mn-ea"/>
                    <a:cs typeface="Arial" charset="0"/>
                  </a:endParaRPr>
                </a:p>
              </p:txBody>
            </p:sp>
          </p:grpSp>
          <p:sp>
            <p:nvSpPr>
              <p:cNvPr id="38" name="Oval 21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6693ED3A-FFF6-493F-9003-AC3BC80211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93" y="2007"/>
                <a:ext cx="255" cy="3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264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pitchFamily="34" charset="0"/>
                    <a:ea typeface="+mn-ea"/>
                    <a:cs typeface="Arial" charset="0"/>
                  </a:rPr>
                  <a:t>A</a:t>
                </a:r>
              </a:p>
            </p:txBody>
          </p:sp>
        </p:grpSp>
        <p:sp>
          <p:nvSpPr>
            <p:cNvPr id="36" name="Text Box 23">
              <a:extLst>
                <a:ext uri="{FF2B5EF4-FFF2-40B4-BE49-F238E27FC236}">
                  <a16:creationId xmlns:a16="http://schemas.microsoft.com/office/drawing/2014/main" id="{D4128EE5-0914-43BF-9864-3BD08F77AD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0" y="2602"/>
              <a:ext cx="372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264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7</a:t>
              </a:r>
            </a:p>
          </p:txBody>
        </p:sp>
      </p:grpSp>
      <p:grpSp>
        <p:nvGrpSpPr>
          <p:cNvPr id="41" name="Group 26">
            <a:extLst>
              <a:ext uri="{FF2B5EF4-FFF2-40B4-BE49-F238E27FC236}">
                <a16:creationId xmlns:a16="http://schemas.microsoft.com/office/drawing/2014/main" id="{6919C40F-35C2-4EA7-9184-5E5718AF1BC6}"/>
              </a:ext>
            </a:extLst>
          </p:cNvPr>
          <p:cNvGrpSpPr>
            <a:grpSpLocks/>
          </p:cNvGrpSpPr>
          <p:nvPr/>
        </p:nvGrpSpPr>
        <p:grpSpPr bwMode="auto">
          <a:xfrm>
            <a:off x="5309720" y="3008874"/>
            <a:ext cx="1828800" cy="1752600"/>
            <a:chOff x="3072" y="1248"/>
            <a:chExt cx="864" cy="1104"/>
          </a:xfrm>
        </p:grpSpPr>
        <p:grpSp>
          <p:nvGrpSpPr>
            <p:cNvPr id="42" name="Group 27">
              <a:extLst>
                <a:ext uri="{FF2B5EF4-FFF2-40B4-BE49-F238E27FC236}">
                  <a16:creationId xmlns:a16="http://schemas.microsoft.com/office/drawing/2014/main" id="{9416BAA3-285F-4D57-8B97-A4C55D0F34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2" y="1248"/>
              <a:ext cx="864" cy="1104"/>
              <a:chOff x="4311" y="2139"/>
              <a:chExt cx="864" cy="1104"/>
            </a:xfrm>
          </p:grpSpPr>
          <p:grpSp>
            <p:nvGrpSpPr>
              <p:cNvPr id="44" name="Group 28">
                <a:extLst>
                  <a:ext uri="{FF2B5EF4-FFF2-40B4-BE49-F238E27FC236}">
                    <a16:creationId xmlns:a16="http://schemas.microsoft.com/office/drawing/2014/main" id="{6E9CCD7B-26A6-40FF-B729-1A677122C97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11" y="2139"/>
                <a:ext cx="864" cy="1104"/>
                <a:chOff x="4593" y="2007"/>
                <a:chExt cx="864" cy="1104"/>
              </a:xfrm>
            </p:grpSpPr>
            <p:grpSp>
              <p:nvGrpSpPr>
                <p:cNvPr id="46" name="Group 29">
                  <a:extLst>
                    <a:ext uri="{FF2B5EF4-FFF2-40B4-BE49-F238E27FC236}">
                      <a16:creationId xmlns:a16="http://schemas.microsoft.com/office/drawing/2014/main" id="{BB4D579A-F3DB-4AEB-8FF7-621B7CB06AC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93" y="2007"/>
                  <a:ext cx="864" cy="1104"/>
                  <a:chOff x="3264" y="960"/>
                  <a:chExt cx="864" cy="1104"/>
                </a:xfrm>
              </p:grpSpPr>
              <p:pic>
                <p:nvPicPr>
                  <p:cNvPr id="48" name="Picture 30" descr="APE">
                    <a:extLst>
                      <a:ext uri="{FF2B5EF4-FFF2-40B4-BE49-F238E27FC236}">
                        <a16:creationId xmlns:a16="http://schemas.microsoft.com/office/drawing/2014/main" id="{E8BFFEC8-29F9-4C4E-9464-D4A405D31D9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264" y="960"/>
                    <a:ext cx="864" cy="110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51" name="Text Box 31">
                    <a:hlinkClick r:id="rId4" action="ppaction://hlinksldjump"/>
                    <a:extLst>
                      <a:ext uri="{FF2B5EF4-FFF2-40B4-BE49-F238E27FC236}">
                        <a16:creationId xmlns:a16="http://schemas.microsoft.com/office/drawing/2014/main" id="{BC7FEB8A-7C88-4AA8-936B-E58136A15C4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417" y="1452"/>
                    <a:ext cx="528" cy="44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marL="0" marR="0" lvl="0" indent="0" algn="ctr" defTabSz="914264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4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ahoma" pitchFamily="34" charset="0"/>
                      <a:ea typeface="+mn-ea"/>
                      <a:cs typeface="Arial" charset="0"/>
                    </a:endParaRPr>
                  </a:p>
                </p:txBody>
              </p:sp>
            </p:grpSp>
            <p:sp>
              <p:nvSpPr>
                <p:cNvPr id="47" name="Oval 32">
                  <a:hlinkClick r:id="rId4" action="ppaction://hlinksldjump"/>
                  <a:extLst>
                    <a:ext uri="{FF2B5EF4-FFF2-40B4-BE49-F238E27FC236}">
                      <a16:creationId xmlns:a16="http://schemas.microsoft.com/office/drawing/2014/main" id="{7190E965-BFA3-4768-ADF2-E3F7CEE4EB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93" y="2044"/>
                  <a:ext cx="255" cy="30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264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ahoma" pitchFamily="34" charset="0"/>
                      <a:ea typeface="+mn-ea"/>
                      <a:cs typeface="Arial" charset="0"/>
                    </a:rPr>
                    <a:t>B</a:t>
                  </a:r>
                </a:p>
              </p:txBody>
            </p:sp>
          </p:grpSp>
          <p:sp>
            <p:nvSpPr>
              <p:cNvPr id="45" name="Text Box 34">
                <a:extLst>
                  <a:ext uri="{FF2B5EF4-FFF2-40B4-BE49-F238E27FC236}">
                    <a16:creationId xmlns:a16="http://schemas.microsoft.com/office/drawing/2014/main" id="{3D3415F6-6492-4FB2-A09F-2BF56A32A23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17" y="2595"/>
                <a:ext cx="432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marL="0" marR="0" lvl="0" indent="0" algn="ctr" defTabSz="914264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000" b="1" dirty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6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43" name="Text Box 37">
              <a:extLst>
                <a:ext uri="{FF2B5EF4-FFF2-40B4-BE49-F238E27FC236}">
                  <a16:creationId xmlns:a16="http://schemas.microsoft.com/office/drawing/2014/main" id="{3194DC4B-7D45-42AC-B0E3-0F1B895E6B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4" y="1776"/>
              <a:ext cx="384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264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883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 Box 3">
            <a:extLst>
              <a:ext uri="{FF2B5EF4-FFF2-40B4-BE49-F238E27FC236}">
                <a16:creationId xmlns:a16="http://schemas.microsoft.com/office/drawing/2014/main" id="{9FFFD7CD-E04D-4BAA-9376-6DDB5D5883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6216" y="1092821"/>
            <a:ext cx="5341404" cy="83099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wrap="square" lIns="91428" tIns="45718" rIns="91428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264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 charset="0"/>
              </a:rPr>
              <a:t>42 : (11 – 4) =</a:t>
            </a:r>
          </a:p>
        </p:txBody>
      </p:sp>
      <p:grpSp>
        <p:nvGrpSpPr>
          <p:cNvPr id="50" name="Group 5">
            <a:extLst>
              <a:ext uri="{FF2B5EF4-FFF2-40B4-BE49-F238E27FC236}">
                <a16:creationId xmlns:a16="http://schemas.microsoft.com/office/drawing/2014/main" id="{CA68ED4A-8ECC-42AC-AF44-FA686E7B97D2}"/>
              </a:ext>
            </a:extLst>
          </p:cNvPr>
          <p:cNvGrpSpPr>
            <a:grpSpLocks/>
          </p:cNvGrpSpPr>
          <p:nvPr/>
        </p:nvGrpSpPr>
        <p:grpSpPr bwMode="auto">
          <a:xfrm>
            <a:off x="8546276" y="3498363"/>
            <a:ext cx="2295525" cy="2057400"/>
            <a:chOff x="4647" y="2043"/>
            <a:chExt cx="723" cy="1104"/>
          </a:xfrm>
        </p:grpSpPr>
        <p:grpSp>
          <p:nvGrpSpPr>
            <p:cNvPr id="52" name="Group 6">
              <a:extLst>
                <a:ext uri="{FF2B5EF4-FFF2-40B4-BE49-F238E27FC236}">
                  <a16:creationId xmlns:a16="http://schemas.microsoft.com/office/drawing/2014/main" id="{B1AA7750-726E-445B-A0B4-6D51FE089D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47" y="2043"/>
              <a:ext cx="723" cy="1104"/>
              <a:chOff x="4593" y="2007"/>
              <a:chExt cx="723" cy="1104"/>
            </a:xfrm>
          </p:grpSpPr>
          <p:grpSp>
            <p:nvGrpSpPr>
              <p:cNvPr id="54" name="Group 7">
                <a:extLst>
                  <a:ext uri="{FF2B5EF4-FFF2-40B4-BE49-F238E27FC236}">
                    <a16:creationId xmlns:a16="http://schemas.microsoft.com/office/drawing/2014/main" id="{FE2B0AF8-24B4-44E8-A566-2386AFFBC64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3" y="2007"/>
                <a:ext cx="723" cy="1104"/>
                <a:chOff x="3264" y="960"/>
                <a:chExt cx="723" cy="1104"/>
              </a:xfrm>
            </p:grpSpPr>
            <p:pic>
              <p:nvPicPr>
                <p:cNvPr id="56" name="Picture 8" descr="APE">
                  <a:extLst>
                    <a:ext uri="{FF2B5EF4-FFF2-40B4-BE49-F238E27FC236}">
                      <a16:creationId xmlns:a16="http://schemas.microsoft.com/office/drawing/2014/main" id="{EF70646B-9951-40E8-8B1D-B3AF59D8255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64" y="960"/>
                  <a:ext cx="723" cy="11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7" name="Text Box 9">
                  <a:hlinkClick r:id="rId4" action="ppaction://hlinksldjump"/>
                  <a:extLst>
                    <a:ext uri="{FF2B5EF4-FFF2-40B4-BE49-F238E27FC236}">
                      <a16:creationId xmlns:a16="http://schemas.microsoft.com/office/drawing/2014/main" id="{4264FF71-59EE-469C-9BAC-AB242D6CCFD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417" y="1452"/>
                  <a:ext cx="528" cy="3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marL="0" marR="0" lvl="0" indent="0" algn="ctr" defTabSz="914264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pitchFamily="34" charset="0"/>
                    <a:ea typeface="+mn-ea"/>
                    <a:cs typeface="Arial" charset="0"/>
                  </a:endParaRPr>
                </a:p>
              </p:txBody>
            </p:sp>
          </p:grpSp>
          <p:sp>
            <p:nvSpPr>
              <p:cNvPr id="55" name="Oval 10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48CF444A-1FB2-4ABD-9C73-D5EF9668CE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53" y="2087"/>
                <a:ext cx="195" cy="26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264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pitchFamily="34" charset="0"/>
                    <a:ea typeface="+mn-ea"/>
                    <a:cs typeface="Arial" charset="0"/>
                  </a:rPr>
                  <a:t>C</a:t>
                </a:r>
              </a:p>
            </p:txBody>
          </p:sp>
        </p:grpSp>
        <p:sp>
          <p:nvSpPr>
            <p:cNvPr id="53" name="Text Box 12">
              <a:extLst>
                <a:ext uri="{FF2B5EF4-FFF2-40B4-BE49-F238E27FC236}">
                  <a16:creationId xmlns:a16="http://schemas.microsoft.com/office/drawing/2014/main" id="{451E58CC-1826-477E-95CE-25A36C4BFA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40" y="2532"/>
              <a:ext cx="192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264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8</a:t>
              </a:r>
            </a:p>
          </p:txBody>
        </p:sp>
      </p:grpSp>
      <p:grpSp>
        <p:nvGrpSpPr>
          <p:cNvPr id="58" name="Group 15">
            <a:extLst>
              <a:ext uri="{FF2B5EF4-FFF2-40B4-BE49-F238E27FC236}">
                <a16:creationId xmlns:a16="http://schemas.microsoft.com/office/drawing/2014/main" id="{A7558209-62B5-4A83-933E-DFF5A7DBE637}"/>
              </a:ext>
            </a:extLst>
          </p:cNvPr>
          <p:cNvGrpSpPr>
            <a:grpSpLocks/>
          </p:cNvGrpSpPr>
          <p:nvPr/>
        </p:nvGrpSpPr>
        <p:grpSpPr bwMode="auto">
          <a:xfrm>
            <a:off x="1634465" y="3568156"/>
            <a:ext cx="2235171" cy="2057400"/>
            <a:chOff x="3264" y="2832"/>
            <a:chExt cx="864" cy="1104"/>
          </a:xfrm>
        </p:grpSpPr>
        <p:grpSp>
          <p:nvGrpSpPr>
            <p:cNvPr id="59" name="Group 16">
              <a:extLst>
                <a:ext uri="{FF2B5EF4-FFF2-40B4-BE49-F238E27FC236}">
                  <a16:creationId xmlns:a16="http://schemas.microsoft.com/office/drawing/2014/main" id="{20C4D992-1BBE-4E74-B196-9F27D09BAF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64" y="2832"/>
              <a:ext cx="864" cy="1104"/>
              <a:chOff x="3264" y="3216"/>
              <a:chExt cx="864" cy="1104"/>
            </a:xfrm>
          </p:grpSpPr>
          <p:grpSp>
            <p:nvGrpSpPr>
              <p:cNvPr id="61" name="Group 17">
                <a:extLst>
                  <a:ext uri="{FF2B5EF4-FFF2-40B4-BE49-F238E27FC236}">
                    <a16:creationId xmlns:a16="http://schemas.microsoft.com/office/drawing/2014/main" id="{9F5CA67C-B01D-4215-9C4C-2C9D3D58BD9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64" y="3216"/>
                <a:ext cx="864" cy="1104"/>
                <a:chOff x="3264" y="960"/>
                <a:chExt cx="864" cy="1104"/>
              </a:xfrm>
            </p:grpSpPr>
            <p:pic>
              <p:nvPicPr>
                <p:cNvPr id="63" name="Picture 18" descr="APE">
                  <a:extLst>
                    <a:ext uri="{FF2B5EF4-FFF2-40B4-BE49-F238E27FC236}">
                      <a16:creationId xmlns:a16="http://schemas.microsoft.com/office/drawing/2014/main" id="{A5A7D0BD-357D-4219-9E00-B92229B9B06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64" y="960"/>
                  <a:ext cx="864" cy="11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4" name="Text Box 19">
                  <a:extLst>
                    <a:ext uri="{FF2B5EF4-FFF2-40B4-BE49-F238E27FC236}">
                      <a16:creationId xmlns:a16="http://schemas.microsoft.com/office/drawing/2014/main" id="{7AC2CBBB-0909-42E7-8E2E-DCF522AF504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417" y="1452"/>
                  <a:ext cx="528" cy="3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marL="0" marR="0" lvl="0" indent="0" algn="ctr" defTabSz="914264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pitchFamily="34" charset="0"/>
                    <a:ea typeface="+mn-ea"/>
                    <a:cs typeface="Arial" charset="0"/>
                  </a:endParaRPr>
                </a:p>
              </p:txBody>
            </p:sp>
          </p:grpSp>
          <p:sp>
            <p:nvSpPr>
              <p:cNvPr id="62" name="Oval 20">
                <a:extLst>
                  <a:ext uri="{FF2B5EF4-FFF2-40B4-BE49-F238E27FC236}">
                    <a16:creationId xmlns:a16="http://schemas.microsoft.com/office/drawing/2014/main" id="{2C871C21-5E9A-4386-8914-5F8CD4ED78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13" y="3310"/>
                <a:ext cx="191" cy="29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264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pitchFamily="34" charset="0"/>
                    <a:ea typeface="+mn-ea"/>
                    <a:cs typeface="Arial" charset="0"/>
                  </a:rPr>
                  <a:t>A</a:t>
                </a:r>
              </a:p>
            </p:txBody>
          </p:sp>
        </p:grpSp>
        <p:sp>
          <p:nvSpPr>
            <p:cNvPr id="60" name="Text Box 22">
              <a:extLst>
                <a:ext uri="{FF2B5EF4-FFF2-40B4-BE49-F238E27FC236}">
                  <a16:creationId xmlns:a16="http://schemas.microsoft.com/office/drawing/2014/main" id="{8543D1BA-4ABB-4E08-9032-554F4400B5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65" y="3317"/>
              <a:ext cx="345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264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7</a:t>
              </a:r>
            </a:p>
          </p:txBody>
        </p:sp>
      </p:grpSp>
      <p:grpSp>
        <p:nvGrpSpPr>
          <p:cNvPr id="65" name="Group 25">
            <a:extLst>
              <a:ext uri="{FF2B5EF4-FFF2-40B4-BE49-F238E27FC236}">
                <a16:creationId xmlns:a16="http://schemas.microsoft.com/office/drawing/2014/main" id="{0D48DCC6-18ED-453F-9C9F-895CC673BE4D}"/>
              </a:ext>
            </a:extLst>
          </p:cNvPr>
          <p:cNvGrpSpPr>
            <a:grpSpLocks/>
          </p:cNvGrpSpPr>
          <p:nvPr/>
        </p:nvGrpSpPr>
        <p:grpSpPr bwMode="auto">
          <a:xfrm>
            <a:off x="4965153" y="3564808"/>
            <a:ext cx="2522331" cy="2057400"/>
            <a:chOff x="3312" y="1008"/>
            <a:chExt cx="912" cy="1104"/>
          </a:xfrm>
        </p:grpSpPr>
        <p:grpSp>
          <p:nvGrpSpPr>
            <p:cNvPr id="66" name="Group 26">
              <a:extLst>
                <a:ext uri="{FF2B5EF4-FFF2-40B4-BE49-F238E27FC236}">
                  <a16:creationId xmlns:a16="http://schemas.microsoft.com/office/drawing/2014/main" id="{1E424D4F-4324-4AAB-B276-1D39C0EB99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12" y="1008"/>
              <a:ext cx="912" cy="1104"/>
              <a:chOff x="3216" y="960"/>
              <a:chExt cx="912" cy="1104"/>
            </a:xfrm>
          </p:grpSpPr>
          <p:pic>
            <p:nvPicPr>
              <p:cNvPr id="68" name="Picture 28" descr="APE">
                <a:extLst>
                  <a:ext uri="{FF2B5EF4-FFF2-40B4-BE49-F238E27FC236}">
                    <a16:creationId xmlns:a16="http://schemas.microsoft.com/office/drawing/2014/main" id="{D42C445D-CB84-496A-AB25-3EC5BD2F01A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64" y="960"/>
                <a:ext cx="864" cy="11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9" name="Oval 30">
                <a:extLst>
                  <a:ext uri="{FF2B5EF4-FFF2-40B4-BE49-F238E27FC236}">
                    <a16:creationId xmlns:a16="http://schemas.microsoft.com/office/drawing/2014/main" id="{E1BCBB3F-0400-42C4-AF57-31854E5E56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16" y="1056"/>
                <a:ext cx="229" cy="29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264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pitchFamily="34" charset="0"/>
                    <a:ea typeface="+mn-ea"/>
                    <a:cs typeface="Arial" charset="0"/>
                  </a:rPr>
                  <a:t>B</a:t>
                </a:r>
              </a:p>
            </p:txBody>
          </p:sp>
        </p:grpSp>
        <p:sp>
          <p:nvSpPr>
            <p:cNvPr id="67" name="Text Box 32">
              <a:extLst>
                <a:ext uri="{FF2B5EF4-FFF2-40B4-BE49-F238E27FC236}">
                  <a16:creationId xmlns:a16="http://schemas.microsoft.com/office/drawing/2014/main" id="{A0F1EA1A-4829-48E0-A83C-180551A593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1" y="1483"/>
              <a:ext cx="284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264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6</a:t>
              </a:r>
            </a:p>
          </p:txBody>
        </p:sp>
      </p:grpSp>
      <p:sp>
        <p:nvSpPr>
          <p:cNvPr id="70" name="AutoShape 35">
            <a:extLst>
              <a:ext uri="{FF2B5EF4-FFF2-40B4-BE49-F238E27FC236}">
                <a16:creationId xmlns:a16="http://schemas.microsoft.com/office/drawing/2014/main" id="{B8FE6DC2-6631-494D-A179-DA7372460B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427" y="3647450"/>
            <a:ext cx="812800" cy="6096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8" tIns="45718" rIns="91428" bIns="45718" anchor="ctr"/>
          <a:lstStyle/>
          <a:p>
            <a:pPr marL="0" marR="0" lvl="0" indent="0" algn="ctr" defTabSz="9142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99FF"/>
                </a:solidFill>
                <a:effectLst/>
                <a:uLnTx/>
                <a:uFillTx/>
                <a:latin typeface="Arial"/>
                <a:ea typeface="+mn-ea"/>
                <a:cs typeface="Arial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69288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 18">
            <a:extLst>
              <a:ext uri="{FF2B5EF4-FFF2-40B4-BE49-F238E27FC236}">
                <a16:creationId xmlns:a16="http://schemas.microsoft.com/office/drawing/2014/main" id="{4944DAC9-6B81-460C-8A3D-3BE461C976D6}"/>
              </a:ext>
            </a:extLst>
          </p:cNvPr>
          <p:cNvSpPr/>
          <p:nvPr/>
        </p:nvSpPr>
        <p:spPr>
          <a:xfrm>
            <a:off x="1231391" y="1113444"/>
            <a:ext cx="9696347" cy="4734559"/>
          </a:xfrm>
          <a:prstGeom prst="rect">
            <a:avLst/>
          </a:prstGeom>
          <a:solidFill>
            <a:schemeClr val="bg1"/>
          </a:solidFill>
          <a:ln w="47625">
            <a:solidFill>
              <a:srgbClr val="925124"/>
            </a:solidFill>
          </a:ln>
          <a:effectLst>
            <a:outerShdw blurRad="63500" sx="102000" sy="102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7" name="图片 8">
            <a:extLst>
              <a:ext uri="{FF2B5EF4-FFF2-40B4-BE49-F238E27FC236}">
                <a16:creationId xmlns:a16="http://schemas.microsoft.com/office/drawing/2014/main" id="{325DE320-432A-4CF3-AB4D-9AEBBB8A85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78496" cy="2592004"/>
          </a:xfrm>
          <a:prstGeom prst="rect">
            <a:avLst/>
          </a:prstGeom>
        </p:spPr>
      </p:pic>
      <p:pic>
        <p:nvPicPr>
          <p:cNvPr id="68" name="图片 16">
            <a:extLst>
              <a:ext uri="{FF2B5EF4-FFF2-40B4-BE49-F238E27FC236}">
                <a16:creationId xmlns:a16="http://schemas.microsoft.com/office/drawing/2014/main" id="{9B20BEC4-22AE-4CC4-ABC9-1E92EC8F63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264" y="4778262"/>
            <a:ext cx="3309806" cy="1963917"/>
          </a:xfrm>
          <a:prstGeom prst="rect">
            <a:avLst/>
          </a:prstGeom>
        </p:spPr>
      </p:pic>
      <p:pic>
        <p:nvPicPr>
          <p:cNvPr id="69" name="图片 12">
            <a:extLst>
              <a:ext uri="{FF2B5EF4-FFF2-40B4-BE49-F238E27FC236}">
                <a16:creationId xmlns:a16="http://schemas.microsoft.com/office/drawing/2014/main" id="{44661E77-9464-4750-A4AD-3EC1E0658B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032" y="3342313"/>
            <a:ext cx="3592889" cy="3342872"/>
          </a:xfrm>
          <a:prstGeom prst="rect">
            <a:avLst/>
          </a:prstGeom>
        </p:spPr>
      </p:pic>
      <p:pic>
        <p:nvPicPr>
          <p:cNvPr id="70" name="图片 20">
            <a:extLst>
              <a:ext uri="{FF2B5EF4-FFF2-40B4-BE49-F238E27FC236}">
                <a16:creationId xmlns:a16="http://schemas.microsoft.com/office/drawing/2014/main" id="{62516CEE-1AB7-470D-A47B-AE5E83334E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829115"/>
            <a:ext cx="3120958" cy="3028885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7EB8154B-B816-40F0-ADD0-DE93EC60C4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4353" y="1495065"/>
            <a:ext cx="7004911" cy="36944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CC02EB3-445F-4CDA-9555-6674EB7B4485}"/>
              </a:ext>
            </a:extLst>
          </p:cNvPr>
          <p:cNvSpPr txBox="1"/>
          <p:nvPr/>
        </p:nvSpPr>
        <p:spPr>
          <a:xfrm>
            <a:off x="3120958" y="6457073"/>
            <a:ext cx="70141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3064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>
            <a:extLst>
              <a:ext uri="{FF2B5EF4-FFF2-40B4-BE49-F238E27FC236}">
                <a16:creationId xmlns:a16="http://schemas.microsoft.com/office/drawing/2014/main" id="{AA6C1CAB-440B-5553-E04C-5C1A1F41B0CD}"/>
              </a:ext>
            </a:extLst>
          </p:cNvPr>
          <p:cNvSpPr txBox="1"/>
          <p:nvPr/>
        </p:nvSpPr>
        <p:spPr>
          <a:xfrm>
            <a:off x="2528247" y="2264014"/>
            <a:ext cx="466491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 err="1">
                <a:ln>
                  <a:noFill/>
                </a:ln>
                <a:pattFill prst="ltUpDiag">
                  <a:fgClr>
                    <a:srgbClr val="26554F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A6 Pngtree" pitchFamily="2" charset="0"/>
                <a:ea typeface="思源宋体 CN Heavy" panose="02020900000000000000" pitchFamily="18" charset="-122"/>
                <a:cs typeface="+mn-cs"/>
              </a:rPr>
              <a:t>Khởi</a:t>
            </a:r>
            <a:r>
              <a:rPr kumimoji="0" lang="en-US" altLang="zh-CN" sz="8000" b="1" i="0" u="none" strike="noStrike" kern="1200" cap="none" spc="0" normalizeH="0" baseline="0" noProof="0" dirty="0">
                <a:ln>
                  <a:noFill/>
                </a:ln>
                <a:pattFill prst="ltUpDiag">
                  <a:fgClr>
                    <a:srgbClr val="26554F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A6 Pngtree" pitchFamily="2" charset="0"/>
                <a:ea typeface="思源宋体 CN Heavy" panose="02020900000000000000" pitchFamily="18" charset="-122"/>
                <a:cs typeface="+mn-cs"/>
              </a:rPr>
              <a:t> </a:t>
            </a:r>
            <a:r>
              <a:rPr kumimoji="0" lang="en-US" altLang="zh-CN" sz="8000" b="1" i="0" u="none" strike="noStrike" kern="1200" cap="none" spc="0" normalizeH="0" baseline="0" noProof="0" dirty="0" err="1">
                <a:ln>
                  <a:noFill/>
                </a:ln>
                <a:pattFill prst="ltUpDiag">
                  <a:fgClr>
                    <a:srgbClr val="26554F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A6 Pngtree" pitchFamily="2" charset="0"/>
                <a:ea typeface="思源宋体 CN Heavy" panose="02020900000000000000" pitchFamily="18" charset="-122"/>
                <a:cs typeface="+mn-cs"/>
              </a:rPr>
              <a:t>động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pattFill prst="ltUpDiag">
                <a:fgClr>
                  <a:srgbClr val="26554F"/>
                </a:fgClr>
                <a:bgClr>
                  <a:prstClr val="white"/>
                </a:bgClr>
              </a:pattFill>
              <a:effectLst/>
              <a:uLnTx/>
              <a:uFillTx/>
              <a:latin typeface="A6 Pngtree" pitchFamily="2" charset="0"/>
              <a:ea typeface="思源宋体 CN Heavy" panose="02020900000000000000" pitchFamily="18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hlinkClick r:id="rId3" action="ppaction://hlinksldjump"/>
            <a:extLst>
              <a:ext uri="{FF2B5EF4-FFF2-40B4-BE49-F238E27FC236}">
                <a16:creationId xmlns:a16="http://schemas.microsoft.com/office/drawing/2014/main" id="{F6C3A562-E0FD-6763-340E-ED58B7FBA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81520" y="2759144"/>
            <a:ext cx="4116047" cy="4116047"/>
          </a:xfrm>
          <a:prstGeom prst="rect">
            <a:avLst/>
          </a:prstGeom>
        </p:spPr>
      </p:pic>
      <p:pic>
        <p:nvPicPr>
          <p:cNvPr id="16" name="Picture 15">
            <a:hlinkClick r:id="rId5" action="ppaction://hlinksldjump"/>
            <a:extLst>
              <a:ext uri="{FF2B5EF4-FFF2-40B4-BE49-F238E27FC236}">
                <a16:creationId xmlns:a16="http://schemas.microsoft.com/office/drawing/2014/main" id="{FC6B7000-82D8-C990-7758-CAC150EB4C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3684" y="2547340"/>
            <a:ext cx="3913070" cy="3913070"/>
          </a:xfrm>
          <a:prstGeom prst="rect">
            <a:avLst/>
          </a:prstGeom>
        </p:spPr>
      </p:pic>
      <p:pic>
        <p:nvPicPr>
          <p:cNvPr id="17" name="Picture 16">
            <a:hlinkClick r:id="rId6" action="ppaction://hlinksldjump"/>
            <a:extLst>
              <a:ext uri="{FF2B5EF4-FFF2-40B4-BE49-F238E27FC236}">
                <a16:creationId xmlns:a16="http://schemas.microsoft.com/office/drawing/2014/main" id="{E34C162D-E3CB-846D-B6AF-4F7521569B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5530" y="2344057"/>
            <a:ext cx="4299744" cy="4299744"/>
          </a:xfrm>
          <a:prstGeom prst="rect">
            <a:avLst/>
          </a:prstGeom>
        </p:spPr>
      </p:pic>
      <p:pic>
        <p:nvPicPr>
          <p:cNvPr id="18" name="Picture 17">
            <a:hlinkClick r:id="rId7" action="ppaction://hlinksldjump"/>
            <a:extLst>
              <a:ext uri="{FF2B5EF4-FFF2-40B4-BE49-F238E27FC236}">
                <a16:creationId xmlns:a16="http://schemas.microsoft.com/office/drawing/2014/main" id="{B3DB22F1-1F6C-D25A-91CB-929503DC3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7308" y="2934119"/>
            <a:ext cx="3709682" cy="3709682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EF06C614-0B19-860E-F95E-ECEB7D643DCF}"/>
              </a:ext>
            </a:extLst>
          </p:cNvPr>
          <p:cNvGrpSpPr/>
          <p:nvPr/>
        </p:nvGrpSpPr>
        <p:grpSpPr>
          <a:xfrm rot="20669035">
            <a:off x="-511816" y="-93835"/>
            <a:ext cx="4657771" cy="2143954"/>
            <a:chOff x="2174448" y="2295860"/>
            <a:chExt cx="3866191" cy="186088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FBC43EA-CBB9-DF2B-5A69-7531F7270A2C}"/>
                </a:ext>
              </a:extLst>
            </p:cNvPr>
            <p:cNvSpPr/>
            <p:nvPr/>
          </p:nvSpPr>
          <p:spPr>
            <a:xfrm>
              <a:off x="2303557" y="2295860"/>
              <a:ext cx="3599571" cy="1860883"/>
            </a:xfrm>
            <a:custGeom>
              <a:avLst/>
              <a:gdLst>
                <a:gd name="connsiteX0" fmla="*/ 1954709 w 3973596"/>
                <a:gd name="connsiteY0" fmla="*/ 0 h 1801466"/>
                <a:gd name="connsiteX1" fmla="*/ 2537121 w 3973596"/>
                <a:gd name="connsiteY1" fmla="*/ 309666 h 1801466"/>
                <a:gd name="connsiteX2" fmla="*/ 2596640 w 3973596"/>
                <a:gd name="connsiteY2" fmla="*/ 419321 h 1801466"/>
                <a:gd name="connsiteX3" fmla="*/ 2602905 w 3973596"/>
                <a:gd name="connsiteY3" fmla="*/ 411727 h 1801466"/>
                <a:gd name="connsiteX4" fmla="*/ 2879048 w 3973596"/>
                <a:gd name="connsiteY4" fmla="*/ 297345 h 1801466"/>
                <a:gd name="connsiteX5" fmla="*/ 3261639 w 3973596"/>
                <a:gd name="connsiteY5" fmla="*/ 609166 h 1801466"/>
                <a:gd name="connsiteX6" fmla="*/ 3268062 w 3973596"/>
                <a:gd name="connsiteY6" fmla="*/ 672885 h 1801466"/>
                <a:gd name="connsiteX7" fmla="*/ 3316027 w 3973596"/>
                <a:gd name="connsiteY7" fmla="*/ 662260 h 1801466"/>
                <a:gd name="connsiteX8" fmla="*/ 3426322 w 3973596"/>
                <a:gd name="connsiteY8" fmla="*/ 654326 h 1801466"/>
                <a:gd name="connsiteX9" fmla="*/ 3973596 w 3973596"/>
                <a:gd name="connsiteY9" fmla="*/ 1044851 h 1801466"/>
                <a:gd name="connsiteX10" fmla="*/ 3426322 w 3973596"/>
                <a:gd name="connsiteY10" fmla="*/ 1435376 h 1801466"/>
                <a:gd name="connsiteX11" fmla="*/ 3120336 w 3973596"/>
                <a:gd name="connsiteY11" fmla="*/ 1368681 h 1801466"/>
                <a:gd name="connsiteX12" fmla="*/ 3065917 w 3973596"/>
                <a:gd name="connsiteY12" fmla="*/ 1336641 h 1801466"/>
                <a:gd name="connsiteX13" fmla="*/ 3060829 w 3973596"/>
                <a:gd name="connsiteY13" fmla="*/ 1370354 h 1801466"/>
                <a:gd name="connsiteX14" fmla="*/ 2351125 w 3973596"/>
                <a:gd name="connsiteY14" fmla="*/ 1756740 h 1801466"/>
                <a:gd name="connsiteX15" fmla="*/ 1731580 w 3973596"/>
                <a:gd name="connsiteY15" fmla="*/ 1523755 h 1801466"/>
                <a:gd name="connsiteX16" fmla="*/ 1724686 w 3973596"/>
                <a:gd name="connsiteY16" fmla="*/ 1514481 h 1801466"/>
                <a:gd name="connsiteX17" fmla="*/ 1712498 w 3973596"/>
                <a:gd name="connsiteY17" fmla="*/ 1549293 h 1801466"/>
                <a:gd name="connsiteX18" fmla="*/ 1283400 w 3973596"/>
                <a:gd name="connsiteY18" fmla="*/ 1801466 h 1801466"/>
                <a:gd name="connsiteX19" fmla="*/ 827167 w 3973596"/>
                <a:gd name="connsiteY19" fmla="*/ 1471790 h 1801466"/>
                <a:gd name="connsiteX20" fmla="*/ 823474 w 3973596"/>
                <a:gd name="connsiteY20" fmla="*/ 1439308 h 1801466"/>
                <a:gd name="connsiteX21" fmla="*/ 794990 w 3973596"/>
                <a:gd name="connsiteY21" fmla="*/ 1465281 h 1801466"/>
                <a:gd name="connsiteX22" fmla="*/ 465694 w 3973596"/>
                <a:gd name="connsiteY22" fmla="*/ 1567897 h 1801466"/>
                <a:gd name="connsiteX23" fmla="*/ 0 w 3973596"/>
                <a:gd name="connsiteY23" fmla="*/ 1217542 h 1801466"/>
                <a:gd name="connsiteX24" fmla="*/ 465694 w 3973596"/>
                <a:gd name="connsiteY24" fmla="*/ 867187 h 1801466"/>
                <a:gd name="connsiteX25" fmla="*/ 646963 w 3973596"/>
                <a:gd name="connsiteY25" fmla="*/ 894720 h 1801466"/>
                <a:gd name="connsiteX26" fmla="*/ 692529 w 3973596"/>
                <a:gd name="connsiteY26" fmla="*/ 913327 h 1801466"/>
                <a:gd name="connsiteX27" fmla="*/ 679602 w 3973596"/>
                <a:gd name="connsiteY27" fmla="*/ 851452 h 1801466"/>
                <a:gd name="connsiteX28" fmla="*/ 1042166 w 3973596"/>
                <a:gd name="connsiteY28" fmla="*/ 501097 h 1801466"/>
                <a:gd name="connsiteX29" fmla="*/ 1244879 w 3973596"/>
                <a:gd name="connsiteY29" fmla="*/ 560932 h 1801466"/>
                <a:gd name="connsiteX30" fmla="*/ 1264986 w 3973596"/>
                <a:gd name="connsiteY30" fmla="*/ 576963 h 1801466"/>
                <a:gd name="connsiteX31" fmla="*/ 1266614 w 3973596"/>
                <a:gd name="connsiteY31" fmla="*/ 560814 h 1801466"/>
                <a:gd name="connsiteX32" fmla="*/ 1954709 w 3973596"/>
                <a:gd name="connsiteY32" fmla="*/ 0 h 180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73596" h="1801466">
                  <a:moveTo>
                    <a:pt x="1954709" y="0"/>
                  </a:moveTo>
                  <a:cubicBezTo>
                    <a:pt x="2197150" y="0"/>
                    <a:pt x="2410901" y="122836"/>
                    <a:pt x="2537121" y="309666"/>
                  </a:cubicBezTo>
                  <a:lnTo>
                    <a:pt x="2596640" y="419321"/>
                  </a:lnTo>
                  <a:lnTo>
                    <a:pt x="2602905" y="411727"/>
                  </a:lnTo>
                  <a:cubicBezTo>
                    <a:pt x="2673576" y="341056"/>
                    <a:pt x="2771208" y="297345"/>
                    <a:pt x="2879048" y="297345"/>
                  </a:cubicBezTo>
                  <a:cubicBezTo>
                    <a:pt x="3067769" y="297345"/>
                    <a:pt x="3225224" y="431210"/>
                    <a:pt x="3261639" y="609166"/>
                  </a:cubicBezTo>
                  <a:lnTo>
                    <a:pt x="3268062" y="672885"/>
                  </a:lnTo>
                  <a:lnTo>
                    <a:pt x="3316027" y="662260"/>
                  </a:lnTo>
                  <a:cubicBezTo>
                    <a:pt x="3351654" y="657058"/>
                    <a:pt x="3388541" y="654326"/>
                    <a:pt x="3426322" y="654326"/>
                  </a:cubicBezTo>
                  <a:cubicBezTo>
                    <a:pt x="3728573" y="654326"/>
                    <a:pt x="3973596" y="829170"/>
                    <a:pt x="3973596" y="1044851"/>
                  </a:cubicBezTo>
                  <a:cubicBezTo>
                    <a:pt x="3973596" y="1260532"/>
                    <a:pt x="3728573" y="1435376"/>
                    <a:pt x="3426322" y="1435376"/>
                  </a:cubicBezTo>
                  <a:cubicBezTo>
                    <a:pt x="3312978" y="1435376"/>
                    <a:pt x="3207682" y="1410789"/>
                    <a:pt x="3120336" y="1368681"/>
                  </a:cubicBezTo>
                  <a:lnTo>
                    <a:pt x="3065917" y="1336641"/>
                  </a:lnTo>
                  <a:lnTo>
                    <a:pt x="3060829" y="1370354"/>
                  </a:lnTo>
                  <a:cubicBezTo>
                    <a:pt x="2993280" y="1590864"/>
                    <a:pt x="2701201" y="1756740"/>
                    <a:pt x="2351125" y="1756740"/>
                  </a:cubicBezTo>
                  <a:cubicBezTo>
                    <a:pt x="2088568" y="1756740"/>
                    <a:pt x="1858635" y="1663435"/>
                    <a:pt x="1731580" y="1523755"/>
                  </a:cubicBezTo>
                  <a:lnTo>
                    <a:pt x="1724686" y="1514481"/>
                  </a:lnTo>
                  <a:lnTo>
                    <a:pt x="1712498" y="1549293"/>
                  </a:lnTo>
                  <a:cubicBezTo>
                    <a:pt x="1641801" y="1697485"/>
                    <a:pt x="1476297" y="1801466"/>
                    <a:pt x="1283400" y="1801466"/>
                  </a:cubicBezTo>
                  <a:cubicBezTo>
                    <a:pt x="1058354" y="1801466"/>
                    <a:pt x="870591" y="1659936"/>
                    <a:pt x="827167" y="1471790"/>
                  </a:cubicBezTo>
                  <a:lnTo>
                    <a:pt x="823474" y="1439308"/>
                  </a:lnTo>
                  <a:lnTo>
                    <a:pt x="794990" y="1465281"/>
                  </a:lnTo>
                  <a:cubicBezTo>
                    <a:pt x="710716" y="1528682"/>
                    <a:pt x="594292" y="1567897"/>
                    <a:pt x="465694" y="1567897"/>
                  </a:cubicBezTo>
                  <a:cubicBezTo>
                    <a:pt x="208498" y="1567897"/>
                    <a:pt x="0" y="1411038"/>
                    <a:pt x="0" y="1217542"/>
                  </a:cubicBezTo>
                  <a:cubicBezTo>
                    <a:pt x="0" y="1024046"/>
                    <a:pt x="208498" y="867187"/>
                    <a:pt x="465694" y="867187"/>
                  </a:cubicBezTo>
                  <a:cubicBezTo>
                    <a:pt x="529993" y="867187"/>
                    <a:pt x="591248" y="876991"/>
                    <a:pt x="646963" y="894720"/>
                  </a:cubicBezTo>
                  <a:lnTo>
                    <a:pt x="692529" y="913327"/>
                  </a:lnTo>
                  <a:lnTo>
                    <a:pt x="679602" y="851452"/>
                  </a:lnTo>
                  <a:cubicBezTo>
                    <a:pt x="679602" y="657956"/>
                    <a:pt x="841927" y="501097"/>
                    <a:pt x="1042166" y="501097"/>
                  </a:cubicBezTo>
                  <a:cubicBezTo>
                    <a:pt x="1117256" y="501097"/>
                    <a:pt x="1187014" y="523155"/>
                    <a:pt x="1244879" y="560932"/>
                  </a:cubicBezTo>
                  <a:lnTo>
                    <a:pt x="1264986" y="576963"/>
                  </a:lnTo>
                  <a:lnTo>
                    <a:pt x="1266614" y="560814"/>
                  </a:lnTo>
                  <a:cubicBezTo>
                    <a:pt x="1332107" y="240759"/>
                    <a:pt x="1615292" y="0"/>
                    <a:pt x="19547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F36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4400" b="1" i="0" u="none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5BF1BA-2C3E-A3E7-A93E-808AF3087B48}"/>
                </a:ext>
              </a:extLst>
            </p:cNvPr>
            <p:cNvSpPr txBox="1"/>
            <p:nvPr/>
          </p:nvSpPr>
          <p:spPr>
            <a:xfrm rot="21373733">
              <a:off x="2174448" y="2960058"/>
              <a:ext cx="3866191" cy="939124"/>
            </a:xfrm>
            <a:prstGeom prst="flowChartTerminator">
              <a:avLst/>
            </a:prstGeom>
            <a:no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solidFill>
                      <a:sysClr val="windowText" lastClr="000000"/>
                    </a:solidFill>
                  </a:ln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oiny" panose="02000903060500060000" pitchFamily="2" charset="0"/>
                  <a:ea typeface="Cambria" panose="02040503050406030204" pitchFamily="18" charset="0"/>
                </a:rPr>
                <a:t>Trò</a:t>
              </a:r>
              <a:r>
                <a:rPr kumimoji="0" lang="en-US" sz="4400" b="1" i="0" u="none" strike="noStrike" kern="1200" cap="none" spc="0" normalizeH="0" baseline="0" noProof="0" dirty="0">
                  <a:ln>
                    <a:solidFill>
                      <a:sysClr val="windowText" lastClr="000000"/>
                    </a:solidFill>
                  </a:ln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oiny" panose="02000903060500060000" pitchFamily="2" charset="0"/>
                  <a:ea typeface="Cambria" panose="02040503050406030204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solidFill>
                      <a:sysClr val="windowText" lastClr="000000"/>
                    </a:solidFill>
                  </a:ln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oiny" panose="02000903060500060000" pitchFamily="2" charset="0"/>
                  <a:ea typeface="Cambria" panose="02040503050406030204" pitchFamily="18" charset="0"/>
                </a:rPr>
                <a:t>chơi</a:t>
              </a:r>
              <a:endParaRPr kumimoji="0" lang="vi-VN" sz="44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Angelline" pitchFamily="2" charset="0"/>
                <a:ea typeface="Cambria" panose="02040503050406030204" pitchFamily="18" charset="0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D1C0A69F-A289-A207-7B52-F0E0643A824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23462" flipH="1">
            <a:off x="10098174" y="-79131"/>
            <a:ext cx="1707951" cy="153413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0CB82FC-20AD-1198-C1D4-F416E07B2DB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6028" flipH="1">
            <a:off x="-360750" y="-352726"/>
            <a:ext cx="1604381" cy="12758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DF5135C-855D-44C9-8285-FFF07139CDB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37550" y="182312"/>
            <a:ext cx="5078408" cy="249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45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" accel="100000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" accel="100000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" accel="100000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" name="Group 214">
            <a:extLst>
              <a:ext uri="{FF2B5EF4-FFF2-40B4-BE49-F238E27FC236}">
                <a16:creationId xmlns:a16="http://schemas.microsoft.com/office/drawing/2014/main" id="{752DE730-BCF3-BA8A-5D58-FA6B371B6B5D}"/>
              </a:ext>
            </a:extLst>
          </p:cNvPr>
          <p:cNvGrpSpPr/>
          <p:nvPr/>
        </p:nvGrpSpPr>
        <p:grpSpPr>
          <a:xfrm>
            <a:off x="-693571" y="258857"/>
            <a:ext cx="13579140" cy="2214978"/>
            <a:chOff x="-693571" y="258857"/>
            <a:chExt cx="13579140" cy="221497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8AADB9A-A95C-884C-5CCA-1ABEC885DA5C}"/>
                </a:ext>
              </a:extLst>
            </p:cNvPr>
            <p:cNvSpPr/>
            <p:nvPr/>
          </p:nvSpPr>
          <p:spPr>
            <a:xfrm>
              <a:off x="-693571" y="258857"/>
              <a:ext cx="13579140" cy="1719865"/>
            </a:xfrm>
            <a:prstGeom prst="rect">
              <a:avLst/>
            </a:prstGeom>
            <a:solidFill>
              <a:srgbClr val="92D05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98F94FB-0DF1-8F15-172B-E40A0E96B477}"/>
                </a:ext>
              </a:extLst>
            </p:cNvPr>
            <p:cNvSpPr txBox="1"/>
            <p:nvPr/>
          </p:nvSpPr>
          <p:spPr>
            <a:xfrm>
              <a:off x="1003384" y="722392"/>
              <a:ext cx="10675635" cy="1021556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Tính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: 40 + 30 – 15 = ?</a:t>
              </a:r>
              <a:endPara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16" name="Picture 15">
              <a:hlinkClick r:id="rId5" action="ppaction://hlinksldjump"/>
              <a:extLst>
                <a:ext uri="{FF2B5EF4-FFF2-40B4-BE49-F238E27FC236}">
                  <a16:creationId xmlns:a16="http://schemas.microsoft.com/office/drawing/2014/main" id="{AB47D43D-1950-51ED-D4A8-373F8D7BC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857" y="309303"/>
              <a:ext cx="2164532" cy="2164532"/>
            </a:xfrm>
            <a:prstGeom prst="rect">
              <a:avLst/>
            </a:prstGeom>
          </p:spPr>
        </p:pic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E678A712-A920-F12A-1FD7-4F015E49E559}"/>
              </a:ext>
            </a:extLst>
          </p:cNvPr>
          <p:cNvGrpSpPr/>
          <p:nvPr/>
        </p:nvGrpSpPr>
        <p:grpSpPr>
          <a:xfrm>
            <a:off x="285195" y="3826939"/>
            <a:ext cx="8546543" cy="1364750"/>
            <a:chOff x="2098496" y="3659454"/>
            <a:chExt cx="8546543" cy="1198789"/>
          </a:xfrm>
        </p:grpSpPr>
        <p:sp>
          <p:nvSpPr>
            <p:cNvPr id="205" name="Rectangle: Rounded Corners 204">
              <a:extLst>
                <a:ext uri="{FF2B5EF4-FFF2-40B4-BE49-F238E27FC236}">
                  <a16:creationId xmlns:a16="http://schemas.microsoft.com/office/drawing/2014/main" id="{D4A8AEE6-652F-5802-872D-B0BE9615D12B}"/>
                </a:ext>
              </a:extLst>
            </p:cNvPr>
            <p:cNvSpPr/>
            <p:nvPr/>
          </p:nvSpPr>
          <p:spPr>
            <a:xfrm>
              <a:off x="2228688" y="380131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64" name="Google Shape;282;p27">
              <a:extLst>
                <a:ext uri="{FF2B5EF4-FFF2-40B4-BE49-F238E27FC236}">
                  <a16:creationId xmlns:a16="http://schemas.microsoft.com/office/drawing/2014/main" id="{94BD5A3D-3A11-5F33-2C76-24C5AE85503F}"/>
                </a:ext>
              </a:extLst>
            </p:cNvPr>
            <p:cNvGrpSpPr/>
            <p:nvPr/>
          </p:nvGrpSpPr>
          <p:grpSpPr>
            <a:xfrm rot="-488383">
              <a:off x="2098496" y="3659454"/>
              <a:ext cx="1094690" cy="1171482"/>
              <a:chOff x="2769810" y="1396779"/>
              <a:chExt cx="508124" cy="605419"/>
            </a:xfrm>
          </p:grpSpPr>
          <p:sp>
            <p:nvSpPr>
              <p:cNvPr id="165" name="Google Shape;283;p27">
                <a:extLst>
                  <a:ext uri="{FF2B5EF4-FFF2-40B4-BE49-F238E27FC236}">
                    <a16:creationId xmlns:a16="http://schemas.microsoft.com/office/drawing/2014/main" id="{D141B7AC-D6BF-37F9-3C64-28EB37B5C7AA}"/>
                  </a:ext>
                </a:extLst>
              </p:cNvPr>
              <p:cNvSpPr/>
              <p:nvPr/>
            </p:nvSpPr>
            <p:spPr>
              <a:xfrm>
                <a:off x="2769810" y="1396779"/>
                <a:ext cx="508124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66" name="Google Shape;284;p27">
                <a:extLst>
                  <a:ext uri="{FF2B5EF4-FFF2-40B4-BE49-F238E27FC236}">
                    <a16:creationId xmlns:a16="http://schemas.microsoft.com/office/drawing/2014/main" id="{BBDB565D-EEB6-93E9-F21E-758025BDE05F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67" name="Google Shape;285;p27">
                <a:extLst>
                  <a:ext uri="{FF2B5EF4-FFF2-40B4-BE49-F238E27FC236}">
                    <a16:creationId xmlns:a16="http://schemas.microsoft.com/office/drawing/2014/main" id="{E07A2DDB-0D12-B7B2-8E44-BFE3ECA64DA1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68" name="Google Shape;286;p27">
                <a:extLst>
                  <a:ext uri="{FF2B5EF4-FFF2-40B4-BE49-F238E27FC236}">
                    <a16:creationId xmlns:a16="http://schemas.microsoft.com/office/drawing/2014/main" id="{CED07893-5A17-D638-247E-236164C445D6}"/>
                  </a:ext>
                </a:extLst>
              </p:cNvPr>
              <p:cNvSpPr/>
              <p:nvPr/>
            </p:nvSpPr>
            <p:spPr>
              <a:xfrm>
                <a:off x="2860581" y="1494559"/>
                <a:ext cx="392136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69" name="Google Shape;287;p27">
                <a:extLst>
                  <a:ext uri="{FF2B5EF4-FFF2-40B4-BE49-F238E27FC236}">
                    <a16:creationId xmlns:a16="http://schemas.microsoft.com/office/drawing/2014/main" id="{0B8AD62F-5E03-3606-45F8-DF725A8DD487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70" name="Google Shape;288;p27">
                <a:extLst>
                  <a:ext uri="{FF2B5EF4-FFF2-40B4-BE49-F238E27FC236}">
                    <a16:creationId xmlns:a16="http://schemas.microsoft.com/office/drawing/2014/main" id="{3DA4CF62-CF77-00CC-B897-2491089E478D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71" name="Google Shape;289;p27">
                <a:extLst>
                  <a:ext uri="{FF2B5EF4-FFF2-40B4-BE49-F238E27FC236}">
                    <a16:creationId xmlns:a16="http://schemas.microsoft.com/office/drawing/2014/main" id="{A1AC07D2-F3C3-212E-589A-FFC6CAB4B74F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72" name="Google Shape;290;p27">
                <a:extLst>
                  <a:ext uri="{FF2B5EF4-FFF2-40B4-BE49-F238E27FC236}">
                    <a16:creationId xmlns:a16="http://schemas.microsoft.com/office/drawing/2014/main" id="{780330F4-2082-497B-F211-B147B7F03DF4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73" name="Google Shape;291;p27">
                <a:extLst>
                  <a:ext uri="{FF2B5EF4-FFF2-40B4-BE49-F238E27FC236}">
                    <a16:creationId xmlns:a16="http://schemas.microsoft.com/office/drawing/2014/main" id="{BCD946F8-9C19-8687-6DD7-3AF3AFE6AD65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74" name="Google Shape;292;p27">
                <a:extLst>
                  <a:ext uri="{FF2B5EF4-FFF2-40B4-BE49-F238E27FC236}">
                    <a16:creationId xmlns:a16="http://schemas.microsoft.com/office/drawing/2014/main" id="{2F46DFF8-1F08-9883-1DE9-7D923FBED3F9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24AC993B-554E-CC2D-0060-47F597751116}"/>
                </a:ext>
              </a:extLst>
            </p:cNvPr>
            <p:cNvSpPr txBox="1"/>
            <p:nvPr/>
          </p:nvSpPr>
          <p:spPr>
            <a:xfrm>
              <a:off x="3877639" y="3935286"/>
              <a:ext cx="5306047" cy="868323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45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1F27C772-953E-D932-D4B0-B43A2F14DBBA}"/>
              </a:ext>
            </a:extLst>
          </p:cNvPr>
          <p:cNvGrpSpPr/>
          <p:nvPr/>
        </p:nvGrpSpPr>
        <p:grpSpPr>
          <a:xfrm>
            <a:off x="2808020" y="2130585"/>
            <a:ext cx="8819884" cy="1507248"/>
            <a:chOff x="1861723" y="2134893"/>
            <a:chExt cx="8819884" cy="1270717"/>
          </a:xfrm>
        </p:grpSpPr>
        <p:sp>
          <p:nvSpPr>
            <p:cNvPr id="204" name="Rectangle: Rounded Corners 203">
              <a:extLst>
                <a:ext uri="{FF2B5EF4-FFF2-40B4-BE49-F238E27FC236}">
                  <a16:creationId xmlns:a16="http://schemas.microsoft.com/office/drawing/2014/main" id="{9A41D3E4-6944-A4B9-7BE4-E0C1E2FE9939}"/>
                </a:ext>
              </a:extLst>
            </p:cNvPr>
            <p:cNvSpPr/>
            <p:nvPr/>
          </p:nvSpPr>
          <p:spPr>
            <a:xfrm>
              <a:off x="2265256" y="2348686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3" name="Google Shape;438;p31">
              <a:extLst>
                <a:ext uri="{FF2B5EF4-FFF2-40B4-BE49-F238E27FC236}">
                  <a16:creationId xmlns:a16="http://schemas.microsoft.com/office/drawing/2014/main" id="{503C3DB9-F09C-22B9-75F4-9F7C17600536}"/>
                </a:ext>
              </a:extLst>
            </p:cNvPr>
            <p:cNvGrpSpPr/>
            <p:nvPr/>
          </p:nvGrpSpPr>
          <p:grpSpPr>
            <a:xfrm>
              <a:off x="1861723" y="2134893"/>
              <a:ext cx="1371125" cy="1248645"/>
              <a:chOff x="1702688" y="1359262"/>
              <a:chExt cx="519674" cy="648887"/>
            </a:xfrm>
          </p:grpSpPr>
          <p:sp>
            <p:nvSpPr>
              <p:cNvPr id="134" name="Google Shape;439;p31">
                <a:extLst>
                  <a:ext uri="{FF2B5EF4-FFF2-40B4-BE49-F238E27FC236}">
                    <a16:creationId xmlns:a16="http://schemas.microsoft.com/office/drawing/2014/main" id="{DB117DDC-DC0C-D540-835D-9202851EAB42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35" name="Google Shape;440;p31">
                <a:extLst>
                  <a:ext uri="{FF2B5EF4-FFF2-40B4-BE49-F238E27FC236}">
                    <a16:creationId xmlns:a16="http://schemas.microsoft.com/office/drawing/2014/main" id="{E1101DF8-CEB4-D99E-17A4-244ECECFCB96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36" name="Google Shape;441;p31">
                <a:extLst>
                  <a:ext uri="{FF2B5EF4-FFF2-40B4-BE49-F238E27FC236}">
                    <a16:creationId xmlns:a16="http://schemas.microsoft.com/office/drawing/2014/main" id="{E4A0EFD1-2B6D-5868-9014-229FB807F5A2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37" name="Google Shape;442;p31">
                <a:extLst>
                  <a:ext uri="{FF2B5EF4-FFF2-40B4-BE49-F238E27FC236}">
                    <a16:creationId xmlns:a16="http://schemas.microsoft.com/office/drawing/2014/main" id="{3FBF6309-1CFA-0BD4-803F-5E7D46FAF33B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38" name="Google Shape;443;p31">
                <a:extLst>
                  <a:ext uri="{FF2B5EF4-FFF2-40B4-BE49-F238E27FC236}">
                    <a16:creationId xmlns:a16="http://schemas.microsoft.com/office/drawing/2014/main" id="{6D3CBE72-377F-4AC1-D1D8-084CAFCD42FA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39" name="Google Shape;444;p31">
                <a:extLst>
                  <a:ext uri="{FF2B5EF4-FFF2-40B4-BE49-F238E27FC236}">
                    <a16:creationId xmlns:a16="http://schemas.microsoft.com/office/drawing/2014/main" id="{8F5074DF-AADF-9022-72A5-5E50A8D2C194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40" name="Google Shape;445;p31">
                <a:extLst>
                  <a:ext uri="{FF2B5EF4-FFF2-40B4-BE49-F238E27FC236}">
                    <a16:creationId xmlns:a16="http://schemas.microsoft.com/office/drawing/2014/main" id="{80407728-2D5A-0FD3-1483-F6064BDB02B9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41" name="Google Shape;446;p31">
                <a:extLst>
                  <a:ext uri="{FF2B5EF4-FFF2-40B4-BE49-F238E27FC236}">
                    <a16:creationId xmlns:a16="http://schemas.microsoft.com/office/drawing/2014/main" id="{89BA7A2B-3DC1-8F8F-4CF2-33266DB0D615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42" name="Google Shape;447;p31">
                <a:extLst>
                  <a:ext uri="{FF2B5EF4-FFF2-40B4-BE49-F238E27FC236}">
                    <a16:creationId xmlns:a16="http://schemas.microsoft.com/office/drawing/2014/main" id="{2677FA7C-FDF4-EBC8-D514-452FF022AC2A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43" name="Google Shape;448;p31">
                <a:extLst>
                  <a:ext uri="{FF2B5EF4-FFF2-40B4-BE49-F238E27FC236}">
                    <a16:creationId xmlns:a16="http://schemas.microsoft.com/office/drawing/2014/main" id="{584D9EDC-C87B-C6B4-6444-D968D2B32813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44" name="Google Shape;449;p31">
                <a:extLst>
                  <a:ext uri="{FF2B5EF4-FFF2-40B4-BE49-F238E27FC236}">
                    <a16:creationId xmlns:a16="http://schemas.microsoft.com/office/drawing/2014/main" id="{806694CE-4D99-4F55-8DAC-57EC9676EEBD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45" name="Google Shape;450;p31">
                <a:extLst>
                  <a:ext uri="{FF2B5EF4-FFF2-40B4-BE49-F238E27FC236}">
                    <a16:creationId xmlns:a16="http://schemas.microsoft.com/office/drawing/2014/main" id="{054FCBEA-A344-705D-2A8E-EB55D02BCB30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46" name="Google Shape;451;p31">
                <a:extLst>
                  <a:ext uri="{FF2B5EF4-FFF2-40B4-BE49-F238E27FC236}">
                    <a16:creationId xmlns:a16="http://schemas.microsoft.com/office/drawing/2014/main" id="{4FA392A0-4009-D16F-7B62-B61639F322EC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47" name="Google Shape;452;p31">
                <a:extLst>
                  <a:ext uri="{FF2B5EF4-FFF2-40B4-BE49-F238E27FC236}">
                    <a16:creationId xmlns:a16="http://schemas.microsoft.com/office/drawing/2014/main" id="{DE1E5802-97F3-F4D7-A100-61B18AD9A1F4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48" name="Google Shape;453;p31">
                <a:extLst>
                  <a:ext uri="{FF2B5EF4-FFF2-40B4-BE49-F238E27FC236}">
                    <a16:creationId xmlns:a16="http://schemas.microsoft.com/office/drawing/2014/main" id="{53E8A02F-AD11-63C3-55AC-CDBE275D9A9A}"/>
                  </a:ext>
                </a:extLst>
              </p:cNvPr>
              <p:cNvSpPr/>
              <p:nvPr/>
            </p:nvSpPr>
            <p:spPr>
              <a:xfrm>
                <a:off x="1756252" y="1485389"/>
                <a:ext cx="441996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F80F56AF-4931-0BED-1F77-B3545920AC09}"/>
                </a:ext>
              </a:extLst>
            </p:cNvPr>
            <p:cNvSpPr txBox="1"/>
            <p:nvPr/>
          </p:nvSpPr>
          <p:spPr>
            <a:xfrm>
              <a:off x="3869471" y="2523340"/>
              <a:ext cx="5306047" cy="803829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55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06A29FF7-77FB-84D4-9327-1EBCED451235}"/>
              </a:ext>
            </a:extLst>
          </p:cNvPr>
          <p:cNvGrpSpPr/>
          <p:nvPr/>
        </p:nvGrpSpPr>
        <p:grpSpPr>
          <a:xfrm>
            <a:off x="2104240" y="5231381"/>
            <a:ext cx="8973766" cy="1625767"/>
            <a:chOff x="1612674" y="5184381"/>
            <a:chExt cx="8973766" cy="1409055"/>
          </a:xfrm>
        </p:grpSpPr>
        <p:sp>
          <p:nvSpPr>
            <p:cNvPr id="206" name="Rectangle: Rounded Corners 205">
              <a:extLst>
                <a:ext uri="{FF2B5EF4-FFF2-40B4-BE49-F238E27FC236}">
                  <a16:creationId xmlns:a16="http://schemas.microsoft.com/office/drawing/2014/main" id="{12F82837-0250-CDE5-CD68-AE8D02A2A3E4}"/>
                </a:ext>
              </a:extLst>
            </p:cNvPr>
            <p:cNvSpPr/>
            <p:nvPr/>
          </p:nvSpPr>
          <p:spPr>
            <a:xfrm>
              <a:off x="2170089" y="547984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75" name="Google Shape;293;p27">
              <a:extLst>
                <a:ext uri="{FF2B5EF4-FFF2-40B4-BE49-F238E27FC236}">
                  <a16:creationId xmlns:a16="http://schemas.microsoft.com/office/drawing/2014/main" id="{9109C8CD-5797-A5D4-5995-6D0B9504B79B}"/>
                </a:ext>
              </a:extLst>
            </p:cNvPr>
            <p:cNvGrpSpPr/>
            <p:nvPr/>
          </p:nvGrpSpPr>
          <p:grpSpPr>
            <a:xfrm rot="21403310">
              <a:off x="1612674" y="5184381"/>
              <a:ext cx="1724419" cy="1409055"/>
              <a:chOff x="3676506" y="1404273"/>
              <a:chExt cx="792384" cy="610489"/>
            </a:xfrm>
          </p:grpSpPr>
          <p:sp>
            <p:nvSpPr>
              <p:cNvPr id="176" name="Google Shape;294;p27">
                <a:extLst>
                  <a:ext uri="{FF2B5EF4-FFF2-40B4-BE49-F238E27FC236}">
                    <a16:creationId xmlns:a16="http://schemas.microsoft.com/office/drawing/2014/main" id="{E6996BB8-E942-6163-DC3B-34945E756981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77" name="Google Shape;295;p27">
                <a:extLst>
                  <a:ext uri="{FF2B5EF4-FFF2-40B4-BE49-F238E27FC236}">
                    <a16:creationId xmlns:a16="http://schemas.microsoft.com/office/drawing/2014/main" id="{5838CC8C-B44B-2A2E-4118-F29794B899C1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78" name="Google Shape;296;p27">
                <a:extLst>
                  <a:ext uri="{FF2B5EF4-FFF2-40B4-BE49-F238E27FC236}">
                    <a16:creationId xmlns:a16="http://schemas.microsoft.com/office/drawing/2014/main" id="{3108EF5E-CFB2-F9C3-CF02-C2B88613480F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79" name="Google Shape;297;p27">
                <a:extLst>
                  <a:ext uri="{FF2B5EF4-FFF2-40B4-BE49-F238E27FC236}">
                    <a16:creationId xmlns:a16="http://schemas.microsoft.com/office/drawing/2014/main" id="{EFF76746-00C3-77F2-5F84-19C897D474C3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80" name="Google Shape;298;p27">
                <a:extLst>
                  <a:ext uri="{FF2B5EF4-FFF2-40B4-BE49-F238E27FC236}">
                    <a16:creationId xmlns:a16="http://schemas.microsoft.com/office/drawing/2014/main" id="{96DB1D9A-2776-E916-722C-B2B5C4724E93}"/>
                  </a:ext>
                </a:extLst>
              </p:cNvPr>
              <p:cNvSpPr/>
              <p:nvPr/>
            </p:nvSpPr>
            <p:spPr>
              <a:xfrm>
                <a:off x="3915358" y="1453863"/>
                <a:ext cx="480306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81" name="Google Shape;299;p27">
                <a:extLst>
                  <a:ext uri="{FF2B5EF4-FFF2-40B4-BE49-F238E27FC236}">
                    <a16:creationId xmlns:a16="http://schemas.microsoft.com/office/drawing/2014/main" id="{44965A53-F5FA-8605-AC0F-4ADE7F87BAAD}"/>
                  </a:ext>
                </a:extLst>
              </p:cNvPr>
              <p:cNvSpPr/>
              <p:nvPr/>
            </p:nvSpPr>
            <p:spPr>
              <a:xfrm>
                <a:off x="3676506" y="1453648"/>
                <a:ext cx="721482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82" name="Google Shape;300;p27">
                <a:extLst>
                  <a:ext uri="{FF2B5EF4-FFF2-40B4-BE49-F238E27FC236}">
                    <a16:creationId xmlns:a16="http://schemas.microsoft.com/office/drawing/2014/main" id="{FD52910A-5F8B-0BF3-BC41-46A4AAB408C9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83" name="Google Shape;301;p27">
                <a:extLst>
                  <a:ext uri="{FF2B5EF4-FFF2-40B4-BE49-F238E27FC236}">
                    <a16:creationId xmlns:a16="http://schemas.microsoft.com/office/drawing/2014/main" id="{3BFC87AD-EFDE-90FE-40DA-9AC1B4E797FD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84" name="Google Shape;302;p27">
                <a:extLst>
                  <a:ext uri="{FF2B5EF4-FFF2-40B4-BE49-F238E27FC236}">
                    <a16:creationId xmlns:a16="http://schemas.microsoft.com/office/drawing/2014/main" id="{A725553B-3F11-0704-3D76-195EE1883A0F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85" name="Google Shape;303;p27">
                <a:extLst>
                  <a:ext uri="{FF2B5EF4-FFF2-40B4-BE49-F238E27FC236}">
                    <a16:creationId xmlns:a16="http://schemas.microsoft.com/office/drawing/2014/main" id="{A0191D27-B73B-9A90-B851-3FE632954FC1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86" name="Google Shape;304;p27">
                <a:extLst>
                  <a:ext uri="{FF2B5EF4-FFF2-40B4-BE49-F238E27FC236}">
                    <a16:creationId xmlns:a16="http://schemas.microsoft.com/office/drawing/2014/main" id="{39DEEDBD-BA79-B956-A189-1BDA431D884B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87" name="Google Shape;305;p27">
                <a:extLst>
                  <a:ext uri="{FF2B5EF4-FFF2-40B4-BE49-F238E27FC236}">
                    <a16:creationId xmlns:a16="http://schemas.microsoft.com/office/drawing/2014/main" id="{EC80BCC8-920F-8279-4877-53F1606D3EF9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88" name="Google Shape;306;p27">
                <a:extLst>
                  <a:ext uri="{FF2B5EF4-FFF2-40B4-BE49-F238E27FC236}">
                    <a16:creationId xmlns:a16="http://schemas.microsoft.com/office/drawing/2014/main" id="{166E41A4-FC3D-09B6-FCAB-F2847745474D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89" name="Google Shape;307;p27">
                <a:extLst>
                  <a:ext uri="{FF2B5EF4-FFF2-40B4-BE49-F238E27FC236}">
                    <a16:creationId xmlns:a16="http://schemas.microsoft.com/office/drawing/2014/main" id="{F92444B5-8BBE-4C81-9C02-CB79C7FE2CBC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90" name="Google Shape;308;p27">
                <a:extLst>
                  <a:ext uri="{FF2B5EF4-FFF2-40B4-BE49-F238E27FC236}">
                    <a16:creationId xmlns:a16="http://schemas.microsoft.com/office/drawing/2014/main" id="{3788FD42-86F5-3CF8-3043-4C43481D7946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91" name="Google Shape;309;p27">
                <a:extLst>
                  <a:ext uri="{FF2B5EF4-FFF2-40B4-BE49-F238E27FC236}">
                    <a16:creationId xmlns:a16="http://schemas.microsoft.com/office/drawing/2014/main" id="{91479F5F-3BC5-03CD-913D-643E3AAEE985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92" name="Google Shape;310;p27">
                <a:extLst>
                  <a:ext uri="{FF2B5EF4-FFF2-40B4-BE49-F238E27FC236}">
                    <a16:creationId xmlns:a16="http://schemas.microsoft.com/office/drawing/2014/main" id="{19D73551-B2E2-2427-0A4A-6A7E8BE6CF40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93" name="Google Shape;311;p27">
                <a:extLst>
                  <a:ext uri="{FF2B5EF4-FFF2-40B4-BE49-F238E27FC236}">
                    <a16:creationId xmlns:a16="http://schemas.microsoft.com/office/drawing/2014/main" id="{D1063AE1-4B96-BD1C-2A03-51179FE0AF36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94" name="Google Shape;312;p27">
                <a:extLst>
                  <a:ext uri="{FF2B5EF4-FFF2-40B4-BE49-F238E27FC236}">
                    <a16:creationId xmlns:a16="http://schemas.microsoft.com/office/drawing/2014/main" id="{BD564F2F-3EA2-02D6-D4A7-562E14B5E72B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95" name="Google Shape;313;p27">
                <a:extLst>
                  <a:ext uri="{FF2B5EF4-FFF2-40B4-BE49-F238E27FC236}">
                    <a16:creationId xmlns:a16="http://schemas.microsoft.com/office/drawing/2014/main" id="{DB5EC536-27CA-B598-98DB-78A3650088FF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96" name="Google Shape;314;p27">
                <a:extLst>
                  <a:ext uri="{FF2B5EF4-FFF2-40B4-BE49-F238E27FC236}">
                    <a16:creationId xmlns:a16="http://schemas.microsoft.com/office/drawing/2014/main" id="{F035C354-D169-F7C3-917C-694FD79CF316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361E7C29-2C7F-79BD-B8E9-EE91E0A1544C}"/>
                </a:ext>
              </a:extLst>
            </p:cNvPr>
            <p:cNvSpPr txBox="1"/>
            <p:nvPr/>
          </p:nvSpPr>
          <p:spPr>
            <a:xfrm>
              <a:off x="3877638" y="5564860"/>
              <a:ext cx="5306047" cy="826359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65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9" name="Google Shape;1408;p39">
            <a:extLst>
              <a:ext uri="{FF2B5EF4-FFF2-40B4-BE49-F238E27FC236}">
                <a16:creationId xmlns:a16="http://schemas.microsoft.com/office/drawing/2014/main" id="{AC3EB7E7-6058-FACE-2896-CBF8EFA4941E}"/>
              </a:ext>
            </a:extLst>
          </p:cNvPr>
          <p:cNvGrpSpPr/>
          <p:nvPr/>
        </p:nvGrpSpPr>
        <p:grpSpPr>
          <a:xfrm flipH="1">
            <a:off x="9672318" y="2202901"/>
            <a:ext cx="1805754" cy="1610631"/>
            <a:chOff x="2178000" y="1370575"/>
            <a:chExt cx="1417475" cy="1417450"/>
          </a:xfrm>
        </p:grpSpPr>
        <p:sp>
          <p:nvSpPr>
            <p:cNvPr id="150" name="Google Shape;1409;p39">
              <a:extLst>
                <a:ext uri="{FF2B5EF4-FFF2-40B4-BE49-F238E27FC236}">
                  <a16:creationId xmlns:a16="http://schemas.microsoft.com/office/drawing/2014/main" id="{4D65334E-B978-243E-C541-9AD2E6EF4B73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1" name="Google Shape;1410;p39">
              <a:extLst>
                <a:ext uri="{FF2B5EF4-FFF2-40B4-BE49-F238E27FC236}">
                  <a16:creationId xmlns:a16="http://schemas.microsoft.com/office/drawing/2014/main" id="{58563B94-085F-3F33-A5ED-7C5BAE488063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2" name="Google Shape;1411;p39">
              <a:extLst>
                <a:ext uri="{FF2B5EF4-FFF2-40B4-BE49-F238E27FC236}">
                  <a16:creationId xmlns:a16="http://schemas.microsoft.com/office/drawing/2014/main" id="{6AEE0E9D-53D0-09FD-2993-4BB634FDDDB1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" name="Google Shape;1412;p39">
              <a:extLst>
                <a:ext uri="{FF2B5EF4-FFF2-40B4-BE49-F238E27FC236}">
                  <a16:creationId xmlns:a16="http://schemas.microsoft.com/office/drawing/2014/main" id="{DEC0C61F-1D4B-91BA-DC16-10AB1C68DD35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4" name="Google Shape;1413;p39">
              <a:extLst>
                <a:ext uri="{FF2B5EF4-FFF2-40B4-BE49-F238E27FC236}">
                  <a16:creationId xmlns:a16="http://schemas.microsoft.com/office/drawing/2014/main" id="{8E2C59EE-CB8E-235A-A276-64A13CC7D63D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5" name="Google Shape;1414;p39">
              <a:extLst>
                <a:ext uri="{FF2B5EF4-FFF2-40B4-BE49-F238E27FC236}">
                  <a16:creationId xmlns:a16="http://schemas.microsoft.com/office/drawing/2014/main" id="{84842469-573D-E3E9-9075-F86DDED50D05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6" name="Google Shape;1415;p39">
              <a:extLst>
                <a:ext uri="{FF2B5EF4-FFF2-40B4-BE49-F238E27FC236}">
                  <a16:creationId xmlns:a16="http://schemas.microsoft.com/office/drawing/2014/main" id="{BE765DDD-78E4-5569-6C61-6C1D48819167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7" name="Google Shape;1416;p39">
              <a:extLst>
                <a:ext uri="{FF2B5EF4-FFF2-40B4-BE49-F238E27FC236}">
                  <a16:creationId xmlns:a16="http://schemas.microsoft.com/office/drawing/2014/main" id="{F0B58166-E98A-7663-F74E-643732F5463F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8" name="Google Shape;1417;p39">
              <a:extLst>
                <a:ext uri="{FF2B5EF4-FFF2-40B4-BE49-F238E27FC236}">
                  <a16:creationId xmlns:a16="http://schemas.microsoft.com/office/drawing/2014/main" id="{634EEBD2-DF41-769C-DE45-C7180CF5E6F5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9" name="Google Shape;1418;p39">
              <a:extLst>
                <a:ext uri="{FF2B5EF4-FFF2-40B4-BE49-F238E27FC236}">
                  <a16:creationId xmlns:a16="http://schemas.microsoft.com/office/drawing/2014/main" id="{D475EA19-67C9-2E52-4CFE-5DF7B6D07DC6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60" name="Google Shape;1419;p39">
              <a:extLst>
                <a:ext uri="{FF2B5EF4-FFF2-40B4-BE49-F238E27FC236}">
                  <a16:creationId xmlns:a16="http://schemas.microsoft.com/office/drawing/2014/main" id="{3C0E2149-2A88-1D23-9A6F-DDB51446A4E0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61" name="Google Shape;1420;p39">
              <a:extLst>
                <a:ext uri="{FF2B5EF4-FFF2-40B4-BE49-F238E27FC236}">
                  <a16:creationId xmlns:a16="http://schemas.microsoft.com/office/drawing/2014/main" id="{2A5FE82C-2FE0-9F92-8650-112315870138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62" name="Google Shape;1421;p39">
              <a:extLst>
                <a:ext uri="{FF2B5EF4-FFF2-40B4-BE49-F238E27FC236}">
                  <a16:creationId xmlns:a16="http://schemas.microsoft.com/office/drawing/2014/main" id="{C6C8A716-6D0F-06D4-C97F-F0A36EA64D2F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63" name="Google Shape;1422;p39">
              <a:extLst>
                <a:ext uri="{FF2B5EF4-FFF2-40B4-BE49-F238E27FC236}">
                  <a16:creationId xmlns:a16="http://schemas.microsoft.com/office/drawing/2014/main" id="{79AD8323-0B8E-DA3E-DF6D-AB718C042D6F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213" name="Google Shape;118;p4">
            <a:extLst>
              <a:ext uri="{FF2B5EF4-FFF2-40B4-BE49-F238E27FC236}">
                <a16:creationId xmlns:a16="http://schemas.microsoft.com/office/drawing/2014/main" id="{66F04F1B-FAFF-4B67-6691-8383BEE2A393}"/>
              </a:ext>
            </a:extLst>
          </p:cNvPr>
          <p:cNvSpPr/>
          <p:nvPr/>
        </p:nvSpPr>
        <p:spPr>
          <a:xfrm rot="19980337">
            <a:off x="9512631" y="5414670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4" name="Google Shape;118;p4">
            <a:extLst>
              <a:ext uri="{FF2B5EF4-FFF2-40B4-BE49-F238E27FC236}">
                <a16:creationId xmlns:a16="http://schemas.microsoft.com/office/drawing/2014/main" id="{488F3532-9D55-1B46-E972-02247F9E28B9}"/>
              </a:ext>
            </a:extLst>
          </p:cNvPr>
          <p:cNvSpPr/>
          <p:nvPr/>
        </p:nvSpPr>
        <p:spPr>
          <a:xfrm rot="19980337">
            <a:off x="6867429" y="3879254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83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2"/>
                  </p:tgtEl>
                </p:cond>
              </p:nextCondLst>
            </p:seq>
          </p:childTnLst>
        </p:cTn>
      </p:par>
    </p:tnLst>
    <p:bldLst>
      <p:bldP spid="213" grpId="0" animBg="1"/>
      <p:bldP spid="2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81B5AFD3-5981-F001-A767-DB1D415D8BAA}"/>
              </a:ext>
            </a:extLst>
          </p:cNvPr>
          <p:cNvGrpSpPr/>
          <p:nvPr/>
        </p:nvGrpSpPr>
        <p:grpSpPr>
          <a:xfrm>
            <a:off x="285195" y="3826939"/>
            <a:ext cx="8546543" cy="1364750"/>
            <a:chOff x="2098496" y="3659454"/>
            <a:chExt cx="8546543" cy="1198789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9DC61915-0E62-E5EB-1653-923765C5B381}"/>
                </a:ext>
              </a:extLst>
            </p:cNvPr>
            <p:cNvSpPr/>
            <p:nvPr/>
          </p:nvSpPr>
          <p:spPr>
            <a:xfrm>
              <a:off x="2228688" y="380131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2" name="Google Shape;282;p27">
              <a:extLst>
                <a:ext uri="{FF2B5EF4-FFF2-40B4-BE49-F238E27FC236}">
                  <a16:creationId xmlns:a16="http://schemas.microsoft.com/office/drawing/2014/main" id="{B3FB99B9-B318-4CC1-1E1E-4E3BAE806252}"/>
                </a:ext>
              </a:extLst>
            </p:cNvPr>
            <p:cNvGrpSpPr/>
            <p:nvPr/>
          </p:nvGrpSpPr>
          <p:grpSpPr>
            <a:xfrm rot="-488383">
              <a:off x="2098496" y="3659454"/>
              <a:ext cx="1094690" cy="1171482"/>
              <a:chOff x="2769810" y="1396779"/>
              <a:chExt cx="508124" cy="605419"/>
            </a:xfrm>
          </p:grpSpPr>
          <p:sp>
            <p:nvSpPr>
              <p:cNvPr id="24" name="Google Shape;283;p27">
                <a:extLst>
                  <a:ext uri="{FF2B5EF4-FFF2-40B4-BE49-F238E27FC236}">
                    <a16:creationId xmlns:a16="http://schemas.microsoft.com/office/drawing/2014/main" id="{6C6B4BBF-96BE-9247-E1D6-B0C7340DCD7B}"/>
                  </a:ext>
                </a:extLst>
              </p:cNvPr>
              <p:cNvSpPr/>
              <p:nvPr/>
            </p:nvSpPr>
            <p:spPr>
              <a:xfrm>
                <a:off x="2769810" y="1396779"/>
                <a:ext cx="508124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5" name="Google Shape;284;p27">
                <a:extLst>
                  <a:ext uri="{FF2B5EF4-FFF2-40B4-BE49-F238E27FC236}">
                    <a16:creationId xmlns:a16="http://schemas.microsoft.com/office/drawing/2014/main" id="{8B0343B1-73D7-3F5F-1410-B498EB3266DD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6" name="Google Shape;285;p27">
                <a:extLst>
                  <a:ext uri="{FF2B5EF4-FFF2-40B4-BE49-F238E27FC236}">
                    <a16:creationId xmlns:a16="http://schemas.microsoft.com/office/drawing/2014/main" id="{32959414-B562-7EA6-977E-2504BD1BE2D5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7" name="Google Shape;286;p27">
                <a:extLst>
                  <a:ext uri="{FF2B5EF4-FFF2-40B4-BE49-F238E27FC236}">
                    <a16:creationId xmlns:a16="http://schemas.microsoft.com/office/drawing/2014/main" id="{7E7281FF-3D7A-636C-D4E0-7608925A909E}"/>
                  </a:ext>
                </a:extLst>
              </p:cNvPr>
              <p:cNvSpPr/>
              <p:nvPr/>
            </p:nvSpPr>
            <p:spPr>
              <a:xfrm>
                <a:off x="2860581" y="1494559"/>
                <a:ext cx="392136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8" name="Google Shape;287;p27">
                <a:extLst>
                  <a:ext uri="{FF2B5EF4-FFF2-40B4-BE49-F238E27FC236}">
                    <a16:creationId xmlns:a16="http://schemas.microsoft.com/office/drawing/2014/main" id="{79BA692C-97B0-5A73-1D5F-44FC0EFFFFBB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9" name="Google Shape;288;p27">
                <a:extLst>
                  <a:ext uri="{FF2B5EF4-FFF2-40B4-BE49-F238E27FC236}">
                    <a16:creationId xmlns:a16="http://schemas.microsoft.com/office/drawing/2014/main" id="{901FAD18-C0F8-5CB3-D420-99FE5C26B06B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0" name="Google Shape;289;p27">
                <a:extLst>
                  <a:ext uri="{FF2B5EF4-FFF2-40B4-BE49-F238E27FC236}">
                    <a16:creationId xmlns:a16="http://schemas.microsoft.com/office/drawing/2014/main" id="{8E01A9B7-2736-4622-DD22-69968A288811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1" name="Google Shape;290;p27">
                <a:extLst>
                  <a:ext uri="{FF2B5EF4-FFF2-40B4-BE49-F238E27FC236}">
                    <a16:creationId xmlns:a16="http://schemas.microsoft.com/office/drawing/2014/main" id="{4841AE55-D889-B046-48F3-A2F55DD33E41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2" name="Google Shape;291;p27">
                <a:extLst>
                  <a:ext uri="{FF2B5EF4-FFF2-40B4-BE49-F238E27FC236}">
                    <a16:creationId xmlns:a16="http://schemas.microsoft.com/office/drawing/2014/main" id="{8CBDC81F-8878-301D-3FA8-5E906DB71970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3" name="Google Shape;292;p27">
                <a:extLst>
                  <a:ext uri="{FF2B5EF4-FFF2-40B4-BE49-F238E27FC236}">
                    <a16:creationId xmlns:a16="http://schemas.microsoft.com/office/drawing/2014/main" id="{9FFF0CF0-8AAA-29EB-E4E1-26D8BC962560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0449302-55B8-5159-512B-AC19A442E2FF}"/>
                </a:ext>
              </a:extLst>
            </p:cNvPr>
            <p:cNvSpPr txBox="1"/>
            <p:nvPr/>
          </p:nvSpPr>
          <p:spPr>
            <a:xfrm>
              <a:off x="3877639" y="3935286"/>
              <a:ext cx="5306047" cy="868323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9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4E0A765-4243-5ACC-1606-ED36C165E155}"/>
              </a:ext>
            </a:extLst>
          </p:cNvPr>
          <p:cNvGrpSpPr/>
          <p:nvPr/>
        </p:nvGrpSpPr>
        <p:grpSpPr>
          <a:xfrm>
            <a:off x="2808020" y="2130585"/>
            <a:ext cx="8819884" cy="1507248"/>
            <a:chOff x="1861723" y="2134893"/>
            <a:chExt cx="8819884" cy="1270717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D3BE5D83-7848-BB4E-DBA0-05BB2E6D7E85}"/>
                </a:ext>
              </a:extLst>
            </p:cNvPr>
            <p:cNvSpPr/>
            <p:nvPr/>
          </p:nvSpPr>
          <p:spPr>
            <a:xfrm>
              <a:off x="2265256" y="2348686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6" name="Google Shape;438;p31">
              <a:extLst>
                <a:ext uri="{FF2B5EF4-FFF2-40B4-BE49-F238E27FC236}">
                  <a16:creationId xmlns:a16="http://schemas.microsoft.com/office/drawing/2014/main" id="{39AEA930-711D-272F-1B63-693E6881697D}"/>
                </a:ext>
              </a:extLst>
            </p:cNvPr>
            <p:cNvGrpSpPr/>
            <p:nvPr/>
          </p:nvGrpSpPr>
          <p:grpSpPr>
            <a:xfrm>
              <a:off x="1861723" y="2134893"/>
              <a:ext cx="1371125" cy="1248645"/>
              <a:chOff x="1702688" y="1359262"/>
              <a:chExt cx="519674" cy="648887"/>
            </a:xfrm>
          </p:grpSpPr>
          <p:sp>
            <p:nvSpPr>
              <p:cNvPr id="38" name="Google Shape;439;p31">
                <a:extLst>
                  <a:ext uri="{FF2B5EF4-FFF2-40B4-BE49-F238E27FC236}">
                    <a16:creationId xmlns:a16="http://schemas.microsoft.com/office/drawing/2014/main" id="{95517F3F-CF3C-C608-CB34-F5FE052C2B6A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9" name="Google Shape;440;p31">
                <a:extLst>
                  <a:ext uri="{FF2B5EF4-FFF2-40B4-BE49-F238E27FC236}">
                    <a16:creationId xmlns:a16="http://schemas.microsoft.com/office/drawing/2014/main" id="{A9EDE623-D571-014E-E5F4-72C72953700C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0" name="Google Shape;441;p31">
                <a:extLst>
                  <a:ext uri="{FF2B5EF4-FFF2-40B4-BE49-F238E27FC236}">
                    <a16:creationId xmlns:a16="http://schemas.microsoft.com/office/drawing/2014/main" id="{24B2005D-5DE5-7C23-3BA8-C47D050CEE49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1" name="Google Shape;442;p31">
                <a:extLst>
                  <a:ext uri="{FF2B5EF4-FFF2-40B4-BE49-F238E27FC236}">
                    <a16:creationId xmlns:a16="http://schemas.microsoft.com/office/drawing/2014/main" id="{E208CCF5-7E53-25C3-F94D-B2D90D247738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2" name="Google Shape;443;p31">
                <a:extLst>
                  <a:ext uri="{FF2B5EF4-FFF2-40B4-BE49-F238E27FC236}">
                    <a16:creationId xmlns:a16="http://schemas.microsoft.com/office/drawing/2014/main" id="{D7EC82A6-F0DF-A911-6A45-00A88BB2227F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3" name="Google Shape;444;p31">
                <a:extLst>
                  <a:ext uri="{FF2B5EF4-FFF2-40B4-BE49-F238E27FC236}">
                    <a16:creationId xmlns:a16="http://schemas.microsoft.com/office/drawing/2014/main" id="{C61E89D1-6AFE-AED9-A170-098541FA01DC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4" name="Google Shape;445;p31">
                <a:extLst>
                  <a:ext uri="{FF2B5EF4-FFF2-40B4-BE49-F238E27FC236}">
                    <a16:creationId xmlns:a16="http://schemas.microsoft.com/office/drawing/2014/main" id="{EF2C1908-9766-FD20-6C3A-350911269160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5" name="Google Shape;446;p31">
                <a:extLst>
                  <a:ext uri="{FF2B5EF4-FFF2-40B4-BE49-F238E27FC236}">
                    <a16:creationId xmlns:a16="http://schemas.microsoft.com/office/drawing/2014/main" id="{7695CD6F-81BB-5BB6-0F3E-FF9259C3FC80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6" name="Google Shape;447;p31">
                <a:extLst>
                  <a:ext uri="{FF2B5EF4-FFF2-40B4-BE49-F238E27FC236}">
                    <a16:creationId xmlns:a16="http://schemas.microsoft.com/office/drawing/2014/main" id="{772D4E9F-D9DE-86BE-86E3-DE93F8297F70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7" name="Google Shape;448;p31">
                <a:extLst>
                  <a:ext uri="{FF2B5EF4-FFF2-40B4-BE49-F238E27FC236}">
                    <a16:creationId xmlns:a16="http://schemas.microsoft.com/office/drawing/2014/main" id="{A491D992-2C96-87D2-ACD5-24B801BFE4CE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8" name="Google Shape;449;p31">
                <a:extLst>
                  <a:ext uri="{FF2B5EF4-FFF2-40B4-BE49-F238E27FC236}">
                    <a16:creationId xmlns:a16="http://schemas.microsoft.com/office/drawing/2014/main" id="{C916ECB8-2C9E-466C-5B04-E6B8560B574F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9" name="Google Shape;450;p31">
                <a:extLst>
                  <a:ext uri="{FF2B5EF4-FFF2-40B4-BE49-F238E27FC236}">
                    <a16:creationId xmlns:a16="http://schemas.microsoft.com/office/drawing/2014/main" id="{20DDEA54-F1AF-AD22-2FB0-9DE13AAD626F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50" name="Google Shape;451;p31">
                <a:extLst>
                  <a:ext uri="{FF2B5EF4-FFF2-40B4-BE49-F238E27FC236}">
                    <a16:creationId xmlns:a16="http://schemas.microsoft.com/office/drawing/2014/main" id="{3929919B-6069-297B-6554-7679F50D6350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51" name="Google Shape;452;p31">
                <a:extLst>
                  <a:ext uri="{FF2B5EF4-FFF2-40B4-BE49-F238E27FC236}">
                    <a16:creationId xmlns:a16="http://schemas.microsoft.com/office/drawing/2014/main" id="{D411A46E-C5F5-3E37-F82C-EF55EA4F4D18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52" name="Google Shape;453;p31">
                <a:extLst>
                  <a:ext uri="{FF2B5EF4-FFF2-40B4-BE49-F238E27FC236}">
                    <a16:creationId xmlns:a16="http://schemas.microsoft.com/office/drawing/2014/main" id="{5A338685-9948-1841-6130-54E63BC6686F}"/>
                  </a:ext>
                </a:extLst>
              </p:cNvPr>
              <p:cNvSpPr/>
              <p:nvPr/>
            </p:nvSpPr>
            <p:spPr>
              <a:xfrm>
                <a:off x="1756252" y="1485389"/>
                <a:ext cx="441996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E03E25C-E3D4-F050-0A70-F53C2687B0C6}"/>
                </a:ext>
              </a:extLst>
            </p:cNvPr>
            <p:cNvSpPr txBox="1"/>
            <p:nvPr/>
          </p:nvSpPr>
          <p:spPr>
            <a:xfrm>
              <a:off x="3869471" y="2523340"/>
              <a:ext cx="5306047" cy="803829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8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AC7D656-9B6C-CD51-B57C-98EF6B9266D5}"/>
              </a:ext>
            </a:extLst>
          </p:cNvPr>
          <p:cNvGrpSpPr/>
          <p:nvPr/>
        </p:nvGrpSpPr>
        <p:grpSpPr>
          <a:xfrm>
            <a:off x="2104240" y="5232171"/>
            <a:ext cx="8973766" cy="1624977"/>
            <a:chOff x="1612674" y="5184381"/>
            <a:chExt cx="8973766" cy="1409055"/>
          </a:xfrm>
        </p:grpSpPr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E7999CD0-C3E4-A374-9E38-DB6E4754300E}"/>
                </a:ext>
              </a:extLst>
            </p:cNvPr>
            <p:cNvSpPr/>
            <p:nvPr/>
          </p:nvSpPr>
          <p:spPr>
            <a:xfrm>
              <a:off x="2170089" y="547984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5" name="Google Shape;293;p27">
              <a:extLst>
                <a:ext uri="{FF2B5EF4-FFF2-40B4-BE49-F238E27FC236}">
                  <a16:creationId xmlns:a16="http://schemas.microsoft.com/office/drawing/2014/main" id="{59D4F3E0-1221-8B63-251C-62A63D3133AE}"/>
                </a:ext>
              </a:extLst>
            </p:cNvPr>
            <p:cNvGrpSpPr/>
            <p:nvPr/>
          </p:nvGrpSpPr>
          <p:grpSpPr>
            <a:xfrm rot="21403310">
              <a:off x="1612674" y="5184381"/>
              <a:ext cx="1724419" cy="1409055"/>
              <a:chOff x="3676506" y="1404273"/>
              <a:chExt cx="792384" cy="610489"/>
            </a:xfrm>
          </p:grpSpPr>
          <p:sp>
            <p:nvSpPr>
              <p:cNvPr id="57" name="Google Shape;294;p27">
                <a:extLst>
                  <a:ext uri="{FF2B5EF4-FFF2-40B4-BE49-F238E27FC236}">
                    <a16:creationId xmlns:a16="http://schemas.microsoft.com/office/drawing/2014/main" id="{ECE855B9-87AB-8B2D-EA22-C166CFE7D5D8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58" name="Google Shape;295;p27">
                <a:extLst>
                  <a:ext uri="{FF2B5EF4-FFF2-40B4-BE49-F238E27FC236}">
                    <a16:creationId xmlns:a16="http://schemas.microsoft.com/office/drawing/2014/main" id="{EE65A1CA-F1DD-6102-EB6A-DA0508880F38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59" name="Google Shape;296;p27">
                <a:extLst>
                  <a:ext uri="{FF2B5EF4-FFF2-40B4-BE49-F238E27FC236}">
                    <a16:creationId xmlns:a16="http://schemas.microsoft.com/office/drawing/2014/main" id="{82CB9922-86A4-D3EB-4D1C-5BE28F3933F2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0" name="Google Shape;297;p27">
                <a:extLst>
                  <a:ext uri="{FF2B5EF4-FFF2-40B4-BE49-F238E27FC236}">
                    <a16:creationId xmlns:a16="http://schemas.microsoft.com/office/drawing/2014/main" id="{B1A056D7-7F56-37F3-6AE7-D232E500DA57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1" name="Google Shape;298;p27">
                <a:extLst>
                  <a:ext uri="{FF2B5EF4-FFF2-40B4-BE49-F238E27FC236}">
                    <a16:creationId xmlns:a16="http://schemas.microsoft.com/office/drawing/2014/main" id="{B0A3B9FF-4A40-162E-FEC6-0C8B5DDCED48}"/>
                  </a:ext>
                </a:extLst>
              </p:cNvPr>
              <p:cNvSpPr/>
              <p:nvPr/>
            </p:nvSpPr>
            <p:spPr>
              <a:xfrm>
                <a:off x="3891994" y="1453648"/>
                <a:ext cx="480306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2" name="Google Shape;299;p27">
                <a:extLst>
                  <a:ext uri="{FF2B5EF4-FFF2-40B4-BE49-F238E27FC236}">
                    <a16:creationId xmlns:a16="http://schemas.microsoft.com/office/drawing/2014/main" id="{B8B66864-EECB-8887-E40A-2C4A15A27B03}"/>
                  </a:ext>
                </a:extLst>
              </p:cNvPr>
              <p:cNvSpPr/>
              <p:nvPr/>
            </p:nvSpPr>
            <p:spPr>
              <a:xfrm>
                <a:off x="3676506" y="1453648"/>
                <a:ext cx="721482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3" name="Google Shape;300;p27">
                <a:extLst>
                  <a:ext uri="{FF2B5EF4-FFF2-40B4-BE49-F238E27FC236}">
                    <a16:creationId xmlns:a16="http://schemas.microsoft.com/office/drawing/2014/main" id="{6DAE620E-9633-F022-E52F-11F181F2B414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4" name="Google Shape;301;p27">
                <a:extLst>
                  <a:ext uri="{FF2B5EF4-FFF2-40B4-BE49-F238E27FC236}">
                    <a16:creationId xmlns:a16="http://schemas.microsoft.com/office/drawing/2014/main" id="{B063B58B-D7B2-AA23-F74A-9B578370A4E3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5" name="Google Shape;302;p27">
                <a:extLst>
                  <a:ext uri="{FF2B5EF4-FFF2-40B4-BE49-F238E27FC236}">
                    <a16:creationId xmlns:a16="http://schemas.microsoft.com/office/drawing/2014/main" id="{A08495FF-DB6C-6104-FAEE-6D6657CB3700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6" name="Google Shape;303;p27">
                <a:extLst>
                  <a:ext uri="{FF2B5EF4-FFF2-40B4-BE49-F238E27FC236}">
                    <a16:creationId xmlns:a16="http://schemas.microsoft.com/office/drawing/2014/main" id="{1C4FB3DA-8F08-E220-29DC-16F5DED9A4D4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7" name="Google Shape;304;p27">
                <a:extLst>
                  <a:ext uri="{FF2B5EF4-FFF2-40B4-BE49-F238E27FC236}">
                    <a16:creationId xmlns:a16="http://schemas.microsoft.com/office/drawing/2014/main" id="{E82F6A72-642C-F5CD-E109-BA078A192F14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8" name="Google Shape;305;p27">
                <a:extLst>
                  <a:ext uri="{FF2B5EF4-FFF2-40B4-BE49-F238E27FC236}">
                    <a16:creationId xmlns:a16="http://schemas.microsoft.com/office/drawing/2014/main" id="{383A865B-6984-250B-646D-73754EF2ECAB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9" name="Google Shape;306;p27">
                <a:extLst>
                  <a:ext uri="{FF2B5EF4-FFF2-40B4-BE49-F238E27FC236}">
                    <a16:creationId xmlns:a16="http://schemas.microsoft.com/office/drawing/2014/main" id="{64F8D1E2-F302-1BAC-A6D8-80622A61A4CC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70" name="Google Shape;307;p27">
                <a:extLst>
                  <a:ext uri="{FF2B5EF4-FFF2-40B4-BE49-F238E27FC236}">
                    <a16:creationId xmlns:a16="http://schemas.microsoft.com/office/drawing/2014/main" id="{175090D6-598D-16B8-2ADD-4E489A4B7BAF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71" name="Google Shape;308;p27">
                <a:extLst>
                  <a:ext uri="{FF2B5EF4-FFF2-40B4-BE49-F238E27FC236}">
                    <a16:creationId xmlns:a16="http://schemas.microsoft.com/office/drawing/2014/main" id="{1A3C3D8F-B94E-507E-D582-E699324B2128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72" name="Google Shape;309;p27">
                <a:extLst>
                  <a:ext uri="{FF2B5EF4-FFF2-40B4-BE49-F238E27FC236}">
                    <a16:creationId xmlns:a16="http://schemas.microsoft.com/office/drawing/2014/main" id="{D4634E0E-A227-A24A-5E41-D13EB1777E2B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73" name="Google Shape;310;p27">
                <a:extLst>
                  <a:ext uri="{FF2B5EF4-FFF2-40B4-BE49-F238E27FC236}">
                    <a16:creationId xmlns:a16="http://schemas.microsoft.com/office/drawing/2014/main" id="{7F4E4A9F-5AE1-158D-BF44-56DCCFC27014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74" name="Google Shape;311;p27">
                <a:extLst>
                  <a:ext uri="{FF2B5EF4-FFF2-40B4-BE49-F238E27FC236}">
                    <a16:creationId xmlns:a16="http://schemas.microsoft.com/office/drawing/2014/main" id="{A303C753-297A-09D6-C4CB-3D124DFD419B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75" name="Google Shape;312;p27">
                <a:extLst>
                  <a:ext uri="{FF2B5EF4-FFF2-40B4-BE49-F238E27FC236}">
                    <a16:creationId xmlns:a16="http://schemas.microsoft.com/office/drawing/2014/main" id="{1A2D576B-F57F-A443-5829-DE3B9B59EDFA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76" name="Google Shape;313;p27">
                <a:extLst>
                  <a:ext uri="{FF2B5EF4-FFF2-40B4-BE49-F238E27FC236}">
                    <a16:creationId xmlns:a16="http://schemas.microsoft.com/office/drawing/2014/main" id="{7D9BD3AB-C870-FC50-AD27-D9988E56A2B7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77" name="Google Shape;314;p27">
                <a:extLst>
                  <a:ext uri="{FF2B5EF4-FFF2-40B4-BE49-F238E27FC236}">
                    <a16:creationId xmlns:a16="http://schemas.microsoft.com/office/drawing/2014/main" id="{EDFAC28A-C724-6004-8E74-FB7D9E8DB154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2804AD4-1F31-50BE-AF90-0B7ABE2385E9}"/>
                </a:ext>
              </a:extLst>
            </p:cNvPr>
            <p:cNvSpPr txBox="1"/>
            <p:nvPr/>
          </p:nvSpPr>
          <p:spPr>
            <a:xfrm>
              <a:off x="3877638" y="5564860"/>
              <a:ext cx="5306047" cy="826761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7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8" name="Google Shape;1408;p39">
            <a:extLst>
              <a:ext uri="{FF2B5EF4-FFF2-40B4-BE49-F238E27FC236}">
                <a16:creationId xmlns:a16="http://schemas.microsoft.com/office/drawing/2014/main" id="{C2478A37-2BF7-8F3F-2FAE-9BDF35EBD811}"/>
              </a:ext>
            </a:extLst>
          </p:cNvPr>
          <p:cNvGrpSpPr/>
          <p:nvPr/>
        </p:nvGrpSpPr>
        <p:grpSpPr>
          <a:xfrm flipH="1">
            <a:off x="6822963" y="3829908"/>
            <a:ext cx="1805754" cy="1610631"/>
            <a:chOff x="2178000" y="1370575"/>
            <a:chExt cx="1417475" cy="1417450"/>
          </a:xfrm>
        </p:grpSpPr>
        <p:sp>
          <p:nvSpPr>
            <p:cNvPr id="79" name="Google Shape;1409;p39">
              <a:extLst>
                <a:ext uri="{FF2B5EF4-FFF2-40B4-BE49-F238E27FC236}">
                  <a16:creationId xmlns:a16="http://schemas.microsoft.com/office/drawing/2014/main" id="{923CF08C-51B5-9B08-EF5C-A88775363AE9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0" name="Google Shape;1410;p39">
              <a:extLst>
                <a:ext uri="{FF2B5EF4-FFF2-40B4-BE49-F238E27FC236}">
                  <a16:creationId xmlns:a16="http://schemas.microsoft.com/office/drawing/2014/main" id="{2FDCAC83-7D47-E4A9-3C29-DE80A449ACA3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1" name="Google Shape;1411;p39">
              <a:extLst>
                <a:ext uri="{FF2B5EF4-FFF2-40B4-BE49-F238E27FC236}">
                  <a16:creationId xmlns:a16="http://schemas.microsoft.com/office/drawing/2014/main" id="{CC9204C5-5B65-B813-6C15-D65230266348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2" name="Google Shape;1412;p39">
              <a:extLst>
                <a:ext uri="{FF2B5EF4-FFF2-40B4-BE49-F238E27FC236}">
                  <a16:creationId xmlns:a16="http://schemas.microsoft.com/office/drawing/2014/main" id="{D993A3E6-F277-E022-28DC-3167A141616C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3" name="Google Shape;1413;p39">
              <a:extLst>
                <a:ext uri="{FF2B5EF4-FFF2-40B4-BE49-F238E27FC236}">
                  <a16:creationId xmlns:a16="http://schemas.microsoft.com/office/drawing/2014/main" id="{151538D1-D9C2-614A-DB41-347D3C9F9F3E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4" name="Google Shape;1414;p39">
              <a:extLst>
                <a:ext uri="{FF2B5EF4-FFF2-40B4-BE49-F238E27FC236}">
                  <a16:creationId xmlns:a16="http://schemas.microsoft.com/office/drawing/2014/main" id="{3C3BDB25-46A9-07A9-9506-3910AC067692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5" name="Google Shape;1415;p39">
              <a:extLst>
                <a:ext uri="{FF2B5EF4-FFF2-40B4-BE49-F238E27FC236}">
                  <a16:creationId xmlns:a16="http://schemas.microsoft.com/office/drawing/2014/main" id="{9D006B52-9AAE-BC5D-663C-510CA32C3459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6" name="Google Shape;1416;p39">
              <a:extLst>
                <a:ext uri="{FF2B5EF4-FFF2-40B4-BE49-F238E27FC236}">
                  <a16:creationId xmlns:a16="http://schemas.microsoft.com/office/drawing/2014/main" id="{009C6E80-8E63-E29D-DB38-11B87E4FD718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7" name="Google Shape;1417;p39">
              <a:extLst>
                <a:ext uri="{FF2B5EF4-FFF2-40B4-BE49-F238E27FC236}">
                  <a16:creationId xmlns:a16="http://schemas.microsoft.com/office/drawing/2014/main" id="{61FF8998-C631-5AB6-CFA3-800AEEF00A98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8" name="Google Shape;1418;p39">
              <a:extLst>
                <a:ext uri="{FF2B5EF4-FFF2-40B4-BE49-F238E27FC236}">
                  <a16:creationId xmlns:a16="http://schemas.microsoft.com/office/drawing/2014/main" id="{3F837775-817E-E8E4-951A-360675708F7C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9" name="Google Shape;1419;p39">
              <a:extLst>
                <a:ext uri="{FF2B5EF4-FFF2-40B4-BE49-F238E27FC236}">
                  <a16:creationId xmlns:a16="http://schemas.microsoft.com/office/drawing/2014/main" id="{04574DF9-3B2B-DE36-1F63-7DB2855A00B1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0" name="Google Shape;1420;p39">
              <a:extLst>
                <a:ext uri="{FF2B5EF4-FFF2-40B4-BE49-F238E27FC236}">
                  <a16:creationId xmlns:a16="http://schemas.microsoft.com/office/drawing/2014/main" id="{465385CD-0C09-5114-0301-7A8C67A50A68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1" name="Google Shape;1421;p39">
              <a:extLst>
                <a:ext uri="{FF2B5EF4-FFF2-40B4-BE49-F238E27FC236}">
                  <a16:creationId xmlns:a16="http://schemas.microsoft.com/office/drawing/2014/main" id="{9AC9F5C6-8E9B-17F1-938E-F09CE58FC90B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2" name="Google Shape;1422;p39">
              <a:extLst>
                <a:ext uri="{FF2B5EF4-FFF2-40B4-BE49-F238E27FC236}">
                  <a16:creationId xmlns:a16="http://schemas.microsoft.com/office/drawing/2014/main" id="{700E90A0-D9DB-ECD0-47A7-743A1B927B3D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93" name="Google Shape;118;p4">
            <a:extLst>
              <a:ext uri="{FF2B5EF4-FFF2-40B4-BE49-F238E27FC236}">
                <a16:creationId xmlns:a16="http://schemas.microsoft.com/office/drawing/2014/main" id="{69468DFF-D0E2-CAB3-DAAE-B36296DF8590}"/>
              </a:ext>
            </a:extLst>
          </p:cNvPr>
          <p:cNvSpPr/>
          <p:nvPr/>
        </p:nvSpPr>
        <p:spPr>
          <a:xfrm rot="19980337">
            <a:off x="9512631" y="5414670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Google Shape;118;p4">
            <a:extLst>
              <a:ext uri="{FF2B5EF4-FFF2-40B4-BE49-F238E27FC236}">
                <a16:creationId xmlns:a16="http://schemas.microsoft.com/office/drawing/2014/main" id="{1E0F6780-2ABA-DF79-611B-5BF2C3008B53}"/>
              </a:ext>
            </a:extLst>
          </p:cNvPr>
          <p:cNvSpPr/>
          <p:nvPr/>
        </p:nvSpPr>
        <p:spPr>
          <a:xfrm rot="19980337">
            <a:off x="9657703" y="2222421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5FBE8033-E0B7-318A-C12A-A6116D6A19FA}"/>
              </a:ext>
            </a:extLst>
          </p:cNvPr>
          <p:cNvGrpSpPr/>
          <p:nvPr/>
        </p:nvGrpSpPr>
        <p:grpSpPr>
          <a:xfrm>
            <a:off x="-693571" y="258857"/>
            <a:ext cx="13579140" cy="2103964"/>
            <a:chOff x="-693571" y="258857"/>
            <a:chExt cx="13579140" cy="2103964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4371CF6-959F-296A-DCCC-51765A410DAB}"/>
                </a:ext>
              </a:extLst>
            </p:cNvPr>
            <p:cNvSpPr/>
            <p:nvPr/>
          </p:nvSpPr>
          <p:spPr>
            <a:xfrm>
              <a:off x="-693571" y="258857"/>
              <a:ext cx="13579140" cy="1719865"/>
            </a:xfrm>
            <a:prstGeom prst="rect">
              <a:avLst/>
            </a:prstGeom>
            <a:solidFill>
              <a:srgbClr val="FFFF0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1686775-3806-8442-230F-77AD4AE6E993}"/>
                </a:ext>
              </a:extLst>
            </p:cNvPr>
            <p:cNvSpPr txBox="1"/>
            <p:nvPr/>
          </p:nvSpPr>
          <p:spPr>
            <a:xfrm>
              <a:off x="1003384" y="722392"/>
              <a:ext cx="10675635" cy="1123712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Tính</a:t>
              </a: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: 6 x 3 : 2 = ?</a:t>
              </a:r>
              <a:endPara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95" name="Picture 94">
              <a:hlinkClick r:id="rId5" action="ppaction://hlinksldjump"/>
              <a:extLst>
                <a:ext uri="{FF2B5EF4-FFF2-40B4-BE49-F238E27FC236}">
                  <a16:creationId xmlns:a16="http://schemas.microsoft.com/office/drawing/2014/main" id="{892FEB64-772E-4754-0D04-1726D5206F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0556" y="372801"/>
              <a:ext cx="1990020" cy="19900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654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93" grpId="0" animBg="1"/>
      <p:bldP spid="9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C1D243B2-748F-559A-C2C1-282EC8A3B486}"/>
              </a:ext>
            </a:extLst>
          </p:cNvPr>
          <p:cNvGrpSpPr/>
          <p:nvPr/>
        </p:nvGrpSpPr>
        <p:grpSpPr>
          <a:xfrm>
            <a:off x="3440388" y="3841659"/>
            <a:ext cx="8546543" cy="1364750"/>
            <a:chOff x="2098496" y="3659454"/>
            <a:chExt cx="8546543" cy="1198789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B116C137-75AB-72D2-DA99-317994BC8111}"/>
                </a:ext>
              </a:extLst>
            </p:cNvPr>
            <p:cNvSpPr/>
            <p:nvPr/>
          </p:nvSpPr>
          <p:spPr>
            <a:xfrm>
              <a:off x="2228688" y="380131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3" name="Google Shape;282;p27">
              <a:extLst>
                <a:ext uri="{FF2B5EF4-FFF2-40B4-BE49-F238E27FC236}">
                  <a16:creationId xmlns:a16="http://schemas.microsoft.com/office/drawing/2014/main" id="{1F5BE7CA-7E8E-576E-1981-AD71AFFAE4D9}"/>
                </a:ext>
              </a:extLst>
            </p:cNvPr>
            <p:cNvGrpSpPr/>
            <p:nvPr/>
          </p:nvGrpSpPr>
          <p:grpSpPr>
            <a:xfrm rot="-488383">
              <a:off x="2098496" y="3659454"/>
              <a:ext cx="1094690" cy="1171482"/>
              <a:chOff x="2769810" y="1396779"/>
              <a:chExt cx="508124" cy="605419"/>
            </a:xfrm>
          </p:grpSpPr>
          <p:sp>
            <p:nvSpPr>
              <p:cNvPr id="25" name="Google Shape;283;p27">
                <a:extLst>
                  <a:ext uri="{FF2B5EF4-FFF2-40B4-BE49-F238E27FC236}">
                    <a16:creationId xmlns:a16="http://schemas.microsoft.com/office/drawing/2014/main" id="{0A4C761D-A579-0CD1-A969-454CE28550C2}"/>
                  </a:ext>
                </a:extLst>
              </p:cNvPr>
              <p:cNvSpPr/>
              <p:nvPr/>
            </p:nvSpPr>
            <p:spPr>
              <a:xfrm>
                <a:off x="2769810" y="1396779"/>
                <a:ext cx="508124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6" name="Google Shape;284;p27">
                <a:extLst>
                  <a:ext uri="{FF2B5EF4-FFF2-40B4-BE49-F238E27FC236}">
                    <a16:creationId xmlns:a16="http://schemas.microsoft.com/office/drawing/2014/main" id="{8297E678-27AE-048C-05DF-18E2A0564194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7" name="Google Shape;285;p27">
                <a:extLst>
                  <a:ext uri="{FF2B5EF4-FFF2-40B4-BE49-F238E27FC236}">
                    <a16:creationId xmlns:a16="http://schemas.microsoft.com/office/drawing/2014/main" id="{6052E752-0B84-94F8-0312-B4D180C25415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8" name="Google Shape;286;p27">
                <a:extLst>
                  <a:ext uri="{FF2B5EF4-FFF2-40B4-BE49-F238E27FC236}">
                    <a16:creationId xmlns:a16="http://schemas.microsoft.com/office/drawing/2014/main" id="{0E501726-6A44-01E1-3207-BC700EEDDE83}"/>
                  </a:ext>
                </a:extLst>
              </p:cNvPr>
              <p:cNvSpPr/>
              <p:nvPr/>
            </p:nvSpPr>
            <p:spPr>
              <a:xfrm>
                <a:off x="2860581" y="1494559"/>
                <a:ext cx="392136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9" name="Google Shape;287;p27">
                <a:extLst>
                  <a:ext uri="{FF2B5EF4-FFF2-40B4-BE49-F238E27FC236}">
                    <a16:creationId xmlns:a16="http://schemas.microsoft.com/office/drawing/2014/main" id="{10E070EE-7039-6F1E-959C-A5BADFFBC7DD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0" name="Google Shape;288;p27">
                <a:extLst>
                  <a:ext uri="{FF2B5EF4-FFF2-40B4-BE49-F238E27FC236}">
                    <a16:creationId xmlns:a16="http://schemas.microsoft.com/office/drawing/2014/main" id="{A5F4193E-8000-BE02-62B4-26D53D4A332C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1" name="Google Shape;289;p27">
                <a:extLst>
                  <a:ext uri="{FF2B5EF4-FFF2-40B4-BE49-F238E27FC236}">
                    <a16:creationId xmlns:a16="http://schemas.microsoft.com/office/drawing/2014/main" id="{401A2BB8-0187-85D0-0560-137F9B6F2477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2" name="Google Shape;290;p27">
                <a:extLst>
                  <a:ext uri="{FF2B5EF4-FFF2-40B4-BE49-F238E27FC236}">
                    <a16:creationId xmlns:a16="http://schemas.microsoft.com/office/drawing/2014/main" id="{BF9C5157-F41E-4485-4DEF-F109E3385B3C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3" name="Google Shape;291;p27">
                <a:extLst>
                  <a:ext uri="{FF2B5EF4-FFF2-40B4-BE49-F238E27FC236}">
                    <a16:creationId xmlns:a16="http://schemas.microsoft.com/office/drawing/2014/main" id="{FDBEB4E4-1FD5-8BCC-008A-4EBC4DDA8706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4" name="Google Shape;292;p27">
                <a:extLst>
                  <a:ext uri="{FF2B5EF4-FFF2-40B4-BE49-F238E27FC236}">
                    <a16:creationId xmlns:a16="http://schemas.microsoft.com/office/drawing/2014/main" id="{01F2EB89-3C14-5473-AFAE-DA8FC8086F34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D0FD5D8-A7C3-6F46-A212-A20077D9FD75}"/>
                </a:ext>
              </a:extLst>
            </p:cNvPr>
            <p:cNvSpPr txBox="1"/>
            <p:nvPr/>
          </p:nvSpPr>
          <p:spPr>
            <a:xfrm>
              <a:off x="3877639" y="3935286"/>
              <a:ext cx="5306047" cy="868323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82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5CD5CE6-7705-1DEB-93FE-5CF567542DEC}"/>
              </a:ext>
            </a:extLst>
          </p:cNvPr>
          <p:cNvGrpSpPr/>
          <p:nvPr/>
        </p:nvGrpSpPr>
        <p:grpSpPr>
          <a:xfrm>
            <a:off x="196294" y="2197017"/>
            <a:ext cx="8819884" cy="1507248"/>
            <a:chOff x="1861723" y="2134893"/>
            <a:chExt cx="8819884" cy="1270717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FD590951-796E-9CCE-EE18-42E3A86889A3}"/>
                </a:ext>
              </a:extLst>
            </p:cNvPr>
            <p:cNvSpPr/>
            <p:nvPr/>
          </p:nvSpPr>
          <p:spPr>
            <a:xfrm>
              <a:off x="2265256" y="2348686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7" name="Google Shape;438;p31">
              <a:extLst>
                <a:ext uri="{FF2B5EF4-FFF2-40B4-BE49-F238E27FC236}">
                  <a16:creationId xmlns:a16="http://schemas.microsoft.com/office/drawing/2014/main" id="{5AD131C6-AFA7-81DC-EFC6-7D0580B52271}"/>
                </a:ext>
              </a:extLst>
            </p:cNvPr>
            <p:cNvGrpSpPr/>
            <p:nvPr/>
          </p:nvGrpSpPr>
          <p:grpSpPr>
            <a:xfrm>
              <a:off x="1861723" y="2134893"/>
              <a:ext cx="1371125" cy="1248645"/>
              <a:chOff x="1702688" y="1359262"/>
              <a:chExt cx="519674" cy="648887"/>
            </a:xfrm>
          </p:grpSpPr>
          <p:sp>
            <p:nvSpPr>
              <p:cNvPr id="39" name="Google Shape;439;p31">
                <a:extLst>
                  <a:ext uri="{FF2B5EF4-FFF2-40B4-BE49-F238E27FC236}">
                    <a16:creationId xmlns:a16="http://schemas.microsoft.com/office/drawing/2014/main" id="{654093A8-DAD0-6E70-FEAC-523AD7C73B86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0" name="Google Shape;440;p31">
                <a:extLst>
                  <a:ext uri="{FF2B5EF4-FFF2-40B4-BE49-F238E27FC236}">
                    <a16:creationId xmlns:a16="http://schemas.microsoft.com/office/drawing/2014/main" id="{D9A58BB4-0BE0-CDF9-6097-A008A489794D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1" name="Google Shape;441;p31">
                <a:extLst>
                  <a:ext uri="{FF2B5EF4-FFF2-40B4-BE49-F238E27FC236}">
                    <a16:creationId xmlns:a16="http://schemas.microsoft.com/office/drawing/2014/main" id="{57D90EA6-44C8-0DAD-32C6-D4288C73C1F8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2" name="Google Shape;442;p31">
                <a:extLst>
                  <a:ext uri="{FF2B5EF4-FFF2-40B4-BE49-F238E27FC236}">
                    <a16:creationId xmlns:a16="http://schemas.microsoft.com/office/drawing/2014/main" id="{8F7D06EC-F1EC-F235-CE0C-695765DD9DE5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3" name="Google Shape;443;p31">
                <a:extLst>
                  <a:ext uri="{FF2B5EF4-FFF2-40B4-BE49-F238E27FC236}">
                    <a16:creationId xmlns:a16="http://schemas.microsoft.com/office/drawing/2014/main" id="{79A93F92-5558-717E-F5BE-5F4F97D8E110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4" name="Google Shape;444;p31">
                <a:extLst>
                  <a:ext uri="{FF2B5EF4-FFF2-40B4-BE49-F238E27FC236}">
                    <a16:creationId xmlns:a16="http://schemas.microsoft.com/office/drawing/2014/main" id="{C3E9A8D3-1F70-1D2D-B64E-E31004373EBD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5" name="Google Shape;445;p31">
                <a:extLst>
                  <a:ext uri="{FF2B5EF4-FFF2-40B4-BE49-F238E27FC236}">
                    <a16:creationId xmlns:a16="http://schemas.microsoft.com/office/drawing/2014/main" id="{1D795A98-ED7D-FA7F-A798-6D6B51D469CD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6" name="Google Shape;446;p31">
                <a:extLst>
                  <a:ext uri="{FF2B5EF4-FFF2-40B4-BE49-F238E27FC236}">
                    <a16:creationId xmlns:a16="http://schemas.microsoft.com/office/drawing/2014/main" id="{27349DDA-5032-37E9-5EF6-598DC6855DBA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7" name="Google Shape;447;p31">
                <a:extLst>
                  <a:ext uri="{FF2B5EF4-FFF2-40B4-BE49-F238E27FC236}">
                    <a16:creationId xmlns:a16="http://schemas.microsoft.com/office/drawing/2014/main" id="{5BE4FA1F-8F6D-D8DC-B7F9-62172DBA591A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8" name="Google Shape;448;p31">
                <a:extLst>
                  <a:ext uri="{FF2B5EF4-FFF2-40B4-BE49-F238E27FC236}">
                    <a16:creationId xmlns:a16="http://schemas.microsoft.com/office/drawing/2014/main" id="{2ECEAFEF-6852-A33B-0FB1-AE08C9A26318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9" name="Google Shape;449;p31">
                <a:extLst>
                  <a:ext uri="{FF2B5EF4-FFF2-40B4-BE49-F238E27FC236}">
                    <a16:creationId xmlns:a16="http://schemas.microsoft.com/office/drawing/2014/main" id="{2CF2D8C1-AD36-50E5-2901-654088485E48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50" name="Google Shape;450;p31">
                <a:extLst>
                  <a:ext uri="{FF2B5EF4-FFF2-40B4-BE49-F238E27FC236}">
                    <a16:creationId xmlns:a16="http://schemas.microsoft.com/office/drawing/2014/main" id="{0EF9CB73-13F0-192B-81A1-DC12C175B94F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51" name="Google Shape;451;p31">
                <a:extLst>
                  <a:ext uri="{FF2B5EF4-FFF2-40B4-BE49-F238E27FC236}">
                    <a16:creationId xmlns:a16="http://schemas.microsoft.com/office/drawing/2014/main" id="{6674E2B8-CCBD-01EB-AB06-8C8C4E672BE3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52" name="Google Shape;452;p31">
                <a:extLst>
                  <a:ext uri="{FF2B5EF4-FFF2-40B4-BE49-F238E27FC236}">
                    <a16:creationId xmlns:a16="http://schemas.microsoft.com/office/drawing/2014/main" id="{9267773E-3881-3D95-17CC-8ECF5F8FE8B5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53" name="Google Shape;453;p31">
                <a:extLst>
                  <a:ext uri="{FF2B5EF4-FFF2-40B4-BE49-F238E27FC236}">
                    <a16:creationId xmlns:a16="http://schemas.microsoft.com/office/drawing/2014/main" id="{7B2EF4BB-C833-FF53-0CD8-77B20C514DB6}"/>
                  </a:ext>
                </a:extLst>
              </p:cNvPr>
              <p:cNvSpPr/>
              <p:nvPr/>
            </p:nvSpPr>
            <p:spPr>
              <a:xfrm>
                <a:off x="1756252" y="1485389"/>
                <a:ext cx="441996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BA69331-7FCB-BEC3-E92F-EA285263B32D}"/>
                </a:ext>
              </a:extLst>
            </p:cNvPr>
            <p:cNvSpPr txBox="1"/>
            <p:nvPr/>
          </p:nvSpPr>
          <p:spPr>
            <a:xfrm>
              <a:off x="3869471" y="2523340"/>
              <a:ext cx="5306047" cy="803829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81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CFDA4EC-A277-F10A-2771-117F04601AAB}"/>
              </a:ext>
            </a:extLst>
          </p:cNvPr>
          <p:cNvGrpSpPr/>
          <p:nvPr/>
        </p:nvGrpSpPr>
        <p:grpSpPr>
          <a:xfrm>
            <a:off x="364803" y="5097554"/>
            <a:ext cx="8973766" cy="1626618"/>
            <a:chOff x="1612674" y="5184381"/>
            <a:chExt cx="8973766" cy="1409055"/>
          </a:xfrm>
        </p:grpSpPr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9BCEB223-BBFC-039C-0E5B-7C349C320707}"/>
                </a:ext>
              </a:extLst>
            </p:cNvPr>
            <p:cNvSpPr/>
            <p:nvPr/>
          </p:nvSpPr>
          <p:spPr>
            <a:xfrm>
              <a:off x="2170089" y="547984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6" name="Google Shape;293;p27">
              <a:extLst>
                <a:ext uri="{FF2B5EF4-FFF2-40B4-BE49-F238E27FC236}">
                  <a16:creationId xmlns:a16="http://schemas.microsoft.com/office/drawing/2014/main" id="{B38CC949-5A8F-FBF2-2724-6B274FFD5872}"/>
                </a:ext>
              </a:extLst>
            </p:cNvPr>
            <p:cNvGrpSpPr/>
            <p:nvPr/>
          </p:nvGrpSpPr>
          <p:grpSpPr>
            <a:xfrm rot="21403310">
              <a:off x="1612674" y="5184381"/>
              <a:ext cx="1724419" cy="1409055"/>
              <a:chOff x="3676506" y="1404273"/>
              <a:chExt cx="792384" cy="610489"/>
            </a:xfrm>
          </p:grpSpPr>
          <p:sp>
            <p:nvSpPr>
              <p:cNvPr id="58" name="Google Shape;294;p27">
                <a:extLst>
                  <a:ext uri="{FF2B5EF4-FFF2-40B4-BE49-F238E27FC236}">
                    <a16:creationId xmlns:a16="http://schemas.microsoft.com/office/drawing/2014/main" id="{5445B8A5-8E71-9E7B-6A66-09F29937C07A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59" name="Google Shape;295;p27">
                <a:extLst>
                  <a:ext uri="{FF2B5EF4-FFF2-40B4-BE49-F238E27FC236}">
                    <a16:creationId xmlns:a16="http://schemas.microsoft.com/office/drawing/2014/main" id="{9EEE9F9F-D655-1B30-13F3-B5425978D731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0" name="Google Shape;296;p27">
                <a:extLst>
                  <a:ext uri="{FF2B5EF4-FFF2-40B4-BE49-F238E27FC236}">
                    <a16:creationId xmlns:a16="http://schemas.microsoft.com/office/drawing/2014/main" id="{22380462-FAF3-A75E-46E0-2AEAFA216527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1" name="Google Shape;297;p27">
                <a:extLst>
                  <a:ext uri="{FF2B5EF4-FFF2-40B4-BE49-F238E27FC236}">
                    <a16:creationId xmlns:a16="http://schemas.microsoft.com/office/drawing/2014/main" id="{93D0F105-7B11-0D15-6ABC-E32F4E4DE5A3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2" name="Google Shape;298;p27">
                <a:extLst>
                  <a:ext uri="{FF2B5EF4-FFF2-40B4-BE49-F238E27FC236}">
                    <a16:creationId xmlns:a16="http://schemas.microsoft.com/office/drawing/2014/main" id="{22449808-B52E-57B1-D3AC-750D562C62A3}"/>
                  </a:ext>
                </a:extLst>
              </p:cNvPr>
              <p:cNvSpPr/>
              <p:nvPr/>
            </p:nvSpPr>
            <p:spPr>
              <a:xfrm>
                <a:off x="3891994" y="1453648"/>
                <a:ext cx="480306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3" name="Google Shape;299;p27">
                <a:extLst>
                  <a:ext uri="{FF2B5EF4-FFF2-40B4-BE49-F238E27FC236}">
                    <a16:creationId xmlns:a16="http://schemas.microsoft.com/office/drawing/2014/main" id="{987AB54E-F596-F312-7384-958823E42375}"/>
                  </a:ext>
                </a:extLst>
              </p:cNvPr>
              <p:cNvSpPr/>
              <p:nvPr/>
            </p:nvSpPr>
            <p:spPr>
              <a:xfrm>
                <a:off x="3676506" y="1453648"/>
                <a:ext cx="721482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4" name="Google Shape;300;p27">
                <a:extLst>
                  <a:ext uri="{FF2B5EF4-FFF2-40B4-BE49-F238E27FC236}">
                    <a16:creationId xmlns:a16="http://schemas.microsoft.com/office/drawing/2014/main" id="{C99FF2D7-AEDB-E8AA-D96C-B0831D9F0B2E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5" name="Google Shape;301;p27">
                <a:extLst>
                  <a:ext uri="{FF2B5EF4-FFF2-40B4-BE49-F238E27FC236}">
                    <a16:creationId xmlns:a16="http://schemas.microsoft.com/office/drawing/2014/main" id="{A2DDAAEE-D088-561E-1BDB-ED07EB38E91A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6" name="Google Shape;302;p27">
                <a:extLst>
                  <a:ext uri="{FF2B5EF4-FFF2-40B4-BE49-F238E27FC236}">
                    <a16:creationId xmlns:a16="http://schemas.microsoft.com/office/drawing/2014/main" id="{07621602-8F5C-D40D-B3D9-0D0FFA8B6C82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7" name="Google Shape;303;p27">
                <a:extLst>
                  <a:ext uri="{FF2B5EF4-FFF2-40B4-BE49-F238E27FC236}">
                    <a16:creationId xmlns:a16="http://schemas.microsoft.com/office/drawing/2014/main" id="{E9C6D847-17E5-72E9-2FAC-72E324C449CD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8" name="Google Shape;304;p27">
                <a:extLst>
                  <a:ext uri="{FF2B5EF4-FFF2-40B4-BE49-F238E27FC236}">
                    <a16:creationId xmlns:a16="http://schemas.microsoft.com/office/drawing/2014/main" id="{3CC276B9-C69E-3552-4465-F18ED642D03A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9" name="Google Shape;305;p27">
                <a:extLst>
                  <a:ext uri="{FF2B5EF4-FFF2-40B4-BE49-F238E27FC236}">
                    <a16:creationId xmlns:a16="http://schemas.microsoft.com/office/drawing/2014/main" id="{26D31304-E984-A156-EFE6-28C16C6ABFE6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70" name="Google Shape;306;p27">
                <a:extLst>
                  <a:ext uri="{FF2B5EF4-FFF2-40B4-BE49-F238E27FC236}">
                    <a16:creationId xmlns:a16="http://schemas.microsoft.com/office/drawing/2014/main" id="{E98ABBB1-18A8-35B9-3860-5C9C14DD6D73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71" name="Google Shape;307;p27">
                <a:extLst>
                  <a:ext uri="{FF2B5EF4-FFF2-40B4-BE49-F238E27FC236}">
                    <a16:creationId xmlns:a16="http://schemas.microsoft.com/office/drawing/2014/main" id="{54175451-D514-C055-90A4-203ACE0D804F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72" name="Google Shape;308;p27">
                <a:extLst>
                  <a:ext uri="{FF2B5EF4-FFF2-40B4-BE49-F238E27FC236}">
                    <a16:creationId xmlns:a16="http://schemas.microsoft.com/office/drawing/2014/main" id="{794F76E6-F9B9-009C-FB11-AFEF729C4E36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73" name="Google Shape;309;p27">
                <a:extLst>
                  <a:ext uri="{FF2B5EF4-FFF2-40B4-BE49-F238E27FC236}">
                    <a16:creationId xmlns:a16="http://schemas.microsoft.com/office/drawing/2014/main" id="{50CC958B-A41E-E411-DD4B-7A50D912F278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74" name="Google Shape;310;p27">
                <a:extLst>
                  <a:ext uri="{FF2B5EF4-FFF2-40B4-BE49-F238E27FC236}">
                    <a16:creationId xmlns:a16="http://schemas.microsoft.com/office/drawing/2014/main" id="{F2737650-0A22-3F17-EC6D-B3DE1AC85E5D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75" name="Google Shape;311;p27">
                <a:extLst>
                  <a:ext uri="{FF2B5EF4-FFF2-40B4-BE49-F238E27FC236}">
                    <a16:creationId xmlns:a16="http://schemas.microsoft.com/office/drawing/2014/main" id="{F6408E10-FCBB-3BE6-6FB2-B15743887AA4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76" name="Google Shape;312;p27">
                <a:extLst>
                  <a:ext uri="{FF2B5EF4-FFF2-40B4-BE49-F238E27FC236}">
                    <a16:creationId xmlns:a16="http://schemas.microsoft.com/office/drawing/2014/main" id="{4B4AD3FA-EFD3-7F10-EC91-598EDFD040CB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77" name="Google Shape;313;p27">
                <a:extLst>
                  <a:ext uri="{FF2B5EF4-FFF2-40B4-BE49-F238E27FC236}">
                    <a16:creationId xmlns:a16="http://schemas.microsoft.com/office/drawing/2014/main" id="{2BE6A232-4057-49D8-5E98-80064C70F3E2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78" name="Google Shape;314;p27">
                <a:extLst>
                  <a:ext uri="{FF2B5EF4-FFF2-40B4-BE49-F238E27FC236}">
                    <a16:creationId xmlns:a16="http://schemas.microsoft.com/office/drawing/2014/main" id="{8142CA0F-805E-E6B3-D8DC-D8DD9622B79B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17F94FC-A3B1-8B1A-249E-7C18AF058245}"/>
                </a:ext>
              </a:extLst>
            </p:cNvPr>
            <p:cNvSpPr txBox="1"/>
            <p:nvPr/>
          </p:nvSpPr>
          <p:spPr>
            <a:xfrm>
              <a:off x="3877638" y="5564860"/>
              <a:ext cx="5306047" cy="825927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83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9" name="Google Shape;1408;p39">
            <a:extLst>
              <a:ext uri="{FF2B5EF4-FFF2-40B4-BE49-F238E27FC236}">
                <a16:creationId xmlns:a16="http://schemas.microsoft.com/office/drawing/2014/main" id="{35C9ED2D-3065-1429-522E-9A75A0CC80BF}"/>
              </a:ext>
            </a:extLst>
          </p:cNvPr>
          <p:cNvGrpSpPr/>
          <p:nvPr/>
        </p:nvGrpSpPr>
        <p:grpSpPr>
          <a:xfrm flipH="1">
            <a:off x="7150118" y="5348371"/>
            <a:ext cx="1805754" cy="1610631"/>
            <a:chOff x="2178000" y="1370575"/>
            <a:chExt cx="1417475" cy="1417450"/>
          </a:xfrm>
        </p:grpSpPr>
        <p:sp>
          <p:nvSpPr>
            <p:cNvPr id="80" name="Google Shape;1409;p39">
              <a:extLst>
                <a:ext uri="{FF2B5EF4-FFF2-40B4-BE49-F238E27FC236}">
                  <a16:creationId xmlns:a16="http://schemas.microsoft.com/office/drawing/2014/main" id="{9BC4F281-F2DE-9434-CE29-21D094A3851C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1" name="Google Shape;1410;p39">
              <a:extLst>
                <a:ext uri="{FF2B5EF4-FFF2-40B4-BE49-F238E27FC236}">
                  <a16:creationId xmlns:a16="http://schemas.microsoft.com/office/drawing/2014/main" id="{7CBDEB4E-FB39-4F32-6B18-2FDDF368C8D8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2" name="Google Shape;1411;p39">
              <a:extLst>
                <a:ext uri="{FF2B5EF4-FFF2-40B4-BE49-F238E27FC236}">
                  <a16:creationId xmlns:a16="http://schemas.microsoft.com/office/drawing/2014/main" id="{DD2A5313-519F-17A8-0BD9-97CF3D16DFE3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3" name="Google Shape;1412;p39">
              <a:extLst>
                <a:ext uri="{FF2B5EF4-FFF2-40B4-BE49-F238E27FC236}">
                  <a16:creationId xmlns:a16="http://schemas.microsoft.com/office/drawing/2014/main" id="{80B67492-4BDB-CE50-DF7E-74363D67320F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4" name="Google Shape;1413;p39">
              <a:extLst>
                <a:ext uri="{FF2B5EF4-FFF2-40B4-BE49-F238E27FC236}">
                  <a16:creationId xmlns:a16="http://schemas.microsoft.com/office/drawing/2014/main" id="{4B8F8EAE-4563-E7CA-465E-CF932451D454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5" name="Google Shape;1414;p39">
              <a:extLst>
                <a:ext uri="{FF2B5EF4-FFF2-40B4-BE49-F238E27FC236}">
                  <a16:creationId xmlns:a16="http://schemas.microsoft.com/office/drawing/2014/main" id="{39BF3084-BED9-863C-BB10-3DD4CED884FF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6" name="Google Shape;1415;p39">
              <a:extLst>
                <a:ext uri="{FF2B5EF4-FFF2-40B4-BE49-F238E27FC236}">
                  <a16:creationId xmlns:a16="http://schemas.microsoft.com/office/drawing/2014/main" id="{A75EE300-E1E1-83E4-8F1B-017349E9F5BF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7" name="Google Shape;1416;p39">
              <a:extLst>
                <a:ext uri="{FF2B5EF4-FFF2-40B4-BE49-F238E27FC236}">
                  <a16:creationId xmlns:a16="http://schemas.microsoft.com/office/drawing/2014/main" id="{AA857DC8-B523-585E-5CD3-E05C0CB010CD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8" name="Google Shape;1417;p39">
              <a:extLst>
                <a:ext uri="{FF2B5EF4-FFF2-40B4-BE49-F238E27FC236}">
                  <a16:creationId xmlns:a16="http://schemas.microsoft.com/office/drawing/2014/main" id="{27475FEB-9744-424F-CDE8-2C33A9EFA12A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9" name="Google Shape;1418;p39">
              <a:extLst>
                <a:ext uri="{FF2B5EF4-FFF2-40B4-BE49-F238E27FC236}">
                  <a16:creationId xmlns:a16="http://schemas.microsoft.com/office/drawing/2014/main" id="{65239C90-10D3-3056-C902-E5DD967B9841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0" name="Google Shape;1419;p39">
              <a:extLst>
                <a:ext uri="{FF2B5EF4-FFF2-40B4-BE49-F238E27FC236}">
                  <a16:creationId xmlns:a16="http://schemas.microsoft.com/office/drawing/2014/main" id="{1169E778-573E-F039-51A6-8F3D67CB7FF4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1" name="Google Shape;1420;p39">
              <a:extLst>
                <a:ext uri="{FF2B5EF4-FFF2-40B4-BE49-F238E27FC236}">
                  <a16:creationId xmlns:a16="http://schemas.microsoft.com/office/drawing/2014/main" id="{38EA7D83-3334-766B-7B16-A75816BDF782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2" name="Google Shape;1421;p39">
              <a:extLst>
                <a:ext uri="{FF2B5EF4-FFF2-40B4-BE49-F238E27FC236}">
                  <a16:creationId xmlns:a16="http://schemas.microsoft.com/office/drawing/2014/main" id="{78365350-64EA-F694-86EE-EB8CF488AFC7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3" name="Google Shape;1422;p39">
              <a:extLst>
                <a:ext uri="{FF2B5EF4-FFF2-40B4-BE49-F238E27FC236}">
                  <a16:creationId xmlns:a16="http://schemas.microsoft.com/office/drawing/2014/main" id="{09893285-86B9-2DDE-E877-C2F2A6127E18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94" name="Google Shape;118;p4">
            <a:extLst>
              <a:ext uri="{FF2B5EF4-FFF2-40B4-BE49-F238E27FC236}">
                <a16:creationId xmlns:a16="http://schemas.microsoft.com/office/drawing/2014/main" id="{21A53009-AF69-C48E-E688-E9ECE216F03D}"/>
              </a:ext>
            </a:extLst>
          </p:cNvPr>
          <p:cNvSpPr/>
          <p:nvPr/>
        </p:nvSpPr>
        <p:spPr>
          <a:xfrm rot="19980337">
            <a:off x="10096434" y="3778926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9E6FC00E-EB73-4CD7-A805-52C164B9C4C9}"/>
              </a:ext>
            </a:extLst>
          </p:cNvPr>
          <p:cNvGrpSpPr/>
          <p:nvPr/>
        </p:nvGrpSpPr>
        <p:grpSpPr>
          <a:xfrm>
            <a:off x="-693571" y="258857"/>
            <a:ext cx="13579140" cy="2207417"/>
            <a:chOff x="-693571" y="258857"/>
            <a:chExt cx="13579140" cy="220741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B513573-BCD9-445B-BAC8-6557DDE11B53}"/>
                </a:ext>
              </a:extLst>
            </p:cNvPr>
            <p:cNvSpPr/>
            <p:nvPr/>
          </p:nvSpPr>
          <p:spPr>
            <a:xfrm>
              <a:off x="-693571" y="258857"/>
              <a:ext cx="13579140" cy="1719865"/>
            </a:xfrm>
            <a:prstGeom prst="rect">
              <a:avLst/>
            </a:prstGeom>
            <a:solidFill>
              <a:srgbClr val="00B0F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A8EDF4F-38F1-0B74-B2C7-0F492A67D527}"/>
                </a:ext>
              </a:extLst>
            </p:cNvPr>
            <p:cNvSpPr txBox="1"/>
            <p:nvPr/>
          </p:nvSpPr>
          <p:spPr>
            <a:xfrm>
              <a:off x="1003384" y="722392"/>
              <a:ext cx="10675635" cy="1021556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Tính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: 547 – 264 – 200 = ?</a:t>
              </a:r>
              <a:endPara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96" name="Picture 95">
              <a:hlinkClick r:id="rId4" action="ppaction://hlinksldjump"/>
              <a:extLst>
                <a:ext uri="{FF2B5EF4-FFF2-40B4-BE49-F238E27FC236}">
                  <a16:creationId xmlns:a16="http://schemas.microsoft.com/office/drawing/2014/main" id="{336DA2D6-C22D-E747-DEF3-588F280E59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0144" y="332114"/>
              <a:ext cx="2134160" cy="2134160"/>
            </a:xfrm>
            <a:prstGeom prst="rect">
              <a:avLst/>
            </a:prstGeom>
          </p:spPr>
        </p:pic>
      </p:grpSp>
      <p:sp>
        <p:nvSpPr>
          <p:cNvPr id="97" name="Google Shape;118;p4">
            <a:extLst>
              <a:ext uri="{FF2B5EF4-FFF2-40B4-BE49-F238E27FC236}">
                <a16:creationId xmlns:a16="http://schemas.microsoft.com/office/drawing/2014/main" id="{04343CA0-0DB8-ED8F-B49C-E3DFD4AF16B2}"/>
              </a:ext>
            </a:extLst>
          </p:cNvPr>
          <p:cNvSpPr/>
          <p:nvPr/>
        </p:nvSpPr>
        <p:spPr>
          <a:xfrm rot="19980337">
            <a:off x="6824457" y="2263698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28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94" grpId="0" animBg="1"/>
      <p:bldP spid="9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3178696-FBF2-7D22-7DAF-B42FB1164B24}"/>
              </a:ext>
            </a:extLst>
          </p:cNvPr>
          <p:cNvGrpSpPr/>
          <p:nvPr/>
        </p:nvGrpSpPr>
        <p:grpSpPr>
          <a:xfrm>
            <a:off x="1892879" y="3745121"/>
            <a:ext cx="8546543" cy="1364750"/>
            <a:chOff x="2098496" y="3659454"/>
            <a:chExt cx="8546543" cy="1198789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FB0177BB-906D-74D1-7AFC-72E2157824D9}"/>
                </a:ext>
              </a:extLst>
            </p:cNvPr>
            <p:cNvSpPr/>
            <p:nvPr/>
          </p:nvSpPr>
          <p:spPr>
            <a:xfrm>
              <a:off x="2228688" y="380131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" name="Google Shape;282;p27">
              <a:extLst>
                <a:ext uri="{FF2B5EF4-FFF2-40B4-BE49-F238E27FC236}">
                  <a16:creationId xmlns:a16="http://schemas.microsoft.com/office/drawing/2014/main" id="{7E97E676-8A4B-8906-2FE4-22950AA1E9D9}"/>
                </a:ext>
              </a:extLst>
            </p:cNvPr>
            <p:cNvGrpSpPr/>
            <p:nvPr/>
          </p:nvGrpSpPr>
          <p:grpSpPr>
            <a:xfrm rot="-488383">
              <a:off x="2098496" y="3659454"/>
              <a:ext cx="1094690" cy="1171482"/>
              <a:chOff x="2769810" y="1396779"/>
              <a:chExt cx="508124" cy="605419"/>
            </a:xfrm>
          </p:grpSpPr>
          <p:sp>
            <p:nvSpPr>
              <p:cNvPr id="11" name="Google Shape;283;p27">
                <a:extLst>
                  <a:ext uri="{FF2B5EF4-FFF2-40B4-BE49-F238E27FC236}">
                    <a16:creationId xmlns:a16="http://schemas.microsoft.com/office/drawing/2014/main" id="{88DB6699-3482-9B94-81E8-3037E2FF73DC}"/>
                  </a:ext>
                </a:extLst>
              </p:cNvPr>
              <p:cNvSpPr/>
              <p:nvPr/>
            </p:nvSpPr>
            <p:spPr>
              <a:xfrm>
                <a:off x="2769810" y="1396779"/>
                <a:ext cx="508124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2" name="Google Shape;284;p27">
                <a:extLst>
                  <a:ext uri="{FF2B5EF4-FFF2-40B4-BE49-F238E27FC236}">
                    <a16:creationId xmlns:a16="http://schemas.microsoft.com/office/drawing/2014/main" id="{AA9A3EC6-AC1A-4202-1B12-828B85E36C9B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3" name="Google Shape;285;p27">
                <a:extLst>
                  <a:ext uri="{FF2B5EF4-FFF2-40B4-BE49-F238E27FC236}">
                    <a16:creationId xmlns:a16="http://schemas.microsoft.com/office/drawing/2014/main" id="{B354B04B-4652-E697-1795-89069AAF529B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4" name="Google Shape;286;p27">
                <a:extLst>
                  <a:ext uri="{FF2B5EF4-FFF2-40B4-BE49-F238E27FC236}">
                    <a16:creationId xmlns:a16="http://schemas.microsoft.com/office/drawing/2014/main" id="{2A187252-60EF-5E37-706E-4DA8AC503358}"/>
                  </a:ext>
                </a:extLst>
              </p:cNvPr>
              <p:cNvSpPr/>
              <p:nvPr/>
            </p:nvSpPr>
            <p:spPr>
              <a:xfrm>
                <a:off x="2860581" y="1494559"/>
                <a:ext cx="392136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5" name="Google Shape;287;p27">
                <a:extLst>
                  <a:ext uri="{FF2B5EF4-FFF2-40B4-BE49-F238E27FC236}">
                    <a16:creationId xmlns:a16="http://schemas.microsoft.com/office/drawing/2014/main" id="{DC73BF94-13C1-D2E1-B6C0-9FA6BF5A1C9C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6" name="Google Shape;288;p27">
                <a:extLst>
                  <a:ext uri="{FF2B5EF4-FFF2-40B4-BE49-F238E27FC236}">
                    <a16:creationId xmlns:a16="http://schemas.microsoft.com/office/drawing/2014/main" id="{00B3FA94-7622-81A9-8674-149E70557929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7" name="Google Shape;289;p27">
                <a:extLst>
                  <a:ext uri="{FF2B5EF4-FFF2-40B4-BE49-F238E27FC236}">
                    <a16:creationId xmlns:a16="http://schemas.microsoft.com/office/drawing/2014/main" id="{F894E2D6-112E-8664-70D0-76D336008CB9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8" name="Google Shape;290;p27">
                <a:extLst>
                  <a:ext uri="{FF2B5EF4-FFF2-40B4-BE49-F238E27FC236}">
                    <a16:creationId xmlns:a16="http://schemas.microsoft.com/office/drawing/2014/main" id="{F9C95836-8CF2-206A-A12F-330EB1FBD234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9" name="Google Shape;291;p27">
                <a:extLst>
                  <a:ext uri="{FF2B5EF4-FFF2-40B4-BE49-F238E27FC236}">
                    <a16:creationId xmlns:a16="http://schemas.microsoft.com/office/drawing/2014/main" id="{FF2ECAC5-B428-331E-A2DD-DBDFA7927F2D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0" name="Google Shape;292;p27">
                <a:extLst>
                  <a:ext uri="{FF2B5EF4-FFF2-40B4-BE49-F238E27FC236}">
                    <a16:creationId xmlns:a16="http://schemas.microsoft.com/office/drawing/2014/main" id="{41EB5D8E-0A0E-68F3-7B6F-05B82D82C4E5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11DAFA5-A135-FCE4-69AC-CAE9E20165F5}"/>
                </a:ext>
              </a:extLst>
            </p:cNvPr>
            <p:cNvSpPr txBox="1"/>
            <p:nvPr/>
          </p:nvSpPr>
          <p:spPr>
            <a:xfrm>
              <a:off x="3877639" y="3935286"/>
              <a:ext cx="5306047" cy="868323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000" b="1" dirty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30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0FC26B6-BB1B-DD2F-8E82-1467A38453BB}"/>
              </a:ext>
            </a:extLst>
          </p:cNvPr>
          <p:cNvGrpSpPr/>
          <p:nvPr/>
        </p:nvGrpSpPr>
        <p:grpSpPr>
          <a:xfrm>
            <a:off x="573990" y="2142550"/>
            <a:ext cx="8819884" cy="1507248"/>
            <a:chOff x="1861723" y="2134893"/>
            <a:chExt cx="8819884" cy="1270717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C89FA5BC-7F7C-2DC5-D15F-5E162619542E}"/>
                </a:ext>
              </a:extLst>
            </p:cNvPr>
            <p:cNvSpPr/>
            <p:nvPr/>
          </p:nvSpPr>
          <p:spPr>
            <a:xfrm>
              <a:off x="2265256" y="2348686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3" name="Google Shape;438;p31">
              <a:extLst>
                <a:ext uri="{FF2B5EF4-FFF2-40B4-BE49-F238E27FC236}">
                  <a16:creationId xmlns:a16="http://schemas.microsoft.com/office/drawing/2014/main" id="{FBBE2949-1D56-FD0C-B3FB-FEF32E24C236}"/>
                </a:ext>
              </a:extLst>
            </p:cNvPr>
            <p:cNvGrpSpPr/>
            <p:nvPr/>
          </p:nvGrpSpPr>
          <p:grpSpPr>
            <a:xfrm>
              <a:off x="1861723" y="2134893"/>
              <a:ext cx="1371125" cy="1248645"/>
              <a:chOff x="1702688" y="1359262"/>
              <a:chExt cx="519674" cy="648887"/>
            </a:xfrm>
          </p:grpSpPr>
          <p:sp>
            <p:nvSpPr>
              <p:cNvPr id="25" name="Google Shape;439;p31">
                <a:extLst>
                  <a:ext uri="{FF2B5EF4-FFF2-40B4-BE49-F238E27FC236}">
                    <a16:creationId xmlns:a16="http://schemas.microsoft.com/office/drawing/2014/main" id="{D2C9DA83-DD69-F7A3-A698-63C9574260C9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6" name="Google Shape;440;p31">
                <a:extLst>
                  <a:ext uri="{FF2B5EF4-FFF2-40B4-BE49-F238E27FC236}">
                    <a16:creationId xmlns:a16="http://schemas.microsoft.com/office/drawing/2014/main" id="{B1DC03F7-2D71-A339-B410-1ED76325717C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7" name="Google Shape;441;p31">
                <a:extLst>
                  <a:ext uri="{FF2B5EF4-FFF2-40B4-BE49-F238E27FC236}">
                    <a16:creationId xmlns:a16="http://schemas.microsoft.com/office/drawing/2014/main" id="{B04B0039-D8E0-284F-10B4-296CDB56DBA2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8" name="Google Shape;442;p31">
                <a:extLst>
                  <a:ext uri="{FF2B5EF4-FFF2-40B4-BE49-F238E27FC236}">
                    <a16:creationId xmlns:a16="http://schemas.microsoft.com/office/drawing/2014/main" id="{28BD3113-4BEF-E625-6472-A018643C08D7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9" name="Google Shape;443;p31">
                <a:extLst>
                  <a:ext uri="{FF2B5EF4-FFF2-40B4-BE49-F238E27FC236}">
                    <a16:creationId xmlns:a16="http://schemas.microsoft.com/office/drawing/2014/main" id="{798A0831-E7F3-F1D4-8092-C3B329F91A42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0" name="Google Shape;444;p31">
                <a:extLst>
                  <a:ext uri="{FF2B5EF4-FFF2-40B4-BE49-F238E27FC236}">
                    <a16:creationId xmlns:a16="http://schemas.microsoft.com/office/drawing/2014/main" id="{106FC84C-E2D0-4150-9CA6-94A01E33AFFC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1" name="Google Shape;445;p31">
                <a:extLst>
                  <a:ext uri="{FF2B5EF4-FFF2-40B4-BE49-F238E27FC236}">
                    <a16:creationId xmlns:a16="http://schemas.microsoft.com/office/drawing/2014/main" id="{63C25818-A9B4-649F-8D29-F88B0A2ABA67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2" name="Google Shape;446;p31">
                <a:extLst>
                  <a:ext uri="{FF2B5EF4-FFF2-40B4-BE49-F238E27FC236}">
                    <a16:creationId xmlns:a16="http://schemas.microsoft.com/office/drawing/2014/main" id="{648B93EC-335B-A499-FF05-2E556B045241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3" name="Google Shape;447;p31">
                <a:extLst>
                  <a:ext uri="{FF2B5EF4-FFF2-40B4-BE49-F238E27FC236}">
                    <a16:creationId xmlns:a16="http://schemas.microsoft.com/office/drawing/2014/main" id="{D6603A84-7B0C-097B-C4AA-F8D568016370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4" name="Google Shape;448;p31">
                <a:extLst>
                  <a:ext uri="{FF2B5EF4-FFF2-40B4-BE49-F238E27FC236}">
                    <a16:creationId xmlns:a16="http://schemas.microsoft.com/office/drawing/2014/main" id="{1EB5C024-E6DB-EFCC-D09F-DB93B6CED577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5" name="Google Shape;449;p31">
                <a:extLst>
                  <a:ext uri="{FF2B5EF4-FFF2-40B4-BE49-F238E27FC236}">
                    <a16:creationId xmlns:a16="http://schemas.microsoft.com/office/drawing/2014/main" id="{8184C97A-A233-12DC-08CD-626D949F7914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6" name="Google Shape;450;p31">
                <a:extLst>
                  <a:ext uri="{FF2B5EF4-FFF2-40B4-BE49-F238E27FC236}">
                    <a16:creationId xmlns:a16="http://schemas.microsoft.com/office/drawing/2014/main" id="{C578425D-152E-4529-DA2B-0547A2D4180E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7" name="Google Shape;451;p31">
                <a:extLst>
                  <a:ext uri="{FF2B5EF4-FFF2-40B4-BE49-F238E27FC236}">
                    <a16:creationId xmlns:a16="http://schemas.microsoft.com/office/drawing/2014/main" id="{400347BF-DD09-B717-0217-021B4C49CEFC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8" name="Google Shape;452;p31">
                <a:extLst>
                  <a:ext uri="{FF2B5EF4-FFF2-40B4-BE49-F238E27FC236}">
                    <a16:creationId xmlns:a16="http://schemas.microsoft.com/office/drawing/2014/main" id="{4863897B-E082-B920-8B54-EFD5AB2E8972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39" name="Google Shape;453;p31">
                <a:extLst>
                  <a:ext uri="{FF2B5EF4-FFF2-40B4-BE49-F238E27FC236}">
                    <a16:creationId xmlns:a16="http://schemas.microsoft.com/office/drawing/2014/main" id="{3E5968E9-6277-2107-B5F8-99C24AED7D75}"/>
                  </a:ext>
                </a:extLst>
              </p:cNvPr>
              <p:cNvSpPr/>
              <p:nvPr/>
            </p:nvSpPr>
            <p:spPr>
              <a:xfrm>
                <a:off x="1756252" y="1485389"/>
                <a:ext cx="441996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03D0082-927F-D30B-D3D1-28AAB9BD0C0A}"/>
                </a:ext>
              </a:extLst>
            </p:cNvPr>
            <p:cNvSpPr txBox="1"/>
            <p:nvPr/>
          </p:nvSpPr>
          <p:spPr>
            <a:xfrm>
              <a:off x="3869471" y="2523340"/>
              <a:ext cx="5306047" cy="803829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50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625102D-5500-22E0-29DA-7DDFF1B6F6EC}"/>
              </a:ext>
            </a:extLst>
          </p:cNvPr>
          <p:cNvGrpSpPr/>
          <p:nvPr/>
        </p:nvGrpSpPr>
        <p:grpSpPr>
          <a:xfrm>
            <a:off x="3013354" y="5104039"/>
            <a:ext cx="8973766" cy="1673529"/>
            <a:chOff x="1612674" y="5184381"/>
            <a:chExt cx="8973766" cy="1409055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8F75F6AB-0252-BA27-7850-0ACECE8479F8}"/>
                </a:ext>
              </a:extLst>
            </p:cNvPr>
            <p:cNvSpPr/>
            <p:nvPr/>
          </p:nvSpPr>
          <p:spPr>
            <a:xfrm>
              <a:off x="2170089" y="547984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2" name="Google Shape;293;p27">
              <a:extLst>
                <a:ext uri="{FF2B5EF4-FFF2-40B4-BE49-F238E27FC236}">
                  <a16:creationId xmlns:a16="http://schemas.microsoft.com/office/drawing/2014/main" id="{F2A58BBE-857C-B7E7-1F2E-08AE92DBEF2C}"/>
                </a:ext>
              </a:extLst>
            </p:cNvPr>
            <p:cNvGrpSpPr/>
            <p:nvPr/>
          </p:nvGrpSpPr>
          <p:grpSpPr>
            <a:xfrm rot="21403310">
              <a:off x="1612674" y="5184381"/>
              <a:ext cx="1724419" cy="1409055"/>
              <a:chOff x="3676506" y="1404273"/>
              <a:chExt cx="792384" cy="610489"/>
            </a:xfrm>
          </p:grpSpPr>
          <p:sp>
            <p:nvSpPr>
              <p:cNvPr id="44" name="Google Shape;294;p27">
                <a:extLst>
                  <a:ext uri="{FF2B5EF4-FFF2-40B4-BE49-F238E27FC236}">
                    <a16:creationId xmlns:a16="http://schemas.microsoft.com/office/drawing/2014/main" id="{D2D4C231-1A38-0FD5-456C-7727953658B5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5" name="Google Shape;295;p27">
                <a:extLst>
                  <a:ext uri="{FF2B5EF4-FFF2-40B4-BE49-F238E27FC236}">
                    <a16:creationId xmlns:a16="http://schemas.microsoft.com/office/drawing/2014/main" id="{C6042492-5720-5EF8-460D-9B620F907D2A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6" name="Google Shape;296;p27">
                <a:extLst>
                  <a:ext uri="{FF2B5EF4-FFF2-40B4-BE49-F238E27FC236}">
                    <a16:creationId xmlns:a16="http://schemas.microsoft.com/office/drawing/2014/main" id="{35CAD6B6-EF25-29EC-FFE3-51ACB233C350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7" name="Google Shape;297;p27">
                <a:extLst>
                  <a:ext uri="{FF2B5EF4-FFF2-40B4-BE49-F238E27FC236}">
                    <a16:creationId xmlns:a16="http://schemas.microsoft.com/office/drawing/2014/main" id="{3FEAE17A-DCBB-78BC-B638-77F55F91A83B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8" name="Google Shape;298;p27">
                <a:extLst>
                  <a:ext uri="{FF2B5EF4-FFF2-40B4-BE49-F238E27FC236}">
                    <a16:creationId xmlns:a16="http://schemas.microsoft.com/office/drawing/2014/main" id="{9CD55A9E-B2A0-FFE6-0E24-5B9DCBC6DE6D}"/>
                  </a:ext>
                </a:extLst>
              </p:cNvPr>
              <p:cNvSpPr/>
              <p:nvPr/>
            </p:nvSpPr>
            <p:spPr>
              <a:xfrm>
                <a:off x="3891994" y="1453648"/>
                <a:ext cx="480306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49" name="Google Shape;299;p27">
                <a:extLst>
                  <a:ext uri="{FF2B5EF4-FFF2-40B4-BE49-F238E27FC236}">
                    <a16:creationId xmlns:a16="http://schemas.microsoft.com/office/drawing/2014/main" id="{9F55F073-471B-E9E9-0D09-ADFE3506C3B9}"/>
                  </a:ext>
                </a:extLst>
              </p:cNvPr>
              <p:cNvSpPr/>
              <p:nvPr/>
            </p:nvSpPr>
            <p:spPr>
              <a:xfrm>
                <a:off x="3676506" y="1453648"/>
                <a:ext cx="721482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50" name="Google Shape;300;p27">
                <a:extLst>
                  <a:ext uri="{FF2B5EF4-FFF2-40B4-BE49-F238E27FC236}">
                    <a16:creationId xmlns:a16="http://schemas.microsoft.com/office/drawing/2014/main" id="{365CD12D-A523-743E-C317-7DD51707B08A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51" name="Google Shape;301;p27">
                <a:extLst>
                  <a:ext uri="{FF2B5EF4-FFF2-40B4-BE49-F238E27FC236}">
                    <a16:creationId xmlns:a16="http://schemas.microsoft.com/office/drawing/2014/main" id="{B1C7BB1D-A90B-2CAD-AB8F-3E73DCEDA59A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52" name="Google Shape;302;p27">
                <a:extLst>
                  <a:ext uri="{FF2B5EF4-FFF2-40B4-BE49-F238E27FC236}">
                    <a16:creationId xmlns:a16="http://schemas.microsoft.com/office/drawing/2014/main" id="{2F464EAC-41E7-5217-27BF-290C1309E1E0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53" name="Google Shape;303;p27">
                <a:extLst>
                  <a:ext uri="{FF2B5EF4-FFF2-40B4-BE49-F238E27FC236}">
                    <a16:creationId xmlns:a16="http://schemas.microsoft.com/office/drawing/2014/main" id="{B96E291B-536D-6F8A-DE10-B5C3253A9DEA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54" name="Google Shape;304;p27">
                <a:extLst>
                  <a:ext uri="{FF2B5EF4-FFF2-40B4-BE49-F238E27FC236}">
                    <a16:creationId xmlns:a16="http://schemas.microsoft.com/office/drawing/2014/main" id="{4C2F6090-8239-FE8E-CA3A-C495880CA9AC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55" name="Google Shape;305;p27">
                <a:extLst>
                  <a:ext uri="{FF2B5EF4-FFF2-40B4-BE49-F238E27FC236}">
                    <a16:creationId xmlns:a16="http://schemas.microsoft.com/office/drawing/2014/main" id="{92B5E5D7-6269-790F-C74E-654779B27993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56" name="Google Shape;306;p27">
                <a:extLst>
                  <a:ext uri="{FF2B5EF4-FFF2-40B4-BE49-F238E27FC236}">
                    <a16:creationId xmlns:a16="http://schemas.microsoft.com/office/drawing/2014/main" id="{4420934A-3245-4D5E-8DE8-4397EB0E9023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57" name="Google Shape;307;p27">
                <a:extLst>
                  <a:ext uri="{FF2B5EF4-FFF2-40B4-BE49-F238E27FC236}">
                    <a16:creationId xmlns:a16="http://schemas.microsoft.com/office/drawing/2014/main" id="{A8CC3EDE-7215-4866-2DED-DE326B9980CB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58" name="Google Shape;308;p27">
                <a:extLst>
                  <a:ext uri="{FF2B5EF4-FFF2-40B4-BE49-F238E27FC236}">
                    <a16:creationId xmlns:a16="http://schemas.microsoft.com/office/drawing/2014/main" id="{BD5CEBD6-7CE7-251D-3F5C-0A8F15A3A1A6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59" name="Google Shape;309;p27">
                <a:extLst>
                  <a:ext uri="{FF2B5EF4-FFF2-40B4-BE49-F238E27FC236}">
                    <a16:creationId xmlns:a16="http://schemas.microsoft.com/office/drawing/2014/main" id="{5A041ECF-D503-5A34-35ED-7B98EE8F9229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0" name="Google Shape;310;p27">
                <a:extLst>
                  <a:ext uri="{FF2B5EF4-FFF2-40B4-BE49-F238E27FC236}">
                    <a16:creationId xmlns:a16="http://schemas.microsoft.com/office/drawing/2014/main" id="{191F857A-7D0F-0BBD-5033-739B1F9DDC42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1" name="Google Shape;311;p27">
                <a:extLst>
                  <a:ext uri="{FF2B5EF4-FFF2-40B4-BE49-F238E27FC236}">
                    <a16:creationId xmlns:a16="http://schemas.microsoft.com/office/drawing/2014/main" id="{0AE1E744-3264-8A96-10FA-02EFCB26225C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2" name="Google Shape;312;p27">
                <a:extLst>
                  <a:ext uri="{FF2B5EF4-FFF2-40B4-BE49-F238E27FC236}">
                    <a16:creationId xmlns:a16="http://schemas.microsoft.com/office/drawing/2014/main" id="{3F2E924D-7F2D-08DB-4B9D-630AC9909A9E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3" name="Google Shape;313;p27">
                <a:extLst>
                  <a:ext uri="{FF2B5EF4-FFF2-40B4-BE49-F238E27FC236}">
                    <a16:creationId xmlns:a16="http://schemas.microsoft.com/office/drawing/2014/main" id="{64EF7073-7B3A-E758-FCB9-897D60AFBDA4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64" name="Google Shape;314;p27">
                <a:extLst>
                  <a:ext uri="{FF2B5EF4-FFF2-40B4-BE49-F238E27FC236}">
                    <a16:creationId xmlns:a16="http://schemas.microsoft.com/office/drawing/2014/main" id="{97A2B157-5382-58AB-0674-56950D156BE1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2501E40-91D2-B624-851A-338BA3BB697D}"/>
                </a:ext>
              </a:extLst>
            </p:cNvPr>
            <p:cNvSpPr txBox="1"/>
            <p:nvPr/>
          </p:nvSpPr>
          <p:spPr>
            <a:xfrm>
              <a:off x="3877638" y="5564860"/>
              <a:ext cx="5306047" cy="807509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40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5" name="Google Shape;1408;p39">
            <a:extLst>
              <a:ext uri="{FF2B5EF4-FFF2-40B4-BE49-F238E27FC236}">
                <a16:creationId xmlns:a16="http://schemas.microsoft.com/office/drawing/2014/main" id="{BEDD8ADA-6828-8FED-9236-0B65D628A81C}"/>
              </a:ext>
            </a:extLst>
          </p:cNvPr>
          <p:cNvGrpSpPr/>
          <p:nvPr/>
        </p:nvGrpSpPr>
        <p:grpSpPr>
          <a:xfrm flipH="1">
            <a:off x="6865002" y="2012987"/>
            <a:ext cx="1805754" cy="1610631"/>
            <a:chOff x="2178000" y="1370575"/>
            <a:chExt cx="1417475" cy="1417450"/>
          </a:xfrm>
        </p:grpSpPr>
        <p:sp>
          <p:nvSpPr>
            <p:cNvPr id="66" name="Google Shape;1409;p39">
              <a:extLst>
                <a:ext uri="{FF2B5EF4-FFF2-40B4-BE49-F238E27FC236}">
                  <a16:creationId xmlns:a16="http://schemas.microsoft.com/office/drawing/2014/main" id="{252848C1-3B5F-3949-880A-0814330A614B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67" name="Google Shape;1410;p39">
              <a:extLst>
                <a:ext uri="{FF2B5EF4-FFF2-40B4-BE49-F238E27FC236}">
                  <a16:creationId xmlns:a16="http://schemas.microsoft.com/office/drawing/2014/main" id="{E4E62BEB-130F-F168-254E-CD2BF7302FB9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68" name="Google Shape;1411;p39">
              <a:extLst>
                <a:ext uri="{FF2B5EF4-FFF2-40B4-BE49-F238E27FC236}">
                  <a16:creationId xmlns:a16="http://schemas.microsoft.com/office/drawing/2014/main" id="{55036A3E-BBF9-A10B-6D7A-B99DB22D5B47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69" name="Google Shape;1412;p39">
              <a:extLst>
                <a:ext uri="{FF2B5EF4-FFF2-40B4-BE49-F238E27FC236}">
                  <a16:creationId xmlns:a16="http://schemas.microsoft.com/office/drawing/2014/main" id="{55F1A6A3-8547-798A-A2EA-B9A09D69C13E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0" name="Google Shape;1413;p39">
              <a:extLst>
                <a:ext uri="{FF2B5EF4-FFF2-40B4-BE49-F238E27FC236}">
                  <a16:creationId xmlns:a16="http://schemas.microsoft.com/office/drawing/2014/main" id="{5680452A-1598-35BC-AF87-EBCECD7FF6B7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1" name="Google Shape;1414;p39">
              <a:extLst>
                <a:ext uri="{FF2B5EF4-FFF2-40B4-BE49-F238E27FC236}">
                  <a16:creationId xmlns:a16="http://schemas.microsoft.com/office/drawing/2014/main" id="{1E2A4A55-0A44-D67D-C21D-E6AD96BA9E3B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2" name="Google Shape;1415;p39">
              <a:extLst>
                <a:ext uri="{FF2B5EF4-FFF2-40B4-BE49-F238E27FC236}">
                  <a16:creationId xmlns:a16="http://schemas.microsoft.com/office/drawing/2014/main" id="{A2C914E5-3ECB-1E65-89BC-083824B88514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3" name="Google Shape;1416;p39">
              <a:extLst>
                <a:ext uri="{FF2B5EF4-FFF2-40B4-BE49-F238E27FC236}">
                  <a16:creationId xmlns:a16="http://schemas.microsoft.com/office/drawing/2014/main" id="{11CF964B-BCDE-6F47-0157-E27941EC6035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4" name="Google Shape;1417;p39">
              <a:extLst>
                <a:ext uri="{FF2B5EF4-FFF2-40B4-BE49-F238E27FC236}">
                  <a16:creationId xmlns:a16="http://schemas.microsoft.com/office/drawing/2014/main" id="{37CF1DFC-BDB1-6EE7-F9DD-A18696FA6B19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5" name="Google Shape;1418;p39">
              <a:extLst>
                <a:ext uri="{FF2B5EF4-FFF2-40B4-BE49-F238E27FC236}">
                  <a16:creationId xmlns:a16="http://schemas.microsoft.com/office/drawing/2014/main" id="{DD6E95CA-419D-9033-2286-14F1C1CA6873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6" name="Google Shape;1419;p39">
              <a:extLst>
                <a:ext uri="{FF2B5EF4-FFF2-40B4-BE49-F238E27FC236}">
                  <a16:creationId xmlns:a16="http://schemas.microsoft.com/office/drawing/2014/main" id="{CE6C3633-02B7-2C91-C074-772BE740F74D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7" name="Google Shape;1420;p39">
              <a:extLst>
                <a:ext uri="{FF2B5EF4-FFF2-40B4-BE49-F238E27FC236}">
                  <a16:creationId xmlns:a16="http://schemas.microsoft.com/office/drawing/2014/main" id="{466F0096-28A7-D5BE-0C26-1516E99185A4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8" name="Google Shape;1421;p39">
              <a:extLst>
                <a:ext uri="{FF2B5EF4-FFF2-40B4-BE49-F238E27FC236}">
                  <a16:creationId xmlns:a16="http://schemas.microsoft.com/office/drawing/2014/main" id="{275CE720-BB1F-7DA3-9808-47E3725CCEE2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9" name="Google Shape;1422;p39">
              <a:extLst>
                <a:ext uri="{FF2B5EF4-FFF2-40B4-BE49-F238E27FC236}">
                  <a16:creationId xmlns:a16="http://schemas.microsoft.com/office/drawing/2014/main" id="{8404AC52-0D63-2FCD-3000-3B45EEB17831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80" name="Google Shape;118;p4">
            <a:extLst>
              <a:ext uri="{FF2B5EF4-FFF2-40B4-BE49-F238E27FC236}">
                <a16:creationId xmlns:a16="http://schemas.microsoft.com/office/drawing/2014/main" id="{AB5A5940-A5D4-B7CF-AF26-B176D51424EE}"/>
              </a:ext>
            </a:extLst>
          </p:cNvPr>
          <p:cNvSpPr/>
          <p:nvPr/>
        </p:nvSpPr>
        <p:spPr>
          <a:xfrm rot="19980337">
            <a:off x="8178082" y="3709445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B864B087-8FB6-03B4-0741-5C128A8BE42A}"/>
              </a:ext>
            </a:extLst>
          </p:cNvPr>
          <p:cNvGrpSpPr/>
          <p:nvPr/>
        </p:nvGrpSpPr>
        <p:grpSpPr>
          <a:xfrm>
            <a:off x="-693571" y="258857"/>
            <a:ext cx="13579140" cy="2140397"/>
            <a:chOff x="-693571" y="258857"/>
            <a:chExt cx="13579140" cy="214039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73D5523-A4D6-F86B-D20B-8A56B42B9755}"/>
                </a:ext>
              </a:extLst>
            </p:cNvPr>
            <p:cNvSpPr/>
            <p:nvPr/>
          </p:nvSpPr>
          <p:spPr>
            <a:xfrm>
              <a:off x="-693571" y="258857"/>
              <a:ext cx="13579140" cy="1719865"/>
            </a:xfrm>
            <a:prstGeom prst="rect">
              <a:avLst/>
            </a:prstGeom>
            <a:solidFill>
              <a:srgbClr val="EE689B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C1997B3-4618-AD17-DC50-76DF37C019CE}"/>
                </a:ext>
              </a:extLst>
            </p:cNvPr>
            <p:cNvSpPr txBox="1"/>
            <p:nvPr/>
          </p:nvSpPr>
          <p:spPr>
            <a:xfrm>
              <a:off x="1003384" y="722392"/>
              <a:ext cx="10675635" cy="1225868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Tính</a:t>
              </a: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: 60 – 2 x 5 =  ?</a:t>
              </a:r>
              <a:endPara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81" name="Picture 80">
              <a:hlinkClick r:id="rId4" action="ppaction://hlinksldjump"/>
              <a:extLst>
                <a:ext uri="{FF2B5EF4-FFF2-40B4-BE49-F238E27FC236}">
                  <a16:creationId xmlns:a16="http://schemas.microsoft.com/office/drawing/2014/main" id="{0AEF6019-3EDF-269D-A0FB-7BA1037739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71866" y="288007"/>
              <a:ext cx="2111247" cy="2111247"/>
            </a:xfrm>
            <a:prstGeom prst="rect">
              <a:avLst/>
            </a:prstGeom>
          </p:spPr>
        </p:pic>
      </p:grpSp>
      <p:sp>
        <p:nvSpPr>
          <p:cNvPr id="83" name="Google Shape;118;p4">
            <a:extLst>
              <a:ext uri="{FF2B5EF4-FFF2-40B4-BE49-F238E27FC236}">
                <a16:creationId xmlns:a16="http://schemas.microsoft.com/office/drawing/2014/main" id="{C01D829A-2B32-4827-618D-99641C9A716C}"/>
              </a:ext>
            </a:extLst>
          </p:cNvPr>
          <p:cNvSpPr/>
          <p:nvPr/>
        </p:nvSpPr>
        <p:spPr>
          <a:xfrm rot="19980337">
            <a:off x="10125552" y="5323013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53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80" grpId="0" animBg="1"/>
      <p:bldP spid="8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>
            <a:extLst>
              <a:ext uri="{FF2B5EF4-FFF2-40B4-BE49-F238E27FC236}">
                <a16:creationId xmlns:a16="http://schemas.microsoft.com/office/drawing/2014/main" id="{AA6C1CAB-440B-5553-E04C-5C1A1F41B0CD}"/>
              </a:ext>
            </a:extLst>
          </p:cNvPr>
          <p:cNvSpPr txBox="1"/>
          <p:nvPr/>
        </p:nvSpPr>
        <p:spPr>
          <a:xfrm>
            <a:off x="2528247" y="2264014"/>
            <a:ext cx="466491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 err="1">
                <a:ln>
                  <a:noFill/>
                </a:ln>
                <a:pattFill prst="ltUpDiag">
                  <a:fgClr>
                    <a:srgbClr val="26554F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A6 Pngtree" pitchFamily="2" charset="0"/>
                <a:ea typeface="思源宋体 CN Heavy" panose="02020900000000000000" pitchFamily="18" charset="-122"/>
                <a:cs typeface="+mn-cs"/>
              </a:rPr>
              <a:t>Khám</a:t>
            </a:r>
            <a:r>
              <a:rPr kumimoji="0" lang="en-US" altLang="zh-CN" sz="8000" b="1" i="0" u="none" strike="noStrike" kern="1200" cap="none" spc="0" normalizeH="0" noProof="0" dirty="0">
                <a:ln>
                  <a:noFill/>
                </a:ln>
                <a:pattFill prst="ltUpDiag">
                  <a:fgClr>
                    <a:srgbClr val="26554F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A6 Pngtree" pitchFamily="2" charset="0"/>
                <a:ea typeface="思源宋体 CN Heavy" panose="02020900000000000000" pitchFamily="18" charset="-122"/>
                <a:cs typeface="+mn-cs"/>
              </a:rPr>
              <a:t> </a:t>
            </a:r>
            <a:r>
              <a:rPr kumimoji="0" lang="en-US" altLang="zh-CN" sz="8000" b="1" i="0" u="none" strike="noStrike" kern="1200" cap="none" spc="0" normalizeH="0" noProof="0" dirty="0" err="1">
                <a:ln>
                  <a:noFill/>
                </a:ln>
                <a:pattFill prst="ltUpDiag">
                  <a:fgClr>
                    <a:srgbClr val="26554F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A6 Pngtree" pitchFamily="2" charset="0"/>
                <a:ea typeface="思源宋体 CN Heavy" panose="02020900000000000000" pitchFamily="18" charset="-122"/>
                <a:cs typeface="+mn-cs"/>
              </a:rPr>
              <a:t>phá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pattFill prst="ltUpDiag">
                <a:fgClr>
                  <a:srgbClr val="26554F"/>
                </a:fgClr>
                <a:bgClr>
                  <a:prstClr val="white"/>
                </a:bgClr>
              </a:pattFill>
              <a:effectLst/>
              <a:uLnTx/>
              <a:uFillTx/>
              <a:latin typeface="A6 Pngtree" pitchFamily="2" charset="0"/>
              <a:ea typeface="思源宋体 CN Heavy" panose="02020900000000000000" pitchFamily="18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79268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C434F9-03A5-4A5D-9A78-180B7B9D8BF6}"/>
              </a:ext>
            </a:extLst>
          </p:cNvPr>
          <p:cNvSpPr txBox="1"/>
          <p:nvPr/>
        </p:nvSpPr>
        <p:spPr>
          <a:xfrm>
            <a:off x="1126273" y="535259"/>
            <a:ext cx="10036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thỏ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tai.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 con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thỏ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trắng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4 con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thỏ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nâu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tai?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09CDAE-6E56-4081-A18A-782616F7B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882" y="3668867"/>
            <a:ext cx="7134225" cy="23526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EA7C7F2D-2B7F-4EE8-A051-845446F0CAFC}"/>
              </a:ext>
            </a:extLst>
          </p:cNvPr>
          <p:cNvSpPr/>
          <p:nvPr/>
        </p:nvSpPr>
        <p:spPr>
          <a:xfrm>
            <a:off x="936701" y="2291692"/>
            <a:ext cx="3534937" cy="1226518"/>
          </a:xfrm>
          <a:prstGeom prst="wedgeRoundRectCallout">
            <a:avLst>
              <a:gd name="adj1" fmla="val -2537"/>
              <a:gd name="adj2" fmla="val 75229"/>
              <a:gd name="adj3" fmla="val 16667"/>
            </a:avLst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riêng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tai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thỏ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trắng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thỏ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nâu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9FD7AB1F-B421-46C6-959D-11904EE028B2}"/>
              </a:ext>
            </a:extLst>
          </p:cNvPr>
          <p:cNvSpPr/>
          <p:nvPr/>
        </p:nvSpPr>
        <p:spPr>
          <a:xfrm>
            <a:off x="4638907" y="1851103"/>
            <a:ext cx="3055435" cy="1226518"/>
          </a:xfrm>
          <a:prstGeom prst="wedgeRoundRectCallout">
            <a:avLst>
              <a:gd name="adj1" fmla="val -17762"/>
              <a:gd name="adj2" fmla="val 92503"/>
              <a:gd name="adj3" fmla="val 16667"/>
            </a:avLst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thỏ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AA26202C-0EC2-4AF6-A188-F9419547F2F4}"/>
              </a:ext>
            </a:extLst>
          </p:cNvPr>
          <p:cNvSpPr/>
          <p:nvPr/>
        </p:nvSpPr>
        <p:spPr>
          <a:xfrm>
            <a:off x="7938389" y="1851103"/>
            <a:ext cx="3534937" cy="1523382"/>
          </a:xfrm>
          <a:prstGeom prst="wedgeRoundRectCallout">
            <a:avLst>
              <a:gd name="adj1" fmla="val -49879"/>
              <a:gd name="adj2" fmla="val 75229"/>
              <a:gd name="adj3" fmla="val 16667"/>
            </a:avLst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2 x (3 + 4)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19" grpId="0" animBg="1"/>
      <p:bldP spid="22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532</Words>
  <Application>Microsoft Office PowerPoint</Application>
  <PresentationFormat>Widescreen</PresentationFormat>
  <Paragraphs>96</Paragraphs>
  <Slides>19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2" baseType="lpstr">
      <vt:lpstr>#9Slide05 Angelline</vt:lpstr>
      <vt:lpstr>A6 Pngtree</vt:lpstr>
      <vt:lpstr>Bubblegum Sans</vt:lpstr>
      <vt:lpstr>等线</vt:lpstr>
      <vt:lpstr>等线 Light</vt:lpstr>
      <vt:lpstr>Arial</vt:lpstr>
      <vt:lpstr>Calibri</vt:lpstr>
      <vt:lpstr>Calibri Light</vt:lpstr>
      <vt:lpstr>Coiny</vt:lpstr>
      <vt:lpstr>Tahoma</vt:lpstr>
      <vt:lpstr>UTM Avo</vt:lpstr>
      <vt:lpstr>Office 主题​​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27</cp:revision>
  <dcterms:created xsi:type="dcterms:W3CDTF">2022-08-05T06:25:15Z</dcterms:created>
  <dcterms:modified xsi:type="dcterms:W3CDTF">2022-09-28T10:14:59Z</dcterms:modified>
</cp:coreProperties>
</file>