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6" r:id="rId3"/>
  </p:sldMasterIdLst>
  <p:notesMasterIdLst>
    <p:notesMasterId r:id="rId18"/>
  </p:notesMasterIdLst>
  <p:sldIdLst>
    <p:sldId id="272" r:id="rId4"/>
    <p:sldId id="258" r:id="rId5"/>
    <p:sldId id="259" r:id="rId6"/>
    <p:sldId id="2631" r:id="rId7"/>
    <p:sldId id="262" r:id="rId8"/>
    <p:sldId id="2632" r:id="rId9"/>
    <p:sldId id="2633" r:id="rId10"/>
    <p:sldId id="2635" r:id="rId11"/>
    <p:sldId id="269" r:id="rId12"/>
    <p:sldId id="3225" r:id="rId13"/>
    <p:sldId id="3226" r:id="rId14"/>
    <p:sldId id="270" r:id="rId15"/>
    <p:sldId id="3224" r:id="rId16"/>
    <p:sldId id="32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30B12-0244-440C-AF0D-A0210A868591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CED1E-DFAB-4E39-94C6-90C9BE9DBB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92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080E6-B993-4BF8-B63D-CDB7DFE579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747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080E6-B993-4BF8-B63D-CDB7DFE579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9244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080E6-B993-4BF8-B63D-CDB7DFE579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1468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080E6-B993-4BF8-B63D-CDB7DFE579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310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/>
              <a:t> 0972115126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080E6-B993-4BF8-B63D-CDB7DFE579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0749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080E6-B993-4BF8-B63D-CDB7DFE579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697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hết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con </a:t>
            </a:r>
            <a:r>
              <a:rPr lang="en-US" dirty="0" err="1"/>
              <a:t>vẹt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mới</a:t>
            </a:r>
            <a:endParaRPr dirty="0"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39899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619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080E6-B993-4BF8-B63D-CDB7DFE579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912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5080E6-B993-4BF8-B63D-CDB7DFE579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03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C3149B-E236-4720-8556-2CBFD37E0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42B470-ABE9-4E43-8F6D-E76880396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9F998F-15A5-4655-9776-FD502F2E6E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7AD9A9-4D5C-446A-953E-5DCB9539D718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5D976A-8AA6-4D46-B6DE-633FF8FA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6E8EA0-0986-4B09-9E66-F23F00C5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D3F7D-B0D5-431C-A085-86C5719216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54114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024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81051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4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29151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9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10692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6"/>
          <p:cNvSpPr txBox="1">
            <a:spLocks noGrp="1"/>
          </p:cNvSpPr>
          <p:nvPr>
            <p:ph type="title"/>
          </p:nvPr>
        </p:nvSpPr>
        <p:spPr>
          <a:xfrm rot="5400000">
            <a:off x="7285038" y="1828800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body" idx="1"/>
          </p:nvPr>
        </p:nvSpPr>
        <p:spPr>
          <a:xfrm rot="5400000">
            <a:off x="1697039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72324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8A5C18-F921-4150-818F-C71CBE2DD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95A5E27-DCC2-41D6-AB6B-9D38D904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8234C7-248A-424C-88B1-2097FA025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75A26-6F42-4E25-A9CC-A5C86CB8CE5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AD83FB-6FE0-47B8-8D76-077B7B61F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AF3608-974E-4F56-854E-D0BC0F481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6B5F3-376B-42EE-967F-4AC103BA14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206899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FD10AC-4F0E-486D-BF8A-E11D4D45A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FF44C5-9841-4786-907A-6A685A66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670032-0F9C-4789-BF99-AFD72625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7AD9A9-4D5C-446A-953E-5DCB9539D718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282511-B556-47BB-A322-4EF41AFE3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154C96-5533-43E2-AB0B-2F6B7BEEE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D3F7D-B0D5-431C-A085-86C5719216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90689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64A98C6-90E7-48BF-B31B-9295EB052E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7AD9A9-4D5C-446A-953E-5DCB9539D718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9EAF84-F838-483D-AE57-9A213F57C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D4CE81-7A02-48F9-8EBC-27609C47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D3F7D-B0D5-431C-A085-86C5719216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56061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17521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219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3448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23230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8931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05346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89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E379A18-6673-4184-8D5E-5991273D5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17703" b="13769"/>
          <a:stretch/>
        </p:blipFill>
        <p:spPr>
          <a:xfrm>
            <a:off x="323850" y="0"/>
            <a:ext cx="11544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7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312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9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85875E-DDDB-46CC-9B84-955A8A814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E654AB2-A645-40E2-848B-1ED1739AD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6F3BC4-AEDB-4AF1-A6AA-B8E448B58D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75A26-6F42-4E25-A9CC-A5C86CB8CE5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BD5F516-2B92-4858-893C-598BF7631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DE33DB-DD0F-4437-884A-802D68509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6B5F3-376B-42EE-967F-4AC103BA14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516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2.png"/><Relationship Id="rId11" Type="http://schemas.openxmlformats.org/officeDocument/2006/relationships/image" Target="../media/image36.png"/><Relationship Id="rId5" Type="http://schemas.openxmlformats.org/officeDocument/2006/relationships/image" Target="../media/image28.png"/><Relationship Id="rId10" Type="http://schemas.openxmlformats.org/officeDocument/2006/relationships/image" Target="../media/image43.png"/><Relationship Id="rId4" Type="http://schemas.openxmlformats.org/officeDocument/2006/relationships/image" Target="../media/image2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29.png"/><Relationship Id="rId11" Type="http://schemas.openxmlformats.org/officeDocument/2006/relationships/image" Target="../media/image44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13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8.xml"/><Relationship Id="rId3" Type="http://schemas.openxmlformats.org/officeDocument/2006/relationships/slide" Target="slide4.xml"/><Relationship Id="rId7" Type="http://schemas.openxmlformats.org/officeDocument/2006/relationships/slide" Target="slide13.xml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openxmlformats.org/officeDocument/2006/relationships/slide" Target="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slide" Target="slide9.xml"/><Relationship Id="rId15" Type="http://schemas.openxmlformats.org/officeDocument/2006/relationships/slide" Target="slide6.xml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slide" Target="slide5.xml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20.jpg"/><Relationship Id="rId7" Type="http://schemas.openxmlformats.org/officeDocument/2006/relationships/image" Target="../media/image7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24.png"/><Relationship Id="rId5" Type="http://schemas.openxmlformats.org/officeDocument/2006/relationships/slide" Target="slide4.xml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jpg"/><Relationship Id="rId7" Type="http://schemas.openxmlformats.org/officeDocument/2006/relationships/image" Target="../media/image7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slide" Target="slide4.xml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jpg"/><Relationship Id="rId7" Type="http://schemas.openxmlformats.org/officeDocument/2006/relationships/image" Target="../media/image7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slide" Target="slide4.xml"/><Relationship Id="rId10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.png"/><Relationship Id="rId12" Type="http://schemas.openxmlformats.org/officeDocument/2006/relationships/image" Target="../media/image34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4362BC8-23C1-450F-A04C-CDB216FAA3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27274"/>
            <a:ext cx="12192000" cy="3041549"/>
          </a:xfrm>
          <a:prstGeom prst="rect">
            <a:avLst/>
          </a:prstGeom>
        </p:spPr>
      </p:pic>
      <p:pic>
        <p:nvPicPr>
          <p:cNvPr id="4" name="PA_图片 10">
            <a:extLst>
              <a:ext uri="{FF2B5EF4-FFF2-40B4-BE49-F238E27FC236}">
                <a16:creationId xmlns:a16="http://schemas.microsoft.com/office/drawing/2014/main" id="{C194EFCC-3BF5-4CDF-A6B1-1074275EC4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2662530"/>
            <a:ext cx="7264400" cy="5133394"/>
          </a:xfrm>
          <a:prstGeom prst="ellipse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BF8B36-870B-42F0-94DC-53283064D6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1459107"/>
            <a:ext cx="7609058" cy="190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85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49EC454-0818-4C02-93D9-35824247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015"/>
            <a:ext cx="12192000" cy="60951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428D12-2F2E-4CB6-A278-90F9862B9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1367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8CABD71-5CEF-4F84-B877-6602B8E4E398}"/>
              </a:ext>
            </a:extLst>
          </p:cNvPr>
          <p:cNvGrpSpPr/>
          <p:nvPr/>
        </p:nvGrpSpPr>
        <p:grpSpPr>
          <a:xfrm>
            <a:off x="220895" y="0"/>
            <a:ext cx="11286161" cy="1248103"/>
            <a:chOff x="457200" y="275897"/>
            <a:chExt cx="11286161" cy="124810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2111102-A54F-4A4F-AEC2-9BD0C9DD41E4}"/>
                </a:ext>
              </a:extLst>
            </p:cNvPr>
            <p:cNvGrpSpPr/>
            <p:nvPr/>
          </p:nvGrpSpPr>
          <p:grpSpPr>
            <a:xfrm>
              <a:off x="1371601" y="484363"/>
              <a:ext cx="10371760" cy="1014237"/>
              <a:chOff x="1371601" y="484363"/>
              <a:chExt cx="10371760" cy="1014237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38B382BC-0B47-4507-A3F9-1F41C2386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71601" y="484363"/>
                <a:ext cx="10371760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47C9A2-1181-4C3E-AF9E-521F46AAC9E1}"/>
                  </a:ext>
                </a:extLst>
              </p:cNvPr>
              <p:cNvSpPr txBox="1"/>
              <p:nvPr/>
            </p:nvSpPr>
            <p:spPr>
              <a:xfrm>
                <a:off x="1972637" y="775248"/>
                <a:ext cx="9133725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vi-VN" sz="3200" b="1" i="0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Có 32 quả bóng xếp thành các hàng, các cột như sau: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176D35A-5372-4F04-937B-D8AACABACFA4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E42DA79A-2DB6-44E8-8463-7C46408772EE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4A7F85-18CE-48E2-9D60-1B9A4399A764}"/>
                  </a:ext>
                </a:extLst>
              </p:cNvPr>
              <p:cNvSpPr txBox="1"/>
              <p:nvPr/>
            </p:nvSpPr>
            <p:spPr>
              <a:xfrm>
                <a:off x="988739" y="570636"/>
                <a:ext cx="384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2</a:t>
                </a: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30454E44-02F5-4E65-9252-0370B2BE1669}"/>
              </a:ext>
            </a:extLst>
          </p:cNvPr>
          <p:cNvGrpSpPr/>
          <p:nvPr/>
        </p:nvGrpSpPr>
        <p:grpSpPr>
          <a:xfrm>
            <a:off x="287679" y="1781712"/>
            <a:ext cx="5322011" cy="2759466"/>
            <a:chOff x="287679" y="1781712"/>
            <a:chExt cx="6057469" cy="3170432"/>
          </a:xfrm>
        </p:grpSpPr>
        <p:pic>
          <p:nvPicPr>
            <p:cNvPr id="10" name="Picture 9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37EABCA6-8B51-4794-A00D-4648B96C6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501" y="1781712"/>
              <a:ext cx="776554" cy="776554"/>
            </a:xfrm>
            <a:prstGeom prst="rect">
              <a:avLst/>
            </a:prstGeom>
          </p:spPr>
        </p:pic>
        <p:pic>
          <p:nvPicPr>
            <p:cNvPr id="27" name="Picture 26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AD9F3453-221C-4983-B0CB-5EF6DAB4A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611" y="1781712"/>
              <a:ext cx="776554" cy="776554"/>
            </a:xfrm>
            <a:prstGeom prst="rect">
              <a:avLst/>
            </a:prstGeom>
          </p:spPr>
        </p:pic>
        <p:pic>
          <p:nvPicPr>
            <p:cNvPr id="28" name="Picture 27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06C184FC-EF04-4A8D-8844-8287EF742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72" y="1802260"/>
              <a:ext cx="776554" cy="776554"/>
            </a:xfrm>
            <a:prstGeom prst="rect">
              <a:avLst/>
            </a:prstGeom>
          </p:spPr>
        </p:pic>
        <p:pic>
          <p:nvPicPr>
            <p:cNvPr id="29" name="Picture 28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CCF10C04-494A-432F-8E4F-F10D9AE561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0459" y="1791986"/>
              <a:ext cx="776554" cy="776554"/>
            </a:xfrm>
            <a:prstGeom prst="rect">
              <a:avLst/>
            </a:prstGeom>
          </p:spPr>
        </p:pic>
        <p:pic>
          <p:nvPicPr>
            <p:cNvPr id="30" name="Picture 29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CF744B34-7DCC-4795-BDF8-2212E300D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0198" y="1802260"/>
              <a:ext cx="776554" cy="776554"/>
            </a:xfrm>
            <a:prstGeom prst="rect">
              <a:avLst/>
            </a:prstGeom>
          </p:spPr>
        </p:pic>
        <p:pic>
          <p:nvPicPr>
            <p:cNvPr id="31" name="Picture 30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32811376-4E0E-4056-8486-53A725E57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486" y="1802260"/>
              <a:ext cx="776554" cy="776554"/>
            </a:xfrm>
            <a:prstGeom prst="rect">
              <a:avLst/>
            </a:prstGeom>
          </p:spPr>
        </p:pic>
        <p:pic>
          <p:nvPicPr>
            <p:cNvPr id="32" name="Picture 31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E543F377-A81E-43B7-8A5B-F30F5205E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9403" y="1812534"/>
              <a:ext cx="776554" cy="776554"/>
            </a:xfrm>
            <a:prstGeom prst="rect">
              <a:avLst/>
            </a:prstGeom>
          </p:spPr>
        </p:pic>
        <p:pic>
          <p:nvPicPr>
            <p:cNvPr id="33" name="Picture 32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BCF150AF-C14E-44F0-BB71-C2393F964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594" y="1812534"/>
              <a:ext cx="776554" cy="776554"/>
            </a:xfrm>
            <a:prstGeom prst="rect">
              <a:avLst/>
            </a:prstGeom>
          </p:spPr>
        </p:pic>
        <p:pic>
          <p:nvPicPr>
            <p:cNvPr id="34" name="Picture 33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4C71910E-D5AE-4512-A074-A0447AC8D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501" y="2593370"/>
              <a:ext cx="776554" cy="776554"/>
            </a:xfrm>
            <a:prstGeom prst="rect">
              <a:avLst/>
            </a:prstGeom>
          </p:spPr>
        </p:pic>
        <p:pic>
          <p:nvPicPr>
            <p:cNvPr id="35" name="Picture 34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13A07059-8358-4258-8002-7F06CA95C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611" y="2593370"/>
              <a:ext cx="776554" cy="776554"/>
            </a:xfrm>
            <a:prstGeom prst="rect">
              <a:avLst/>
            </a:prstGeom>
          </p:spPr>
        </p:pic>
        <p:pic>
          <p:nvPicPr>
            <p:cNvPr id="36" name="Picture 35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5B4FE236-6917-4639-93C2-06EF0117C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72" y="2613918"/>
              <a:ext cx="776554" cy="776554"/>
            </a:xfrm>
            <a:prstGeom prst="rect">
              <a:avLst/>
            </a:prstGeom>
          </p:spPr>
        </p:pic>
        <p:pic>
          <p:nvPicPr>
            <p:cNvPr id="37" name="Picture 36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427B74E2-5B95-441E-BD21-6E260D115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0459" y="2603644"/>
              <a:ext cx="776554" cy="776554"/>
            </a:xfrm>
            <a:prstGeom prst="rect">
              <a:avLst/>
            </a:prstGeom>
          </p:spPr>
        </p:pic>
        <p:pic>
          <p:nvPicPr>
            <p:cNvPr id="38" name="Picture 37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4DD45142-D15A-48EA-87DB-438A9061E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0198" y="2613918"/>
              <a:ext cx="776554" cy="776554"/>
            </a:xfrm>
            <a:prstGeom prst="rect">
              <a:avLst/>
            </a:prstGeom>
          </p:spPr>
        </p:pic>
        <p:pic>
          <p:nvPicPr>
            <p:cNvPr id="39" name="Picture 38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B615D71A-1528-4155-A2DB-AED2B52CA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486" y="2613918"/>
              <a:ext cx="776554" cy="776554"/>
            </a:xfrm>
            <a:prstGeom prst="rect">
              <a:avLst/>
            </a:prstGeom>
          </p:spPr>
        </p:pic>
        <p:pic>
          <p:nvPicPr>
            <p:cNvPr id="40" name="Picture 39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A7B8BD3F-C60C-48BD-A109-6BA8852CC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9403" y="2624192"/>
              <a:ext cx="776554" cy="776554"/>
            </a:xfrm>
            <a:prstGeom prst="rect">
              <a:avLst/>
            </a:prstGeom>
          </p:spPr>
        </p:pic>
        <p:pic>
          <p:nvPicPr>
            <p:cNvPr id="41" name="Picture 40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17170A1B-C3CE-4E55-8D3C-23A5136964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594" y="2624192"/>
              <a:ext cx="776554" cy="776554"/>
            </a:xfrm>
            <a:prstGeom prst="rect">
              <a:avLst/>
            </a:prstGeom>
          </p:spPr>
        </p:pic>
        <p:pic>
          <p:nvPicPr>
            <p:cNvPr id="42" name="Picture 41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E412B216-37E5-4258-98BA-98F0A7003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679" y="3353658"/>
              <a:ext cx="776554" cy="776554"/>
            </a:xfrm>
            <a:prstGeom prst="rect">
              <a:avLst/>
            </a:prstGeom>
          </p:spPr>
        </p:pic>
        <p:pic>
          <p:nvPicPr>
            <p:cNvPr id="43" name="Picture 42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F5EA85F7-CA28-47B2-9897-C4C6C994C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789" y="3353658"/>
              <a:ext cx="776554" cy="776554"/>
            </a:xfrm>
            <a:prstGeom prst="rect">
              <a:avLst/>
            </a:prstGeom>
          </p:spPr>
        </p:pic>
        <p:pic>
          <p:nvPicPr>
            <p:cNvPr id="44" name="Picture 43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4A520725-75C9-4BD7-B513-AE1E5FA4F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50" y="3374206"/>
              <a:ext cx="776554" cy="776554"/>
            </a:xfrm>
            <a:prstGeom prst="rect">
              <a:avLst/>
            </a:prstGeom>
          </p:spPr>
        </p:pic>
        <p:pic>
          <p:nvPicPr>
            <p:cNvPr id="45" name="Picture 44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1E264A0C-5393-405F-B9BE-2228AFBD9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9637" y="3363932"/>
              <a:ext cx="776554" cy="776554"/>
            </a:xfrm>
            <a:prstGeom prst="rect">
              <a:avLst/>
            </a:prstGeom>
          </p:spPr>
        </p:pic>
        <p:pic>
          <p:nvPicPr>
            <p:cNvPr id="46" name="Picture 45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CC45AF7F-3A90-41B5-98A2-63C694CF0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376" y="3374206"/>
              <a:ext cx="776554" cy="776554"/>
            </a:xfrm>
            <a:prstGeom prst="rect">
              <a:avLst/>
            </a:prstGeom>
          </p:spPr>
        </p:pic>
        <p:pic>
          <p:nvPicPr>
            <p:cNvPr id="47" name="Picture 46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6D220586-066D-4AA6-B444-6049EA5C7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9664" y="3374206"/>
              <a:ext cx="776554" cy="776554"/>
            </a:xfrm>
            <a:prstGeom prst="rect">
              <a:avLst/>
            </a:prstGeom>
          </p:spPr>
        </p:pic>
        <p:pic>
          <p:nvPicPr>
            <p:cNvPr id="48" name="Picture 47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6454E18C-95D3-4EB9-A684-626AB9876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8581" y="3384480"/>
              <a:ext cx="776554" cy="776554"/>
            </a:xfrm>
            <a:prstGeom prst="rect">
              <a:avLst/>
            </a:prstGeom>
          </p:spPr>
        </p:pic>
        <p:pic>
          <p:nvPicPr>
            <p:cNvPr id="49" name="Picture 48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2ED5F9F2-EED0-4985-91D9-B7D3E7CAC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7772" y="3384480"/>
              <a:ext cx="776554" cy="776554"/>
            </a:xfrm>
            <a:prstGeom prst="rect">
              <a:avLst/>
            </a:prstGeom>
          </p:spPr>
        </p:pic>
        <p:pic>
          <p:nvPicPr>
            <p:cNvPr id="50" name="Picture 49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F0DB023F-2158-4EC1-85FF-C5D2E301D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953" y="4144768"/>
              <a:ext cx="776554" cy="776554"/>
            </a:xfrm>
            <a:prstGeom prst="rect">
              <a:avLst/>
            </a:prstGeom>
          </p:spPr>
        </p:pic>
        <p:pic>
          <p:nvPicPr>
            <p:cNvPr id="51" name="Picture 50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06B4CB38-DFF5-43A6-A383-3F6CA386A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063" y="4144768"/>
              <a:ext cx="776554" cy="776554"/>
            </a:xfrm>
            <a:prstGeom prst="rect">
              <a:avLst/>
            </a:prstGeom>
          </p:spPr>
        </p:pic>
        <p:pic>
          <p:nvPicPr>
            <p:cNvPr id="52" name="Picture 51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8114B0BA-709A-4E66-A632-7D2FEFC63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9624" y="4165316"/>
              <a:ext cx="776554" cy="776554"/>
            </a:xfrm>
            <a:prstGeom prst="rect">
              <a:avLst/>
            </a:prstGeom>
          </p:spPr>
        </p:pic>
        <p:pic>
          <p:nvPicPr>
            <p:cNvPr id="53" name="Picture 52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BD26D35B-E262-40DF-BFD5-2F4AE0C59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9911" y="4155042"/>
              <a:ext cx="776554" cy="776554"/>
            </a:xfrm>
            <a:prstGeom prst="rect">
              <a:avLst/>
            </a:prstGeom>
          </p:spPr>
        </p:pic>
        <p:pic>
          <p:nvPicPr>
            <p:cNvPr id="54" name="Picture 53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C026A26F-B762-4239-9103-F4D027F88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9650" y="4165316"/>
              <a:ext cx="776554" cy="776554"/>
            </a:xfrm>
            <a:prstGeom prst="rect">
              <a:avLst/>
            </a:prstGeom>
          </p:spPr>
        </p:pic>
        <p:pic>
          <p:nvPicPr>
            <p:cNvPr id="55" name="Picture 54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3E30A643-02E0-4921-9DD0-8838D91E1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9938" y="4165316"/>
              <a:ext cx="776554" cy="776554"/>
            </a:xfrm>
            <a:prstGeom prst="rect">
              <a:avLst/>
            </a:prstGeom>
          </p:spPr>
        </p:pic>
        <p:pic>
          <p:nvPicPr>
            <p:cNvPr id="56" name="Picture 55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3892AD43-94DE-49BA-BFC6-AE1E75E47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8855" y="4175590"/>
              <a:ext cx="776554" cy="776554"/>
            </a:xfrm>
            <a:prstGeom prst="rect">
              <a:avLst/>
            </a:prstGeom>
          </p:spPr>
        </p:pic>
        <p:pic>
          <p:nvPicPr>
            <p:cNvPr id="57" name="Picture 56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7AF54CE2-2FD2-4222-89D6-46B749B5C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8046" y="4175590"/>
              <a:ext cx="776554" cy="776554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A207F53-F9FF-43EC-9DF6-D65527CA4C68}"/>
              </a:ext>
            </a:extLst>
          </p:cNvPr>
          <p:cNvGrpSpPr/>
          <p:nvPr/>
        </p:nvGrpSpPr>
        <p:grpSpPr>
          <a:xfrm>
            <a:off x="6061753" y="1202075"/>
            <a:ext cx="5887092" cy="2232021"/>
            <a:chOff x="6051479" y="1469204"/>
            <a:chExt cx="5887092" cy="223202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A782774-89A7-465D-816A-2AB366D6BD21}"/>
                </a:ext>
              </a:extLst>
            </p:cNvPr>
            <p:cNvSpPr txBox="1"/>
            <p:nvPr/>
          </p:nvSpPr>
          <p:spPr>
            <a:xfrm>
              <a:off x="6051479" y="1469204"/>
              <a:ext cx="5887092" cy="22320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a)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  <a:p>
              <a:pPr algn="just">
                <a:lnSpc>
                  <a:spcPct val="150000"/>
                </a:lnSpc>
              </a:pP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•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Mỗi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hàng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         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bóng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•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Mỗi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cột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        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i="0" dirty="0" err="1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bóng</a:t>
              </a:r>
              <a:r>
                <a:rPr lang="en-US" sz="3200" b="1" i="0" dirty="0">
                  <a:solidFill>
                    <a:srgbClr val="FF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652FD4F9-EC9E-4442-8D93-EFBA0E2356D6}"/>
                </a:ext>
              </a:extLst>
            </p:cNvPr>
            <p:cNvSpPr/>
            <p:nvPr/>
          </p:nvSpPr>
          <p:spPr>
            <a:xfrm>
              <a:off x="8620019" y="2414427"/>
              <a:ext cx="626723" cy="482885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54AF7D90-686A-488E-B0BB-5B4D8D3E2486}"/>
                </a:ext>
              </a:extLst>
            </p:cNvPr>
            <p:cNvSpPr/>
            <p:nvPr/>
          </p:nvSpPr>
          <p:spPr>
            <a:xfrm>
              <a:off x="8270697" y="3113070"/>
              <a:ext cx="626723" cy="482885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7C64DB18-7174-4507-9A95-19DAA248C41D}"/>
              </a:ext>
            </a:extLst>
          </p:cNvPr>
          <p:cNvSpPr txBox="1"/>
          <p:nvPr/>
        </p:nvSpPr>
        <p:spPr>
          <a:xfrm>
            <a:off x="5743254" y="3555328"/>
            <a:ext cx="629035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435E6884-476E-4B6F-B49B-1470654628C8}"/>
              </a:ext>
            </a:extLst>
          </p:cNvPr>
          <p:cNvSpPr/>
          <p:nvPr/>
        </p:nvSpPr>
        <p:spPr>
          <a:xfrm>
            <a:off x="236306" y="1715784"/>
            <a:ext cx="5393932" cy="82193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9FEEE62D-1033-4D9F-940A-1670BDEEF63F}"/>
              </a:ext>
            </a:extLst>
          </p:cNvPr>
          <p:cNvSpPr/>
          <p:nvPr/>
        </p:nvSpPr>
        <p:spPr>
          <a:xfrm>
            <a:off x="8620018" y="2137024"/>
            <a:ext cx="657546" cy="503434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E562B25-5F53-4B6F-815A-760237AC93B9}"/>
              </a:ext>
            </a:extLst>
          </p:cNvPr>
          <p:cNvSpPr/>
          <p:nvPr/>
        </p:nvSpPr>
        <p:spPr>
          <a:xfrm>
            <a:off x="236305" y="1767155"/>
            <a:ext cx="750013" cy="269182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2C8B23AE-6347-49AB-9215-E81FDD4E8520}"/>
              </a:ext>
            </a:extLst>
          </p:cNvPr>
          <p:cNvSpPr/>
          <p:nvPr/>
        </p:nvSpPr>
        <p:spPr>
          <a:xfrm>
            <a:off x="8280970" y="2835667"/>
            <a:ext cx="657546" cy="503434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AFB981-05BE-4E2C-AC51-6A574620EA8F}"/>
              </a:ext>
            </a:extLst>
          </p:cNvPr>
          <p:cNvSpPr txBox="1"/>
          <p:nvPr/>
        </p:nvSpPr>
        <p:spPr>
          <a:xfrm>
            <a:off x="3328826" y="4828854"/>
            <a:ext cx="82912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5933436-36BC-413B-8591-4A6D8B935DDE}"/>
              </a:ext>
            </a:extLst>
          </p:cNvPr>
          <p:cNvSpPr txBox="1"/>
          <p:nvPr/>
        </p:nvSpPr>
        <p:spPr>
          <a:xfrm>
            <a:off x="3411019" y="5804899"/>
            <a:ext cx="82912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: 4 = 2 (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C196D6C-EB3A-45A8-8B95-3A74944F7BD2}"/>
              </a:ext>
            </a:extLst>
          </p:cNvPr>
          <p:cNvSpPr txBox="1"/>
          <p:nvPr/>
        </p:nvSpPr>
        <p:spPr>
          <a:xfrm>
            <a:off x="2527443" y="6273225"/>
            <a:ext cx="9483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09579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 animBg="1"/>
      <p:bldP spid="65" grpId="1" animBg="1"/>
      <p:bldP spid="66" grpId="0" animBg="1"/>
      <p:bldP spid="67" grpId="0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49EC454-0818-4C02-93D9-35824247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51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428D12-2F2E-4CB6-A278-90F9862B9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136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5ECAEF0-CA12-44CD-BA79-864B72E430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6875"/>
            <a:ext cx="12192000" cy="304154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8CABD71-5CEF-4F84-B877-6602B8E4E398}"/>
              </a:ext>
            </a:extLst>
          </p:cNvPr>
          <p:cNvGrpSpPr/>
          <p:nvPr/>
        </p:nvGrpSpPr>
        <p:grpSpPr>
          <a:xfrm>
            <a:off x="220895" y="0"/>
            <a:ext cx="11851240" cy="2291136"/>
            <a:chOff x="457200" y="275897"/>
            <a:chExt cx="11851240" cy="229113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2111102-A54F-4A4F-AEC2-9BD0C9DD41E4}"/>
                </a:ext>
              </a:extLst>
            </p:cNvPr>
            <p:cNvGrpSpPr/>
            <p:nvPr/>
          </p:nvGrpSpPr>
          <p:grpSpPr>
            <a:xfrm>
              <a:off x="1371600" y="484362"/>
              <a:ext cx="10936840" cy="2082671"/>
              <a:chOff x="1371600" y="484362"/>
              <a:chExt cx="10936840" cy="2082671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38B382BC-0B47-4507-A3F9-1F41C2386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71600" y="484362"/>
                <a:ext cx="10936840" cy="2082671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47C9A2-1181-4C3E-AF9E-521F46AAC9E1}"/>
                  </a:ext>
                </a:extLst>
              </p:cNvPr>
              <p:cNvSpPr txBox="1"/>
              <p:nvPr/>
            </p:nvSpPr>
            <p:spPr>
              <a:xfrm>
                <a:off x="2095292" y="651958"/>
                <a:ext cx="9504231" cy="17235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vi-VN" sz="2800" b="1" i="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Thuyền lớn chở 24 khách du lịch, thuyền nhỏ chở 6 khách du lịch. Hỏi:</a:t>
                </a:r>
              </a:p>
              <a:p>
                <a:pPr algn="just"/>
                <a:r>
                  <a:rPr lang="vi-VN" sz="2800" b="1" i="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a) Thuyền lớn chở hơn thuyền nhỏ bao nhiêu khách du lịch?</a:t>
                </a:r>
              </a:p>
              <a:p>
                <a:pPr algn="just"/>
                <a:r>
                  <a:rPr lang="vi-VN" sz="2800" b="1" i="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b) Số khách ở thuyền lớn gấp mấy lần số khách ở thuyền nhỏ? 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176D35A-5372-4F04-937B-D8AACABACFA4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E42DA79A-2DB6-44E8-8463-7C46408772EE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4A7F85-18CE-48E2-9D60-1B9A4399A764}"/>
                  </a:ext>
                </a:extLst>
              </p:cNvPr>
              <p:cNvSpPr txBox="1"/>
              <p:nvPr/>
            </p:nvSpPr>
            <p:spPr>
              <a:xfrm>
                <a:off x="988739" y="570636"/>
                <a:ext cx="384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</a:t>
                </a: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9BC5462-FB2F-4501-A998-0335C18D73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835827"/>
            <a:ext cx="4366057" cy="31848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EBF131-E482-41B1-AD15-DFC3E366308C}"/>
              </a:ext>
            </a:extLst>
          </p:cNvPr>
          <p:cNvSpPr txBox="1"/>
          <p:nvPr/>
        </p:nvSpPr>
        <p:spPr>
          <a:xfrm>
            <a:off x="6020656" y="2291137"/>
            <a:ext cx="3554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F0D7A6-66B9-4912-82E7-27C2AFE2A768}"/>
              </a:ext>
            </a:extLst>
          </p:cNvPr>
          <p:cNvSpPr txBox="1"/>
          <p:nvPr/>
        </p:nvSpPr>
        <p:spPr>
          <a:xfrm>
            <a:off x="4356241" y="2938409"/>
            <a:ext cx="72741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Thuyền lớn chở hơn thuyền nhỏ số khách du lịch là: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88067B-8182-490E-9E86-BD75F0ADDAF3}"/>
              </a:ext>
            </a:extLst>
          </p:cNvPr>
          <p:cNvSpPr txBox="1"/>
          <p:nvPr/>
        </p:nvSpPr>
        <p:spPr>
          <a:xfrm>
            <a:off x="4397338" y="3904180"/>
            <a:ext cx="7274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24 – 6 = 18 (khách)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5721328-6CC2-4BB3-B569-44DA6FDFF0BC}"/>
              </a:ext>
            </a:extLst>
          </p:cNvPr>
          <p:cNvCxnSpPr>
            <a:cxnSpLocks/>
          </p:cNvCxnSpPr>
          <p:nvPr/>
        </p:nvCxnSpPr>
        <p:spPr>
          <a:xfrm>
            <a:off x="1993187" y="739739"/>
            <a:ext cx="381171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ADE2865-F0D6-4281-A127-29A632E0C1DF}"/>
              </a:ext>
            </a:extLst>
          </p:cNvPr>
          <p:cNvCxnSpPr>
            <a:cxnSpLocks/>
          </p:cNvCxnSpPr>
          <p:nvPr/>
        </p:nvCxnSpPr>
        <p:spPr>
          <a:xfrm>
            <a:off x="7202184" y="770562"/>
            <a:ext cx="3708971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D36DC3C-C26E-4869-9BF5-2E73BCD3FEAE}"/>
              </a:ext>
            </a:extLst>
          </p:cNvPr>
          <p:cNvSpPr txBox="1"/>
          <p:nvPr/>
        </p:nvSpPr>
        <p:spPr>
          <a:xfrm>
            <a:off x="4798030" y="4489807"/>
            <a:ext cx="7274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18 khách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D02D0F-D44D-45D7-BD8C-13AEA227E6AD}"/>
              </a:ext>
            </a:extLst>
          </p:cNvPr>
          <p:cNvSpPr txBox="1"/>
          <p:nvPr/>
        </p:nvSpPr>
        <p:spPr>
          <a:xfrm>
            <a:off x="4469256" y="5065160"/>
            <a:ext cx="72741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Số khách ở thuyền lớn gấp số lần số khách ở thuyền nhỏ là:</a:t>
            </a:r>
            <a:endParaRPr lang="sv-SE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D2754F-6EA4-4B77-BF97-7B65D6275850}"/>
              </a:ext>
            </a:extLst>
          </p:cNvPr>
          <p:cNvSpPr txBox="1"/>
          <p:nvPr/>
        </p:nvSpPr>
        <p:spPr>
          <a:xfrm>
            <a:off x="4448709" y="5959011"/>
            <a:ext cx="7274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 : 6 = 4 (lần)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7B22ED-8FF4-4C08-BD37-CFF0BC7A2BA3}"/>
              </a:ext>
            </a:extLst>
          </p:cNvPr>
          <p:cNvSpPr txBox="1"/>
          <p:nvPr/>
        </p:nvSpPr>
        <p:spPr>
          <a:xfrm>
            <a:off x="5311738" y="6400799"/>
            <a:ext cx="7274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4 lần</a:t>
            </a:r>
          </a:p>
        </p:txBody>
      </p:sp>
    </p:spTree>
    <p:extLst>
      <p:ext uri="{BB962C8B-B14F-4D97-AF65-F5344CB8AC3E}">
        <p14:creationId xmlns:p14="http://schemas.microsoft.com/office/powerpoint/2010/main" val="32536184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49EC454-0818-4C02-93D9-35824247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51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428D12-2F2E-4CB6-A278-90F9862B9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136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5ECAEF0-CA12-44CD-BA79-864B72E430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6875"/>
            <a:ext cx="12192000" cy="304154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CCFA87D-1414-4D3B-AF76-3A0EF702AE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1840"/>
            <a:ext cx="12192000" cy="304154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94D1611-D582-483F-BC5F-D345A43DF7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75" y="3047570"/>
            <a:ext cx="3734525" cy="373452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786CFE3-F912-47AC-B719-6B607870A9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952" y="1124028"/>
            <a:ext cx="5012948" cy="5012948"/>
          </a:xfrm>
          <a:prstGeom prst="rect">
            <a:avLst/>
          </a:prstGeom>
        </p:spPr>
      </p:pic>
      <p:sp>
        <p:nvSpPr>
          <p:cNvPr id="37" name="文本框 6">
            <a:extLst>
              <a:ext uri="{FF2B5EF4-FFF2-40B4-BE49-F238E27FC236}">
                <a16:creationId xmlns:a16="http://schemas.microsoft.com/office/drawing/2014/main" id="{0A236E85-00FE-4C51-8227-BC2BD4FA5D59}"/>
              </a:ext>
            </a:extLst>
          </p:cNvPr>
          <p:cNvSpPr txBox="1"/>
          <p:nvPr/>
        </p:nvSpPr>
        <p:spPr>
          <a:xfrm>
            <a:off x="4986163" y="3007749"/>
            <a:ext cx="3734525" cy="1015663"/>
          </a:xfrm>
          <a:prstGeom prst="rect">
            <a:avLst/>
          </a:prstGeom>
          <a:noFill/>
          <a:ln w="19050">
            <a:noFill/>
            <a:prstDash val="dash"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Vận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dụng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9936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49EC454-0818-4C02-93D9-35824247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51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428D12-2F2E-4CB6-A278-90F9862B9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136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5ECAEF0-CA12-44CD-BA79-864B72E430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6875"/>
            <a:ext cx="12192000" cy="3041549"/>
          </a:xfrm>
          <a:prstGeom prst="rect">
            <a:avLst/>
          </a:prstGeom>
        </p:spPr>
      </p:pic>
      <p:pic>
        <p:nvPicPr>
          <p:cNvPr id="12" name="Picture 11" descr="F:\未标题-1.png">
            <a:extLst>
              <a:ext uri="{FF2B5EF4-FFF2-40B4-BE49-F238E27FC236}">
                <a16:creationId xmlns:a16="http://schemas.microsoft.com/office/drawing/2014/main" id="{78BDADFF-D732-409C-AAA5-B1CF250628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rgbClr val="79DBF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33508" r="27866" b="19895"/>
          <a:stretch>
            <a:fillRect/>
          </a:stretch>
        </p:blipFill>
        <p:spPr bwMode="auto">
          <a:xfrm>
            <a:off x="8980229" y="431023"/>
            <a:ext cx="603073" cy="55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F:\未标题-1.png">
            <a:extLst>
              <a:ext uri="{FF2B5EF4-FFF2-40B4-BE49-F238E27FC236}">
                <a16:creationId xmlns:a16="http://schemas.microsoft.com/office/drawing/2014/main" id="{848EF6F6-CD76-4483-985C-90C83EF66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0" t="26889" r="23240" b="36556"/>
          <a:stretch>
            <a:fillRect/>
          </a:stretch>
        </p:blipFill>
        <p:spPr bwMode="auto">
          <a:xfrm>
            <a:off x="455476" y="710992"/>
            <a:ext cx="1205747" cy="87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F:\未标题-1.png">
            <a:extLst>
              <a:ext uri="{FF2B5EF4-FFF2-40B4-BE49-F238E27FC236}">
                <a16:creationId xmlns:a16="http://schemas.microsoft.com/office/drawing/2014/main" id="{2584C6C1-52E9-4A11-A463-B8E67AE6D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rgbClr val="79DBF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33508" r="27866" b="19895"/>
          <a:stretch>
            <a:fillRect/>
          </a:stretch>
        </p:blipFill>
        <p:spPr bwMode="auto">
          <a:xfrm>
            <a:off x="6578075" y="638374"/>
            <a:ext cx="759498" cy="70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F:\未标题-1.png">
            <a:extLst>
              <a:ext uri="{FF2B5EF4-FFF2-40B4-BE49-F238E27FC236}">
                <a16:creationId xmlns:a16="http://schemas.microsoft.com/office/drawing/2014/main" id="{98A5090A-2E46-4D84-90FB-657699E85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rgbClr val="79DBF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33508" r="27866" b="19895"/>
          <a:stretch>
            <a:fillRect/>
          </a:stretch>
        </p:blipFill>
        <p:spPr bwMode="auto">
          <a:xfrm>
            <a:off x="11285851" y="623178"/>
            <a:ext cx="603073" cy="55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F:\未标题-1.png">
            <a:extLst>
              <a:ext uri="{FF2B5EF4-FFF2-40B4-BE49-F238E27FC236}">
                <a16:creationId xmlns:a16="http://schemas.microsoft.com/office/drawing/2014/main" id="{CAC34477-E8ED-4F92-BAE0-DC1684EDE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rgbClr val="79DBF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33508" r="27866" b="19895"/>
          <a:stretch>
            <a:fillRect/>
          </a:stretch>
        </p:blipFill>
        <p:spPr bwMode="auto">
          <a:xfrm>
            <a:off x="7672194" y="1008042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F:\未标题-1.png">
            <a:extLst>
              <a:ext uri="{FF2B5EF4-FFF2-40B4-BE49-F238E27FC236}">
                <a16:creationId xmlns:a16="http://schemas.microsoft.com/office/drawing/2014/main" id="{2ECB7B7A-2642-410D-826F-42A102A579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rgbClr val="79DBF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33508" r="27866" b="19895"/>
          <a:stretch>
            <a:fillRect/>
          </a:stretch>
        </p:blipFill>
        <p:spPr bwMode="auto">
          <a:xfrm>
            <a:off x="5006704" y="5376779"/>
            <a:ext cx="825540" cy="76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1" descr="F:\未标题-1.png">
            <a:extLst>
              <a:ext uri="{FF2B5EF4-FFF2-40B4-BE49-F238E27FC236}">
                <a16:creationId xmlns:a16="http://schemas.microsoft.com/office/drawing/2014/main" id="{BD9A257C-70DD-4EB1-9D62-9EE8DCA9C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rgbClr val="79DBF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33508" r="27866" b="19895"/>
          <a:stretch>
            <a:fillRect/>
          </a:stretch>
        </p:blipFill>
        <p:spPr bwMode="auto">
          <a:xfrm>
            <a:off x="11096541" y="4300901"/>
            <a:ext cx="603073" cy="55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F:\未标题-1.png">
            <a:extLst>
              <a:ext uri="{FF2B5EF4-FFF2-40B4-BE49-F238E27FC236}">
                <a16:creationId xmlns:a16="http://schemas.microsoft.com/office/drawing/2014/main" id="{2B08FD39-2306-46B9-B589-08F3FDFFB8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rgbClr val="79DBF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33508" r="27866" b="19895"/>
          <a:stretch>
            <a:fillRect/>
          </a:stretch>
        </p:blipFill>
        <p:spPr bwMode="auto">
          <a:xfrm>
            <a:off x="10643047" y="3668174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F:\未标题-1.png">
            <a:extLst>
              <a:ext uri="{FF2B5EF4-FFF2-40B4-BE49-F238E27FC236}">
                <a16:creationId xmlns:a16="http://schemas.microsoft.com/office/drawing/2014/main" id="{A10A7EA9-64F9-403F-80F5-925A33206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duotone>
              <a:srgbClr val="79DBFE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8" t="33508" r="27866" b="19895"/>
          <a:stretch>
            <a:fillRect/>
          </a:stretch>
        </p:blipFill>
        <p:spPr bwMode="auto">
          <a:xfrm>
            <a:off x="7015755" y="5131563"/>
            <a:ext cx="453368" cy="42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C1DFC330-2D1A-4403-B55B-5C6B6089DA90}"/>
              </a:ext>
            </a:extLst>
          </p:cNvPr>
          <p:cNvGrpSpPr/>
          <p:nvPr/>
        </p:nvGrpSpPr>
        <p:grpSpPr>
          <a:xfrm>
            <a:off x="287679" y="1781712"/>
            <a:ext cx="5322011" cy="2759466"/>
            <a:chOff x="287679" y="1781712"/>
            <a:chExt cx="6057469" cy="3170432"/>
          </a:xfrm>
        </p:grpSpPr>
        <p:pic>
          <p:nvPicPr>
            <p:cNvPr id="18" name="Picture 17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FCEB1493-6D1A-48D8-8EF6-FD35302FC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501" y="1781712"/>
              <a:ext cx="776554" cy="776554"/>
            </a:xfrm>
            <a:prstGeom prst="rect">
              <a:avLst/>
            </a:prstGeom>
          </p:spPr>
        </p:pic>
        <p:pic>
          <p:nvPicPr>
            <p:cNvPr id="23" name="Picture 22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D9CD2A3B-6302-4076-87AF-1A83C0EB1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611" y="1781712"/>
              <a:ext cx="776554" cy="776554"/>
            </a:xfrm>
            <a:prstGeom prst="rect">
              <a:avLst/>
            </a:prstGeom>
          </p:spPr>
        </p:pic>
        <p:pic>
          <p:nvPicPr>
            <p:cNvPr id="25" name="Picture 24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841F6D59-F1EC-4627-8B8F-649C9BB88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72" y="1802260"/>
              <a:ext cx="776554" cy="776554"/>
            </a:xfrm>
            <a:prstGeom prst="rect">
              <a:avLst/>
            </a:prstGeom>
          </p:spPr>
        </p:pic>
        <p:pic>
          <p:nvPicPr>
            <p:cNvPr id="26" name="Picture 25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ED2B9A55-CBEA-4E0B-B701-1258028C1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0459" y="1791986"/>
              <a:ext cx="776554" cy="776554"/>
            </a:xfrm>
            <a:prstGeom prst="rect">
              <a:avLst/>
            </a:prstGeom>
          </p:spPr>
        </p:pic>
        <p:pic>
          <p:nvPicPr>
            <p:cNvPr id="27" name="Picture 26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2C5D2F65-13D2-4F5D-9FF2-7BCE29471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0198" y="1802260"/>
              <a:ext cx="776554" cy="776554"/>
            </a:xfrm>
            <a:prstGeom prst="rect">
              <a:avLst/>
            </a:prstGeom>
          </p:spPr>
        </p:pic>
        <p:pic>
          <p:nvPicPr>
            <p:cNvPr id="28" name="Picture 27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F2F61B73-40A1-4136-A5A9-15C67970B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486" y="1802260"/>
              <a:ext cx="776554" cy="776554"/>
            </a:xfrm>
            <a:prstGeom prst="rect">
              <a:avLst/>
            </a:prstGeom>
          </p:spPr>
        </p:pic>
        <p:pic>
          <p:nvPicPr>
            <p:cNvPr id="29" name="Picture 28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F3E17E2B-C087-44B8-83F5-9CB371D4F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9403" y="1812534"/>
              <a:ext cx="776554" cy="776554"/>
            </a:xfrm>
            <a:prstGeom prst="rect">
              <a:avLst/>
            </a:prstGeom>
          </p:spPr>
        </p:pic>
        <p:pic>
          <p:nvPicPr>
            <p:cNvPr id="30" name="Picture 29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06F0A0DF-F374-4A6D-8286-013499B2F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594" y="1812534"/>
              <a:ext cx="776554" cy="776554"/>
            </a:xfrm>
            <a:prstGeom prst="rect">
              <a:avLst/>
            </a:prstGeom>
          </p:spPr>
        </p:pic>
        <p:pic>
          <p:nvPicPr>
            <p:cNvPr id="31" name="Picture 30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DE08843E-7E1B-4247-8A66-2153EE4C4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501" y="2593370"/>
              <a:ext cx="776554" cy="776554"/>
            </a:xfrm>
            <a:prstGeom prst="rect">
              <a:avLst/>
            </a:prstGeom>
          </p:spPr>
        </p:pic>
        <p:pic>
          <p:nvPicPr>
            <p:cNvPr id="32" name="Picture 31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355F8922-9B34-45E2-8E59-45C6DAE002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611" y="2593370"/>
              <a:ext cx="776554" cy="776554"/>
            </a:xfrm>
            <a:prstGeom prst="rect">
              <a:avLst/>
            </a:prstGeom>
          </p:spPr>
        </p:pic>
        <p:pic>
          <p:nvPicPr>
            <p:cNvPr id="33" name="Picture 32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927BF358-1723-4017-8819-266DEB439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172" y="2613918"/>
              <a:ext cx="776554" cy="776554"/>
            </a:xfrm>
            <a:prstGeom prst="rect">
              <a:avLst/>
            </a:prstGeom>
          </p:spPr>
        </p:pic>
        <p:pic>
          <p:nvPicPr>
            <p:cNvPr id="35" name="Picture 34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220071D7-75B8-49FB-BBEB-9AEB8EA7A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0459" y="2603644"/>
              <a:ext cx="776554" cy="776554"/>
            </a:xfrm>
            <a:prstGeom prst="rect">
              <a:avLst/>
            </a:prstGeom>
          </p:spPr>
        </p:pic>
        <p:pic>
          <p:nvPicPr>
            <p:cNvPr id="36" name="Picture 35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8E750D9E-5647-423A-B99D-6A2109203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0198" y="2613918"/>
              <a:ext cx="776554" cy="776554"/>
            </a:xfrm>
            <a:prstGeom prst="rect">
              <a:avLst/>
            </a:prstGeom>
          </p:spPr>
        </p:pic>
        <p:pic>
          <p:nvPicPr>
            <p:cNvPr id="37" name="Picture 36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CA40A4A0-1992-4363-81C9-C426116CE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486" y="2613918"/>
              <a:ext cx="776554" cy="776554"/>
            </a:xfrm>
            <a:prstGeom prst="rect">
              <a:avLst/>
            </a:prstGeom>
          </p:spPr>
        </p:pic>
        <p:pic>
          <p:nvPicPr>
            <p:cNvPr id="38" name="Picture 37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DD57F588-0123-4198-8DA2-A1661E0C9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9403" y="2624192"/>
              <a:ext cx="776554" cy="776554"/>
            </a:xfrm>
            <a:prstGeom prst="rect">
              <a:avLst/>
            </a:prstGeom>
          </p:spPr>
        </p:pic>
        <p:pic>
          <p:nvPicPr>
            <p:cNvPr id="39" name="Picture 38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45558D74-B733-4607-A99F-E199504273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594" y="2624192"/>
              <a:ext cx="776554" cy="776554"/>
            </a:xfrm>
            <a:prstGeom prst="rect">
              <a:avLst/>
            </a:prstGeom>
          </p:spPr>
        </p:pic>
        <p:pic>
          <p:nvPicPr>
            <p:cNvPr id="40" name="Picture 39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0D49D515-B513-43BE-A117-81E764E9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679" y="3353658"/>
              <a:ext cx="776554" cy="776554"/>
            </a:xfrm>
            <a:prstGeom prst="rect">
              <a:avLst/>
            </a:prstGeom>
          </p:spPr>
        </p:pic>
        <p:pic>
          <p:nvPicPr>
            <p:cNvPr id="41" name="Picture 40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078E2A0A-4115-4487-BC96-6340F8ADE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789" y="3353658"/>
              <a:ext cx="776554" cy="776554"/>
            </a:xfrm>
            <a:prstGeom prst="rect">
              <a:avLst/>
            </a:prstGeom>
          </p:spPr>
        </p:pic>
        <p:pic>
          <p:nvPicPr>
            <p:cNvPr id="42" name="Picture 41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5F90DE9A-7248-4CFA-AD1D-E08D04F2F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50" y="3374206"/>
              <a:ext cx="776554" cy="776554"/>
            </a:xfrm>
            <a:prstGeom prst="rect">
              <a:avLst/>
            </a:prstGeom>
          </p:spPr>
        </p:pic>
        <p:pic>
          <p:nvPicPr>
            <p:cNvPr id="43" name="Picture 42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5758DABA-89A4-44CE-9B45-B20C36DE9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9637" y="3363932"/>
              <a:ext cx="776554" cy="776554"/>
            </a:xfrm>
            <a:prstGeom prst="rect">
              <a:avLst/>
            </a:prstGeom>
          </p:spPr>
        </p:pic>
        <p:pic>
          <p:nvPicPr>
            <p:cNvPr id="44" name="Picture 43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BCC82ACB-D11E-4412-8821-7428B36665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9376" y="3374206"/>
              <a:ext cx="776554" cy="776554"/>
            </a:xfrm>
            <a:prstGeom prst="rect">
              <a:avLst/>
            </a:prstGeom>
          </p:spPr>
        </p:pic>
        <p:pic>
          <p:nvPicPr>
            <p:cNvPr id="45" name="Picture 44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E2F7A2EE-902A-4CD9-B17E-E06079820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9664" y="3374206"/>
              <a:ext cx="776554" cy="776554"/>
            </a:xfrm>
            <a:prstGeom prst="rect">
              <a:avLst/>
            </a:prstGeom>
          </p:spPr>
        </p:pic>
        <p:pic>
          <p:nvPicPr>
            <p:cNvPr id="46" name="Picture 45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DF0054B0-FB92-4B3D-988B-3FC866B73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8581" y="3384480"/>
              <a:ext cx="776554" cy="776554"/>
            </a:xfrm>
            <a:prstGeom prst="rect">
              <a:avLst/>
            </a:prstGeom>
          </p:spPr>
        </p:pic>
        <p:pic>
          <p:nvPicPr>
            <p:cNvPr id="47" name="Picture 46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A6B2D8DF-8537-49AC-904B-2BDFAAA3E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7772" y="3384480"/>
              <a:ext cx="776554" cy="776554"/>
            </a:xfrm>
            <a:prstGeom prst="rect">
              <a:avLst/>
            </a:prstGeom>
          </p:spPr>
        </p:pic>
        <p:pic>
          <p:nvPicPr>
            <p:cNvPr id="48" name="Picture 47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43E7B60A-CC5F-4A66-9650-01ED8FDC8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953" y="4144768"/>
              <a:ext cx="776554" cy="776554"/>
            </a:xfrm>
            <a:prstGeom prst="rect">
              <a:avLst/>
            </a:prstGeom>
          </p:spPr>
        </p:pic>
        <p:pic>
          <p:nvPicPr>
            <p:cNvPr id="49" name="Picture 48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6D0BEF83-3BBE-4928-9151-CE228D023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063" y="4144768"/>
              <a:ext cx="776554" cy="776554"/>
            </a:xfrm>
            <a:prstGeom prst="rect">
              <a:avLst/>
            </a:prstGeom>
          </p:spPr>
        </p:pic>
        <p:pic>
          <p:nvPicPr>
            <p:cNvPr id="50" name="Picture 49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855C2051-5E23-464E-8285-360191A35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9624" y="4165316"/>
              <a:ext cx="776554" cy="776554"/>
            </a:xfrm>
            <a:prstGeom prst="rect">
              <a:avLst/>
            </a:prstGeom>
          </p:spPr>
        </p:pic>
        <p:pic>
          <p:nvPicPr>
            <p:cNvPr id="51" name="Picture 50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D0CD1048-08EB-487F-A620-3CA098A6F0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9911" y="4155042"/>
              <a:ext cx="776554" cy="776554"/>
            </a:xfrm>
            <a:prstGeom prst="rect">
              <a:avLst/>
            </a:prstGeom>
          </p:spPr>
        </p:pic>
        <p:pic>
          <p:nvPicPr>
            <p:cNvPr id="52" name="Picture 51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D02CF39A-2839-4DB4-BAC7-02FCCD0C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9650" y="4165316"/>
              <a:ext cx="776554" cy="776554"/>
            </a:xfrm>
            <a:prstGeom prst="rect">
              <a:avLst/>
            </a:prstGeom>
          </p:spPr>
        </p:pic>
        <p:pic>
          <p:nvPicPr>
            <p:cNvPr id="53" name="Picture 52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39795CA6-7EE6-4D0A-82E5-82AA3F33B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9938" y="4165316"/>
              <a:ext cx="776554" cy="776554"/>
            </a:xfrm>
            <a:prstGeom prst="rect">
              <a:avLst/>
            </a:prstGeom>
          </p:spPr>
        </p:pic>
        <p:pic>
          <p:nvPicPr>
            <p:cNvPr id="54" name="Picture 53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E8AB2EA8-F7C8-4C09-8A60-DADDAF64A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8855" y="4175590"/>
              <a:ext cx="776554" cy="776554"/>
            </a:xfrm>
            <a:prstGeom prst="rect">
              <a:avLst/>
            </a:prstGeom>
          </p:spPr>
        </p:pic>
        <p:pic>
          <p:nvPicPr>
            <p:cNvPr id="55" name="Picture 54" descr="A black and white football ball&#10;&#10;Description automatically generated">
              <a:extLst>
                <a:ext uri="{FF2B5EF4-FFF2-40B4-BE49-F238E27FC236}">
                  <a16:creationId xmlns:a16="http://schemas.microsoft.com/office/drawing/2014/main" id="{9473A5AD-FD77-4D25-8D50-0607C52C20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8046" y="4175590"/>
              <a:ext cx="776554" cy="776554"/>
            </a:xfrm>
            <a:prstGeom prst="rect">
              <a:avLst/>
            </a:prstGeom>
          </p:spPr>
        </p:pic>
      </p:grp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9AB5BE94-054E-4655-9074-C58EF5E52903}"/>
              </a:ext>
            </a:extLst>
          </p:cNvPr>
          <p:cNvSpPr/>
          <p:nvPr/>
        </p:nvSpPr>
        <p:spPr>
          <a:xfrm>
            <a:off x="6020655" y="1458930"/>
            <a:ext cx="5804899" cy="1232899"/>
          </a:xfrm>
          <a:prstGeom prst="wedgeRoundRectCallout">
            <a:avLst>
              <a:gd name="adj1" fmla="val -55256"/>
              <a:gd name="adj2" fmla="val 69167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mấy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ở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E36877-42B2-4E8B-AB53-A50402AC5233}"/>
              </a:ext>
            </a:extLst>
          </p:cNvPr>
          <p:cNvSpPr txBox="1"/>
          <p:nvPr/>
        </p:nvSpPr>
        <p:spPr>
          <a:xfrm>
            <a:off x="5907641" y="3770616"/>
            <a:ext cx="5907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32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: 32 : 8 = 4 (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ctr"/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gấp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hàng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: 32 : 4 = 8 (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lần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084518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49EC454-0818-4C02-93D9-35824247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51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428D12-2F2E-4CB6-A278-90F9862B9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13672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480AAEB0-2E61-42AB-9D42-63C4D94A4A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87" y="298994"/>
            <a:ext cx="2748576" cy="274857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5ECAEF0-CA12-44CD-BA79-864B72E430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6875"/>
            <a:ext cx="12192000" cy="304154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CCFA87D-1414-4D3B-AF76-3A0EF702AE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4114"/>
            <a:ext cx="12192000" cy="14192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E178ECA-2F1C-42D0-8AA1-ABC7A9327B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391"/>
            <a:ext cx="12192000" cy="288499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E788B09-7337-4289-B8B3-5CF40E7AD6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547" y="3314700"/>
            <a:ext cx="2514055" cy="3185180"/>
          </a:xfrm>
          <a:prstGeom prst="rect">
            <a:avLst/>
          </a:prstGeom>
        </p:spPr>
      </p:pic>
      <p:pic>
        <p:nvPicPr>
          <p:cNvPr id="32" name="图片 1">
            <a:extLst>
              <a:ext uri="{FF2B5EF4-FFF2-40B4-BE49-F238E27FC236}">
                <a16:creationId xmlns:a16="http://schemas.microsoft.com/office/drawing/2014/main" id="{A4693723-4BE5-4AE1-9781-81B765A27C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59" y="3043439"/>
            <a:ext cx="2232232" cy="31891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AE636F-5D57-4701-9466-C4C0F23E07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52798" y="1617521"/>
            <a:ext cx="7620660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21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l="40297" t="44231" r="46039" b="5871"/>
          <a:stretch/>
        </p:blipFill>
        <p:spPr>
          <a:xfrm>
            <a:off x="1703513" y="3356993"/>
            <a:ext cx="1571467" cy="3712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03513" y="172914"/>
            <a:ext cx="1736767" cy="1324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96201" y="4276526"/>
            <a:ext cx="2786077" cy="2392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45732" y="5613397"/>
            <a:ext cx="2055670" cy="130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8820139" y="172914"/>
            <a:ext cx="1944216" cy="2194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876584" y="6307863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D0E7089-4164-45AC-A15D-EB5D8DFA63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7778" y="1080911"/>
            <a:ext cx="6596444" cy="2572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1840" y="332656"/>
            <a:ext cx="6338497" cy="4320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5">
            <a:alphaModFix/>
          </a:blip>
          <a:srcRect l="40297" t="44231" r="46039" b="5871"/>
          <a:stretch/>
        </p:blipFill>
        <p:spPr>
          <a:xfrm>
            <a:off x="1703513" y="3356993"/>
            <a:ext cx="1571467" cy="371230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3402612" y="1014786"/>
            <a:ext cx="4794902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mừng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cậu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đến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hang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mật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ta!!!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Ta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tặng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cậu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rương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châu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báu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với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kiện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cậu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phải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vượt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qua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thách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của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những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chiếc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rương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kia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!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Chúc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cậu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may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mắn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.!</a:t>
            </a:r>
            <a:endParaRPr kumimoji="0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03513" y="172914"/>
            <a:ext cx="1736767" cy="1324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96201" y="4276526"/>
            <a:ext cx="2786077" cy="2392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45732" y="5613397"/>
            <a:ext cx="2055670" cy="130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8820139" y="172914"/>
            <a:ext cx="1944216" cy="2194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236624" y="6255767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5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5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 l="51817"/>
          <a:stretch/>
        </p:blipFill>
        <p:spPr>
          <a:xfrm flipH="1">
            <a:off x="6657254" y="1157034"/>
            <a:ext cx="1224136" cy="1340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5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 l="51817"/>
          <a:stretch/>
        </p:blipFill>
        <p:spPr>
          <a:xfrm flipH="1">
            <a:off x="7769551" y="4199245"/>
            <a:ext cx="1872208" cy="1797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5">
            <a:hlinkClick r:id="rId9" action="ppaction://hlinksldjump"/>
          </p:cNvPr>
          <p:cNvPicPr preferRelativeResize="0"/>
          <p:nvPr/>
        </p:nvPicPr>
        <p:blipFill rotWithShape="1">
          <a:blip r:embed="rId10">
            <a:alphaModFix/>
          </a:blip>
          <a:srcRect l="51817"/>
          <a:stretch/>
        </p:blipFill>
        <p:spPr>
          <a:xfrm>
            <a:off x="3503712" y="4114369"/>
            <a:ext cx="1623222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481519" y="4016762"/>
            <a:ext cx="2592288" cy="134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407695" y="1176254"/>
            <a:ext cx="1728192" cy="842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3301388" y="4114369"/>
            <a:ext cx="2027870" cy="1108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>
            <a:hlinkClick r:id="rId13" action="ppaction://hlinksldjump"/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 flipH="1">
            <a:off x="8400256" y="-74944"/>
            <a:ext cx="1944216" cy="21943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>
            <a:hlinkClick r:id="rId9" action="ppaction://hlinksldjump"/>
            <a:extLst>
              <a:ext uri="{FF2B5EF4-FFF2-40B4-BE49-F238E27FC236}">
                <a16:creationId xmlns:a16="http://schemas.microsoft.com/office/drawing/2014/main" id="{77B74D48-ED2D-4136-872E-FE8103779B7F}"/>
              </a:ext>
            </a:extLst>
          </p:cNvPr>
          <p:cNvSpPr/>
          <p:nvPr/>
        </p:nvSpPr>
        <p:spPr>
          <a:xfrm>
            <a:off x="4343078" y="5074430"/>
            <a:ext cx="492999" cy="4929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0" name="Oval 19">
            <a:hlinkClick r:id="rId15" action="ppaction://hlinksldjump"/>
            <a:extLst>
              <a:ext uri="{FF2B5EF4-FFF2-40B4-BE49-F238E27FC236}">
                <a16:creationId xmlns:a16="http://schemas.microsoft.com/office/drawing/2014/main" id="{8A9E71A1-430D-4CA8-A538-064933B8169E}"/>
              </a:ext>
            </a:extLst>
          </p:cNvPr>
          <p:cNvSpPr/>
          <p:nvPr/>
        </p:nvSpPr>
        <p:spPr>
          <a:xfrm>
            <a:off x="8135887" y="5188747"/>
            <a:ext cx="492999" cy="4929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1" name="Oval 20">
            <a:hlinkClick r:id="rId16" action="ppaction://hlinksldjump"/>
            <a:extLst>
              <a:ext uri="{FF2B5EF4-FFF2-40B4-BE49-F238E27FC236}">
                <a16:creationId xmlns:a16="http://schemas.microsoft.com/office/drawing/2014/main" id="{FC4F789C-98D6-4F45-A5E5-5CB4729EB9C4}"/>
              </a:ext>
            </a:extLst>
          </p:cNvPr>
          <p:cNvSpPr/>
          <p:nvPr/>
        </p:nvSpPr>
        <p:spPr>
          <a:xfrm>
            <a:off x="6776323" y="1847278"/>
            <a:ext cx="492999" cy="4929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4" name="Arrow: Right 3">
            <a:hlinkClick r:id="rId13" action="ppaction://hlinksldjump"/>
            <a:extLst>
              <a:ext uri="{FF2B5EF4-FFF2-40B4-BE49-F238E27FC236}">
                <a16:creationId xmlns:a16="http://schemas.microsoft.com/office/drawing/2014/main" id="{422DF01A-BD6C-46A4-9FE8-637C0756E9CD}"/>
              </a:ext>
            </a:extLst>
          </p:cNvPr>
          <p:cNvSpPr/>
          <p:nvPr/>
        </p:nvSpPr>
        <p:spPr>
          <a:xfrm>
            <a:off x="10991850" y="6229350"/>
            <a:ext cx="1047750" cy="49530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1840" y="332656"/>
            <a:ext cx="7490625" cy="201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6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 l="40297" t="44231" r="46039" b="5871"/>
          <a:stretch/>
        </p:blipFill>
        <p:spPr>
          <a:xfrm>
            <a:off x="1703513" y="3356993"/>
            <a:ext cx="1571467" cy="371230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6"/>
          <p:cNvSpPr txBox="1"/>
          <p:nvPr/>
        </p:nvSpPr>
        <p:spPr>
          <a:xfrm>
            <a:off x="3276600" y="821715"/>
            <a:ext cx="501015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1.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Muốn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tìm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lớn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gấp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mấy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ta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làm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thế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nào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?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2" name="Google Shape;152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3513" y="172914"/>
            <a:ext cx="1736767" cy="1324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84350" y="191619"/>
            <a:ext cx="1988114" cy="182192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6"/>
          <p:cNvSpPr/>
          <p:nvPr/>
        </p:nvSpPr>
        <p:spPr>
          <a:xfrm>
            <a:off x="4439817" y="2852936"/>
            <a:ext cx="5466183" cy="2360208"/>
          </a:xfrm>
          <a:prstGeom prst="cloudCallout">
            <a:avLst>
              <a:gd name="adj1" fmla="val -80091"/>
              <a:gd name="adj2" fmla="val 13949"/>
            </a:avLst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Ta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lấy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số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lớn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chia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cho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số</a:t>
            </a:r>
            <a:r>
              <a:rPr kumimoji="0" lang="en-US" sz="4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en-US" sz="4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bé</a:t>
            </a:r>
            <a:endParaRPr kumimoji="0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45733" y="4920265"/>
            <a:ext cx="2036545" cy="1749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198764" y="5964227"/>
            <a:ext cx="1502638" cy="953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57B9DF-3C86-4D5C-9397-18A86D231B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30" y="643789"/>
            <a:ext cx="1524000" cy="14265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F30945-55BA-4E04-B989-C65658E1815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28390">
            <a:off x="8691747" y="1428197"/>
            <a:ext cx="222890" cy="1400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667ECA-B628-41F3-A692-B1F8A6E9802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43" y="882009"/>
            <a:ext cx="45719" cy="517564"/>
          </a:xfrm>
          <a:prstGeom prst="rect">
            <a:avLst/>
          </a:prstGeom>
        </p:spPr>
      </p:pic>
      <p:sp>
        <p:nvSpPr>
          <p:cNvPr id="2" name="Arrow: Left 1">
            <a:hlinkClick r:id="rId5" action="ppaction://hlinksldjump"/>
            <a:extLst>
              <a:ext uri="{FF2B5EF4-FFF2-40B4-BE49-F238E27FC236}">
                <a16:creationId xmlns:a16="http://schemas.microsoft.com/office/drawing/2014/main" id="{C7E0CE10-7683-44D4-B56C-0C8D36A97F29}"/>
              </a:ext>
            </a:extLst>
          </p:cNvPr>
          <p:cNvSpPr/>
          <p:nvPr/>
        </p:nvSpPr>
        <p:spPr>
          <a:xfrm>
            <a:off x="247650" y="6134100"/>
            <a:ext cx="1066800" cy="53526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1840" y="332656"/>
            <a:ext cx="7490625" cy="201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6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 l="40297" t="44231" r="46039" b="5871"/>
          <a:stretch/>
        </p:blipFill>
        <p:spPr>
          <a:xfrm>
            <a:off x="1703513" y="3356993"/>
            <a:ext cx="1571467" cy="371230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6"/>
          <p:cNvSpPr txBox="1"/>
          <p:nvPr/>
        </p:nvSpPr>
        <p:spPr>
          <a:xfrm>
            <a:off x="3248026" y="687735"/>
            <a:ext cx="570547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2.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lớn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là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12,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bé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là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3.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lớn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gấp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mấy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lần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số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bé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?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2" name="Google Shape;152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3513" y="172914"/>
            <a:ext cx="1736767" cy="1324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84350" y="191619"/>
            <a:ext cx="1988114" cy="182192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6"/>
          <p:cNvSpPr/>
          <p:nvPr/>
        </p:nvSpPr>
        <p:spPr>
          <a:xfrm>
            <a:off x="4439816" y="2852936"/>
            <a:ext cx="5513809" cy="2360208"/>
          </a:xfrm>
          <a:prstGeom prst="cloudCallout">
            <a:avLst>
              <a:gd name="adj1" fmla="val -80091"/>
              <a:gd name="adj2" fmla="val 13949"/>
            </a:avLst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800" b="1" kern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12 : 3 = 4 </a:t>
            </a:r>
            <a:r>
              <a:rPr lang="en-US" sz="4800" b="1" kern="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lần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45733" y="4920265"/>
            <a:ext cx="2036545" cy="1749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198764" y="5964227"/>
            <a:ext cx="1502638" cy="953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F30945-55BA-4E04-B989-C65658E181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7852">
            <a:off x="8613880" y="1291460"/>
            <a:ext cx="222890" cy="1400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667ECA-B628-41F3-A692-B1F8A6E9802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43" y="882009"/>
            <a:ext cx="45719" cy="517564"/>
          </a:xfrm>
          <a:prstGeom prst="rect">
            <a:avLst/>
          </a:prstGeom>
        </p:spPr>
      </p:pic>
      <p:sp>
        <p:nvSpPr>
          <p:cNvPr id="15" name="Arrow: Left 14">
            <a:hlinkClick r:id="rId5" action="ppaction://hlinksldjump"/>
            <a:extLst>
              <a:ext uri="{FF2B5EF4-FFF2-40B4-BE49-F238E27FC236}">
                <a16:creationId xmlns:a16="http://schemas.microsoft.com/office/drawing/2014/main" id="{25CB04A8-3A2A-460E-9552-32FC581DF762}"/>
              </a:ext>
            </a:extLst>
          </p:cNvPr>
          <p:cNvSpPr/>
          <p:nvPr/>
        </p:nvSpPr>
        <p:spPr>
          <a:xfrm>
            <a:off x="247650" y="6134100"/>
            <a:ext cx="1066800" cy="53526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6459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81840" y="332656"/>
            <a:ext cx="7919562" cy="201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6">
            <a:hlinkClick r:id="rId5" action="ppaction://hlinksldjump"/>
          </p:cNvPr>
          <p:cNvPicPr preferRelativeResize="0"/>
          <p:nvPr/>
        </p:nvPicPr>
        <p:blipFill rotWithShape="1">
          <a:blip r:embed="rId6">
            <a:alphaModFix/>
          </a:blip>
          <a:srcRect l="40297" t="44231" r="46039" b="5871"/>
          <a:stretch/>
        </p:blipFill>
        <p:spPr>
          <a:xfrm>
            <a:off x="1703513" y="3356993"/>
            <a:ext cx="1571467" cy="371230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6"/>
          <p:cNvSpPr txBox="1"/>
          <p:nvPr/>
        </p:nvSpPr>
        <p:spPr>
          <a:xfrm>
            <a:off x="3640305" y="568529"/>
            <a:ext cx="550251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3.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máy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dài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10 cm,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sáp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dài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5 cm.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sáp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dài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gấp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mất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lần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bút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sáp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rPr>
              <a:t>?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2" name="Google Shape;152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03513" y="172914"/>
            <a:ext cx="1736767" cy="1324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84350" y="191619"/>
            <a:ext cx="1988114" cy="182192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6"/>
          <p:cNvSpPr/>
          <p:nvPr/>
        </p:nvSpPr>
        <p:spPr>
          <a:xfrm>
            <a:off x="4439817" y="2852936"/>
            <a:ext cx="5418558" cy="2360208"/>
          </a:xfrm>
          <a:prstGeom prst="cloudCallout">
            <a:avLst>
              <a:gd name="adj1" fmla="val -80091"/>
              <a:gd name="adj2" fmla="val 13949"/>
            </a:avLst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10 : 5 =</a:t>
            </a:r>
            <a:r>
              <a:rPr kumimoji="0" lang="en-US" sz="4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2 </a:t>
            </a:r>
            <a:r>
              <a:rPr kumimoji="0" lang="en-US" sz="48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lần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45733" y="4920265"/>
            <a:ext cx="2036545" cy="1749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198764" y="5964227"/>
            <a:ext cx="1502638" cy="953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F30945-55BA-4E04-B989-C65658E181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86411">
            <a:off x="9271612" y="1366587"/>
            <a:ext cx="222890" cy="1400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667ECA-B628-41F3-A692-B1F8A6E9802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384" y="840087"/>
            <a:ext cx="45719" cy="517564"/>
          </a:xfrm>
          <a:prstGeom prst="rect">
            <a:avLst/>
          </a:prstGeom>
        </p:spPr>
      </p:pic>
      <p:sp>
        <p:nvSpPr>
          <p:cNvPr id="15" name="Arrow: Left 14">
            <a:hlinkClick r:id="rId5" action="ppaction://hlinksldjump"/>
            <a:extLst>
              <a:ext uri="{FF2B5EF4-FFF2-40B4-BE49-F238E27FC236}">
                <a16:creationId xmlns:a16="http://schemas.microsoft.com/office/drawing/2014/main" id="{8E9AF5EC-3FB0-4733-9D10-7BDFC8330D18}"/>
              </a:ext>
            </a:extLst>
          </p:cNvPr>
          <p:cNvSpPr/>
          <p:nvPr/>
        </p:nvSpPr>
        <p:spPr>
          <a:xfrm>
            <a:off x="247650" y="6134100"/>
            <a:ext cx="1066800" cy="535260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840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49EC454-0818-4C02-93D9-35824247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51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428D12-2F2E-4CB6-A278-90F9862B9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13672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480AAEB0-2E61-42AB-9D42-63C4D94A4A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780"/>
            <a:ext cx="2748576" cy="274857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5ECAEF0-CA12-44CD-BA79-864B72E430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6875"/>
            <a:ext cx="12192000" cy="304154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CCFA87D-1414-4D3B-AF76-3A0EF702AE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04114"/>
            <a:ext cx="12192000" cy="141927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E178ECA-2F1C-42D0-8AA1-ABC7A9327B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391"/>
            <a:ext cx="12192000" cy="288499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E788B09-7337-4289-B8B3-5CF40E7AD6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547" y="3314700"/>
            <a:ext cx="2514055" cy="318518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3314991-8ED5-460E-9F75-F58E2BF18619}"/>
              </a:ext>
            </a:extLst>
          </p:cNvPr>
          <p:cNvSpPr txBox="1"/>
          <p:nvPr/>
        </p:nvSpPr>
        <p:spPr>
          <a:xfrm>
            <a:off x="3294091" y="784006"/>
            <a:ext cx="5820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4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Thứ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 ...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ngày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 ...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tháng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 ...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năm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A24CB38-9759-490F-B819-D8A0C717B5D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37814"/>
          <a:stretch/>
        </p:blipFill>
        <p:spPr>
          <a:xfrm>
            <a:off x="4930923" y="1381627"/>
            <a:ext cx="1855534" cy="8357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CF8E13B-4649-404F-A710-58415BBB11B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32483" y="2298474"/>
            <a:ext cx="8193734" cy="22801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8AE5D0-3953-4653-9648-03A184F8B239}"/>
              </a:ext>
            </a:extLst>
          </p:cNvPr>
          <p:cNvSpPr txBox="1"/>
          <p:nvPr/>
        </p:nvSpPr>
        <p:spPr>
          <a:xfrm>
            <a:off x="5286375" y="4124325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3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502371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49EC454-0818-4C02-93D9-3582424791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514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E428D12-2F2E-4CB6-A278-90F9862B9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136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5ECAEF0-CA12-44CD-BA79-864B72E430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6875"/>
            <a:ext cx="12192000" cy="3041549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63A8EE4-515F-4052-BFF6-D9A1CBA1DD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408910"/>
              </p:ext>
            </p:extLst>
          </p:nvPr>
        </p:nvGraphicFramePr>
        <p:xfrm>
          <a:off x="369869" y="1564264"/>
          <a:ext cx="11599522" cy="34599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76127">
                  <a:extLst>
                    <a:ext uri="{9D8B030D-6E8A-4147-A177-3AD203B41FA5}">
                      <a16:colId xmlns:a16="http://schemas.microsoft.com/office/drawing/2014/main" val="165421154"/>
                    </a:ext>
                  </a:extLst>
                </a:gridCol>
                <a:gridCol w="1407107">
                  <a:extLst>
                    <a:ext uri="{9D8B030D-6E8A-4147-A177-3AD203B41FA5}">
                      <a16:colId xmlns:a16="http://schemas.microsoft.com/office/drawing/2014/main" val="3719462389"/>
                    </a:ext>
                  </a:extLst>
                </a:gridCol>
                <a:gridCol w="1201834">
                  <a:extLst>
                    <a:ext uri="{9D8B030D-6E8A-4147-A177-3AD203B41FA5}">
                      <a16:colId xmlns:a16="http://schemas.microsoft.com/office/drawing/2014/main" val="1977436864"/>
                    </a:ext>
                  </a:extLst>
                </a:gridCol>
                <a:gridCol w="1201834">
                  <a:extLst>
                    <a:ext uri="{9D8B030D-6E8A-4147-A177-3AD203B41FA5}">
                      <a16:colId xmlns:a16="http://schemas.microsoft.com/office/drawing/2014/main" val="2355054921"/>
                    </a:ext>
                  </a:extLst>
                </a:gridCol>
                <a:gridCol w="1110786">
                  <a:extLst>
                    <a:ext uri="{9D8B030D-6E8A-4147-A177-3AD203B41FA5}">
                      <a16:colId xmlns:a16="http://schemas.microsoft.com/office/drawing/2014/main" val="3171262561"/>
                    </a:ext>
                  </a:extLst>
                </a:gridCol>
                <a:gridCol w="1201834">
                  <a:extLst>
                    <a:ext uri="{9D8B030D-6E8A-4147-A177-3AD203B41FA5}">
                      <a16:colId xmlns:a16="http://schemas.microsoft.com/office/drawing/2014/main" val="4098022308"/>
                    </a:ext>
                  </a:extLst>
                </a:gridCol>
              </a:tblGrid>
              <a:tr h="75707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lớn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663439"/>
                  </a:ext>
                </a:extLst>
              </a:tr>
              <a:tr h="75707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bé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42708"/>
                  </a:ext>
                </a:extLst>
              </a:tr>
              <a:tr h="757071">
                <a:tc>
                  <a:txBody>
                    <a:bodyPr/>
                    <a:lstStyle/>
                    <a:p>
                      <a:pPr algn="ctr"/>
                      <a:r>
                        <a:rPr lang="vi-VN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 lớn hơn số bé bao nhiêu đơn vị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1305024"/>
                  </a:ext>
                </a:extLst>
              </a:tr>
              <a:tr h="757071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lớn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gấp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mấy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lần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bé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757082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88CABD71-5CEF-4F84-B877-6602B8E4E398}"/>
              </a:ext>
            </a:extLst>
          </p:cNvPr>
          <p:cNvGrpSpPr/>
          <p:nvPr/>
        </p:nvGrpSpPr>
        <p:grpSpPr>
          <a:xfrm>
            <a:off x="220895" y="0"/>
            <a:ext cx="3470241" cy="1248103"/>
            <a:chOff x="457200" y="275897"/>
            <a:chExt cx="3470241" cy="124810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2111102-A54F-4A4F-AEC2-9BD0C9DD41E4}"/>
                </a:ext>
              </a:extLst>
            </p:cNvPr>
            <p:cNvGrpSpPr/>
            <p:nvPr/>
          </p:nvGrpSpPr>
          <p:grpSpPr>
            <a:xfrm>
              <a:off x="1371601" y="484363"/>
              <a:ext cx="2555840" cy="1014237"/>
              <a:chOff x="1371601" y="484363"/>
              <a:chExt cx="2555840" cy="1014237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38B382BC-0B47-4507-A3F9-1F41C2386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71601" y="484363"/>
                <a:ext cx="2555840" cy="101423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147C9A2-1181-4C3E-AF9E-521F46AAC9E1}"/>
                  </a:ext>
                </a:extLst>
              </p:cNvPr>
              <p:cNvSpPr txBox="1"/>
              <p:nvPr/>
            </p:nvSpPr>
            <p:spPr>
              <a:xfrm>
                <a:off x="2095292" y="651958"/>
                <a:ext cx="1163781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176D35A-5372-4F04-937B-D8AACABACFA4}"/>
                </a:ext>
              </a:extLst>
            </p:cNvPr>
            <p:cNvGrpSpPr/>
            <p:nvPr/>
          </p:nvGrpSpPr>
          <p:grpSpPr>
            <a:xfrm>
              <a:off x="457200" y="275897"/>
              <a:ext cx="1447800" cy="1248103"/>
              <a:chOff x="457200" y="275897"/>
              <a:chExt cx="1447800" cy="1248103"/>
            </a:xfrm>
          </p:grpSpPr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E42DA79A-2DB6-44E8-8463-7C46408772EE}"/>
                  </a:ext>
                </a:extLst>
              </p:cNvPr>
              <p:cNvSpPr/>
              <p:nvPr/>
            </p:nvSpPr>
            <p:spPr>
              <a:xfrm>
                <a:off x="457200" y="275897"/>
                <a:ext cx="1447800" cy="1248103"/>
              </a:xfrm>
              <a:prstGeom prst="triangle">
                <a:avLst/>
              </a:prstGeom>
              <a:solidFill>
                <a:srgbClr val="4472C4"/>
              </a:solidFill>
              <a:ln w="571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4A7F85-18CE-48E2-9D60-1B9A4399A764}"/>
                  </a:ext>
                </a:extLst>
              </p:cNvPr>
              <p:cNvSpPr txBox="1"/>
              <p:nvPr/>
            </p:nvSpPr>
            <p:spPr>
              <a:xfrm>
                <a:off x="988739" y="570636"/>
                <a:ext cx="384722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</p:grp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4397CC-9EAC-42F3-9C26-E02DFC68BD51}"/>
              </a:ext>
            </a:extLst>
          </p:cNvPr>
          <p:cNvSpPr/>
          <p:nvPr/>
        </p:nvSpPr>
        <p:spPr>
          <a:xfrm>
            <a:off x="7360520" y="3172203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B04369B-C326-467C-B651-BB8B399B0B63}"/>
              </a:ext>
            </a:extLst>
          </p:cNvPr>
          <p:cNvSpPr/>
          <p:nvPr/>
        </p:nvSpPr>
        <p:spPr>
          <a:xfrm>
            <a:off x="7391343" y="4322909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C29C141-0EE5-4B5E-9725-01D4195167A3}"/>
              </a:ext>
            </a:extLst>
          </p:cNvPr>
          <p:cNvSpPr/>
          <p:nvPr/>
        </p:nvSpPr>
        <p:spPr>
          <a:xfrm>
            <a:off x="8511226" y="3172203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F6BF45D-E4A7-48AE-8EA1-1E406DA7FDD2}"/>
              </a:ext>
            </a:extLst>
          </p:cNvPr>
          <p:cNvSpPr/>
          <p:nvPr/>
        </p:nvSpPr>
        <p:spPr>
          <a:xfrm>
            <a:off x="8542049" y="4292086"/>
            <a:ext cx="1046480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D170C0D-61C0-49C8-AF13-F887909AAFD9}"/>
              </a:ext>
            </a:extLst>
          </p:cNvPr>
          <p:cNvSpPr/>
          <p:nvPr/>
        </p:nvSpPr>
        <p:spPr>
          <a:xfrm>
            <a:off x="9744125" y="3131107"/>
            <a:ext cx="951273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C5E84AD-875C-4BC4-84E6-CBA8160380CC}"/>
              </a:ext>
            </a:extLst>
          </p:cNvPr>
          <p:cNvSpPr/>
          <p:nvPr/>
        </p:nvSpPr>
        <p:spPr>
          <a:xfrm>
            <a:off x="9692753" y="4312635"/>
            <a:ext cx="951273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0052D1E-ECA6-461D-9212-8385F188E3EC}"/>
              </a:ext>
            </a:extLst>
          </p:cNvPr>
          <p:cNvSpPr/>
          <p:nvPr/>
        </p:nvSpPr>
        <p:spPr>
          <a:xfrm>
            <a:off x="10935926" y="3141382"/>
            <a:ext cx="951273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B1C32FE-AA90-459F-93FB-5A544F17A00C}"/>
              </a:ext>
            </a:extLst>
          </p:cNvPr>
          <p:cNvSpPr/>
          <p:nvPr/>
        </p:nvSpPr>
        <p:spPr>
          <a:xfrm>
            <a:off x="10905104" y="4343459"/>
            <a:ext cx="951273" cy="65103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45787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6E4E4"/>
      </a:lt2>
      <a:accent1>
        <a:srgbClr val="EC4A02"/>
      </a:accent1>
      <a:accent2>
        <a:srgbClr val="FFAF00"/>
      </a:accent2>
      <a:accent3>
        <a:srgbClr val="005D01"/>
      </a:accent3>
      <a:accent4>
        <a:srgbClr val="FFAB00"/>
      </a:accent4>
      <a:accent5>
        <a:srgbClr val="FFEC32"/>
      </a:accent5>
      <a:accent6>
        <a:srgbClr val="6EAC46"/>
      </a:accent6>
      <a:hlink>
        <a:srgbClr val="0563C1"/>
      </a:hlink>
      <a:folHlink>
        <a:srgbClr val="954D72"/>
      </a:folHlink>
    </a:clrScheme>
    <a:fontScheme name="3yt03cxc">
      <a:majorFont>
        <a:latin typeface="字魂5号-无外润黑体" panose="020F0302020204030204"/>
        <a:ea typeface="字魂58号-创中黑"/>
        <a:cs typeface=""/>
      </a:majorFont>
      <a:minorFont>
        <a:latin typeface="字魂5号-无外润黑体" panose="020F0502020204030204"/>
        <a:ea typeface="字魂58号-创中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6E4E4"/>
      </a:lt2>
      <a:accent1>
        <a:srgbClr val="EC4A02"/>
      </a:accent1>
      <a:accent2>
        <a:srgbClr val="FFAF00"/>
      </a:accent2>
      <a:accent3>
        <a:srgbClr val="005D01"/>
      </a:accent3>
      <a:accent4>
        <a:srgbClr val="FFAB00"/>
      </a:accent4>
      <a:accent5>
        <a:srgbClr val="FFEC32"/>
      </a:accent5>
      <a:accent6>
        <a:srgbClr val="6EAC46"/>
      </a:accent6>
      <a:hlink>
        <a:srgbClr val="0563C1"/>
      </a:hlink>
      <a:folHlink>
        <a:srgbClr val="954D72"/>
      </a:folHlink>
    </a:clrScheme>
    <a:fontScheme name="3yt03cxc">
      <a:majorFont>
        <a:latin typeface="字魂5号-无外润黑体" panose="020F0302020204030204"/>
        <a:ea typeface="字魂58号-创中黑"/>
        <a:cs typeface=""/>
      </a:majorFont>
      <a:minorFont>
        <a:latin typeface="字魂5号-无外润黑体" panose="020F0502020204030204"/>
        <a:ea typeface="字魂58号-创中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EC4A02"/>
    </a:accent1>
    <a:accent2>
      <a:srgbClr val="FFAF00"/>
    </a:accent2>
    <a:accent3>
      <a:srgbClr val="005D01"/>
    </a:accent3>
    <a:accent4>
      <a:srgbClr val="FFAB00"/>
    </a:accent4>
    <a:accent5>
      <a:srgbClr val="FFEC32"/>
    </a:accent5>
    <a:accent6>
      <a:srgbClr val="6EAC46"/>
    </a:accent6>
    <a:hlink>
      <a:srgbClr val="0563C1"/>
    </a:hlink>
    <a:folHlink>
      <a:srgbClr val="954D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EC4A02"/>
    </a:accent1>
    <a:accent2>
      <a:srgbClr val="FFAF00"/>
    </a:accent2>
    <a:accent3>
      <a:srgbClr val="005D01"/>
    </a:accent3>
    <a:accent4>
      <a:srgbClr val="FFAB00"/>
    </a:accent4>
    <a:accent5>
      <a:srgbClr val="FFEC32"/>
    </a:accent5>
    <a:accent6>
      <a:srgbClr val="6EAC46"/>
    </a:accent6>
    <a:hlink>
      <a:srgbClr val="0563C1"/>
    </a:hlink>
    <a:folHlink>
      <a:srgbClr val="954D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EC4A02"/>
    </a:accent1>
    <a:accent2>
      <a:srgbClr val="FFAF00"/>
    </a:accent2>
    <a:accent3>
      <a:srgbClr val="005D01"/>
    </a:accent3>
    <a:accent4>
      <a:srgbClr val="FFAB00"/>
    </a:accent4>
    <a:accent5>
      <a:srgbClr val="FFEC32"/>
    </a:accent5>
    <a:accent6>
      <a:srgbClr val="6EAC46"/>
    </a:accent6>
    <a:hlink>
      <a:srgbClr val="0563C1"/>
    </a:hlink>
    <a:folHlink>
      <a:srgbClr val="954D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EC4A02"/>
    </a:accent1>
    <a:accent2>
      <a:srgbClr val="FFAF00"/>
    </a:accent2>
    <a:accent3>
      <a:srgbClr val="005D01"/>
    </a:accent3>
    <a:accent4>
      <a:srgbClr val="FFAB00"/>
    </a:accent4>
    <a:accent5>
      <a:srgbClr val="FFEC32"/>
    </a:accent5>
    <a:accent6>
      <a:srgbClr val="6EAC46"/>
    </a:accent6>
    <a:hlink>
      <a:srgbClr val="0563C1"/>
    </a:hlink>
    <a:folHlink>
      <a:srgbClr val="954D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EC4A02"/>
    </a:accent1>
    <a:accent2>
      <a:srgbClr val="FFAF00"/>
    </a:accent2>
    <a:accent3>
      <a:srgbClr val="005D01"/>
    </a:accent3>
    <a:accent4>
      <a:srgbClr val="FFAB00"/>
    </a:accent4>
    <a:accent5>
      <a:srgbClr val="FFEC32"/>
    </a:accent5>
    <a:accent6>
      <a:srgbClr val="6EAC46"/>
    </a:accent6>
    <a:hlink>
      <a:srgbClr val="0563C1"/>
    </a:hlink>
    <a:folHlink>
      <a:srgbClr val="954D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EC4A02"/>
    </a:accent1>
    <a:accent2>
      <a:srgbClr val="FFAF00"/>
    </a:accent2>
    <a:accent3>
      <a:srgbClr val="005D01"/>
    </a:accent3>
    <a:accent4>
      <a:srgbClr val="FFAB00"/>
    </a:accent4>
    <a:accent5>
      <a:srgbClr val="FFEC32"/>
    </a:accent5>
    <a:accent6>
      <a:srgbClr val="6EAC46"/>
    </a:accent6>
    <a:hlink>
      <a:srgbClr val="0563C1"/>
    </a:hlink>
    <a:folHlink>
      <a:srgbClr val="954D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EC4A02"/>
    </a:accent1>
    <a:accent2>
      <a:srgbClr val="FFAF00"/>
    </a:accent2>
    <a:accent3>
      <a:srgbClr val="005D01"/>
    </a:accent3>
    <a:accent4>
      <a:srgbClr val="FFAB00"/>
    </a:accent4>
    <a:accent5>
      <a:srgbClr val="FFEC32"/>
    </a:accent5>
    <a:accent6>
      <a:srgbClr val="6EAC46"/>
    </a:accent6>
    <a:hlink>
      <a:srgbClr val="0563C1"/>
    </a:hlink>
    <a:folHlink>
      <a:srgbClr val="954D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6E4E4"/>
    </a:lt2>
    <a:accent1>
      <a:srgbClr val="EC4A02"/>
    </a:accent1>
    <a:accent2>
      <a:srgbClr val="FFAF00"/>
    </a:accent2>
    <a:accent3>
      <a:srgbClr val="005D01"/>
    </a:accent3>
    <a:accent4>
      <a:srgbClr val="FFAB00"/>
    </a:accent4>
    <a:accent5>
      <a:srgbClr val="FFEC32"/>
    </a:accent5>
    <a:accent6>
      <a:srgbClr val="6EAC46"/>
    </a:accent6>
    <a:hlink>
      <a:srgbClr val="0563C1"/>
    </a:hlink>
    <a:folHlink>
      <a:srgbClr val="954D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480</Words>
  <Application>Microsoft Office PowerPoint</Application>
  <PresentationFormat>Widescreen</PresentationFormat>
  <Paragraphs>91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等线</vt:lpstr>
      <vt:lpstr>字魂5号-无外润黑体</vt:lpstr>
      <vt:lpstr>Arial</vt:lpstr>
      <vt:lpstr>Calibri</vt:lpstr>
      <vt:lpstr>Tahoma</vt:lpstr>
      <vt:lpstr>自定义设计方案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2022-09-23T10:35:20Z</dcterms:created>
  <dcterms:modified xsi:type="dcterms:W3CDTF">2022-09-28T10:21:33Z</dcterms:modified>
</cp:coreProperties>
</file>