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57" r:id="rId2"/>
    <p:sldId id="281" r:id="rId3"/>
    <p:sldId id="259" r:id="rId4"/>
    <p:sldId id="301" r:id="rId5"/>
    <p:sldId id="302" r:id="rId6"/>
    <p:sldId id="291" r:id="rId7"/>
    <p:sldId id="304" r:id="rId8"/>
    <p:sldId id="272" r:id="rId9"/>
    <p:sldId id="295" r:id="rId10"/>
    <p:sldId id="303" r:id="rId11"/>
    <p:sldId id="305" r:id="rId12"/>
    <p:sldId id="306" r:id="rId13"/>
    <p:sldId id="307" r:id="rId14"/>
    <p:sldId id="308" r:id="rId15"/>
    <p:sldId id="309" r:id="rId16"/>
    <p:sldId id="310" r:id="rId17"/>
    <p:sldId id="287" r:id="rId18"/>
    <p:sldId id="261" r:id="rId19"/>
    <p:sldId id="311" r:id="rId20"/>
    <p:sldId id="312" r:id="rId21"/>
    <p:sldId id="289" r:id="rId22"/>
    <p:sldId id="313" r:id="rId23"/>
    <p:sldId id="314" r:id="rId24"/>
    <p:sldId id="300"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3" d="100"/>
          <a:sy n="63" d="100"/>
        </p:scale>
        <p:origin x="732" y="32"/>
      </p:cViewPr>
      <p:guideLst/>
    </p:cSldViewPr>
  </p:slideViewPr>
  <p:notesTextViewPr>
    <p:cViewPr>
      <p:scale>
        <a:sx n="1" d="1"/>
        <a:sy n="1" d="1"/>
      </p:scale>
      <p:origin x="0" y="0"/>
    </p:cViewPr>
  </p:notesTextViewPr>
  <p:sorterViewPr>
    <p:cViewPr>
      <p:scale>
        <a:sx n="71" d="100"/>
        <a:sy n="71"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03D6E6-115E-4473-A2CE-4CE4D794BF70}" type="datetimeFigureOut">
              <a:rPr lang="en-US" smtClean="0"/>
              <a:t>8/17/2022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7A7BAB-9744-46F1-AD4E-CB73985C7D89}" type="slidenum">
              <a:rPr lang="en-US" smtClean="0"/>
              <a:t>‹#›</a:t>
            </a:fld>
            <a:endParaRPr lang="en-US"/>
          </a:p>
        </p:txBody>
      </p:sp>
    </p:spTree>
    <p:extLst>
      <p:ext uri="{BB962C8B-B14F-4D97-AF65-F5344CB8AC3E}">
        <p14:creationId xmlns:p14="http://schemas.microsoft.com/office/powerpoint/2010/main" val="5749583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43BCEF-4473-48F1-9201-1E1C1865F08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6350583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43BCEF-4473-48F1-9201-1E1C1865F08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720299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43BCEF-4473-48F1-9201-1E1C1865F08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623930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43BCEF-4473-48F1-9201-1E1C1865F08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6093175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vi-VN" altLang="zh-CN"/>
              <a:t>GV có thể chia nhóm 5, mỗi nhóm làm 1 tranh để nhanh hoặc nhóm nào cũng đều thảo luận 5 tranh.</a:t>
            </a:r>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43BCEF-4473-48F1-9201-1E1C1865F08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1748103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vi-VN" altLang="zh-CN"/>
              <a:t>GV có thể chia nhóm 5, mỗi nhóm làm 1 tranh để nhanh hoặc nhóm nào cũng đều thảo luận 5 tranh.</a:t>
            </a:r>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43BCEF-4473-48F1-9201-1E1C1865F08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7801495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43BCEF-4473-48F1-9201-1E1C1865F08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2569956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43BCEF-4473-48F1-9201-1E1C1865F08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0100194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43BCEF-4473-48F1-9201-1E1C1865F08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350987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43BCEF-4473-48F1-9201-1E1C1865F08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2373349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43BCEF-4473-48F1-9201-1E1C1865F08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1397892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43BCEF-4473-48F1-9201-1E1C1865F08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8635084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43BCEF-4473-48F1-9201-1E1C1865F08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266712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43BCEF-4473-48F1-9201-1E1C1865F08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558574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43BCEF-4473-48F1-9201-1E1C1865F08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363575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43BCEF-4473-48F1-9201-1E1C1865F08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7322546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43BCEF-4473-48F1-9201-1E1C1865F08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6604415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43BCEF-4473-48F1-9201-1E1C1865F08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4270668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43BCEF-4473-48F1-9201-1E1C1865F08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876632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43BCEF-4473-48F1-9201-1E1C1865F08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137438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43BCEF-4473-48F1-9201-1E1C1865F08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876091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43BCEF-4473-48F1-9201-1E1C1865F08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8387652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43BCEF-4473-48F1-9201-1E1C1865F08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8391539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43BCEF-4473-48F1-9201-1E1C1865F08C}"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8118208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93F9001-C884-428E-AADC-EA201C71AB58}"/>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10F7A842-AC08-4037-85B8-4A8895E75F6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C0FA75AD-D264-4726-90C8-48B8A675A1DE}"/>
              </a:ext>
            </a:extLst>
          </p:cNvPr>
          <p:cNvSpPr>
            <a:spLocks noGrp="1"/>
          </p:cNvSpPr>
          <p:nvPr>
            <p:ph type="dt" sz="half" idx="10"/>
          </p:nvPr>
        </p:nvSpPr>
        <p:spPr/>
        <p:txBody>
          <a:bodyPr/>
          <a:lstStyle/>
          <a:p>
            <a:fld id="{CA3D4C49-1110-4CC8-A922-15A2BAC40AF1}" type="datetimeFigureOut">
              <a:rPr lang="zh-CN" altLang="en-US" smtClean="0"/>
              <a:t>2022/8/17</a:t>
            </a:fld>
            <a:endParaRPr lang="zh-CN" altLang="en-US"/>
          </a:p>
        </p:txBody>
      </p:sp>
      <p:sp>
        <p:nvSpPr>
          <p:cNvPr id="5" name="页脚占位符 4">
            <a:extLst>
              <a:ext uri="{FF2B5EF4-FFF2-40B4-BE49-F238E27FC236}">
                <a16:creationId xmlns:a16="http://schemas.microsoft.com/office/drawing/2014/main" id="{041F02A5-2091-4861-945F-F6EC135DE5C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7CFDF73-0FE6-4712-BD9F-3B7D23261618}"/>
              </a:ext>
            </a:extLst>
          </p:cNvPr>
          <p:cNvSpPr>
            <a:spLocks noGrp="1"/>
          </p:cNvSpPr>
          <p:nvPr>
            <p:ph type="sldNum" sz="quarter" idx="12"/>
          </p:nvPr>
        </p:nvSpPr>
        <p:spPr/>
        <p:txBody>
          <a:bodyPr/>
          <a:lstStyle/>
          <a:p>
            <a:fld id="{7ABED944-1594-4967-9A69-A5CD89AF994C}" type="slidenum">
              <a:rPr lang="zh-CN" altLang="en-US" smtClean="0"/>
              <a:t>‹#›</a:t>
            </a:fld>
            <a:endParaRPr lang="zh-CN" altLang="en-US"/>
          </a:p>
        </p:txBody>
      </p:sp>
    </p:spTree>
    <p:extLst>
      <p:ext uri="{BB962C8B-B14F-4D97-AF65-F5344CB8AC3E}">
        <p14:creationId xmlns:p14="http://schemas.microsoft.com/office/powerpoint/2010/main" val="518552619"/>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FFA6B5F-5CFD-4E98-8B27-7E46EBF4BA66}"/>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D6296438-BF5F-490D-95F0-A5FE4C1515B9}"/>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7F6814AE-60E8-4015-AC40-F3DEFEFC3E76}"/>
              </a:ext>
            </a:extLst>
          </p:cNvPr>
          <p:cNvSpPr>
            <a:spLocks noGrp="1"/>
          </p:cNvSpPr>
          <p:nvPr>
            <p:ph type="dt" sz="half" idx="10"/>
          </p:nvPr>
        </p:nvSpPr>
        <p:spPr/>
        <p:txBody>
          <a:bodyPr/>
          <a:lstStyle/>
          <a:p>
            <a:fld id="{CA3D4C49-1110-4CC8-A922-15A2BAC40AF1}" type="datetimeFigureOut">
              <a:rPr lang="zh-CN" altLang="en-US" smtClean="0"/>
              <a:t>2022/8/17</a:t>
            </a:fld>
            <a:endParaRPr lang="zh-CN" altLang="en-US"/>
          </a:p>
        </p:txBody>
      </p:sp>
      <p:sp>
        <p:nvSpPr>
          <p:cNvPr id="5" name="页脚占位符 4">
            <a:extLst>
              <a:ext uri="{FF2B5EF4-FFF2-40B4-BE49-F238E27FC236}">
                <a16:creationId xmlns:a16="http://schemas.microsoft.com/office/drawing/2014/main" id="{AD4F257F-1826-47B6-810D-84BB9D45E12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9F84C5E-C79E-4831-AB98-D4586C84E908}"/>
              </a:ext>
            </a:extLst>
          </p:cNvPr>
          <p:cNvSpPr>
            <a:spLocks noGrp="1"/>
          </p:cNvSpPr>
          <p:nvPr>
            <p:ph type="sldNum" sz="quarter" idx="12"/>
          </p:nvPr>
        </p:nvSpPr>
        <p:spPr/>
        <p:txBody>
          <a:bodyPr/>
          <a:lstStyle/>
          <a:p>
            <a:fld id="{7ABED944-1594-4967-9A69-A5CD89AF994C}" type="slidenum">
              <a:rPr lang="zh-CN" altLang="en-US" smtClean="0"/>
              <a:t>‹#›</a:t>
            </a:fld>
            <a:endParaRPr lang="zh-CN" altLang="en-US"/>
          </a:p>
        </p:txBody>
      </p:sp>
    </p:spTree>
    <p:extLst>
      <p:ext uri="{BB962C8B-B14F-4D97-AF65-F5344CB8AC3E}">
        <p14:creationId xmlns:p14="http://schemas.microsoft.com/office/powerpoint/2010/main" val="258517468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EC2E47D4-0509-4369-9D4C-B37FB741AC28}"/>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9F15C853-3F74-456C-BFC5-CEA87316A5C6}"/>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E772CBCD-48A6-45BB-A238-1055D395C54D}"/>
              </a:ext>
            </a:extLst>
          </p:cNvPr>
          <p:cNvSpPr>
            <a:spLocks noGrp="1"/>
          </p:cNvSpPr>
          <p:nvPr>
            <p:ph type="dt" sz="half" idx="10"/>
          </p:nvPr>
        </p:nvSpPr>
        <p:spPr/>
        <p:txBody>
          <a:bodyPr/>
          <a:lstStyle/>
          <a:p>
            <a:fld id="{CA3D4C49-1110-4CC8-A922-15A2BAC40AF1}" type="datetimeFigureOut">
              <a:rPr lang="zh-CN" altLang="en-US" smtClean="0"/>
              <a:t>2022/8/17</a:t>
            </a:fld>
            <a:endParaRPr lang="zh-CN" altLang="en-US"/>
          </a:p>
        </p:txBody>
      </p:sp>
      <p:sp>
        <p:nvSpPr>
          <p:cNvPr id="5" name="页脚占位符 4">
            <a:extLst>
              <a:ext uri="{FF2B5EF4-FFF2-40B4-BE49-F238E27FC236}">
                <a16:creationId xmlns:a16="http://schemas.microsoft.com/office/drawing/2014/main" id="{1BDA71C7-E0B2-4E09-9F59-05F12B97400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5E528BB-BE59-4379-B8E5-AF799FD0B39A}"/>
              </a:ext>
            </a:extLst>
          </p:cNvPr>
          <p:cNvSpPr>
            <a:spLocks noGrp="1"/>
          </p:cNvSpPr>
          <p:nvPr>
            <p:ph type="sldNum" sz="quarter" idx="12"/>
          </p:nvPr>
        </p:nvSpPr>
        <p:spPr/>
        <p:txBody>
          <a:bodyPr/>
          <a:lstStyle/>
          <a:p>
            <a:fld id="{7ABED944-1594-4967-9A69-A5CD89AF994C}" type="slidenum">
              <a:rPr lang="zh-CN" altLang="en-US" smtClean="0"/>
              <a:t>‹#›</a:t>
            </a:fld>
            <a:endParaRPr lang="zh-CN" altLang="en-US"/>
          </a:p>
        </p:txBody>
      </p:sp>
      <p:sp>
        <p:nvSpPr>
          <p:cNvPr id="7" name="副标题 2">
            <a:extLst>
              <a:ext uri="{FF2B5EF4-FFF2-40B4-BE49-F238E27FC236}">
                <a16:creationId xmlns:a16="http://schemas.microsoft.com/office/drawing/2014/main" id="{18886A82-F657-45E2-A778-677270441494}"/>
              </a:ext>
            </a:extLst>
          </p:cNvPr>
          <p:cNvSpPr>
            <a:spLocks noGrp="1"/>
          </p:cNvSpPr>
          <p:nvPr userDrawn="1"/>
        </p:nvSpPr>
        <p:spPr>
          <a:xfrm>
            <a:off x="2056972" y="3271044"/>
            <a:ext cx="8078055"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50000"/>
              </a:lnSpc>
            </a:pPr>
            <a:r>
              <a:rPr lang="zh-CN" altLang="en-US" sz="1200" noProof="0" dirty="0">
                <a:ln>
                  <a:noFill/>
                </a:ln>
                <a:solidFill>
                  <a:srgbClr val="FF0000">
                    <a:alpha val="0"/>
                  </a:srgbClr>
                </a:solidFill>
                <a:effectLst/>
                <a:uLnTx/>
                <a:uFillTx/>
                <a:latin typeface="微软雅黑" panose="020B0503020204020204" pitchFamily="34" charset="-122"/>
                <a:ea typeface="微软雅黑" panose="020B0503020204020204" pitchFamily="34" charset="-122"/>
                <a:sym typeface="+mn-ea"/>
              </a:rPr>
              <a:t>感谢您下载包图网平台上提供的</a:t>
            </a:r>
            <a:r>
              <a:rPr lang="en-US" altLang="zh-CN" sz="1200" noProof="0" dirty="0">
                <a:ln>
                  <a:noFill/>
                </a:ln>
                <a:solidFill>
                  <a:srgbClr val="FF0000">
                    <a:alpha val="0"/>
                  </a:srgbClr>
                </a:solidFill>
                <a:effectLst/>
                <a:uLnTx/>
                <a:uFillTx/>
                <a:latin typeface="微软雅黑" panose="020B0503020204020204" pitchFamily="34" charset="-122"/>
                <a:ea typeface="微软雅黑" panose="020B0503020204020204" pitchFamily="34" charset="-122"/>
                <a:sym typeface="+mn-ea"/>
              </a:rPr>
              <a:t>PPT</a:t>
            </a:r>
            <a:r>
              <a:rPr lang="zh-CN" altLang="en-US" sz="1200" noProof="0" dirty="0">
                <a:ln>
                  <a:noFill/>
                </a:ln>
                <a:solidFill>
                  <a:srgbClr val="FF0000">
                    <a:alpha val="0"/>
                  </a:srgbClr>
                </a:solidFill>
                <a:effectLst/>
                <a:uLnTx/>
                <a:uFillTx/>
                <a:latin typeface="微软雅黑" panose="020B0503020204020204" pitchFamily="34" charset="-122"/>
                <a:ea typeface="微软雅黑" panose="020B0503020204020204" pitchFamily="34" charset="-122"/>
                <a:sym typeface="+mn-ea"/>
              </a:rPr>
              <a:t>作品，为了您和包图网以及原创作者的利益，请勿复制、传播、销售，否则将承担法律责任！包图网将对作品进行维权，按照传播下载次数进行十倍的索取赔偿！</a:t>
            </a:r>
            <a:endParaRPr kumimoji="0" lang="zh-CN" altLang="en-US" sz="1200" b="0" i="0" u="none" strike="noStrike" kern="1200" cap="none" spc="0" normalizeH="0" baseline="0" noProof="0" dirty="0">
              <a:ln>
                <a:noFill/>
              </a:ln>
              <a:solidFill>
                <a:srgbClr val="FF0000">
                  <a:alpha val="0"/>
                </a:srgbClr>
              </a:solidFill>
              <a:effectLst/>
              <a:uLnTx/>
              <a:uFillTx/>
              <a:latin typeface="微软雅黑" panose="020B0503020204020204" pitchFamily="34" charset="-122"/>
              <a:ea typeface="微软雅黑" panose="020B0503020204020204" pitchFamily="34" charset="-122"/>
              <a:cs typeface="+mn-cs"/>
              <a:sym typeface="+mn-ea"/>
            </a:endParaRPr>
          </a:p>
          <a:p>
            <a:endParaRPr kumimoji="0" lang="zh-CN" altLang="en-US" sz="1200" b="0"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sym typeface="+mn-ea"/>
            </a:endParaRPr>
          </a:p>
        </p:txBody>
      </p:sp>
    </p:spTree>
    <p:extLst>
      <p:ext uri="{BB962C8B-B14F-4D97-AF65-F5344CB8AC3E}">
        <p14:creationId xmlns:p14="http://schemas.microsoft.com/office/powerpoint/2010/main" val="2008811559"/>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9EE8725-CB73-4BF7-9D40-33E91FB07D3A}"/>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3F016B5B-7914-4801-9BA6-AFC70D744984}"/>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458FC671-F821-434C-B8DF-E02B58D62B53}"/>
              </a:ext>
            </a:extLst>
          </p:cNvPr>
          <p:cNvSpPr>
            <a:spLocks noGrp="1"/>
          </p:cNvSpPr>
          <p:nvPr>
            <p:ph type="dt" sz="half" idx="10"/>
          </p:nvPr>
        </p:nvSpPr>
        <p:spPr/>
        <p:txBody>
          <a:bodyPr/>
          <a:lstStyle/>
          <a:p>
            <a:fld id="{CA3D4C49-1110-4CC8-A922-15A2BAC40AF1}" type="datetimeFigureOut">
              <a:rPr lang="zh-CN" altLang="en-US" smtClean="0"/>
              <a:t>2022/8/17</a:t>
            </a:fld>
            <a:endParaRPr lang="zh-CN" altLang="en-US"/>
          </a:p>
        </p:txBody>
      </p:sp>
      <p:sp>
        <p:nvSpPr>
          <p:cNvPr id="5" name="页脚占位符 4">
            <a:extLst>
              <a:ext uri="{FF2B5EF4-FFF2-40B4-BE49-F238E27FC236}">
                <a16:creationId xmlns:a16="http://schemas.microsoft.com/office/drawing/2014/main" id="{7168DEC4-F2C7-4B5A-9131-910308634C7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E5514E0-7209-42B1-980A-C8939B40BB26}"/>
              </a:ext>
            </a:extLst>
          </p:cNvPr>
          <p:cNvSpPr>
            <a:spLocks noGrp="1"/>
          </p:cNvSpPr>
          <p:nvPr>
            <p:ph type="sldNum" sz="quarter" idx="12"/>
          </p:nvPr>
        </p:nvSpPr>
        <p:spPr/>
        <p:txBody>
          <a:bodyPr/>
          <a:lstStyle/>
          <a:p>
            <a:fld id="{7ABED944-1594-4967-9A69-A5CD89AF994C}" type="slidenum">
              <a:rPr lang="zh-CN" altLang="en-US" smtClean="0"/>
              <a:t>‹#›</a:t>
            </a:fld>
            <a:endParaRPr lang="zh-CN" altLang="en-US"/>
          </a:p>
        </p:txBody>
      </p:sp>
    </p:spTree>
    <p:extLst>
      <p:ext uri="{BB962C8B-B14F-4D97-AF65-F5344CB8AC3E}">
        <p14:creationId xmlns:p14="http://schemas.microsoft.com/office/powerpoint/2010/main" val="144566063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273D749-6DEB-4794-A6B7-F89F43903E2E}"/>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AFCC5225-1CF3-49CE-BDD5-B93B4FC967D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40EFE670-2A43-40E3-9300-0F8166C1AB5A}"/>
              </a:ext>
            </a:extLst>
          </p:cNvPr>
          <p:cNvSpPr>
            <a:spLocks noGrp="1"/>
          </p:cNvSpPr>
          <p:nvPr>
            <p:ph type="dt" sz="half" idx="10"/>
          </p:nvPr>
        </p:nvSpPr>
        <p:spPr/>
        <p:txBody>
          <a:bodyPr/>
          <a:lstStyle/>
          <a:p>
            <a:fld id="{CA3D4C49-1110-4CC8-A922-15A2BAC40AF1}" type="datetimeFigureOut">
              <a:rPr lang="zh-CN" altLang="en-US" smtClean="0"/>
              <a:t>2022/8/17</a:t>
            </a:fld>
            <a:endParaRPr lang="zh-CN" altLang="en-US"/>
          </a:p>
        </p:txBody>
      </p:sp>
      <p:sp>
        <p:nvSpPr>
          <p:cNvPr id="5" name="页脚占位符 4">
            <a:extLst>
              <a:ext uri="{FF2B5EF4-FFF2-40B4-BE49-F238E27FC236}">
                <a16:creationId xmlns:a16="http://schemas.microsoft.com/office/drawing/2014/main" id="{5A407F20-35B0-4D8D-A526-222F9D21972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51F0924-FD06-4F8D-B69A-C66134A06BEA}"/>
              </a:ext>
            </a:extLst>
          </p:cNvPr>
          <p:cNvSpPr>
            <a:spLocks noGrp="1"/>
          </p:cNvSpPr>
          <p:nvPr>
            <p:ph type="sldNum" sz="quarter" idx="12"/>
          </p:nvPr>
        </p:nvSpPr>
        <p:spPr/>
        <p:txBody>
          <a:bodyPr/>
          <a:lstStyle/>
          <a:p>
            <a:fld id="{7ABED944-1594-4967-9A69-A5CD89AF994C}" type="slidenum">
              <a:rPr lang="zh-CN" altLang="en-US" smtClean="0"/>
              <a:t>‹#›</a:t>
            </a:fld>
            <a:endParaRPr lang="zh-CN" altLang="en-US"/>
          </a:p>
        </p:txBody>
      </p:sp>
    </p:spTree>
    <p:extLst>
      <p:ext uri="{BB962C8B-B14F-4D97-AF65-F5344CB8AC3E}">
        <p14:creationId xmlns:p14="http://schemas.microsoft.com/office/powerpoint/2010/main" val="23964439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377EA22-5040-4D81-8180-9D8D56214465}"/>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0F8FDAC6-F203-438F-8F27-81DA1684F955}"/>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2F6CEDC3-8CB5-4A82-969B-E2837C0403C8}"/>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DDAD9DE6-D4BD-4F62-A177-49BC64D605B6}"/>
              </a:ext>
            </a:extLst>
          </p:cNvPr>
          <p:cNvSpPr>
            <a:spLocks noGrp="1"/>
          </p:cNvSpPr>
          <p:nvPr>
            <p:ph type="dt" sz="half" idx="10"/>
          </p:nvPr>
        </p:nvSpPr>
        <p:spPr/>
        <p:txBody>
          <a:bodyPr/>
          <a:lstStyle/>
          <a:p>
            <a:fld id="{CA3D4C49-1110-4CC8-A922-15A2BAC40AF1}" type="datetimeFigureOut">
              <a:rPr lang="zh-CN" altLang="en-US" smtClean="0"/>
              <a:t>2022/8/17</a:t>
            </a:fld>
            <a:endParaRPr lang="zh-CN" altLang="en-US"/>
          </a:p>
        </p:txBody>
      </p:sp>
      <p:sp>
        <p:nvSpPr>
          <p:cNvPr id="6" name="页脚占位符 5">
            <a:extLst>
              <a:ext uri="{FF2B5EF4-FFF2-40B4-BE49-F238E27FC236}">
                <a16:creationId xmlns:a16="http://schemas.microsoft.com/office/drawing/2014/main" id="{ED2D2626-5349-4458-9B8A-64EC15EDA46D}"/>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36B0B225-2402-4ABD-80C4-497CE848B28A}"/>
              </a:ext>
            </a:extLst>
          </p:cNvPr>
          <p:cNvSpPr>
            <a:spLocks noGrp="1"/>
          </p:cNvSpPr>
          <p:nvPr>
            <p:ph type="sldNum" sz="quarter" idx="12"/>
          </p:nvPr>
        </p:nvSpPr>
        <p:spPr/>
        <p:txBody>
          <a:bodyPr/>
          <a:lstStyle/>
          <a:p>
            <a:fld id="{7ABED944-1594-4967-9A69-A5CD89AF994C}" type="slidenum">
              <a:rPr lang="zh-CN" altLang="en-US" smtClean="0"/>
              <a:t>‹#›</a:t>
            </a:fld>
            <a:endParaRPr lang="zh-CN" altLang="en-US"/>
          </a:p>
        </p:txBody>
      </p:sp>
    </p:spTree>
    <p:extLst>
      <p:ext uri="{BB962C8B-B14F-4D97-AF65-F5344CB8AC3E}">
        <p14:creationId xmlns:p14="http://schemas.microsoft.com/office/powerpoint/2010/main" val="232652026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028B4AA-99D9-48EB-BD84-8E2BF246EF41}"/>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1D3A1D64-6FF8-4AF1-A720-0772A5A24E3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D7895B1A-916F-451D-A2FC-20194F22E032}"/>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DF6A227C-17E6-4673-86D9-1A48C01669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E42A908B-A3E0-4C15-A8BA-82A01AB7D063}"/>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14F4B736-655C-4EA7-9C63-9D350D3846F7}"/>
              </a:ext>
            </a:extLst>
          </p:cNvPr>
          <p:cNvSpPr>
            <a:spLocks noGrp="1"/>
          </p:cNvSpPr>
          <p:nvPr>
            <p:ph type="dt" sz="half" idx="10"/>
          </p:nvPr>
        </p:nvSpPr>
        <p:spPr/>
        <p:txBody>
          <a:bodyPr/>
          <a:lstStyle/>
          <a:p>
            <a:fld id="{CA3D4C49-1110-4CC8-A922-15A2BAC40AF1}" type="datetimeFigureOut">
              <a:rPr lang="zh-CN" altLang="en-US" smtClean="0"/>
              <a:t>2022/8/17</a:t>
            </a:fld>
            <a:endParaRPr lang="zh-CN" altLang="en-US"/>
          </a:p>
        </p:txBody>
      </p:sp>
      <p:sp>
        <p:nvSpPr>
          <p:cNvPr id="8" name="页脚占位符 7">
            <a:extLst>
              <a:ext uri="{FF2B5EF4-FFF2-40B4-BE49-F238E27FC236}">
                <a16:creationId xmlns:a16="http://schemas.microsoft.com/office/drawing/2014/main" id="{5DBCCCC0-50E2-4F86-844F-4503C4F9FBB1}"/>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5685F5A3-0BB2-4465-A011-78E35CE96B29}"/>
              </a:ext>
            </a:extLst>
          </p:cNvPr>
          <p:cNvSpPr>
            <a:spLocks noGrp="1"/>
          </p:cNvSpPr>
          <p:nvPr>
            <p:ph type="sldNum" sz="quarter" idx="12"/>
          </p:nvPr>
        </p:nvSpPr>
        <p:spPr/>
        <p:txBody>
          <a:bodyPr/>
          <a:lstStyle/>
          <a:p>
            <a:fld id="{7ABED944-1594-4967-9A69-A5CD89AF994C}" type="slidenum">
              <a:rPr lang="zh-CN" altLang="en-US" smtClean="0"/>
              <a:t>‹#›</a:t>
            </a:fld>
            <a:endParaRPr lang="zh-CN" altLang="en-US"/>
          </a:p>
        </p:txBody>
      </p:sp>
    </p:spTree>
    <p:extLst>
      <p:ext uri="{BB962C8B-B14F-4D97-AF65-F5344CB8AC3E}">
        <p14:creationId xmlns:p14="http://schemas.microsoft.com/office/powerpoint/2010/main" val="1369683353"/>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7318B54-BCE8-42AD-AAB7-5F92865CC285}"/>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761EFECE-4B8B-48DC-9081-99A31AC2EA7C}"/>
              </a:ext>
            </a:extLst>
          </p:cNvPr>
          <p:cNvSpPr>
            <a:spLocks noGrp="1"/>
          </p:cNvSpPr>
          <p:nvPr>
            <p:ph type="dt" sz="half" idx="10"/>
          </p:nvPr>
        </p:nvSpPr>
        <p:spPr/>
        <p:txBody>
          <a:bodyPr/>
          <a:lstStyle/>
          <a:p>
            <a:fld id="{CA3D4C49-1110-4CC8-A922-15A2BAC40AF1}" type="datetimeFigureOut">
              <a:rPr lang="zh-CN" altLang="en-US" smtClean="0"/>
              <a:t>2022/8/17</a:t>
            </a:fld>
            <a:endParaRPr lang="zh-CN" altLang="en-US"/>
          </a:p>
        </p:txBody>
      </p:sp>
      <p:sp>
        <p:nvSpPr>
          <p:cNvPr id="4" name="页脚占位符 3">
            <a:extLst>
              <a:ext uri="{FF2B5EF4-FFF2-40B4-BE49-F238E27FC236}">
                <a16:creationId xmlns:a16="http://schemas.microsoft.com/office/drawing/2014/main" id="{D398DE05-A1AE-48DE-B436-20DC7947CF4F}"/>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36D48275-E3D3-4410-9D1C-5456B5ADBEAF}"/>
              </a:ext>
            </a:extLst>
          </p:cNvPr>
          <p:cNvSpPr>
            <a:spLocks noGrp="1"/>
          </p:cNvSpPr>
          <p:nvPr>
            <p:ph type="sldNum" sz="quarter" idx="12"/>
          </p:nvPr>
        </p:nvSpPr>
        <p:spPr/>
        <p:txBody>
          <a:bodyPr/>
          <a:lstStyle/>
          <a:p>
            <a:fld id="{7ABED944-1594-4967-9A69-A5CD89AF994C}" type="slidenum">
              <a:rPr lang="zh-CN" altLang="en-US" smtClean="0"/>
              <a:t>‹#›</a:t>
            </a:fld>
            <a:endParaRPr lang="zh-CN" altLang="en-US"/>
          </a:p>
        </p:txBody>
      </p:sp>
    </p:spTree>
    <p:extLst>
      <p:ext uri="{BB962C8B-B14F-4D97-AF65-F5344CB8AC3E}">
        <p14:creationId xmlns:p14="http://schemas.microsoft.com/office/powerpoint/2010/main" val="424569654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F626A7F-23DF-482B-8135-3AB0C0898673}"/>
              </a:ext>
            </a:extLst>
          </p:cNvPr>
          <p:cNvSpPr>
            <a:spLocks noGrp="1"/>
          </p:cNvSpPr>
          <p:nvPr>
            <p:ph type="dt" sz="half" idx="10"/>
          </p:nvPr>
        </p:nvSpPr>
        <p:spPr/>
        <p:txBody>
          <a:bodyPr/>
          <a:lstStyle/>
          <a:p>
            <a:fld id="{CA3D4C49-1110-4CC8-A922-15A2BAC40AF1}" type="datetimeFigureOut">
              <a:rPr lang="zh-CN" altLang="en-US" smtClean="0"/>
              <a:t>2022/8/17</a:t>
            </a:fld>
            <a:endParaRPr lang="zh-CN" altLang="en-US"/>
          </a:p>
        </p:txBody>
      </p:sp>
      <p:sp>
        <p:nvSpPr>
          <p:cNvPr id="3" name="页脚占位符 2">
            <a:extLst>
              <a:ext uri="{FF2B5EF4-FFF2-40B4-BE49-F238E27FC236}">
                <a16:creationId xmlns:a16="http://schemas.microsoft.com/office/drawing/2014/main" id="{4A40428C-ABD6-4803-AF48-90AD2531DA2F}"/>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C4F69F35-1C8C-4593-8CD4-46A83281035D}"/>
              </a:ext>
            </a:extLst>
          </p:cNvPr>
          <p:cNvSpPr>
            <a:spLocks noGrp="1"/>
          </p:cNvSpPr>
          <p:nvPr>
            <p:ph type="sldNum" sz="quarter" idx="12"/>
          </p:nvPr>
        </p:nvSpPr>
        <p:spPr/>
        <p:txBody>
          <a:bodyPr/>
          <a:lstStyle/>
          <a:p>
            <a:fld id="{7ABED944-1594-4967-9A69-A5CD89AF994C}" type="slidenum">
              <a:rPr lang="zh-CN" altLang="en-US" smtClean="0"/>
              <a:t>‹#›</a:t>
            </a:fld>
            <a:endParaRPr lang="zh-CN" altLang="en-US"/>
          </a:p>
        </p:txBody>
      </p:sp>
    </p:spTree>
    <p:extLst>
      <p:ext uri="{BB962C8B-B14F-4D97-AF65-F5344CB8AC3E}">
        <p14:creationId xmlns:p14="http://schemas.microsoft.com/office/powerpoint/2010/main" val="180391068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B763A06-318D-433F-8476-CC88BA9C9411}"/>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D100331E-3A6E-4F6B-801B-500A24E8B6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55C88777-B739-4041-9A71-7D5F695A58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6EB3FAF6-E895-418A-B06C-1876A06A73E2}"/>
              </a:ext>
            </a:extLst>
          </p:cNvPr>
          <p:cNvSpPr>
            <a:spLocks noGrp="1"/>
          </p:cNvSpPr>
          <p:nvPr>
            <p:ph type="dt" sz="half" idx="10"/>
          </p:nvPr>
        </p:nvSpPr>
        <p:spPr/>
        <p:txBody>
          <a:bodyPr/>
          <a:lstStyle/>
          <a:p>
            <a:fld id="{CA3D4C49-1110-4CC8-A922-15A2BAC40AF1}" type="datetimeFigureOut">
              <a:rPr lang="zh-CN" altLang="en-US" smtClean="0"/>
              <a:t>2022/8/17</a:t>
            </a:fld>
            <a:endParaRPr lang="zh-CN" altLang="en-US"/>
          </a:p>
        </p:txBody>
      </p:sp>
      <p:sp>
        <p:nvSpPr>
          <p:cNvPr id="6" name="页脚占位符 5">
            <a:extLst>
              <a:ext uri="{FF2B5EF4-FFF2-40B4-BE49-F238E27FC236}">
                <a16:creationId xmlns:a16="http://schemas.microsoft.com/office/drawing/2014/main" id="{39BDC951-C202-425E-B615-D6D8A4AA952B}"/>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278BAE7F-46B1-4549-99FD-176A5FCD967A}"/>
              </a:ext>
            </a:extLst>
          </p:cNvPr>
          <p:cNvSpPr>
            <a:spLocks noGrp="1"/>
          </p:cNvSpPr>
          <p:nvPr>
            <p:ph type="sldNum" sz="quarter" idx="12"/>
          </p:nvPr>
        </p:nvSpPr>
        <p:spPr/>
        <p:txBody>
          <a:bodyPr/>
          <a:lstStyle/>
          <a:p>
            <a:fld id="{7ABED944-1594-4967-9A69-A5CD89AF994C}" type="slidenum">
              <a:rPr lang="zh-CN" altLang="en-US" smtClean="0"/>
              <a:t>‹#›</a:t>
            </a:fld>
            <a:endParaRPr lang="zh-CN" altLang="en-US"/>
          </a:p>
        </p:txBody>
      </p:sp>
    </p:spTree>
    <p:extLst>
      <p:ext uri="{BB962C8B-B14F-4D97-AF65-F5344CB8AC3E}">
        <p14:creationId xmlns:p14="http://schemas.microsoft.com/office/powerpoint/2010/main" val="39132353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E8CCA6E-E8A0-4D41-957B-05D171A40B06}"/>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F43FC3E7-1A46-45A2-974D-F28B8D81817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77DC441E-8F2E-4761-8BF0-D349D48E2B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E7FC91C8-62AB-4617-B48B-31B13319A4BD}"/>
              </a:ext>
            </a:extLst>
          </p:cNvPr>
          <p:cNvSpPr>
            <a:spLocks noGrp="1"/>
          </p:cNvSpPr>
          <p:nvPr>
            <p:ph type="dt" sz="half" idx="10"/>
          </p:nvPr>
        </p:nvSpPr>
        <p:spPr/>
        <p:txBody>
          <a:bodyPr/>
          <a:lstStyle/>
          <a:p>
            <a:fld id="{CA3D4C49-1110-4CC8-A922-15A2BAC40AF1}" type="datetimeFigureOut">
              <a:rPr lang="zh-CN" altLang="en-US" smtClean="0"/>
              <a:t>2022/8/17</a:t>
            </a:fld>
            <a:endParaRPr lang="zh-CN" altLang="en-US"/>
          </a:p>
        </p:txBody>
      </p:sp>
      <p:sp>
        <p:nvSpPr>
          <p:cNvPr id="6" name="页脚占位符 5">
            <a:extLst>
              <a:ext uri="{FF2B5EF4-FFF2-40B4-BE49-F238E27FC236}">
                <a16:creationId xmlns:a16="http://schemas.microsoft.com/office/drawing/2014/main" id="{D9F5A5A7-4064-48AA-8CE8-2464C67E74A3}"/>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12FB9982-46E1-4EA2-85C0-DD39065A6768}"/>
              </a:ext>
            </a:extLst>
          </p:cNvPr>
          <p:cNvSpPr>
            <a:spLocks noGrp="1"/>
          </p:cNvSpPr>
          <p:nvPr>
            <p:ph type="sldNum" sz="quarter" idx="12"/>
          </p:nvPr>
        </p:nvSpPr>
        <p:spPr/>
        <p:txBody>
          <a:bodyPr/>
          <a:lstStyle/>
          <a:p>
            <a:fld id="{7ABED944-1594-4967-9A69-A5CD89AF994C}" type="slidenum">
              <a:rPr lang="zh-CN" altLang="en-US" smtClean="0"/>
              <a:t>‹#›</a:t>
            </a:fld>
            <a:endParaRPr lang="zh-CN" altLang="en-US"/>
          </a:p>
        </p:txBody>
      </p:sp>
    </p:spTree>
    <p:extLst>
      <p:ext uri="{BB962C8B-B14F-4D97-AF65-F5344CB8AC3E}">
        <p14:creationId xmlns:p14="http://schemas.microsoft.com/office/powerpoint/2010/main" val="36762325"/>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CE86CCA2-66BE-4221-8DB6-2A71EA95011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3B09DF75-6E0F-4141-93D5-208100F9E0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3C821C65-D901-4A4D-989B-2FB489061E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3D4C49-1110-4CC8-A922-15A2BAC40AF1}" type="datetimeFigureOut">
              <a:rPr lang="zh-CN" altLang="en-US" smtClean="0"/>
              <a:t>2022/8/17</a:t>
            </a:fld>
            <a:endParaRPr lang="zh-CN" altLang="en-US"/>
          </a:p>
        </p:txBody>
      </p:sp>
      <p:sp>
        <p:nvSpPr>
          <p:cNvPr id="5" name="页脚占位符 4">
            <a:extLst>
              <a:ext uri="{FF2B5EF4-FFF2-40B4-BE49-F238E27FC236}">
                <a16:creationId xmlns:a16="http://schemas.microsoft.com/office/drawing/2014/main" id="{225F37AE-77A6-496F-979B-CF8D7FD7F4F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751227C2-1EEC-45C3-8304-3AB429D078D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BED944-1594-4967-9A69-A5CD89AF994C}" type="slidenum">
              <a:rPr lang="zh-CN" altLang="en-US" smtClean="0"/>
              <a:t>‹#›</a:t>
            </a:fld>
            <a:endParaRPr lang="zh-CN" altLang="en-US"/>
          </a:p>
        </p:txBody>
      </p:sp>
    </p:spTree>
    <p:extLst>
      <p:ext uri="{BB962C8B-B14F-4D97-AF65-F5344CB8AC3E}">
        <p14:creationId xmlns:p14="http://schemas.microsoft.com/office/powerpoint/2010/main" val="19365252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png"/><Relationship Id="rId7"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1.png"/><Relationship Id="rId7"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png"/><Relationship Id="rId7"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6.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png"/><Relationship Id="rId7"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39.png"/></Relationships>
</file>

<file path=ppt/slides/_rels/slide17.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2.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26.pn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1.png"/><Relationship Id="rId7"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32.png"/><Relationship Id="rId11" Type="http://schemas.openxmlformats.org/officeDocument/2006/relationships/image" Target="../media/image28.png"/><Relationship Id="rId5" Type="http://schemas.openxmlformats.org/officeDocument/2006/relationships/image" Target="../media/image20.png"/><Relationship Id="rId10" Type="http://schemas.openxmlformats.org/officeDocument/2006/relationships/image" Target="../media/image27.png"/><Relationship Id="rId4" Type="http://schemas.openxmlformats.org/officeDocument/2006/relationships/image" Target="../media/image3.png"/><Relationship Id="rId9" Type="http://schemas.openxmlformats.org/officeDocument/2006/relationships/image" Target="../media/image22.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3.png"/><Relationship Id="rId5" Type="http://schemas.openxmlformats.org/officeDocument/2006/relationships/image" Target="../media/image3.png"/><Relationship Id="rId10" Type="http://schemas.openxmlformats.org/officeDocument/2006/relationships/image" Target="../media/image12.png"/><Relationship Id="rId4" Type="http://schemas.openxmlformats.org/officeDocument/2006/relationships/image" Target="../media/image2.png"/><Relationship Id="rId9"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3.png"/><Relationship Id="rId9" Type="http://schemas.openxmlformats.org/officeDocument/2006/relationships/image" Target="../media/image43.jpeg"/></Relationships>
</file>

<file path=ppt/slides/_rels/slide21.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44.png"/><Relationship Id="rId5" Type="http://schemas.openxmlformats.org/officeDocument/2006/relationships/image" Target="../media/image3.png"/><Relationship Id="rId10" Type="http://schemas.openxmlformats.org/officeDocument/2006/relationships/image" Target="../media/image12.png"/><Relationship Id="rId4" Type="http://schemas.openxmlformats.org/officeDocument/2006/relationships/image" Target="../media/image2.png"/><Relationship Id="rId9"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1.xml"/><Relationship Id="rId7" Type="http://schemas.openxmlformats.org/officeDocument/2006/relationships/image" Target="../media/image14.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png"/><Relationship Id="rId5" Type="http://schemas.openxmlformats.org/officeDocument/2006/relationships/image" Target="../media/image1.png"/><Relationship Id="rId10" Type="http://schemas.openxmlformats.org/officeDocument/2006/relationships/image" Target="../media/image17.png"/><Relationship Id="rId4" Type="http://schemas.openxmlformats.org/officeDocument/2006/relationships/notesSlide" Target="../notesSlides/notesSlide3.xml"/><Relationship Id="rId9" Type="http://schemas.openxmlformats.org/officeDocument/2006/relationships/image" Target="../media/image16.pn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9.png"/><Relationship Id="rId5" Type="http://schemas.openxmlformats.org/officeDocument/2006/relationships/image" Target="../media/image3.png"/><Relationship Id="rId10" Type="http://schemas.openxmlformats.org/officeDocument/2006/relationships/image" Target="../media/image18.png"/><Relationship Id="rId4" Type="http://schemas.openxmlformats.org/officeDocument/2006/relationships/image" Target="../media/image2.png"/><Relationship Id="rId9"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png"/><Relationship Id="rId7"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24.png"/></Relationships>
</file>

<file path=ppt/slides/_rels/slide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png"/><Relationship Id="rId7"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1.png"/><Relationship Id="rId7"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3.png"/><Relationship Id="rId9" Type="http://schemas.openxmlformats.org/officeDocument/2006/relationships/image" Target="../media/image31.png"/></Relationships>
</file>

<file path=ppt/slides/_rels/slide8.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1.png"/><Relationship Id="rId7"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32.png"/><Relationship Id="rId11" Type="http://schemas.openxmlformats.org/officeDocument/2006/relationships/image" Target="../media/image28.png"/><Relationship Id="rId5" Type="http://schemas.openxmlformats.org/officeDocument/2006/relationships/image" Target="../media/image20.png"/><Relationship Id="rId10" Type="http://schemas.openxmlformats.org/officeDocument/2006/relationships/image" Target="../media/image27.png"/><Relationship Id="rId4" Type="http://schemas.openxmlformats.org/officeDocument/2006/relationships/image" Target="../media/image3.png"/><Relationship Id="rId9" Type="http://schemas.openxmlformats.org/officeDocument/2006/relationships/image" Target="../media/image22.png"/></Relationships>
</file>

<file path=ppt/slides/_rels/slide9.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1.png"/><Relationship Id="rId7"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2EBF8"/>
        </a:solidFill>
        <a:effectLst/>
      </p:bgPr>
    </p:bg>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0CA97BE0-2EBA-4378-A81A-318B12D79E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5405947"/>
          </a:xfrm>
          <a:prstGeom prst="rect">
            <a:avLst/>
          </a:prstGeom>
        </p:spPr>
      </p:pic>
      <p:pic>
        <p:nvPicPr>
          <p:cNvPr id="39" name="图片 38">
            <a:extLst>
              <a:ext uri="{FF2B5EF4-FFF2-40B4-BE49-F238E27FC236}">
                <a16:creationId xmlns:a16="http://schemas.microsoft.com/office/drawing/2014/main" id="{B9A5DC79-DB6F-4091-A14F-E74833A285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232"/>
            <a:ext cx="12192000" cy="4870138"/>
          </a:xfrm>
          <a:prstGeom prst="rect">
            <a:avLst/>
          </a:prstGeom>
        </p:spPr>
      </p:pic>
      <p:grpSp>
        <p:nvGrpSpPr>
          <p:cNvPr id="25" name="组合 24">
            <a:extLst>
              <a:ext uri="{FF2B5EF4-FFF2-40B4-BE49-F238E27FC236}">
                <a16:creationId xmlns:a16="http://schemas.microsoft.com/office/drawing/2014/main" id="{8DBF9AB4-38FB-41A0-8FF5-FB6F623DCD41}"/>
              </a:ext>
            </a:extLst>
          </p:cNvPr>
          <p:cNvGrpSpPr/>
          <p:nvPr/>
        </p:nvGrpSpPr>
        <p:grpSpPr>
          <a:xfrm>
            <a:off x="0" y="5158297"/>
            <a:ext cx="12192000" cy="1699703"/>
            <a:chOff x="0" y="5158297"/>
            <a:chExt cx="12192000" cy="1699703"/>
          </a:xfrm>
        </p:grpSpPr>
        <p:pic>
          <p:nvPicPr>
            <p:cNvPr id="23" name="图片 22">
              <a:extLst>
                <a:ext uri="{FF2B5EF4-FFF2-40B4-BE49-F238E27FC236}">
                  <a16:creationId xmlns:a16="http://schemas.microsoft.com/office/drawing/2014/main" id="{E6F80AD8-169B-4F77-923E-29B02B48AAB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158297"/>
              <a:ext cx="12192000" cy="495300"/>
            </a:xfrm>
            <a:prstGeom prst="rect">
              <a:avLst/>
            </a:prstGeom>
          </p:spPr>
        </p:pic>
        <p:sp>
          <p:nvSpPr>
            <p:cNvPr id="24" name="矩形 23">
              <a:extLst>
                <a:ext uri="{FF2B5EF4-FFF2-40B4-BE49-F238E27FC236}">
                  <a16:creationId xmlns:a16="http://schemas.microsoft.com/office/drawing/2014/main" id="{E0070879-9D12-49E9-89C8-2F7BC8B6535B}"/>
                </a:ext>
              </a:extLst>
            </p:cNvPr>
            <p:cNvSpPr/>
            <p:nvPr/>
          </p:nvSpPr>
          <p:spPr>
            <a:xfrm>
              <a:off x="0" y="5405947"/>
              <a:ext cx="12192000" cy="1452053"/>
            </a:xfrm>
            <a:prstGeom prst="rect">
              <a:avLst/>
            </a:prstGeom>
            <a:solidFill>
              <a:srgbClr val="7DB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a:cs typeface="+mn-cs"/>
              </a:endParaRPr>
            </a:p>
          </p:txBody>
        </p:sp>
      </p:grpSp>
      <p:pic>
        <p:nvPicPr>
          <p:cNvPr id="27" name="图片 26">
            <a:extLst>
              <a:ext uri="{FF2B5EF4-FFF2-40B4-BE49-F238E27FC236}">
                <a16:creationId xmlns:a16="http://schemas.microsoft.com/office/drawing/2014/main" id="{ED642B2E-AAA7-4588-BDD8-6BDC77535E8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0162" y="4612212"/>
            <a:ext cx="3288134" cy="1672091"/>
          </a:xfrm>
          <a:prstGeom prst="rect">
            <a:avLst/>
          </a:prstGeom>
        </p:spPr>
      </p:pic>
      <p:pic>
        <p:nvPicPr>
          <p:cNvPr id="29" name="图片 28">
            <a:extLst>
              <a:ext uri="{FF2B5EF4-FFF2-40B4-BE49-F238E27FC236}">
                <a16:creationId xmlns:a16="http://schemas.microsoft.com/office/drawing/2014/main" id="{C59953E6-80E6-45A9-BD19-29B61F8BE53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877550" y="0"/>
            <a:ext cx="1009650" cy="2143125"/>
          </a:xfrm>
          <a:prstGeom prst="rect">
            <a:avLst/>
          </a:prstGeom>
        </p:spPr>
      </p:pic>
      <p:pic>
        <p:nvPicPr>
          <p:cNvPr id="31" name="图片 30">
            <a:extLst>
              <a:ext uri="{FF2B5EF4-FFF2-40B4-BE49-F238E27FC236}">
                <a16:creationId xmlns:a16="http://schemas.microsoft.com/office/drawing/2014/main" id="{35ABED0E-B463-4D5A-8285-AE535CC6E0A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29295" y="1224183"/>
            <a:ext cx="2200859" cy="1119187"/>
          </a:xfrm>
          <a:prstGeom prst="rect">
            <a:avLst/>
          </a:prstGeom>
        </p:spPr>
      </p:pic>
      <p:pic>
        <p:nvPicPr>
          <p:cNvPr id="33" name="图片 32">
            <a:extLst>
              <a:ext uri="{FF2B5EF4-FFF2-40B4-BE49-F238E27FC236}">
                <a16:creationId xmlns:a16="http://schemas.microsoft.com/office/drawing/2014/main" id="{9EB0EED1-2FA1-449B-8CB0-41C586B24E8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04800" y="0"/>
            <a:ext cx="1657350" cy="3352800"/>
          </a:xfrm>
          <a:prstGeom prst="rect">
            <a:avLst/>
          </a:prstGeom>
        </p:spPr>
      </p:pic>
      <p:pic>
        <p:nvPicPr>
          <p:cNvPr id="37" name="图片 36">
            <a:extLst>
              <a:ext uri="{FF2B5EF4-FFF2-40B4-BE49-F238E27FC236}">
                <a16:creationId xmlns:a16="http://schemas.microsoft.com/office/drawing/2014/main" id="{CDA6554C-43E1-44B2-BC06-BF15D77B30F5}"/>
              </a:ext>
            </a:extLst>
          </p:cNvPr>
          <p:cNvPicPr>
            <a:picLocks noChangeAspect="1"/>
          </p:cNvPicPr>
          <p:nvPr/>
        </p:nvPicPr>
        <p:blipFill rotWithShape="1">
          <a:blip r:embed="rId9">
            <a:extLst>
              <a:ext uri="{28A0092B-C50C-407E-A947-70E740481C1C}">
                <a14:useLocalDpi xmlns:a14="http://schemas.microsoft.com/office/drawing/2010/main" val="0"/>
              </a:ext>
            </a:extLst>
          </a:blip>
          <a:srcRect t="20506"/>
          <a:stretch/>
        </p:blipFill>
        <p:spPr>
          <a:xfrm>
            <a:off x="2266950" y="-1"/>
            <a:ext cx="1343025" cy="1862647"/>
          </a:xfrm>
          <a:prstGeom prst="rect">
            <a:avLst/>
          </a:prstGeom>
        </p:spPr>
      </p:pic>
      <p:pic>
        <p:nvPicPr>
          <p:cNvPr id="47" name="图片 46">
            <a:extLst>
              <a:ext uri="{FF2B5EF4-FFF2-40B4-BE49-F238E27FC236}">
                <a16:creationId xmlns:a16="http://schemas.microsoft.com/office/drawing/2014/main" id="{B00A3C25-40C4-4D94-BD71-EA33B4D4421E}"/>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1423490" y="3142402"/>
            <a:ext cx="2277617" cy="2277617"/>
          </a:xfrm>
          <a:prstGeom prst="rect">
            <a:avLst/>
          </a:prstGeom>
        </p:spPr>
      </p:pic>
      <p:pic>
        <p:nvPicPr>
          <p:cNvPr id="49" name="图片 48">
            <a:extLst>
              <a:ext uri="{FF2B5EF4-FFF2-40B4-BE49-F238E27FC236}">
                <a16:creationId xmlns:a16="http://schemas.microsoft.com/office/drawing/2014/main" id="{03DBF545-69AB-4068-8E44-8DD0DE1FF172}"/>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383506" y="2939711"/>
            <a:ext cx="1157288" cy="875385"/>
          </a:xfrm>
          <a:prstGeom prst="rect">
            <a:avLst/>
          </a:prstGeom>
        </p:spPr>
      </p:pic>
      <p:pic>
        <p:nvPicPr>
          <p:cNvPr id="18" name="图片 17">
            <a:extLst>
              <a:ext uri="{FF2B5EF4-FFF2-40B4-BE49-F238E27FC236}">
                <a16:creationId xmlns:a16="http://schemas.microsoft.com/office/drawing/2014/main" id="{95AD42A8-C2C4-48D8-A18C-06E2BB6D7AA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951521" y="1236732"/>
            <a:ext cx="5070562" cy="1672092"/>
          </a:xfrm>
          <a:prstGeom prst="rect">
            <a:avLst/>
          </a:prstGeom>
        </p:spPr>
      </p:pic>
      <p:sp>
        <p:nvSpPr>
          <p:cNvPr id="22" name="文本框 18">
            <a:extLst>
              <a:ext uri="{FF2B5EF4-FFF2-40B4-BE49-F238E27FC236}">
                <a16:creationId xmlns:a16="http://schemas.microsoft.com/office/drawing/2014/main" id="{3AC31831-4387-4F49-95B8-61111EEA0514}"/>
              </a:ext>
            </a:extLst>
          </p:cNvPr>
          <p:cNvSpPr txBox="1"/>
          <p:nvPr/>
        </p:nvSpPr>
        <p:spPr>
          <a:xfrm>
            <a:off x="4321269" y="2886260"/>
            <a:ext cx="7506652" cy="707886"/>
          </a:xfrm>
          <a:prstGeom prst="rect">
            <a:avLst/>
          </a:prstGeom>
          <a:solidFill>
            <a:schemeClr val="bg1">
              <a:alpha val="93000"/>
            </a:schemeClr>
          </a:solidFill>
          <a:ln>
            <a:solidFill>
              <a:schemeClr val="bg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0" i="0" u="none" strike="noStrike" kern="1200" cap="none" spc="0" normalizeH="0" baseline="0" noProof="0" dirty="0" err="1">
                <a:ln>
                  <a:noFill/>
                </a:ln>
                <a:solidFill>
                  <a:srgbClr val="C0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Thứ</a:t>
            </a:r>
            <a:r>
              <a:rPr kumimoji="0" lang="en-US" altLang="zh-CN" sz="4000" b="0" i="0" u="none" strike="noStrike" kern="1200" cap="none" spc="0" normalizeH="0" baseline="0" noProof="0" dirty="0">
                <a:ln>
                  <a:noFill/>
                </a:ln>
                <a:solidFill>
                  <a:srgbClr val="C0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 … </a:t>
            </a:r>
            <a:r>
              <a:rPr kumimoji="0" lang="en-US" altLang="zh-CN" sz="4000" b="0" i="0" u="none" strike="noStrike" kern="1200" cap="none" spc="0" normalizeH="0" baseline="0" noProof="0" dirty="0" err="1">
                <a:ln>
                  <a:noFill/>
                </a:ln>
                <a:solidFill>
                  <a:srgbClr val="C0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ngày</a:t>
            </a:r>
            <a:r>
              <a:rPr kumimoji="0" lang="en-US" altLang="zh-CN" sz="4000" b="0" i="0" u="none" strike="noStrike" kern="1200" cap="none" spc="0" normalizeH="0" baseline="0" noProof="0" dirty="0">
                <a:ln>
                  <a:noFill/>
                </a:ln>
                <a:solidFill>
                  <a:srgbClr val="C0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 … </a:t>
            </a:r>
            <a:r>
              <a:rPr kumimoji="0" lang="en-US" altLang="zh-CN" sz="4000" b="0" i="0" u="none" strike="noStrike" kern="1200" cap="none" spc="0" normalizeH="0" baseline="0" noProof="0" dirty="0" err="1">
                <a:ln>
                  <a:noFill/>
                </a:ln>
                <a:solidFill>
                  <a:srgbClr val="C0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tháng</a:t>
            </a:r>
            <a:r>
              <a:rPr kumimoji="0" lang="en-US" altLang="zh-CN" sz="4000" b="0" i="0" u="none" strike="noStrike" kern="1200" cap="none" spc="0" normalizeH="0" baseline="0" noProof="0" dirty="0">
                <a:ln>
                  <a:noFill/>
                </a:ln>
                <a:solidFill>
                  <a:srgbClr val="C0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 </a:t>
            </a:r>
            <a:r>
              <a:rPr kumimoji="0" lang="en-US" altLang="zh-CN" sz="4000" b="0" i="0" u="none" strike="noStrike" kern="1200" cap="none" spc="0" normalizeH="0" baseline="0" noProof="0" dirty="0" err="1">
                <a:ln>
                  <a:noFill/>
                </a:ln>
                <a:solidFill>
                  <a:srgbClr val="C0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năm</a:t>
            </a:r>
            <a:r>
              <a:rPr kumimoji="0" lang="en-US" altLang="zh-CN" sz="4000" b="0" i="0" u="none" strike="noStrike" kern="1200" cap="none" spc="0" normalizeH="0" baseline="0" noProof="0" dirty="0">
                <a:ln>
                  <a:noFill/>
                </a:ln>
                <a:solidFill>
                  <a:srgbClr val="C0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 2022</a:t>
            </a:r>
            <a:endParaRPr kumimoji="0" lang="zh-CN" altLang="en-US" sz="4000" b="0" i="0" u="none" strike="noStrike" kern="1200" cap="none" spc="0" normalizeH="0" baseline="0" noProof="0" dirty="0">
              <a:ln>
                <a:noFill/>
              </a:ln>
              <a:solidFill>
                <a:srgbClr val="C00000"/>
              </a:solidFill>
              <a:effectLst/>
              <a:uLnTx/>
              <a:uFillTx/>
              <a:latin typeface="Calibri" panose="020F0502020204030204" pitchFamily="34" charset="0"/>
              <a:ea typeface="仓耳今楷05-6763 W05" panose="02020400000000000000" pitchFamily="18" charset="-122"/>
              <a:cs typeface="Calibri" panose="020F0502020204030204" pitchFamily="34" charset="0"/>
            </a:endParaRPr>
          </a:p>
        </p:txBody>
      </p:sp>
      <p:sp>
        <p:nvSpPr>
          <p:cNvPr id="26" name="矩形: 圆角 17">
            <a:extLst>
              <a:ext uri="{FF2B5EF4-FFF2-40B4-BE49-F238E27FC236}">
                <a16:creationId xmlns:a16="http://schemas.microsoft.com/office/drawing/2014/main" id="{A0539303-8954-46DA-AEED-1148E04B89BD}"/>
              </a:ext>
            </a:extLst>
          </p:cNvPr>
          <p:cNvSpPr/>
          <p:nvPr/>
        </p:nvSpPr>
        <p:spPr>
          <a:xfrm>
            <a:off x="4321269" y="4077093"/>
            <a:ext cx="7506652" cy="2259866"/>
          </a:xfrm>
          <a:prstGeom prst="roundRect">
            <a:avLst>
              <a:gd name="adj" fmla="val 11805"/>
            </a:avLst>
          </a:prstGeom>
          <a:solidFill>
            <a:schemeClr val="bg1">
              <a:alpha val="92000"/>
            </a:schemeClr>
          </a:solidFill>
          <a:ln w="28575">
            <a:solidFill>
              <a:schemeClr val="tx1">
                <a:lumMod val="85000"/>
                <a:lumOff val="15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a:cs typeface="+mn-cs"/>
            </a:endParaRPr>
          </a:p>
        </p:txBody>
      </p:sp>
      <p:sp>
        <p:nvSpPr>
          <p:cNvPr id="28" name="文本框 18">
            <a:extLst>
              <a:ext uri="{FF2B5EF4-FFF2-40B4-BE49-F238E27FC236}">
                <a16:creationId xmlns:a16="http://schemas.microsoft.com/office/drawing/2014/main" id="{1132A756-7566-44CA-9271-0C5B77672217}"/>
              </a:ext>
            </a:extLst>
          </p:cNvPr>
          <p:cNvSpPr txBox="1"/>
          <p:nvPr/>
        </p:nvSpPr>
        <p:spPr>
          <a:xfrm>
            <a:off x="7022083" y="4148189"/>
            <a:ext cx="2269904" cy="707886"/>
          </a:xfrm>
          <a:prstGeom prst="rect">
            <a:avLst/>
          </a:prstGeom>
          <a:noFill/>
          <a:ln>
            <a:solidFill>
              <a:schemeClr val="bg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0" i="0" u="sng" strike="noStrike" kern="1200" cap="none" spc="0" normalizeH="0" baseline="0" noProof="0" dirty="0" err="1">
                <a:ln>
                  <a:noFill/>
                </a:ln>
                <a:solidFill>
                  <a:srgbClr val="C0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Đạo</a:t>
            </a:r>
            <a:r>
              <a:rPr kumimoji="0" lang="en-US" altLang="zh-CN" sz="4000" b="0" i="0" u="sng" strike="noStrike" kern="1200" cap="none" spc="0" normalizeH="0" baseline="0" noProof="0" dirty="0">
                <a:ln>
                  <a:noFill/>
                </a:ln>
                <a:solidFill>
                  <a:srgbClr val="C0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 </a:t>
            </a:r>
            <a:r>
              <a:rPr kumimoji="0" lang="en-US" altLang="zh-CN" sz="4000" b="0" i="0" u="sng" strike="noStrike" kern="1200" cap="none" spc="0" normalizeH="0" baseline="0" noProof="0" dirty="0" err="1">
                <a:ln>
                  <a:noFill/>
                </a:ln>
                <a:solidFill>
                  <a:srgbClr val="C0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đức</a:t>
            </a:r>
            <a:endParaRPr kumimoji="0" lang="zh-CN" altLang="en-US" sz="4000" b="0" i="0" u="sng" strike="noStrike" kern="1200" cap="none" spc="0" normalizeH="0" baseline="0" noProof="0" dirty="0">
              <a:ln>
                <a:noFill/>
              </a:ln>
              <a:solidFill>
                <a:srgbClr val="C00000"/>
              </a:solidFill>
              <a:effectLst/>
              <a:uLnTx/>
              <a:uFillTx/>
              <a:latin typeface="Calibri" panose="020F0502020204030204" pitchFamily="34" charset="0"/>
              <a:ea typeface="仓耳今楷05-6763 W05" panose="02020400000000000000" pitchFamily="18" charset="-122"/>
              <a:cs typeface="Calibri" panose="020F0502020204030204" pitchFamily="34" charset="0"/>
            </a:endParaRPr>
          </a:p>
        </p:txBody>
      </p:sp>
      <p:sp>
        <p:nvSpPr>
          <p:cNvPr id="2" name="TextBox 1"/>
          <p:cNvSpPr txBox="1"/>
          <p:nvPr/>
        </p:nvSpPr>
        <p:spPr>
          <a:xfrm>
            <a:off x="3195637" y="1642581"/>
            <a:ext cx="3548126"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C00000"/>
                </a:solidFill>
                <a:effectLst/>
                <a:uLnTx/>
                <a:uFillTx/>
                <a:latin typeface="Calibri"/>
                <a:ea typeface="微软雅黑"/>
                <a:cs typeface="+mn-cs"/>
              </a:rPr>
              <a:t>Chào</a:t>
            </a:r>
            <a:r>
              <a:rPr kumimoji="0" lang="en-US" sz="2800" b="1" i="0" u="none" strike="noStrike" kern="1200" cap="none" spc="0" normalizeH="0" baseline="0" noProof="0" dirty="0">
                <a:ln>
                  <a:noFill/>
                </a:ln>
                <a:solidFill>
                  <a:srgbClr val="C00000"/>
                </a:solidFill>
                <a:effectLst/>
                <a:uLnTx/>
                <a:uFillTx/>
                <a:latin typeface="Calibri"/>
                <a:ea typeface="微软雅黑"/>
                <a:cs typeface="+mn-cs"/>
              </a:rPr>
              <a:t> </a:t>
            </a:r>
            <a:r>
              <a:rPr kumimoji="0" lang="en-US" sz="2800" b="1" i="0" u="none" strike="noStrike" kern="1200" cap="none" spc="0" normalizeH="0" baseline="0" noProof="0" dirty="0" err="1">
                <a:ln>
                  <a:noFill/>
                </a:ln>
                <a:solidFill>
                  <a:srgbClr val="C00000"/>
                </a:solidFill>
                <a:effectLst/>
                <a:uLnTx/>
                <a:uFillTx/>
                <a:latin typeface="Calibri"/>
                <a:ea typeface="微软雅黑"/>
                <a:cs typeface="+mn-cs"/>
              </a:rPr>
              <a:t>mừng</a:t>
            </a:r>
            <a:r>
              <a:rPr kumimoji="0" lang="en-US" sz="2800" b="1" i="0" u="none" strike="noStrike" kern="1200" cap="none" spc="0" normalizeH="0" baseline="0" noProof="0" dirty="0">
                <a:ln>
                  <a:noFill/>
                </a:ln>
                <a:solidFill>
                  <a:srgbClr val="C00000"/>
                </a:solidFill>
                <a:effectLst/>
                <a:uLnTx/>
                <a:uFillTx/>
                <a:latin typeface="Calibri"/>
                <a:ea typeface="微软雅黑"/>
                <a:cs typeface="+mn-cs"/>
              </a:rPr>
              <a:t> </a:t>
            </a:r>
            <a:r>
              <a:rPr kumimoji="0" lang="en-US" sz="2800" b="1" i="0" u="none" strike="noStrike" kern="1200" cap="none" spc="0" normalizeH="0" baseline="0" noProof="0" dirty="0" err="1">
                <a:ln>
                  <a:noFill/>
                </a:ln>
                <a:solidFill>
                  <a:srgbClr val="C00000"/>
                </a:solidFill>
                <a:effectLst/>
                <a:uLnTx/>
                <a:uFillTx/>
                <a:latin typeface="Calibri"/>
                <a:ea typeface="微软雅黑"/>
                <a:cs typeface="+mn-cs"/>
              </a:rPr>
              <a:t>các</a:t>
            </a:r>
            <a:r>
              <a:rPr kumimoji="0" lang="en-US" sz="2800" b="1" i="0" u="none" strike="noStrike" kern="1200" cap="none" spc="0" normalizeH="0" baseline="0" noProof="0" dirty="0">
                <a:ln>
                  <a:noFill/>
                </a:ln>
                <a:solidFill>
                  <a:srgbClr val="C00000"/>
                </a:solidFill>
                <a:effectLst/>
                <a:uLnTx/>
                <a:uFillTx/>
                <a:latin typeface="Calibri"/>
                <a:ea typeface="微软雅黑"/>
                <a:cs typeface="+mn-cs"/>
              </a:rPr>
              <a:t> </a:t>
            </a:r>
            <a:r>
              <a:rPr kumimoji="0" lang="en-US" sz="2800" b="1" i="0" u="none" strike="noStrike" kern="1200" cap="none" spc="0" normalizeH="0" baseline="0" noProof="0" dirty="0" err="1">
                <a:ln>
                  <a:noFill/>
                </a:ln>
                <a:solidFill>
                  <a:srgbClr val="C00000"/>
                </a:solidFill>
                <a:effectLst/>
                <a:uLnTx/>
                <a:uFillTx/>
                <a:latin typeface="Calibri"/>
                <a:ea typeface="微软雅黑"/>
                <a:cs typeface="+mn-cs"/>
              </a:rPr>
              <a:t>bạn</a:t>
            </a:r>
            <a:r>
              <a:rPr kumimoji="0" lang="en-US" sz="2800" b="1" i="0" u="none" strike="noStrike" kern="1200" cap="none" spc="0" normalizeH="0" baseline="0" noProof="0" dirty="0">
                <a:ln>
                  <a:noFill/>
                </a:ln>
                <a:solidFill>
                  <a:srgbClr val="C00000"/>
                </a:solidFill>
                <a:effectLst/>
                <a:uLnTx/>
                <a:uFillTx/>
                <a:latin typeface="Calibri"/>
                <a:ea typeface="微软雅黑"/>
                <a:cs typeface="+mn-cs"/>
              </a:rPr>
              <a:t> ^^</a:t>
            </a:r>
          </a:p>
        </p:txBody>
      </p:sp>
      <p:pic>
        <p:nvPicPr>
          <p:cNvPr id="3" name="Picture 2">
            <a:extLst>
              <a:ext uri="{FF2B5EF4-FFF2-40B4-BE49-F238E27FC236}">
                <a16:creationId xmlns:a16="http://schemas.microsoft.com/office/drawing/2014/main" id="{2C668E82-DC72-4E68-9880-1DD609175CC9}"/>
              </a:ext>
            </a:extLst>
          </p:cNvPr>
          <p:cNvPicPr>
            <a:picLocks noChangeAspect="1"/>
          </p:cNvPicPr>
          <p:nvPr/>
        </p:nvPicPr>
        <p:blipFill>
          <a:blip r:embed="rId13"/>
          <a:stretch>
            <a:fillRect/>
          </a:stretch>
        </p:blipFill>
        <p:spPr>
          <a:xfrm>
            <a:off x="4230626" y="4804576"/>
            <a:ext cx="7846232" cy="1359526"/>
          </a:xfrm>
          <a:prstGeom prst="rect">
            <a:avLst/>
          </a:prstGeom>
        </p:spPr>
      </p:pic>
    </p:spTree>
    <p:extLst>
      <p:ext uri="{BB962C8B-B14F-4D97-AF65-F5344CB8AC3E}">
        <p14:creationId xmlns:p14="http://schemas.microsoft.com/office/powerpoint/2010/main" val="1092972977"/>
      </p:ext>
    </p:extLst>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p:cTn id="7" dur="500" fill="hold"/>
                                        <p:tgtEl>
                                          <p:spTgt spid="39"/>
                                        </p:tgtEl>
                                        <p:attrNameLst>
                                          <p:attrName>ppt_w</p:attrName>
                                        </p:attrNameLst>
                                      </p:cBhvr>
                                      <p:tavLst>
                                        <p:tav tm="0">
                                          <p:val>
                                            <p:fltVal val="0"/>
                                          </p:val>
                                        </p:tav>
                                        <p:tav tm="100000">
                                          <p:val>
                                            <p:strVal val="#ppt_w"/>
                                          </p:val>
                                        </p:tav>
                                      </p:tavLst>
                                    </p:anim>
                                    <p:anim calcmode="lin" valueType="num">
                                      <p:cBhvr>
                                        <p:cTn id="8" dur="500" fill="hold"/>
                                        <p:tgtEl>
                                          <p:spTgt spid="39"/>
                                        </p:tgtEl>
                                        <p:attrNameLst>
                                          <p:attrName>ppt_h</p:attrName>
                                        </p:attrNameLst>
                                      </p:cBhvr>
                                      <p:tavLst>
                                        <p:tav tm="0">
                                          <p:val>
                                            <p:fltVal val="0"/>
                                          </p:val>
                                        </p:tav>
                                        <p:tav tm="100000">
                                          <p:val>
                                            <p:strVal val="#ppt_h"/>
                                          </p:val>
                                        </p:tav>
                                      </p:tavLst>
                                    </p:anim>
                                  </p:childTnLst>
                                </p:cTn>
                              </p:par>
                              <p:par>
                                <p:cTn id="9" presetID="2" presetClass="entr" presetSubtype="1" fill="hold" nodeType="withEffect">
                                  <p:stCondLst>
                                    <p:cond delay="0"/>
                                  </p:stCondLst>
                                  <p:childTnLst>
                                    <p:set>
                                      <p:cBhvr>
                                        <p:cTn id="10" dur="1" fill="hold">
                                          <p:stCondLst>
                                            <p:cond delay="0"/>
                                          </p:stCondLst>
                                        </p:cTn>
                                        <p:tgtEl>
                                          <p:spTgt spid="29"/>
                                        </p:tgtEl>
                                        <p:attrNameLst>
                                          <p:attrName>style.visibility</p:attrName>
                                        </p:attrNameLst>
                                      </p:cBhvr>
                                      <p:to>
                                        <p:strVal val="visible"/>
                                      </p:to>
                                    </p:set>
                                    <p:anim calcmode="lin" valueType="num">
                                      <p:cBhvr additive="base">
                                        <p:cTn id="11" dur="500" fill="hold"/>
                                        <p:tgtEl>
                                          <p:spTgt spid="29"/>
                                        </p:tgtEl>
                                        <p:attrNameLst>
                                          <p:attrName>ppt_x</p:attrName>
                                        </p:attrNameLst>
                                      </p:cBhvr>
                                      <p:tavLst>
                                        <p:tav tm="0">
                                          <p:val>
                                            <p:strVal val="#ppt_x"/>
                                          </p:val>
                                        </p:tav>
                                        <p:tav tm="100000">
                                          <p:val>
                                            <p:strVal val="#ppt_x"/>
                                          </p:val>
                                        </p:tav>
                                      </p:tavLst>
                                    </p:anim>
                                    <p:anim calcmode="lin" valueType="num">
                                      <p:cBhvr additive="base">
                                        <p:cTn id="12" dur="500" fill="hold"/>
                                        <p:tgtEl>
                                          <p:spTgt spid="29"/>
                                        </p:tgtEl>
                                        <p:attrNameLst>
                                          <p:attrName>ppt_y</p:attrName>
                                        </p:attrNameLst>
                                      </p:cBhvr>
                                      <p:tavLst>
                                        <p:tav tm="0">
                                          <p:val>
                                            <p:strVal val="0-#ppt_h/2"/>
                                          </p:val>
                                        </p:tav>
                                        <p:tav tm="100000">
                                          <p:val>
                                            <p:strVal val="#ppt_y"/>
                                          </p:val>
                                        </p:tav>
                                      </p:tavLst>
                                    </p:anim>
                                  </p:childTnLst>
                                </p:cTn>
                              </p:par>
                              <p:par>
                                <p:cTn id="13" presetID="2" presetClass="entr" presetSubtype="1" fill="hold" nodeType="withEffect">
                                  <p:stCondLst>
                                    <p:cond delay="0"/>
                                  </p:stCondLst>
                                  <p:childTnLst>
                                    <p:set>
                                      <p:cBhvr>
                                        <p:cTn id="14" dur="1" fill="hold">
                                          <p:stCondLst>
                                            <p:cond delay="0"/>
                                          </p:stCondLst>
                                        </p:cTn>
                                        <p:tgtEl>
                                          <p:spTgt spid="37"/>
                                        </p:tgtEl>
                                        <p:attrNameLst>
                                          <p:attrName>style.visibility</p:attrName>
                                        </p:attrNameLst>
                                      </p:cBhvr>
                                      <p:to>
                                        <p:strVal val="visible"/>
                                      </p:to>
                                    </p:set>
                                    <p:anim calcmode="lin" valueType="num">
                                      <p:cBhvr additive="base">
                                        <p:cTn id="15" dur="500" fill="hold"/>
                                        <p:tgtEl>
                                          <p:spTgt spid="37"/>
                                        </p:tgtEl>
                                        <p:attrNameLst>
                                          <p:attrName>ppt_x</p:attrName>
                                        </p:attrNameLst>
                                      </p:cBhvr>
                                      <p:tavLst>
                                        <p:tav tm="0">
                                          <p:val>
                                            <p:strVal val="#ppt_x"/>
                                          </p:val>
                                        </p:tav>
                                        <p:tav tm="100000">
                                          <p:val>
                                            <p:strVal val="#ppt_x"/>
                                          </p:val>
                                        </p:tav>
                                      </p:tavLst>
                                    </p:anim>
                                    <p:anim calcmode="lin" valueType="num">
                                      <p:cBhvr additive="base">
                                        <p:cTn id="16" dur="500" fill="hold"/>
                                        <p:tgtEl>
                                          <p:spTgt spid="37"/>
                                        </p:tgtEl>
                                        <p:attrNameLst>
                                          <p:attrName>ppt_y</p:attrName>
                                        </p:attrNameLst>
                                      </p:cBhvr>
                                      <p:tavLst>
                                        <p:tav tm="0">
                                          <p:val>
                                            <p:strVal val="0-#ppt_h/2"/>
                                          </p:val>
                                        </p:tav>
                                        <p:tav tm="100000">
                                          <p:val>
                                            <p:strVal val="#ppt_y"/>
                                          </p:val>
                                        </p:tav>
                                      </p:tavLst>
                                    </p:anim>
                                  </p:childTnLst>
                                </p:cTn>
                              </p:par>
                              <p:par>
                                <p:cTn id="17" presetID="2" presetClass="entr" presetSubtype="1" fill="hold" nodeType="withEffect">
                                  <p:stCondLst>
                                    <p:cond delay="0"/>
                                  </p:stCondLst>
                                  <p:childTnLst>
                                    <p:set>
                                      <p:cBhvr>
                                        <p:cTn id="18" dur="1" fill="hold">
                                          <p:stCondLst>
                                            <p:cond delay="0"/>
                                          </p:stCondLst>
                                        </p:cTn>
                                        <p:tgtEl>
                                          <p:spTgt spid="33"/>
                                        </p:tgtEl>
                                        <p:attrNameLst>
                                          <p:attrName>style.visibility</p:attrName>
                                        </p:attrNameLst>
                                      </p:cBhvr>
                                      <p:to>
                                        <p:strVal val="visible"/>
                                      </p:to>
                                    </p:set>
                                    <p:anim calcmode="lin" valueType="num">
                                      <p:cBhvr additive="base">
                                        <p:cTn id="19" dur="500" fill="hold"/>
                                        <p:tgtEl>
                                          <p:spTgt spid="33"/>
                                        </p:tgtEl>
                                        <p:attrNameLst>
                                          <p:attrName>ppt_x</p:attrName>
                                        </p:attrNameLst>
                                      </p:cBhvr>
                                      <p:tavLst>
                                        <p:tav tm="0">
                                          <p:val>
                                            <p:strVal val="#ppt_x"/>
                                          </p:val>
                                        </p:tav>
                                        <p:tav tm="100000">
                                          <p:val>
                                            <p:strVal val="#ppt_x"/>
                                          </p:val>
                                        </p:tav>
                                      </p:tavLst>
                                    </p:anim>
                                    <p:anim calcmode="lin" valueType="num">
                                      <p:cBhvr additive="base">
                                        <p:cTn id="20" dur="500" fill="hold"/>
                                        <p:tgtEl>
                                          <p:spTgt spid="33"/>
                                        </p:tgtEl>
                                        <p:attrNameLst>
                                          <p:attrName>ppt_y</p:attrName>
                                        </p:attrNameLst>
                                      </p:cBhvr>
                                      <p:tavLst>
                                        <p:tav tm="0">
                                          <p:val>
                                            <p:strVal val="0-#ppt_h/2"/>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fade">
                                      <p:cBhvr>
                                        <p:cTn id="23" dur="1000"/>
                                        <p:tgtEl>
                                          <p:spTgt spid="27"/>
                                        </p:tgtEl>
                                      </p:cBhvr>
                                    </p:animEffect>
                                    <p:anim calcmode="lin" valueType="num">
                                      <p:cBhvr>
                                        <p:cTn id="24" dur="1000" fill="hold"/>
                                        <p:tgtEl>
                                          <p:spTgt spid="27"/>
                                        </p:tgtEl>
                                        <p:attrNameLst>
                                          <p:attrName>ppt_x</p:attrName>
                                        </p:attrNameLst>
                                      </p:cBhvr>
                                      <p:tavLst>
                                        <p:tav tm="0">
                                          <p:val>
                                            <p:strVal val="#ppt_x"/>
                                          </p:val>
                                        </p:tav>
                                        <p:tav tm="100000">
                                          <p:val>
                                            <p:strVal val="#ppt_x"/>
                                          </p:val>
                                        </p:tav>
                                      </p:tavLst>
                                    </p:anim>
                                    <p:anim calcmode="lin" valueType="num">
                                      <p:cBhvr>
                                        <p:cTn id="25" dur="1000" fill="hold"/>
                                        <p:tgtEl>
                                          <p:spTgt spid="27"/>
                                        </p:tgtEl>
                                        <p:attrNameLst>
                                          <p:attrName>ppt_y</p:attrName>
                                        </p:attrNameLst>
                                      </p:cBhvr>
                                      <p:tavLst>
                                        <p:tav tm="0">
                                          <p:val>
                                            <p:strVal val="#ppt_y+.1"/>
                                          </p:val>
                                        </p:tav>
                                        <p:tav tm="100000">
                                          <p:val>
                                            <p:strVal val="#ppt_y"/>
                                          </p:val>
                                        </p:tav>
                                      </p:tavLst>
                                    </p:anim>
                                  </p:childTnLst>
                                </p:cTn>
                              </p:par>
                              <p:par>
                                <p:cTn id="26" presetID="37" presetClass="entr" presetSubtype="0" fill="hold" nodeType="withEffect">
                                  <p:stCondLst>
                                    <p:cond delay="0"/>
                                  </p:stCondLst>
                                  <p:childTnLst>
                                    <p:set>
                                      <p:cBhvr>
                                        <p:cTn id="27" dur="1" fill="hold">
                                          <p:stCondLst>
                                            <p:cond delay="0"/>
                                          </p:stCondLst>
                                        </p:cTn>
                                        <p:tgtEl>
                                          <p:spTgt spid="47"/>
                                        </p:tgtEl>
                                        <p:attrNameLst>
                                          <p:attrName>style.visibility</p:attrName>
                                        </p:attrNameLst>
                                      </p:cBhvr>
                                      <p:to>
                                        <p:strVal val="visible"/>
                                      </p:to>
                                    </p:set>
                                    <p:animEffect transition="in" filter="fade">
                                      <p:cBhvr>
                                        <p:cTn id="28" dur="1000"/>
                                        <p:tgtEl>
                                          <p:spTgt spid="47"/>
                                        </p:tgtEl>
                                      </p:cBhvr>
                                    </p:animEffect>
                                    <p:anim calcmode="lin" valueType="num">
                                      <p:cBhvr>
                                        <p:cTn id="29" dur="1000" fill="hold"/>
                                        <p:tgtEl>
                                          <p:spTgt spid="47"/>
                                        </p:tgtEl>
                                        <p:attrNameLst>
                                          <p:attrName>ppt_x</p:attrName>
                                        </p:attrNameLst>
                                      </p:cBhvr>
                                      <p:tavLst>
                                        <p:tav tm="0">
                                          <p:val>
                                            <p:strVal val="#ppt_x"/>
                                          </p:val>
                                        </p:tav>
                                        <p:tav tm="100000">
                                          <p:val>
                                            <p:strVal val="#ppt_x"/>
                                          </p:val>
                                        </p:tav>
                                      </p:tavLst>
                                    </p:anim>
                                    <p:anim calcmode="lin" valueType="num">
                                      <p:cBhvr>
                                        <p:cTn id="30" dur="900" decel="100000" fill="hold"/>
                                        <p:tgtEl>
                                          <p:spTgt spid="47"/>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47"/>
                                        </p:tgtEl>
                                        <p:attrNameLst>
                                          <p:attrName>ppt_y</p:attrName>
                                        </p:attrNameLst>
                                      </p:cBhvr>
                                      <p:tavLst>
                                        <p:tav tm="0">
                                          <p:val>
                                            <p:strVal val="#ppt_y-.03"/>
                                          </p:val>
                                        </p:tav>
                                        <p:tav tm="100000">
                                          <p:val>
                                            <p:strVal val="#ppt_y"/>
                                          </p:val>
                                        </p:tav>
                                      </p:tavLst>
                                    </p:anim>
                                  </p:childTnLst>
                                </p:cTn>
                              </p:par>
                              <p:par>
                                <p:cTn id="32" presetID="22" presetClass="entr" presetSubtype="8" fill="hold"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wipe(left)">
                                      <p:cBhvr>
                                        <p:cTn id="34" dur="500"/>
                                        <p:tgtEl>
                                          <p:spTgt spid="18"/>
                                        </p:tgtEl>
                                      </p:cBhvr>
                                    </p:animEffect>
                                  </p:childTnLst>
                                </p:cTn>
                              </p:par>
                              <p:par>
                                <p:cTn id="35" presetID="42" presetClass="entr" presetSubtype="0" fill="hold" nodeType="withEffect">
                                  <p:stCondLst>
                                    <p:cond delay="0"/>
                                  </p:stCondLst>
                                  <p:childTnLst>
                                    <p:set>
                                      <p:cBhvr>
                                        <p:cTn id="36" dur="1" fill="hold">
                                          <p:stCondLst>
                                            <p:cond delay="0"/>
                                          </p:stCondLst>
                                        </p:cTn>
                                        <p:tgtEl>
                                          <p:spTgt spid="49"/>
                                        </p:tgtEl>
                                        <p:attrNameLst>
                                          <p:attrName>style.visibility</p:attrName>
                                        </p:attrNameLst>
                                      </p:cBhvr>
                                      <p:to>
                                        <p:strVal val="visible"/>
                                      </p:to>
                                    </p:set>
                                    <p:animEffect transition="in" filter="fade">
                                      <p:cBhvr>
                                        <p:cTn id="37" dur="1000"/>
                                        <p:tgtEl>
                                          <p:spTgt spid="49"/>
                                        </p:tgtEl>
                                      </p:cBhvr>
                                    </p:animEffect>
                                    <p:anim calcmode="lin" valueType="num">
                                      <p:cBhvr>
                                        <p:cTn id="38" dur="1000" fill="hold"/>
                                        <p:tgtEl>
                                          <p:spTgt spid="49"/>
                                        </p:tgtEl>
                                        <p:attrNameLst>
                                          <p:attrName>ppt_x</p:attrName>
                                        </p:attrNameLst>
                                      </p:cBhvr>
                                      <p:tavLst>
                                        <p:tav tm="0">
                                          <p:val>
                                            <p:strVal val="#ppt_x"/>
                                          </p:val>
                                        </p:tav>
                                        <p:tav tm="100000">
                                          <p:val>
                                            <p:strVal val="#ppt_x"/>
                                          </p:val>
                                        </p:tav>
                                      </p:tavLst>
                                    </p:anim>
                                    <p:anim calcmode="lin" valueType="num">
                                      <p:cBhvr>
                                        <p:cTn id="39" dur="1000" fill="hold"/>
                                        <p:tgtEl>
                                          <p:spTgt spid="49"/>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31"/>
                                        </p:tgtEl>
                                        <p:attrNameLst>
                                          <p:attrName>style.visibility</p:attrName>
                                        </p:attrNameLst>
                                      </p:cBhvr>
                                      <p:to>
                                        <p:strVal val="visible"/>
                                      </p:to>
                                    </p:set>
                                    <p:animEffect transition="in" filter="fade">
                                      <p:cBhvr>
                                        <p:cTn id="42" dur="1000"/>
                                        <p:tgtEl>
                                          <p:spTgt spid="31"/>
                                        </p:tgtEl>
                                      </p:cBhvr>
                                    </p:animEffect>
                                    <p:anim calcmode="lin" valueType="num">
                                      <p:cBhvr>
                                        <p:cTn id="43" dur="1000" fill="hold"/>
                                        <p:tgtEl>
                                          <p:spTgt spid="31"/>
                                        </p:tgtEl>
                                        <p:attrNameLst>
                                          <p:attrName>ppt_x</p:attrName>
                                        </p:attrNameLst>
                                      </p:cBhvr>
                                      <p:tavLst>
                                        <p:tav tm="0">
                                          <p:val>
                                            <p:strVal val="#ppt_x"/>
                                          </p:val>
                                        </p:tav>
                                        <p:tav tm="100000">
                                          <p:val>
                                            <p:strVal val="#ppt_x"/>
                                          </p:val>
                                        </p:tav>
                                      </p:tavLst>
                                    </p:anim>
                                    <p:anim calcmode="lin" valueType="num">
                                      <p:cBhvr>
                                        <p:cTn id="44" dur="1000" fill="hold"/>
                                        <p:tgtEl>
                                          <p:spTgt spid="31"/>
                                        </p:tgtEl>
                                        <p:attrNameLst>
                                          <p:attrName>ppt_y</p:attrName>
                                        </p:attrNameLst>
                                      </p:cBhvr>
                                      <p:tavLst>
                                        <p:tav tm="0">
                                          <p:val>
                                            <p:strVal val="#ppt_y+.1"/>
                                          </p:val>
                                        </p:tav>
                                        <p:tav tm="100000">
                                          <p:val>
                                            <p:strVal val="#ppt_y"/>
                                          </p:val>
                                        </p:tav>
                                      </p:tavLst>
                                    </p:anim>
                                  </p:childTnLst>
                                </p:cTn>
                              </p:par>
                              <p:par>
                                <p:cTn id="45" presetID="16" presetClass="entr" presetSubtype="37" fill="hold" grpId="0" nodeType="with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barn(outVertical)">
                                      <p:cBhvr>
                                        <p:cTn id="47" dur="1000"/>
                                        <p:tgtEl>
                                          <p:spTgt spid="22"/>
                                        </p:tgtEl>
                                      </p:cBhvr>
                                    </p:animEffect>
                                  </p:childTnLst>
                                </p:cTn>
                              </p:par>
                              <p:par>
                                <p:cTn id="48" presetID="22" presetClass="entr" presetSubtype="1" fill="hold" grpId="0" nodeType="withEffect">
                                  <p:stCondLst>
                                    <p:cond delay="0"/>
                                  </p:stCondLst>
                                  <p:childTnLst>
                                    <p:set>
                                      <p:cBhvr>
                                        <p:cTn id="49" dur="1" fill="hold">
                                          <p:stCondLst>
                                            <p:cond delay="0"/>
                                          </p:stCondLst>
                                        </p:cTn>
                                        <p:tgtEl>
                                          <p:spTgt spid="26"/>
                                        </p:tgtEl>
                                        <p:attrNameLst>
                                          <p:attrName>style.visibility</p:attrName>
                                        </p:attrNameLst>
                                      </p:cBhvr>
                                      <p:to>
                                        <p:strVal val="visible"/>
                                      </p:to>
                                    </p:set>
                                    <p:animEffect transition="in" filter="wipe(up)">
                                      <p:cBhvr>
                                        <p:cTn id="50" dur="1000"/>
                                        <p:tgtEl>
                                          <p:spTgt spid="26"/>
                                        </p:tgtEl>
                                      </p:cBhvr>
                                    </p:animEffect>
                                  </p:childTnLst>
                                </p:cTn>
                              </p:par>
                              <p:par>
                                <p:cTn id="51" presetID="16" presetClass="entr" presetSubtype="37" fill="hold" grpId="0" nodeType="withEffect">
                                  <p:stCondLst>
                                    <p:cond delay="0"/>
                                  </p:stCondLst>
                                  <p:childTnLst>
                                    <p:set>
                                      <p:cBhvr>
                                        <p:cTn id="52" dur="1" fill="hold">
                                          <p:stCondLst>
                                            <p:cond delay="0"/>
                                          </p:stCondLst>
                                        </p:cTn>
                                        <p:tgtEl>
                                          <p:spTgt spid="28"/>
                                        </p:tgtEl>
                                        <p:attrNameLst>
                                          <p:attrName>style.visibility</p:attrName>
                                        </p:attrNameLst>
                                      </p:cBhvr>
                                      <p:to>
                                        <p:strVal val="visible"/>
                                      </p:to>
                                    </p:set>
                                    <p:animEffect transition="in" filter="barn(outVertical)">
                                      <p:cBhvr>
                                        <p:cTn id="53" dur="1000"/>
                                        <p:tgtEl>
                                          <p:spTgt spid="28"/>
                                        </p:tgtEl>
                                      </p:cBhvr>
                                    </p:animEffect>
                                  </p:childTnLst>
                                </p:cTn>
                              </p:par>
                              <p:par>
                                <p:cTn id="54" presetID="22" presetClass="entr" presetSubtype="8" fill="hold" grpId="0" nodeType="withEffect">
                                  <p:stCondLst>
                                    <p:cond delay="0"/>
                                  </p:stCondLst>
                                  <p:childTnLst>
                                    <p:set>
                                      <p:cBhvr>
                                        <p:cTn id="55" dur="1" fill="hold">
                                          <p:stCondLst>
                                            <p:cond delay="0"/>
                                          </p:stCondLst>
                                        </p:cTn>
                                        <p:tgtEl>
                                          <p:spTgt spid="2"/>
                                        </p:tgtEl>
                                        <p:attrNameLst>
                                          <p:attrName>style.visibility</p:attrName>
                                        </p:attrNameLst>
                                      </p:cBhvr>
                                      <p:to>
                                        <p:strVal val="visible"/>
                                      </p:to>
                                    </p:set>
                                    <p:animEffect transition="in" filter="wipe(left)">
                                      <p:cBhvr>
                                        <p:cTn id="56" dur="1000"/>
                                        <p:tgtEl>
                                          <p:spTgt spid="2"/>
                                        </p:tgtEl>
                                      </p:cBhvr>
                                    </p:animEffect>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nodeType="clickEffect">
                                  <p:stCondLst>
                                    <p:cond delay="0"/>
                                  </p:stCondLst>
                                  <p:childTnLst>
                                    <p:set>
                                      <p:cBhvr>
                                        <p:cTn id="60" dur="1" fill="hold">
                                          <p:stCondLst>
                                            <p:cond delay="0"/>
                                          </p:stCondLst>
                                        </p:cTn>
                                        <p:tgtEl>
                                          <p:spTgt spid="3"/>
                                        </p:tgtEl>
                                        <p:attrNameLst>
                                          <p:attrName>style.visibility</p:attrName>
                                        </p:attrNameLst>
                                      </p:cBhvr>
                                      <p:to>
                                        <p:strVal val="visible"/>
                                      </p:to>
                                    </p:set>
                                    <p:anim calcmode="lin" valueType="num">
                                      <p:cBhvr>
                                        <p:cTn id="61" dur="500" fill="hold"/>
                                        <p:tgtEl>
                                          <p:spTgt spid="3"/>
                                        </p:tgtEl>
                                        <p:attrNameLst>
                                          <p:attrName>ppt_w</p:attrName>
                                        </p:attrNameLst>
                                      </p:cBhvr>
                                      <p:tavLst>
                                        <p:tav tm="0">
                                          <p:val>
                                            <p:fltVal val="0"/>
                                          </p:val>
                                        </p:tav>
                                        <p:tav tm="100000">
                                          <p:val>
                                            <p:strVal val="#ppt_w"/>
                                          </p:val>
                                        </p:tav>
                                      </p:tavLst>
                                    </p:anim>
                                    <p:anim calcmode="lin" valueType="num">
                                      <p:cBhvr>
                                        <p:cTn id="62" dur="500" fill="hold"/>
                                        <p:tgtEl>
                                          <p:spTgt spid="3"/>
                                        </p:tgtEl>
                                        <p:attrNameLst>
                                          <p:attrName>ppt_h</p:attrName>
                                        </p:attrNameLst>
                                      </p:cBhvr>
                                      <p:tavLst>
                                        <p:tav tm="0">
                                          <p:val>
                                            <p:fltVal val="0"/>
                                          </p:val>
                                        </p:tav>
                                        <p:tav tm="100000">
                                          <p:val>
                                            <p:strVal val="#ppt_h"/>
                                          </p:val>
                                        </p:tav>
                                      </p:tavLst>
                                    </p:anim>
                                    <p:animEffect transition="in" filter="fade">
                                      <p:cBhvr>
                                        <p:cTn id="6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6" grpId="0" animBg="1"/>
      <p:bldP spid="28" grpId="0" animBg="1"/>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2EBF8"/>
        </a:solidFill>
        <a:effectLst/>
      </p:bgPr>
    </p:bg>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0CA97BE0-2EBA-4378-A81A-318B12D79E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5405947"/>
          </a:xfrm>
          <a:prstGeom prst="rect">
            <a:avLst/>
          </a:prstGeom>
        </p:spPr>
      </p:pic>
      <p:grpSp>
        <p:nvGrpSpPr>
          <p:cNvPr id="25" name="组合 24">
            <a:extLst>
              <a:ext uri="{FF2B5EF4-FFF2-40B4-BE49-F238E27FC236}">
                <a16:creationId xmlns:a16="http://schemas.microsoft.com/office/drawing/2014/main" id="{8DBF9AB4-38FB-41A0-8FF5-FB6F623DCD41}"/>
              </a:ext>
            </a:extLst>
          </p:cNvPr>
          <p:cNvGrpSpPr/>
          <p:nvPr/>
        </p:nvGrpSpPr>
        <p:grpSpPr>
          <a:xfrm>
            <a:off x="0" y="5158297"/>
            <a:ext cx="12192000" cy="1699703"/>
            <a:chOff x="0" y="5158297"/>
            <a:chExt cx="12192000" cy="1699703"/>
          </a:xfrm>
        </p:grpSpPr>
        <p:pic>
          <p:nvPicPr>
            <p:cNvPr id="23" name="图片 22">
              <a:extLst>
                <a:ext uri="{FF2B5EF4-FFF2-40B4-BE49-F238E27FC236}">
                  <a16:creationId xmlns:a16="http://schemas.microsoft.com/office/drawing/2014/main" id="{E6F80AD8-169B-4F77-923E-29B02B48AA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158297"/>
              <a:ext cx="12192000" cy="495300"/>
            </a:xfrm>
            <a:prstGeom prst="rect">
              <a:avLst/>
            </a:prstGeom>
          </p:spPr>
        </p:pic>
        <p:sp>
          <p:nvSpPr>
            <p:cNvPr id="24" name="矩形 23">
              <a:extLst>
                <a:ext uri="{FF2B5EF4-FFF2-40B4-BE49-F238E27FC236}">
                  <a16:creationId xmlns:a16="http://schemas.microsoft.com/office/drawing/2014/main" id="{E0070879-9D12-49E9-89C8-2F7BC8B6535B}"/>
                </a:ext>
              </a:extLst>
            </p:cNvPr>
            <p:cNvSpPr/>
            <p:nvPr/>
          </p:nvSpPr>
          <p:spPr>
            <a:xfrm>
              <a:off x="0" y="5405947"/>
              <a:ext cx="12192000" cy="1452053"/>
            </a:xfrm>
            <a:prstGeom prst="rect">
              <a:avLst/>
            </a:prstGeom>
            <a:solidFill>
              <a:srgbClr val="7DB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a:cs typeface="+mn-cs"/>
              </a:endParaRPr>
            </a:p>
          </p:txBody>
        </p:sp>
      </p:grpSp>
      <p:sp>
        <p:nvSpPr>
          <p:cNvPr id="2" name="矩形: 圆角 1">
            <a:extLst>
              <a:ext uri="{FF2B5EF4-FFF2-40B4-BE49-F238E27FC236}">
                <a16:creationId xmlns:a16="http://schemas.microsoft.com/office/drawing/2014/main" id="{FC182FDA-B441-454F-98DC-0A91881A41FA}"/>
              </a:ext>
            </a:extLst>
          </p:cNvPr>
          <p:cNvSpPr/>
          <p:nvPr/>
        </p:nvSpPr>
        <p:spPr>
          <a:xfrm>
            <a:off x="536558" y="948140"/>
            <a:ext cx="11330215" cy="5683991"/>
          </a:xfrm>
          <a:prstGeom prst="roundRect">
            <a:avLst>
              <a:gd name="adj" fmla="val 855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a:cs typeface="+mn-cs"/>
            </a:endParaRPr>
          </a:p>
        </p:txBody>
      </p:sp>
      <p:pic>
        <p:nvPicPr>
          <p:cNvPr id="40" name="图片 3">
            <a:extLst>
              <a:ext uri="{FF2B5EF4-FFF2-40B4-BE49-F238E27FC236}">
                <a16:creationId xmlns:a16="http://schemas.microsoft.com/office/drawing/2014/main" id="{11659AF4-CDAC-4BBF-B34A-5E3F8972F3F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78551" y="4691149"/>
            <a:ext cx="1139746" cy="2008124"/>
          </a:xfrm>
          <a:prstGeom prst="rect">
            <a:avLst/>
          </a:prstGeom>
        </p:spPr>
      </p:pic>
      <p:grpSp>
        <p:nvGrpSpPr>
          <p:cNvPr id="26" name="Group 25">
            <a:extLst>
              <a:ext uri="{FF2B5EF4-FFF2-40B4-BE49-F238E27FC236}">
                <a16:creationId xmlns:a16="http://schemas.microsoft.com/office/drawing/2014/main" id="{6177482C-1EA9-42A0-B458-7FDA4397D2A2}"/>
              </a:ext>
            </a:extLst>
          </p:cNvPr>
          <p:cNvGrpSpPr/>
          <p:nvPr/>
        </p:nvGrpSpPr>
        <p:grpSpPr>
          <a:xfrm>
            <a:off x="5886549" y="1452054"/>
            <a:ext cx="5980224" cy="4369626"/>
            <a:chOff x="4972113" y="2435364"/>
            <a:chExt cx="6591365" cy="3394130"/>
          </a:xfrm>
        </p:grpSpPr>
        <p:pic>
          <p:nvPicPr>
            <p:cNvPr id="32" name="图片 7">
              <a:extLst>
                <a:ext uri="{FF2B5EF4-FFF2-40B4-BE49-F238E27FC236}">
                  <a16:creationId xmlns:a16="http://schemas.microsoft.com/office/drawing/2014/main" id="{A04D071E-9CD3-45BA-AE47-4A6BC8F38AC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72113" y="2435364"/>
              <a:ext cx="6591365" cy="3394130"/>
            </a:xfrm>
            <a:prstGeom prst="rect">
              <a:avLst/>
            </a:prstGeom>
          </p:spPr>
        </p:pic>
        <p:sp>
          <p:nvSpPr>
            <p:cNvPr id="34" name="Rectangle: Rounded Corners 38">
              <a:extLst>
                <a:ext uri="{FF2B5EF4-FFF2-40B4-BE49-F238E27FC236}">
                  <a16:creationId xmlns:a16="http://schemas.microsoft.com/office/drawing/2014/main" id="{917DF996-DC0C-4D10-8771-B012908756B5}"/>
                </a:ext>
              </a:extLst>
            </p:cNvPr>
            <p:cNvSpPr/>
            <p:nvPr/>
          </p:nvSpPr>
          <p:spPr>
            <a:xfrm>
              <a:off x="5795319" y="3429000"/>
              <a:ext cx="3403832" cy="148164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微软雅黑"/>
                <a:cs typeface="+mn-cs"/>
              </a:endParaRPr>
            </a:p>
          </p:txBody>
        </p:sp>
      </p:grpSp>
      <p:sp>
        <p:nvSpPr>
          <p:cNvPr id="28" name="文本框 18">
            <a:extLst>
              <a:ext uri="{FF2B5EF4-FFF2-40B4-BE49-F238E27FC236}">
                <a16:creationId xmlns:a16="http://schemas.microsoft.com/office/drawing/2014/main" id="{8FF5D4B2-49D5-4466-982E-F9F69E18FE1D}"/>
              </a:ext>
            </a:extLst>
          </p:cNvPr>
          <p:cNvSpPr txBox="1"/>
          <p:nvPr/>
        </p:nvSpPr>
        <p:spPr>
          <a:xfrm>
            <a:off x="6536469" y="3932293"/>
            <a:ext cx="4845349" cy="1015663"/>
          </a:xfrm>
          <a:prstGeom prst="rect">
            <a:avLst/>
          </a:prstGeom>
          <a:noFill/>
          <a:ln>
            <a:noFill/>
          </a:ln>
        </p:spPr>
        <p:txBody>
          <a:bodyPr wrap="square" rtlCol="0">
            <a:spAutoFit/>
          </a:bodyPr>
          <a:lstStyle/>
          <a:p>
            <a:pPr lvl="0" algn="just"/>
            <a:r>
              <a:rPr lang="en-US" altLang="zh-CN" sz="3000" b="1" dirty="0">
                <a:solidFill>
                  <a:srgbClr val="FF0000"/>
                </a:solidFill>
                <a:latin typeface="Calibri" panose="020F0502020204030204" pitchFamily="34" charset="0"/>
                <a:ea typeface="仓耳今楷05-6763 W05" panose="02020400000000000000" pitchFamily="18" charset="-122"/>
                <a:cs typeface="Calibri" panose="020F0502020204030204" pitchFamily="34" charset="0"/>
              </a:rPr>
              <a:t>=&gt; </a:t>
            </a:r>
            <a:r>
              <a:rPr lang="en-US" altLang="zh-CN" sz="3000" b="1" dirty="0" err="1">
                <a:solidFill>
                  <a:srgbClr val="FF0000"/>
                </a:solidFill>
                <a:latin typeface="Calibri" panose="020F0502020204030204" pitchFamily="34" charset="0"/>
                <a:ea typeface="仓耳今楷05-6763 W05" panose="02020400000000000000" pitchFamily="18" charset="-122"/>
                <a:cs typeface="Calibri" panose="020F0502020204030204" pitchFamily="34" charset="0"/>
              </a:rPr>
              <a:t>Chăm</a:t>
            </a:r>
            <a:r>
              <a:rPr lang="en-US" altLang="zh-CN" sz="3000" b="1" dirty="0">
                <a:solidFill>
                  <a:srgbClr val="FF0000"/>
                </a:solidFill>
                <a:latin typeface="Calibri" panose="020F0502020204030204" pitchFamily="34" charset="0"/>
                <a:ea typeface="仓耳今楷05-6763 W05" panose="02020400000000000000" pitchFamily="18" charset="-122"/>
                <a:cs typeface="Calibri" panose="020F0502020204030204" pitchFamily="34" charset="0"/>
              </a:rPr>
              <a:t> </a:t>
            </a:r>
            <a:r>
              <a:rPr lang="en-US" altLang="zh-CN" sz="3000" b="1" dirty="0" err="1">
                <a:solidFill>
                  <a:srgbClr val="FF0000"/>
                </a:solidFill>
                <a:latin typeface="Calibri" panose="020F0502020204030204" pitchFamily="34" charset="0"/>
                <a:ea typeface="仓耳今楷05-6763 W05" panose="02020400000000000000" pitchFamily="18" charset="-122"/>
                <a:cs typeface="Calibri" panose="020F0502020204030204" pitchFamily="34" charset="0"/>
              </a:rPr>
              <a:t>chỉ</a:t>
            </a:r>
            <a:r>
              <a:rPr lang="en-US" altLang="zh-CN" sz="3000" b="1" dirty="0">
                <a:solidFill>
                  <a:srgbClr val="FF0000"/>
                </a:solidFill>
                <a:latin typeface="Calibri" panose="020F0502020204030204" pitchFamily="34" charset="0"/>
                <a:ea typeface="仓耳今楷05-6763 W05" panose="02020400000000000000" pitchFamily="18" charset="-122"/>
                <a:cs typeface="Calibri" panose="020F0502020204030204" pitchFamily="34" charset="0"/>
              </a:rPr>
              <a:t> </a:t>
            </a:r>
            <a:r>
              <a:rPr lang="en-US" altLang="zh-CN" sz="3000" b="1" dirty="0" err="1">
                <a:solidFill>
                  <a:srgbClr val="FF0000"/>
                </a:solidFill>
                <a:latin typeface="Calibri" panose="020F0502020204030204" pitchFamily="34" charset="0"/>
                <a:ea typeface="仓耳今楷05-6763 W05" panose="02020400000000000000" pitchFamily="18" charset="-122"/>
                <a:cs typeface="Calibri" panose="020F0502020204030204" pitchFamily="34" charset="0"/>
              </a:rPr>
              <a:t>đọc</a:t>
            </a:r>
            <a:r>
              <a:rPr lang="en-US" altLang="zh-CN" sz="3000" b="1" dirty="0">
                <a:solidFill>
                  <a:srgbClr val="FF0000"/>
                </a:solidFill>
                <a:latin typeface="Calibri" panose="020F0502020204030204" pitchFamily="34" charset="0"/>
                <a:ea typeface="仓耳今楷05-6763 W05" panose="02020400000000000000" pitchFamily="18" charset="-122"/>
                <a:cs typeface="Calibri" panose="020F0502020204030204" pitchFamily="34" charset="0"/>
              </a:rPr>
              <a:t> </a:t>
            </a:r>
            <a:r>
              <a:rPr lang="en-US" altLang="zh-CN" sz="3000" b="1" dirty="0" err="1">
                <a:solidFill>
                  <a:srgbClr val="FF0000"/>
                </a:solidFill>
                <a:latin typeface="Calibri" panose="020F0502020204030204" pitchFamily="34" charset="0"/>
                <a:ea typeface="仓耳今楷05-6763 W05" panose="02020400000000000000" pitchFamily="18" charset="-122"/>
                <a:cs typeface="Calibri" panose="020F0502020204030204" pitchFamily="34" charset="0"/>
              </a:rPr>
              <a:t>sách</a:t>
            </a:r>
            <a:r>
              <a:rPr lang="en-US" altLang="zh-CN" sz="3000" b="1" dirty="0">
                <a:solidFill>
                  <a:srgbClr val="FF0000"/>
                </a:solidFill>
                <a:latin typeface="Calibri" panose="020F0502020204030204" pitchFamily="34" charset="0"/>
                <a:ea typeface="仓耳今楷05-6763 W05" panose="02020400000000000000" pitchFamily="18" charset="-122"/>
                <a:cs typeface="Calibri" panose="020F0502020204030204" pitchFamily="34" charset="0"/>
              </a:rPr>
              <a:t> </a:t>
            </a:r>
            <a:r>
              <a:rPr lang="en-US" altLang="zh-CN" sz="3000" b="1" dirty="0" err="1">
                <a:solidFill>
                  <a:srgbClr val="FF0000"/>
                </a:solidFill>
                <a:latin typeface="Calibri" panose="020F0502020204030204" pitchFamily="34" charset="0"/>
                <a:ea typeface="仓耳今楷05-6763 W05" panose="02020400000000000000" pitchFamily="18" charset="-122"/>
                <a:cs typeface="Calibri" panose="020F0502020204030204" pitchFamily="34" charset="0"/>
              </a:rPr>
              <a:t>để</a:t>
            </a:r>
            <a:r>
              <a:rPr lang="en-US" altLang="zh-CN" sz="3000" b="1" dirty="0">
                <a:solidFill>
                  <a:srgbClr val="FF0000"/>
                </a:solidFill>
                <a:latin typeface="Calibri" panose="020F0502020204030204" pitchFamily="34" charset="0"/>
                <a:ea typeface="仓耳今楷05-6763 W05" panose="02020400000000000000" pitchFamily="18" charset="-122"/>
                <a:cs typeface="Calibri" panose="020F0502020204030204" pitchFamily="34" charset="0"/>
              </a:rPr>
              <a:t> </a:t>
            </a:r>
            <a:r>
              <a:rPr lang="en-US" altLang="zh-CN" sz="3000" b="1" dirty="0" err="1">
                <a:solidFill>
                  <a:srgbClr val="FF0000"/>
                </a:solidFill>
                <a:latin typeface="Calibri" panose="020F0502020204030204" pitchFamily="34" charset="0"/>
                <a:ea typeface="仓耳今楷05-6763 W05" panose="02020400000000000000" pitchFamily="18" charset="-122"/>
                <a:cs typeface="Calibri" panose="020F0502020204030204" pitchFamily="34" charset="0"/>
              </a:rPr>
              <a:t>mở</a:t>
            </a:r>
            <a:r>
              <a:rPr lang="en-US" altLang="zh-CN" sz="3000" b="1" dirty="0">
                <a:solidFill>
                  <a:srgbClr val="FF0000"/>
                </a:solidFill>
                <a:latin typeface="Calibri" panose="020F0502020204030204" pitchFamily="34" charset="0"/>
                <a:ea typeface="仓耳今楷05-6763 W05" panose="02020400000000000000" pitchFamily="18" charset="-122"/>
                <a:cs typeface="Calibri" panose="020F0502020204030204" pitchFamily="34" charset="0"/>
              </a:rPr>
              <a:t> </a:t>
            </a:r>
            <a:r>
              <a:rPr lang="en-US" altLang="zh-CN" sz="3000" b="1" dirty="0" err="1">
                <a:solidFill>
                  <a:srgbClr val="FF0000"/>
                </a:solidFill>
                <a:latin typeface="Calibri" panose="020F0502020204030204" pitchFamily="34" charset="0"/>
                <a:ea typeface="仓耳今楷05-6763 W05" panose="02020400000000000000" pitchFamily="18" charset="-122"/>
                <a:cs typeface="Calibri" panose="020F0502020204030204" pitchFamily="34" charset="0"/>
              </a:rPr>
              <a:t>rộng</a:t>
            </a:r>
            <a:r>
              <a:rPr lang="en-US" altLang="zh-CN" sz="3000" b="1" dirty="0">
                <a:solidFill>
                  <a:srgbClr val="FF0000"/>
                </a:solidFill>
                <a:latin typeface="Calibri" panose="020F0502020204030204" pitchFamily="34" charset="0"/>
                <a:ea typeface="仓耳今楷05-6763 W05" panose="02020400000000000000" pitchFamily="18" charset="-122"/>
                <a:cs typeface="Calibri" panose="020F0502020204030204" pitchFamily="34" charset="0"/>
              </a:rPr>
              <a:t> </a:t>
            </a:r>
            <a:r>
              <a:rPr lang="en-US" altLang="zh-CN" sz="3000" b="1" dirty="0" err="1">
                <a:solidFill>
                  <a:srgbClr val="FF0000"/>
                </a:solidFill>
                <a:latin typeface="Calibri" panose="020F0502020204030204" pitchFamily="34" charset="0"/>
                <a:ea typeface="仓耳今楷05-6763 W05" panose="02020400000000000000" pitchFamily="18" charset="-122"/>
                <a:cs typeface="Calibri" panose="020F0502020204030204" pitchFamily="34" charset="0"/>
              </a:rPr>
              <a:t>vốn</a:t>
            </a:r>
            <a:r>
              <a:rPr lang="en-US" altLang="zh-CN" sz="3000" b="1" dirty="0">
                <a:solidFill>
                  <a:srgbClr val="FF0000"/>
                </a:solidFill>
                <a:latin typeface="Calibri" panose="020F0502020204030204" pitchFamily="34" charset="0"/>
                <a:ea typeface="仓耳今楷05-6763 W05" panose="02020400000000000000" pitchFamily="18" charset="-122"/>
                <a:cs typeface="Calibri" panose="020F0502020204030204" pitchFamily="34" charset="0"/>
              </a:rPr>
              <a:t> </a:t>
            </a:r>
            <a:r>
              <a:rPr lang="en-US" altLang="zh-CN" sz="3000" b="1" dirty="0" err="1">
                <a:solidFill>
                  <a:srgbClr val="FF0000"/>
                </a:solidFill>
                <a:latin typeface="Calibri" panose="020F0502020204030204" pitchFamily="34" charset="0"/>
                <a:ea typeface="仓耳今楷05-6763 W05" panose="02020400000000000000" pitchFamily="18" charset="-122"/>
                <a:cs typeface="Calibri" panose="020F0502020204030204" pitchFamily="34" charset="0"/>
              </a:rPr>
              <a:t>hiểu</a:t>
            </a:r>
            <a:r>
              <a:rPr lang="en-US" altLang="zh-CN" sz="3000" b="1" dirty="0">
                <a:solidFill>
                  <a:srgbClr val="FF0000"/>
                </a:solidFill>
                <a:latin typeface="Calibri" panose="020F0502020204030204" pitchFamily="34" charset="0"/>
                <a:ea typeface="仓耳今楷05-6763 W05" panose="02020400000000000000" pitchFamily="18" charset="-122"/>
                <a:cs typeface="Calibri" panose="020F0502020204030204" pitchFamily="34" charset="0"/>
              </a:rPr>
              <a:t> </a:t>
            </a:r>
            <a:r>
              <a:rPr lang="en-US" altLang="zh-CN" sz="3000" b="1" dirty="0" err="1">
                <a:solidFill>
                  <a:srgbClr val="FF0000"/>
                </a:solidFill>
                <a:latin typeface="Calibri" panose="020F0502020204030204" pitchFamily="34" charset="0"/>
                <a:ea typeface="仓耳今楷05-6763 W05" panose="02020400000000000000" pitchFamily="18" charset="-122"/>
                <a:cs typeface="Calibri" panose="020F0502020204030204" pitchFamily="34" charset="0"/>
              </a:rPr>
              <a:t>biết</a:t>
            </a:r>
            <a:r>
              <a:rPr lang="en-US" altLang="zh-CN" sz="3000" b="1" dirty="0">
                <a:solidFill>
                  <a:srgbClr val="FF0000"/>
                </a:solidFill>
                <a:latin typeface="Calibri" panose="020F0502020204030204" pitchFamily="34" charset="0"/>
                <a:ea typeface="仓耳今楷05-6763 W05" panose="02020400000000000000" pitchFamily="18" charset="-122"/>
                <a:cs typeface="Calibri" panose="020F0502020204030204" pitchFamily="34" charset="0"/>
              </a:rPr>
              <a:t> </a:t>
            </a:r>
            <a:r>
              <a:rPr lang="en-US" altLang="zh-CN" sz="3000" b="1" dirty="0" err="1">
                <a:solidFill>
                  <a:srgbClr val="FF0000"/>
                </a:solidFill>
                <a:latin typeface="Calibri" panose="020F0502020204030204" pitchFamily="34" charset="0"/>
                <a:ea typeface="仓耳今楷05-6763 W05" panose="02020400000000000000" pitchFamily="18" charset="-122"/>
                <a:cs typeface="Calibri" panose="020F0502020204030204" pitchFamily="34" charset="0"/>
              </a:rPr>
              <a:t>của</a:t>
            </a:r>
            <a:r>
              <a:rPr lang="en-US" altLang="zh-CN" sz="3000" b="1" dirty="0">
                <a:solidFill>
                  <a:srgbClr val="FF0000"/>
                </a:solidFill>
                <a:latin typeface="Calibri" panose="020F0502020204030204" pitchFamily="34" charset="0"/>
                <a:ea typeface="仓耳今楷05-6763 W05" panose="02020400000000000000" pitchFamily="18" charset="-122"/>
                <a:cs typeface="Calibri" panose="020F0502020204030204" pitchFamily="34" charset="0"/>
              </a:rPr>
              <a:t> </a:t>
            </a:r>
            <a:r>
              <a:rPr lang="en-US" altLang="zh-CN" sz="3000" b="1" dirty="0" err="1">
                <a:solidFill>
                  <a:srgbClr val="FF0000"/>
                </a:solidFill>
                <a:latin typeface="Calibri" panose="020F0502020204030204" pitchFamily="34" charset="0"/>
                <a:ea typeface="仓耳今楷05-6763 W05" panose="02020400000000000000" pitchFamily="18" charset="-122"/>
                <a:cs typeface="Calibri" panose="020F0502020204030204" pitchFamily="34" charset="0"/>
              </a:rPr>
              <a:t>mình</a:t>
            </a:r>
            <a:r>
              <a:rPr lang="en-US" altLang="zh-CN" sz="3000" b="1" dirty="0">
                <a:solidFill>
                  <a:srgbClr val="FF0000"/>
                </a:solidFill>
                <a:latin typeface="Calibri" panose="020F0502020204030204" pitchFamily="34" charset="0"/>
                <a:ea typeface="仓耳今楷05-6763 W05" panose="02020400000000000000" pitchFamily="18" charset="-122"/>
                <a:cs typeface="Calibri" panose="020F0502020204030204" pitchFamily="34" charset="0"/>
              </a:rPr>
              <a:t>.</a:t>
            </a:r>
            <a:endParaRPr kumimoji="0" lang="zh-CN" altLang="en-US" sz="3000" b="1" i="0" u="none" strike="noStrike" kern="1200" cap="none" spc="0" normalizeH="0" baseline="0" noProof="0" dirty="0">
              <a:ln>
                <a:noFill/>
              </a:ln>
              <a:solidFill>
                <a:srgbClr val="FF0000"/>
              </a:solidFill>
              <a:effectLst/>
              <a:uLnTx/>
              <a:uFillTx/>
              <a:latin typeface="Calibri" panose="020F0502020204030204" pitchFamily="34" charset="0"/>
              <a:ea typeface="仓耳今楷05-6763 W05" panose="02020400000000000000" pitchFamily="18" charset="-122"/>
              <a:cs typeface="Calibri" panose="020F0502020204030204" pitchFamily="34" charset="0"/>
            </a:endParaRPr>
          </a:p>
        </p:txBody>
      </p:sp>
      <p:sp>
        <p:nvSpPr>
          <p:cNvPr id="30" name="文本框 18">
            <a:extLst>
              <a:ext uri="{FF2B5EF4-FFF2-40B4-BE49-F238E27FC236}">
                <a16:creationId xmlns:a16="http://schemas.microsoft.com/office/drawing/2014/main" id="{54EE3227-F4BF-40EC-ABA5-850CC6455C48}"/>
              </a:ext>
            </a:extLst>
          </p:cNvPr>
          <p:cNvSpPr txBox="1"/>
          <p:nvPr/>
        </p:nvSpPr>
        <p:spPr>
          <a:xfrm>
            <a:off x="6471952" y="2101751"/>
            <a:ext cx="5018063" cy="1477328"/>
          </a:xfrm>
          <a:prstGeom prst="rect">
            <a:avLst/>
          </a:prstGeom>
          <a:noFill/>
          <a:ln>
            <a:noFill/>
          </a:ln>
        </p:spPr>
        <p:txBody>
          <a:bodyPr wrap="square" rtlCol="0">
            <a:spAutoFit/>
          </a:bodyPr>
          <a:lstStyle/>
          <a:p>
            <a:pPr lvl="0" algn="just"/>
            <a:r>
              <a:rPr lang="vi-VN" altLang="zh-CN" sz="3000" dirty="0">
                <a:solidFill>
                  <a:prstClr val="black"/>
                </a:solidFill>
                <a:latin typeface="Calibri" panose="020F0502020204030204" pitchFamily="34" charset="0"/>
                <a:ea typeface="仓耳今楷05-6763 W05" panose="02020400000000000000" pitchFamily="18" charset="-122"/>
                <a:cs typeface="Calibri" panose="020F0502020204030204" pitchFamily="34" charset="0"/>
              </a:rPr>
              <a:t>Hùng rất ham đọc sách để mở rộng thêm sự hiểu biết cho bản thân.</a:t>
            </a:r>
          </a:p>
        </p:txBody>
      </p:sp>
      <p:grpSp>
        <p:nvGrpSpPr>
          <p:cNvPr id="41" name="Group 40">
            <a:extLst>
              <a:ext uri="{FF2B5EF4-FFF2-40B4-BE49-F238E27FC236}">
                <a16:creationId xmlns:a16="http://schemas.microsoft.com/office/drawing/2014/main" id="{E1E6595F-F369-4C22-8769-DA87D30C18BB}"/>
              </a:ext>
            </a:extLst>
          </p:cNvPr>
          <p:cNvGrpSpPr/>
          <p:nvPr/>
        </p:nvGrpSpPr>
        <p:grpSpPr>
          <a:xfrm>
            <a:off x="211330" y="75385"/>
            <a:ext cx="11980670" cy="887446"/>
            <a:chOff x="7916273" y="1051832"/>
            <a:chExt cx="4054054" cy="1327785"/>
          </a:xfrm>
        </p:grpSpPr>
        <p:sp>
          <p:nvSpPr>
            <p:cNvPr id="42" name="Freeform: Shape 41">
              <a:extLst>
                <a:ext uri="{FF2B5EF4-FFF2-40B4-BE49-F238E27FC236}">
                  <a16:creationId xmlns:a16="http://schemas.microsoft.com/office/drawing/2014/main" id="{7A274542-6962-4DEC-9C2C-E3F8A08D2411}"/>
                </a:ext>
              </a:extLst>
            </p:cNvPr>
            <p:cNvSpPr/>
            <p:nvPr/>
          </p:nvSpPr>
          <p:spPr>
            <a:xfrm>
              <a:off x="8017164" y="1228436"/>
              <a:ext cx="3953163" cy="1080655"/>
            </a:xfrm>
            <a:custGeom>
              <a:avLst/>
              <a:gdLst>
                <a:gd name="connsiteX0" fmla="*/ 471054 w 3953163"/>
                <a:gd name="connsiteY0" fmla="*/ 36946 h 1080655"/>
                <a:gd name="connsiteX1" fmla="*/ 1071418 w 3953163"/>
                <a:gd name="connsiteY1" fmla="*/ 0 h 1080655"/>
                <a:gd name="connsiteX2" fmla="*/ 1597891 w 3953163"/>
                <a:gd name="connsiteY2" fmla="*/ 9237 h 1080655"/>
                <a:gd name="connsiteX3" fmla="*/ 2198254 w 3953163"/>
                <a:gd name="connsiteY3" fmla="*/ 73891 h 1080655"/>
                <a:gd name="connsiteX4" fmla="*/ 2687781 w 3953163"/>
                <a:gd name="connsiteY4" fmla="*/ 83128 h 1080655"/>
                <a:gd name="connsiteX5" fmla="*/ 3205018 w 3953163"/>
                <a:gd name="connsiteY5" fmla="*/ 27709 h 1080655"/>
                <a:gd name="connsiteX6" fmla="*/ 3519054 w 3953163"/>
                <a:gd name="connsiteY6" fmla="*/ 27709 h 1080655"/>
                <a:gd name="connsiteX7" fmla="*/ 3823854 w 3953163"/>
                <a:gd name="connsiteY7" fmla="*/ 120073 h 1080655"/>
                <a:gd name="connsiteX8" fmla="*/ 3953163 w 3953163"/>
                <a:gd name="connsiteY8" fmla="*/ 341746 h 1080655"/>
                <a:gd name="connsiteX9" fmla="*/ 3906981 w 3953163"/>
                <a:gd name="connsiteY9" fmla="*/ 637309 h 1080655"/>
                <a:gd name="connsiteX10" fmla="*/ 3805381 w 3953163"/>
                <a:gd name="connsiteY10" fmla="*/ 905164 h 1080655"/>
                <a:gd name="connsiteX11" fmla="*/ 3574472 w 3953163"/>
                <a:gd name="connsiteY11" fmla="*/ 1006764 h 1080655"/>
                <a:gd name="connsiteX12" fmla="*/ 3269672 w 3953163"/>
                <a:gd name="connsiteY12" fmla="*/ 1080655 h 1080655"/>
                <a:gd name="connsiteX13" fmla="*/ 2890981 w 3953163"/>
                <a:gd name="connsiteY13" fmla="*/ 1062182 h 1080655"/>
                <a:gd name="connsiteX14" fmla="*/ 2623127 w 3953163"/>
                <a:gd name="connsiteY14" fmla="*/ 1025237 h 1080655"/>
                <a:gd name="connsiteX15" fmla="*/ 2318327 w 3953163"/>
                <a:gd name="connsiteY15" fmla="*/ 1016000 h 1080655"/>
                <a:gd name="connsiteX16" fmla="*/ 1967345 w 3953163"/>
                <a:gd name="connsiteY16" fmla="*/ 969819 h 1080655"/>
                <a:gd name="connsiteX17" fmla="*/ 1505527 w 3953163"/>
                <a:gd name="connsiteY17" fmla="*/ 923637 h 1080655"/>
                <a:gd name="connsiteX18" fmla="*/ 1108363 w 3953163"/>
                <a:gd name="connsiteY18" fmla="*/ 914400 h 1080655"/>
                <a:gd name="connsiteX19" fmla="*/ 794327 w 3953163"/>
                <a:gd name="connsiteY19" fmla="*/ 997528 h 1080655"/>
                <a:gd name="connsiteX20" fmla="*/ 572654 w 3953163"/>
                <a:gd name="connsiteY20" fmla="*/ 1062182 h 1080655"/>
                <a:gd name="connsiteX21" fmla="*/ 369454 w 3953163"/>
                <a:gd name="connsiteY21" fmla="*/ 1034473 h 1080655"/>
                <a:gd name="connsiteX22" fmla="*/ 221672 w 3953163"/>
                <a:gd name="connsiteY22" fmla="*/ 905164 h 1080655"/>
                <a:gd name="connsiteX23" fmla="*/ 83127 w 3953163"/>
                <a:gd name="connsiteY23" fmla="*/ 775855 h 1080655"/>
                <a:gd name="connsiteX24" fmla="*/ 18472 w 3953163"/>
                <a:gd name="connsiteY24" fmla="*/ 554182 h 1080655"/>
                <a:gd name="connsiteX25" fmla="*/ 0 w 3953163"/>
                <a:gd name="connsiteY25" fmla="*/ 434109 h 1080655"/>
                <a:gd name="connsiteX26" fmla="*/ 92363 w 3953163"/>
                <a:gd name="connsiteY26" fmla="*/ 240146 h 1080655"/>
                <a:gd name="connsiteX27" fmla="*/ 203200 w 3953163"/>
                <a:gd name="connsiteY27" fmla="*/ 129309 h 1080655"/>
                <a:gd name="connsiteX28" fmla="*/ 378691 w 3953163"/>
                <a:gd name="connsiteY28" fmla="*/ 83128 h 1080655"/>
                <a:gd name="connsiteX29" fmla="*/ 526472 w 3953163"/>
                <a:gd name="connsiteY29" fmla="*/ 46182 h 1080655"/>
                <a:gd name="connsiteX30" fmla="*/ 471054 w 3953163"/>
                <a:gd name="connsiteY30" fmla="*/ 36946 h 1080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953163" h="1080655">
                  <a:moveTo>
                    <a:pt x="471054" y="36946"/>
                  </a:moveTo>
                  <a:lnTo>
                    <a:pt x="1071418" y="0"/>
                  </a:lnTo>
                  <a:lnTo>
                    <a:pt x="1597891" y="9237"/>
                  </a:lnTo>
                  <a:lnTo>
                    <a:pt x="2198254" y="73891"/>
                  </a:lnTo>
                  <a:lnTo>
                    <a:pt x="2687781" y="83128"/>
                  </a:lnTo>
                  <a:lnTo>
                    <a:pt x="3205018" y="27709"/>
                  </a:lnTo>
                  <a:lnTo>
                    <a:pt x="3519054" y="27709"/>
                  </a:lnTo>
                  <a:lnTo>
                    <a:pt x="3823854" y="120073"/>
                  </a:lnTo>
                  <a:lnTo>
                    <a:pt x="3953163" y="341746"/>
                  </a:lnTo>
                  <a:lnTo>
                    <a:pt x="3906981" y="637309"/>
                  </a:lnTo>
                  <a:lnTo>
                    <a:pt x="3805381" y="905164"/>
                  </a:lnTo>
                  <a:lnTo>
                    <a:pt x="3574472" y="1006764"/>
                  </a:lnTo>
                  <a:lnTo>
                    <a:pt x="3269672" y="1080655"/>
                  </a:lnTo>
                  <a:lnTo>
                    <a:pt x="2890981" y="1062182"/>
                  </a:lnTo>
                  <a:lnTo>
                    <a:pt x="2623127" y="1025237"/>
                  </a:lnTo>
                  <a:lnTo>
                    <a:pt x="2318327" y="1016000"/>
                  </a:lnTo>
                  <a:lnTo>
                    <a:pt x="1967345" y="969819"/>
                  </a:lnTo>
                  <a:lnTo>
                    <a:pt x="1505527" y="923637"/>
                  </a:lnTo>
                  <a:lnTo>
                    <a:pt x="1108363" y="914400"/>
                  </a:lnTo>
                  <a:lnTo>
                    <a:pt x="794327" y="997528"/>
                  </a:lnTo>
                  <a:lnTo>
                    <a:pt x="572654" y="1062182"/>
                  </a:lnTo>
                  <a:lnTo>
                    <a:pt x="369454" y="1034473"/>
                  </a:lnTo>
                  <a:lnTo>
                    <a:pt x="221672" y="905164"/>
                  </a:lnTo>
                  <a:lnTo>
                    <a:pt x="83127" y="775855"/>
                  </a:lnTo>
                  <a:lnTo>
                    <a:pt x="18472" y="554182"/>
                  </a:lnTo>
                  <a:lnTo>
                    <a:pt x="0" y="434109"/>
                  </a:lnTo>
                  <a:lnTo>
                    <a:pt x="92363" y="240146"/>
                  </a:lnTo>
                  <a:lnTo>
                    <a:pt x="203200" y="129309"/>
                  </a:lnTo>
                  <a:lnTo>
                    <a:pt x="378691" y="83128"/>
                  </a:lnTo>
                  <a:lnTo>
                    <a:pt x="526472" y="46182"/>
                  </a:lnTo>
                  <a:lnTo>
                    <a:pt x="471054" y="36946"/>
                  </a:lnTo>
                  <a:close/>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微软雅黑"/>
                <a:cs typeface="+mn-cs"/>
              </a:endParaRPr>
            </a:p>
          </p:txBody>
        </p:sp>
        <p:pic>
          <p:nvPicPr>
            <p:cNvPr id="43" name="图片 8">
              <a:extLst>
                <a:ext uri="{FF2B5EF4-FFF2-40B4-BE49-F238E27FC236}">
                  <a16:creationId xmlns:a16="http://schemas.microsoft.com/office/drawing/2014/main" id="{3BFA7449-5DE5-4F5A-B564-6EDAA92CAD3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16273" y="1051832"/>
              <a:ext cx="4040822" cy="132778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grpSp>
      <p:sp>
        <p:nvSpPr>
          <p:cNvPr id="44" name="文本框 18">
            <a:extLst>
              <a:ext uri="{FF2B5EF4-FFF2-40B4-BE49-F238E27FC236}">
                <a16:creationId xmlns:a16="http://schemas.microsoft.com/office/drawing/2014/main" id="{A10417FE-7EC2-4077-AF65-F82B90F13800}"/>
              </a:ext>
            </a:extLst>
          </p:cNvPr>
          <p:cNvSpPr txBox="1"/>
          <p:nvPr/>
        </p:nvSpPr>
        <p:spPr>
          <a:xfrm>
            <a:off x="1092268" y="343048"/>
            <a:ext cx="10888402" cy="523220"/>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a:ln>
                  <a:noFill/>
                </a:ln>
                <a:solidFill>
                  <a:srgbClr val="FF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1. </a:t>
            </a:r>
            <a:r>
              <a:rPr kumimoji="0" lang="vi-VN" altLang="zh-CN" sz="2800" b="1" i="0" u="none" strike="noStrike" kern="1200" cap="none" spc="0" normalizeH="0" baseline="0" noProof="0" dirty="0">
                <a:ln>
                  <a:noFill/>
                </a:ln>
                <a:solidFill>
                  <a:srgbClr val="FF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Hãy nêu những biểu hiện của ham học hỏi qua các bức tranh </a:t>
            </a:r>
            <a:r>
              <a:rPr kumimoji="0" lang="en-US" altLang="zh-CN" sz="2800" b="1" i="0" u="none" strike="noStrike" kern="1200" cap="none" spc="0" normalizeH="0" baseline="0" noProof="0" dirty="0" err="1">
                <a:ln>
                  <a:noFill/>
                </a:ln>
                <a:solidFill>
                  <a:srgbClr val="FF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sau</a:t>
            </a:r>
            <a:r>
              <a:rPr kumimoji="0" lang="vi-VN" altLang="zh-CN" sz="2800" b="1" i="0" u="none" strike="noStrike" kern="1200" cap="none" spc="0" normalizeH="0" baseline="0" noProof="0" dirty="0">
                <a:ln>
                  <a:noFill/>
                </a:ln>
                <a:solidFill>
                  <a:srgbClr val="FF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a:t>
            </a:r>
            <a:endParaRPr kumimoji="0" lang="zh-CN" altLang="en-US" sz="2800" b="1" i="0" u="none" strike="noStrike" kern="1200" cap="none" spc="0" normalizeH="0" baseline="0" noProof="0" dirty="0">
              <a:ln>
                <a:noFill/>
              </a:ln>
              <a:solidFill>
                <a:srgbClr val="FF0000"/>
              </a:solidFill>
              <a:effectLst/>
              <a:uLnTx/>
              <a:uFillTx/>
              <a:latin typeface="Calibri" panose="020F0502020204030204" pitchFamily="34" charset="0"/>
              <a:ea typeface="仓耳今楷05-6763 W05" panose="02020400000000000000" pitchFamily="18" charset="-122"/>
              <a:cs typeface="Calibri" panose="020F0502020204030204" pitchFamily="34" charset="0"/>
            </a:endParaRPr>
          </a:p>
        </p:txBody>
      </p:sp>
      <p:pic>
        <p:nvPicPr>
          <p:cNvPr id="18" name="Picture 17">
            <a:extLst>
              <a:ext uri="{FF2B5EF4-FFF2-40B4-BE49-F238E27FC236}">
                <a16:creationId xmlns:a16="http://schemas.microsoft.com/office/drawing/2014/main" id="{5E144751-F180-4FE0-A5A0-AEBF0E61D06B}"/>
              </a:ext>
            </a:extLst>
          </p:cNvPr>
          <p:cNvPicPr>
            <a:picLocks noChangeAspect="1"/>
          </p:cNvPicPr>
          <p:nvPr/>
        </p:nvPicPr>
        <p:blipFill>
          <a:blip r:embed="rId8"/>
          <a:stretch>
            <a:fillRect/>
          </a:stretch>
        </p:blipFill>
        <p:spPr>
          <a:xfrm>
            <a:off x="536558" y="1996127"/>
            <a:ext cx="5254928" cy="2994087"/>
          </a:xfrm>
          <a:prstGeom prst="rect">
            <a:avLst/>
          </a:prstGeom>
        </p:spPr>
      </p:pic>
    </p:spTree>
    <p:extLst>
      <p:ext uri="{BB962C8B-B14F-4D97-AF65-F5344CB8AC3E}">
        <p14:creationId xmlns:p14="http://schemas.microsoft.com/office/powerpoint/2010/main" val="2310025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ppt_x"/>
                                          </p:val>
                                        </p:tav>
                                        <p:tav tm="100000">
                                          <p:val>
                                            <p:strVal val="#ppt_x"/>
                                          </p:val>
                                        </p:tav>
                                      </p:tavLst>
                                    </p:anim>
                                    <p:anim calcmode="lin" valueType="num">
                                      <p:cBhvr additive="base">
                                        <p:cTn id="8" dur="500" fill="hold"/>
                                        <p:tgtEl>
                                          <p:spTgt spid="40"/>
                                        </p:tgtEl>
                                        <p:attrNameLst>
                                          <p:attrName>ppt_y</p:attrName>
                                        </p:attrNameLst>
                                      </p:cBhvr>
                                      <p:tavLst>
                                        <p:tav tm="0">
                                          <p:val>
                                            <p:strVal val="1+#ppt_h/2"/>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fade">
                                      <p:cBhvr>
                                        <p:cTn id="11" dur="500"/>
                                        <p:tgtEl>
                                          <p:spTgt spid="30"/>
                                        </p:tgtEl>
                                      </p:cBhvr>
                                    </p:animEffect>
                                    <p:anim calcmode="lin" valueType="num">
                                      <p:cBhvr>
                                        <p:cTn id="12" dur="500" fill="hold"/>
                                        <p:tgtEl>
                                          <p:spTgt spid="30"/>
                                        </p:tgtEl>
                                        <p:attrNameLst>
                                          <p:attrName>ppt_x</p:attrName>
                                        </p:attrNameLst>
                                      </p:cBhvr>
                                      <p:tavLst>
                                        <p:tav tm="0">
                                          <p:val>
                                            <p:strVal val="#ppt_x"/>
                                          </p:val>
                                        </p:tav>
                                        <p:tav tm="100000">
                                          <p:val>
                                            <p:strVal val="#ppt_x"/>
                                          </p:val>
                                        </p:tav>
                                      </p:tavLst>
                                    </p:anim>
                                    <p:anim calcmode="lin" valueType="num">
                                      <p:cBhvr>
                                        <p:cTn id="13" dur="500" fill="hold"/>
                                        <p:tgtEl>
                                          <p:spTgt spid="30"/>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fade">
                                      <p:cBhvr>
                                        <p:cTn id="16" dur="500"/>
                                        <p:tgtEl>
                                          <p:spTgt spid="26"/>
                                        </p:tgtEl>
                                      </p:cBhvr>
                                    </p:animEffect>
                                    <p:anim calcmode="lin" valueType="num">
                                      <p:cBhvr>
                                        <p:cTn id="17" dur="500" fill="hold"/>
                                        <p:tgtEl>
                                          <p:spTgt spid="26"/>
                                        </p:tgtEl>
                                        <p:attrNameLst>
                                          <p:attrName>ppt_x</p:attrName>
                                        </p:attrNameLst>
                                      </p:cBhvr>
                                      <p:tavLst>
                                        <p:tav tm="0">
                                          <p:val>
                                            <p:strVal val="#ppt_x"/>
                                          </p:val>
                                        </p:tav>
                                        <p:tav tm="100000">
                                          <p:val>
                                            <p:strVal val="#ppt_x"/>
                                          </p:val>
                                        </p:tav>
                                      </p:tavLst>
                                    </p:anim>
                                    <p:anim calcmode="lin" valueType="num">
                                      <p:cBhvr>
                                        <p:cTn id="18" dur="5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fade">
                                      <p:cBhvr>
                                        <p:cTn id="23" dur="500"/>
                                        <p:tgtEl>
                                          <p:spTgt spid="28"/>
                                        </p:tgtEl>
                                      </p:cBhvr>
                                    </p:animEffect>
                                    <p:anim calcmode="lin" valueType="num">
                                      <p:cBhvr>
                                        <p:cTn id="24" dur="500" fill="hold"/>
                                        <p:tgtEl>
                                          <p:spTgt spid="28"/>
                                        </p:tgtEl>
                                        <p:attrNameLst>
                                          <p:attrName>ppt_x</p:attrName>
                                        </p:attrNameLst>
                                      </p:cBhvr>
                                      <p:tavLst>
                                        <p:tav tm="0">
                                          <p:val>
                                            <p:strVal val="#ppt_x"/>
                                          </p:val>
                                        </p:tav>
                                        <p:tav tm="100000">
                                          <p:val>
                                            <p:strVal val="#ppt_x"/>
                                          </p:val>
                                        </p:tav>
                                      </p:tavLst>
                                    </p:anim>
                                    <p:anim calcmode="lin" valueType="num">
                                      <p:cBhvr>
                                        <p:cTn id="25" dur="5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0"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2EBF8"/>
        </a:solidFill>
        <a:effectLst/>
      </p:bgPr>
    </p:bg>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0CA97BE0-2EBA-4378-A81A-318B12D79E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5405947"/>
          </a:xfrm>
          <a:prstGeom prst="rect">
            <a:avLst/>
          </a:prstGeom>
        </p:spPr>
      </p:pic>
      <p:grpSp>
        <p:nvGrpSpPr>
          <p:cNvPr id="25" name="组合 24">
            <a:extLst>
              <a:ext uri="{FF2B5EF4-FFF2-40B4-BE49-F238E27FC236}">
                <a16:creationId xmlns:a16="http://schemas.microsoft.com/office/drawing/2014/main" id="{8DBF9AB4-38FB-41A0-8FF5-FB6F623DCD41}"/>
              </a:ext>
            </a:extLst>
          </p:cNvPr>
          <p:cNvGrpSpPr/>
          <p:nvPr/>
        </p:nvGrpSpPr>
        <p:grpSpPr>
          <a:xfrm>
            <a:off x="0" y="5158297"/>
            <a:ext cx="12192000" cy="1699703"/>
            <a:chOff x="0" y="5158297"/>
            <a:chExt cx="12192000" cy="1699703"/>
          </a:xfrm>
        </p:grpSpPr>
        <p:pic>
          <p:nvPicPr>
            <p:cNvPr id="23" name="图片 22">
              <a:extLst>
                <a:ext uri="{FF2B5EF4-FFF2-40B4-BE49-F238E27FC236}">
                  <a16:creationId xmlns:a16="http://schemas.microsoft.com/office/drawing/2014/main" id="{E6F80AD8-169B-4F77-923E-29B02B48AA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158297"/>
              <a:ext cx="12192000" cy="495300"/>
            </a:xfrm>
            <a:prstGeom prst="rect">
              <a:avLst/>
            </a:prstGeom>
          </p:spPr>
        </p:pic>
        <p:sp>
          <p:nvSpPr>
            <p:cNvPr id="24" name="矩形 23">
              <a:extLst>
                <a:ext uri="{FF2B5EF4-FFF2-40B4-BE49-F238E27FC236}">
                  <a16:creationId xmlns:a16="http://schemas.microsoft.com/office/drawing/2014/main" id="{E0070879-9D12-49E9-89C8-2F7BC8B6535B}"/>
                </a:ext>
              </a:extLst>
            </p:cNvPr>
            <p:cNvSpPr/>
            <p:nvPr/>
          </p:nvSpPr>
          <p:spPr>
            <a:xfrm>
              <a:off x="0" y="5405947"/>
              <a:ext cx="12192000" cy="1452053"/>
            </a:xfrm>
            <a:prstGeom prst="rect">
              <a:avLst/>
            </a:prstGeom>
            <a:solidFill>
              <a:srgbClr val="7DB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a:cs typeface="+mn-cs"/>
              </a:endParaRPr>
            </a:p>
          </p:txBody>
        </p:sp>
      </p:grpSp>
      <p:sp>
        <p:nvSpPr>
          <p:cNvPr id="2" name="矩形: 圆角 1">
            <a:extLst>
              <a:ext uri="{FF2B5EF4-FFF2-40B4-BE49-F238E27FC236}">
                <a16:creationId xmlns:a16="http://schemas.microsoft.com/office/drawing/2014/main" id="{FC182FDA-B441-454F-98DC-0A91881A41FA}"/>
              </a:ext>
            </a:extLst>
          </p:cNvPr>
          <p:cNvSpPr/>
          <p:nvPr/>
        </p:nvSpPr>
        <p:spPr>
          <a:xfrm>
            <a:off x="536558" y="948140"/>
            <a:ext cx="11330215" cy="5683991"/>
          </a:xfrm>
          <a:prstGeom prst="roundRect">
            <a:avLst>
              <a:gd name="adj" fmla="val 855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a:cs typeface="+mn-cs"/>
            </a:endParaRPr>
          </a:p>
        </p:txBody>
      </p:sp>
      <p:pic>
        <p:nvPicPr>
          <p:cNvPr id="40" name="图片 3">
            <a:extLst>
              <a:ext uri="{FF2B5EF4-FFF2-40B4-BE49-F238E27FC236}">
                <a16:creationId xmlns:a16="http://schemas.microsoft.com/office/drawing/2014/main" id="{11659AF4-CDAC-4BBF-B34A-5E3F8972F3F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78551" y="4691149"/>
            <a:ext cx="1139746" cy="2008124"/>
          </a:xfrm>
          <a:prstGeom prst="rect">
            <a:avLst/>
          </a:prstGeom>
        </p:spPr>
      </p:pic>
      <p:grpSp>
        <p:nvGrpSpPr>
          <p:cNvPr id="26" name="Group 25">
            <a:extLst>
              <a:ext uri="{FF2B5EF4-FFF2-40B4-BE49-F238E27FC236}">
                <a16:creationId xmlns:a16="http://schemas.microsoft.com/office/drawing/2014/main" id="{6177482C-1EA9-42A0-B458-7FDA4397D2A2}"/>
              </a:ext>
            </a:extLst>
          </p:cNvPr>
          <p:cNvGrpSpPr/>
          <p:nvPr/>
        </p:nvGrpSpPr>
        <p:grpSpPr>
          <a:xfrm>
            <a:off x="5886549" y="1452054"/>
            <a:ext cx="5980224" cy="4369626"/>
            <a:chOff x="4972113" y="2435364"/>
            <a:chExt cx="6591365" cy="3394130"/>
          </a:xfrm>
        </p:grpSpPr>
        <p:pic>
          <p:nvPicPr>
            <p:cNvPr id="32" name="图片 7">
              <a:extLst>
                <a:ext uri="{FF2B5EF4-FFF2-40B4-BE49-F238E27FC236}">
                  <a16:creationId xmlns:a16="http://schemas.microsoft.com/office/drawing/2014/main" id="{A04D071E-9CD3-45BA-AE47-4A6BC8F38AC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72113" y="2435364"/>
              <a:ext cx="6591365" cy="3394130"/>
            </a:xfrm>
            <a:prstGeom prst="rect">
              <a:avLst/>
            </a:prstGeom>
          </p:spPr>
        </p:pic>
        <p:sp>
          <p:nvSpPr>
            <p:cNvPr id="34" name="Rectangle: Rounded Corners 38">
              <a:extLst>
                <a:ext uri="{FF2B5EF4-FFF2-40B4-BE49-F238E27FC236}">
                  <a16:creationId xmlns:a16="http://schemas.microsoft.com/office/drawing/2014/main" id="{917DF996-DC0C-4D10-8771-B012908756B5}"/>
                </a:ext>
              </a:extLst>
            </p:cNvPr>
            <p:cNvSpPr/>
            <p:nvPr/>
          </p:nvSpPr>
          <p:spPr>
            <a:xfrm>
              <a:off x="5795319" y="3429000"/>
              <a:ext cx="3403832" cy="148164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微软雅黑"/>
                <a:cs typeface="+mn-cs"/>
              </a:endParaRPr>
            </a:p>
          </p:txBody>
        </p:sp>
      </p:grpSp>
      <p:sp>
        <p:nvSpPr>
          <p:cNvPr id="28" name="文本框 18">
            <a:extLst>
              <a:ext uri="{FF2B5EF4-FFF2-40B4-BE49-F238E27FC236}">
                <a16:creationId xmlns:a16="http://schemas.microsoft.com/office/drawing/2014/main" id="{8FF5D4B2-49D5-4466-982E-F9F69E18FE1D}"/>
              </a:ext>
            </a:extLst>
          </p:cNvPr>
          <p:cNvSpPr txBox="1"/>
          <p:nvPr/>
        </p:nvSpPr>
        <p:spPr>
          <a:xfrm>
            <a:off x="6526050" y="3531976"/>
            <a:ext cx="4909866" cy="1815882"/>
          </a:xfrm>
          <a:prstGeom prst="rect">
            <a:avLst/>
          </a:prstGeom>
          <a:noFill/>
          <a:ln>
            <a:noFill/>
          </a:ln>
        </p:spPr>
        <p:txBody>
          <a:bodyPr wrap="square" rtlCol="0">
            <a:spAutoFit/>
          </a:bodyPr>
          <a:lstStyle/>
          <a:p>
            <a:pPr lvl="0" algn="just"/>
            <a:r>
              <a:rPr lang="en-US" altLang="zh-CN" sz="2800" b="1" dirty="0">
                <a:solidFill>
                  <a:srgbClr val="FF0000"/>
                </a:solidFill>
                <a:latin typeface="Calibri" panose="020F0502020204030204" pitchFamily="34" charset="0"/>
                <a:ea typeface="仓耳今楷05-6763 W05" panose="02020400000000000000" pitchFamily="18" charset="-122"/>
                <a:cs typeface="Calibri" panose="020F0502020204030204" pitchFamily="34" charset="0"/>
              </a:rPr>
              <a:t>=&gt; </a:t>
            </a:r>
            <a:r>
              <a:rPr lang="vi-VN" altLang="zh-CN" sz="2800" b="1" dirty="0">
                <a:solidFill>
                  <a:srgbClr val="FF0000"/>
                </a:solidFill>
                <a:latin typeface="Calibri" panose="020F0502020204030204" pitchFamily="34" charset="0"/>
                <a:ea typeface="仓耳今楷05-6763 W05" panose="02020400000000000000" pitchFamily="18" charset="-122"/>
                <a:cs typeface="Calibri" panose="020F0502020204030204" pitchFamily="34" charset="0"/>
              </a:rPr>
              <a:t>Tích cực tham gia hoạt động nhóm để học hỏi từ bạn bè và tăng cường khả năng làm việc nhóm.</a:t>
            </a:r>
            <a:endParaRPr kumimoji="0" lang="zh-CN" altLang="en-US" sz="2800" b="1" i="0" u="none" strike="noStrike" kern="1200" cap="none" spc="0" normalizeH="0" baseline="0" noProof="0" dirty="0">
              <a:ln>
                <a:noFill/>
              </a:ln>
              <a:solidFill>
                <a:srgbClr val="FF0000"/>
              </a:solidFill>
              <a:effectLst/>
              <a:uLnTx/>
              <a:uFillTx/>
              <a:latin typeface="Calibri" panose="020F0502020204030204" pitchFamily="34" charset="0"/>
              <a:ea typeface="仓耳今楷05-6763 W05" panose="02020400000000000000" pitchFamily="18" charset="-122"/>
              <a:cs typeface="Calibri" panose="020F0502020204030204" pitchFamily="34" charset="0"/>
            </a:endParaRPr>
          </a:p>
        </p:txBody>
      </p:sp>
      <p:sp>
        <p:nvSpPr>
          <p:cNvPr id="30" name="文本框 18">
            <a:extLst>
              <a:ext uri="{FF2B5EF4-FFF2-40B4-BE49-F238E27FC236}">
                <a16:creationId xmlns:a16="http://schemas.microsoft.com/office/drawing/2014/main" id="{54EE3227-F4BF-40EC-ABA5-850CC6455C48}"/>
              </a:ext>
            </a:extLst>
          </p:cNvPr>
          <p:cNvSpPr txBox="1"/>
          <p:nvPr/>
        </p:nvSpPr>
        <p:spPr>
          <a:xfrm>
            <a:off x="6417853" y="1990647"/>
            <a:ext cx="5018063" cy="1569660"/>
          </a:xfrm>
          <a:prstGeom prst="rect">
            <a:avLst/>
          </a:prstGeom>
          <a:noFill/>
          <a:ln>
            <a:noFill/>
          </a:ln>
        </p:spPr>
        <p:txBody>
          <a:bodyPr wrap="square" rtlCol="0">
            <a:spAutoFit/>
          </a:bodyPr>
          <a:lstStyle/>
          <a:p>
            <a:pPr lvl="0" algn="just"/>
            <a:r>
              <a:rPr lang="vi-VN" altLang="zh-CN" sz="3200" dirty="0">
                <a:solidFill>
                  <a:prstClr val="black"/>
                </a:solidFill>
                <a:latin typeface="Calibri" panose="020F0502020204030204" pitchFamily="34" charset="0"/>
                <a:ea typeface="仓耳今楷05-6763 W05" panose="02020400000000000000" pitchFamily="18" charset="-122"/>
                <a:cs typeface="Calibri" panose="020F0502020204030204" pitchFamily="34" charset="0"/>
              </a:rPr>
              <a:t>Tuấn thích làm việc theo nhóm để học hỏi và hỗ trợ các bạn</a:t>
            </a:r>
          </a:p>
        </p:txBody>
      </p:sp>
      <p:grpSp>
        <p:nvGrpSpPr>
          <p:cNvPr id="41" name="Group 40">
            <a:extLst>
              <a:ext uri="{FF2B5EF4-FFF2-40B4-BE49-F238E27FC236}">
                <a16:creationId xmlns:a16="http://schemas.microsoft.com/office/drawing/2014/main" id="{E1E6595F-F369-4C22-8769-DA87D30C18BB}"/>
              </a:ext>
            </a:extLst>
          </p:cNvPr>
          <p:cNvGrpSpPr/>
          <p:nvPr/>
        </p:nvGrpSpPr>
        <p:grpSpPr>
          <a:xfrm>
            <a:off x="211330" y="75385"/>
            <a:ext cx="11980670" cy="887446"/>
            <a:chOff x="7916273" y="1051832"/>
            <a:chExt cx="4054054" cy="1327785"/>
          </a:xfrm>
        </p:grpSpPr>
        <p:sp>
          <p:nvSpPr>
            <p:cNvPr id="42" name="Freeform: Shape 41">
              <a:extLst>
                <a:ext uri="{FF2B5EF4-FFF2-40B4-BE49-F238E27FC236}">
                  <a16:creationId xmlns:a16="http://schemas.microsoft.com/office/drawing/2014/main" id="{7A274542-6962-4DEC-9C2C-E3F8A08D2411}"/>
                </a:ext>
              </a:extLst>
            </p:cNvPr>
            <p:cNvSpPr/>
            <p:nvPr/>
          </p:nvSpPr>
          <p:spPr>
            <a:xfrm>
              <a:off x="8017164" y="1228436"/>
              <a:ext cx="3953163" cy="1080655"/>
            </a:xfrm>
            <a:custGeom>
              <a:avLst/>
              <a:gdLst>
                <a:gd name="connsiteX0" fmla="*/ 471054 w 3953163"/>
                <a:gd name="connsiteY0" fmla="*/ 36946 h 1080655"/>
                <a:gd name="connsiteX1" fmla="*/ 1071418 w 3953163"/>
                <a:gd name="connsiteY1" fmla="*/ 0 h 1080655"/>
                <a:gd name="connsiteX2" fmla="*/ 1597891 w 3953163"/>
                <a:gd name="connsiteY2" fmla="*/ 9237 h 1080655"/>
                <a:gd name="connsiteX3" fmla="*/ 2198254 w 3953163"/>
                <a:gd name="connsiteY3" fmla="*/ 73891 h 1080655"/>
                <a:gd name="connsiteX4" fmla="*/ 2687781 w 3953163"/>
                <a:gd name="connsiteY4" fmla="*/ 83128 h 1080655"/>
                <a:gd name="connsiteX5" fmla="*/ 3205018 w 3953163"/>
                <a:gd name="connsiteY5" fmla="*/ 27709 h 1080655"/>
                <a:gd name="connsiteX6" fmla="*/ 3519054 w 3953163"/>
                <a:gd name="connsiteY6" fmla="*/ 27709 h 1080655"/>
                <a:gd name="connsiteX7" fmla="*/ 3823854 w 3953163"/>
                <a:gd name="connsiteY7" fmla="*/ 120073 h 1080655"/>
                <a:gd name="connsiteX8" fmla="*/ 3953163 w 3953163"/>
                <a:gd name="connsiteY8" fmla="*/ 341746 h 1080655"/>
                <a:gd name="connsiteX9" fmla="*/ 3906981 w 3953163"/>
                <a:gd name="connsiteY9" fmla="*/ 637309 h 1080655"/>
                <a:gd name="connsiteX10" fmla="*/ 3805381 w 3953163"/>
                <a:gd name="connsiteY10" fmla="*/ 905164 h 1080655"/>
                <a:gd name="connsiteX11" fmla="*/ 3574472 w 3953163"/>
                <a:gd name="connsiteY11" fmla="*/ 1006764 h 1080655"/>
                <a:gd name="connsiteX12" fmla="*/ 3269672 w 3953163"/>
                <a:gd name="connsiteY12" fmla="*/ 1080655 h 1080655"/>
                <a:gd name="connsiteX13" fmla="*/ 2890981 w 3953163"/>
                <a:gd name="connsiteY13" fmla="*/ 1062182 h 1080655"/>
                <a:gd name="connsiteX14" fmla="*/ 2623127 w 3953163"/>
                <a:gd name="connsiteY14" fmla="*/ 1025237 h 1080655"/>
                <a:gd name="connsiteX15" fmla="*/ 2318327 w 3953163"/>
                <a:gd name="connsiteY15" fmla="*/ 1016000 h 1080655"/>
                <a:gd name="connsiteX16" fmla="*/ 1967345 w 3953163"/>
                <a:gd name="connsiteY16" fmla="*/ 969819 h 1080655"/>
                <a:gd name="connsiteX17" fmla="*/ 1505527 w 3953163"/>
                <a:gd name="connsiteY17" fmla="*/ 923637 h 1080655"/>
                <a:gd name="connsiteX18" fmla="*/ 1108363 w 3953163"/>
                <a:gd name="connsiteY18" fmla="*/ 914400 h 1080655"/>
                <a:gd name="connsiteX19" fmla="*/ 794327 w 3953163"/>
                <a:gd name="connsiteY19" fmla="*/ 997528 h 1080655"/>
                <a:gd name="connsiteX20" fmla="*/ 572654 w 3953163"/>
                <a:gd name="connsiteY20" fmla="*/ 1062182 h 1080655"/>
                <a:gd name="connsiteX21" fmla="*/ 369454 w 3953163"/>
                <a:gd name="connsiteY21" fmla="*/ 1034473 h 1080655"/>
                <a:gd name="connsiteX22" fmla="*/ 221672 w 3953163"/>
                <a:gd name="connsiteY22" fmla="*/ 905164 h 1080655"/>
                <a:gd name="connsiteX23" fmla="*/ 83127 w 3953163"/>
                <a:gd name="connsiteY23" fmla="*/ 775855 h 1080655"/>
                <a:gd name="connsiteX24" fmla="*/ 18472 w 3953163"/>
                <a:gd name="connsiteY24" fmla="*/ 554182 h 1080655"/>
                <a:gd name="connsiteX25" fmla="*/ 0 w 3953163"/>
                <a:gd name="connsiteY25" fmla="*/ 434109 h 1080655"/>
                <a:gd name="connsiteX26" fmla="*/ 92363 w 3953163"/>
                <a:gd name="connsiteY26" fmla="*/ 240146 h 1080655"/>
                <a:gd name="connsiteX27" fmla="*/ 203200 w 3953163"/>
                <a:gd name="connsiteY27" fmla="*/ 129309 h 1080655"/>
                <a:gd name="connsiteX28" fmla="*/ 378691 w 3953163"/>
                <a:gd name="connsiteY28" fmla="*/ 83128 h 1080655"/>
                <a:gd name="connsiteX29" fmla="*/ 526472 w 3953163"/>
                <a:gd name="connsiteY29" fmla="*/ 46182 h 1080655"/>
                <a:gd name="connsiteX30" fmla="*/ 471054 w 3953163"/>
                <a:gd name="connsiteY30" fmla="*/ 36946 h 1080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953163" h="1080655">
                  <a:moveTo>
                    <a:pt x="471054" y="36946"/>
                  </a:moveTo>
                  <a:lnTo>
                    <a:pt x="1071418" y="0"/>
                  </a:lnTo>
                  <a:lnTo>
                    <a:pt x="1597891" y="9237"/>
                  </a:lnTo>
                  <a:lnTo>
                    <a:pt x="2198254" y="73891"/>
                  </a:lnTo>
                  <a:lnTo>
                    <a:pt x="2687781" y="83128"/>
                  </a:lnTo>
                  <a:lnTo>
                    <a:pt x="3205018" y="27709"/>
                  </a:lnTo>
                  <a:lnTo>
                    <a:pt x="3519054" y="27709"/>
                  </a:lnTo>
                  <a:lnTo>
                    <a:pt x="3823854" y="120073"/>
                  </a:lnTo>
                  <a:lnTo>
                    <a:pt x="3953163" y="341746"/>
                  </a:lnTo>
                  <a:lnTo>
                    <a:pt x="3906981" y="637309"/>
                  </a:lnTo>
                  <a:lnTo>
                    <a:pt x="3805381" y="905164"/>
                  </a:lnTo>
                  <a:lnTo>
                    <a:pt x="3574472" y="1006764"/>
                  </a:lnTo>
                  <a:lnTo>
                    <a:pt x="3269672" y="1080655"/>
                  </a:lnTo>
                  <a:lnTo>
                    <a:pt x="2890981" y="1062182"/>
                  </a:lnTo>
                  <a:lnTo>
                    <a:pt x="2623127" y="1025237"/>
                  </a:lnTo>
                  <a:lnTo>
                    <a:pt x="2318327" y="1016000"/>
                  </a:lnTo>
                  <a:lnTo>
                    <a:pt x="1967345" y="969819"/>
                  </a:lnTo>
                  <a:lnTo>
                    <a:pt x="1505527" y="923637"/>
                  </a:lnTo>
                  <a:lnTo>
                    <a:pt x="1108363" y="914400"/>
                  </a:lnTo>
                  <a:lnTo>
                    <a:pt x="794327" y="997528"/>
                  </a:lnTo>
                  <a:lnTo>
                    <a:pt x="572654" y="1062182"/>
                  </a:lnTo>
                  <a:lnTo>
                    <a:pt x="369454" y="1034473"/>
                  </a:lnTo>
                  <a:lnTo>
                    <a:pt x="221672" y="905164"/>
                  </a:lnTo>
                  <a:lnTo>
                    <a:pt x="83127" y="775855"/>
                  </a:lnTo>
                  <a:lnTo>
                    <a:pt x="18472" y="554182"/>
                  </a:lnTo>
                  <a:lnTo>
                    <a:pt x="0" y="434109"/>
                  </a:lnTo>
                  <a:lnTo>
                    <a:pt x="92363" y="240146"/>
                  </a:lnTo>
                  <a:lnTo>
                    <a:pt x="203200" y="129309"/>
                  </a:lnTo>
                  <a:lnTo>
                    <a:pt x="378691" y="83128"/>
                  </a:lnTo>
                  <a:lnTo>
                    <a:pt x="526472" y="46182"/>
                  </a:lnTo>
                  <a:lnTo>
                    <a:pt x="471054" y="36946"/>
                  </a:lnTo>
                  <a:close/>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微软雅黑"/>
                <a:cs typeface="+mn-cs"/>
              </a:endParaRPr>
            </a:p>
          </p:txBody>
        </p:sp>
        <p:pic>
          <p:nvPicPr>
            <p:cNvPr id="43" name="图片 8">
              <a:extLst>
                <a:ext uri="{FF2B5EF4-FFF2-40B4-BE49-F238E27FC236}">
                  <a16:creationId xmlns:a16="http://schemas.microsoft.com/office/drawing/2014/main" id="{3BFA7449-5DE5-4F5A-B564-6EDAA92CAD3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16273" y="1051832"/>
              <a:ext cx="4040822" cy="132778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grpSp>
      <p:sp>
        <p:nvSpPr>
          <p:cNvPr id="44" name="文本框 18">
            <a:extLst>
              <a:ext uri="{FF2B5EF4-FFF2-40B4-BE49-F238E27FC236}">
                <a16:creationId xmlns:a16="http://schemas.microsoft.com/office/drawing/2014/main" id="{A10417FE-7EC2-4077-AF65-F82B90F13800}"/>
              </a:ext>
            </a:extLst>
          </p:cNvPr>
          <p:cNvSpPr txBox="1"/>
          <p:nvPr/>
        </p:nvSpPr>
        <p:spPr>
          <a:xfrm>
            <a:off x="1092268" y="343048"/>
            <a:ext cx="10888402" cy="523220"/>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a:ln>
                  <a:noFill/>
                </a:ln>
                <a:solidFill>
                  <a:srgbClr val="FF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1. </a:t>
            </a:r>
            <a:r>
              <a:rPr kumimoji="0" lang="vi-VN" altLang="zh-CN" sz="2800" b="1" i="0" u="none" strike="noStrike" kern="1200" cap="none" spc="0" normalizeH="0" baseline="0" noProof="0" dirty="0">
                <a:ln>
                  <a:noFill/>
                </a:ln>
                <a:solidFill>
                  <a:srgbClr val="FF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Hãy nêu những biểu hiện của ham học hỏi qua các bức tranh </a:t>
            </a:r>
            <a:r>
              <a:rPr kumimoji="0" lang="en-US" altLang="zh-CN" sz="2800" b="1" i="0" u="none" strike="noStrike" kern="1200" cap="none" spc="0" normalizeH="0" baseline="0" noProof="0" dirty="0" err="1">
                <a:ln>
                  <a:noFill/>
                </a:ln>
                <a:solidFill>
                  <a:srgbClr val="FF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sau</a:t>
            </a:r>
            <a:r>
              <a:rPr kumimoji="0" lang="vi-VN" altLang="zh-CN" sz="2800" b="1" i="0" u="none" strike="noStrike" kern="1200" cap="none" spc="0" normalizeH="0" baseline="0" noProof="0" dirty="0">
                <a:ln>
                  <a:noFill/>
                </a:ln>
                <a:solidFill>
                  <a:srgbClr val="FF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a:t>
            </a:r>
            <a:endParaRPr kumimoji="0" lang="zh-CN" altLang="en-US" sz="2800" b="1" i="0" u="none" strike="noStrike" kern="1200" cap="none" spc="0" normalizeH="0" baseline="0" noProof="0" dirty="0">
              <a:ln>
                <a:noFill/>
              </a:ln>
              <a:solidFill>
                <a:srgbClr val="FF0000"/>
              </a:solidFill>
              <a:effectLst/>
              <a:uLnTx/>
              <a:uFillTx/>
              <a:latin typeface="Calibri" panose="020F0502020204030204" pitchFamily="34" charset="0"/>
              <a:ea typeface="仓耳今楷05-6763 W05" panose="02020400000000000000" pitchFamily="18" charset="-122"/>
              <a:cs typeface="Calibri" panose="020F0502020204030204" pitchFamily="34" charset="0"/>
            </a:endParaRPr>
          </a:p>
        </p:txBody>
      </p:sp>
      <p:pic>
        <p:nvPicPr>
          <p:cNvPr id="19" name="Picture 18">
            <a:extLst>
              <a:ext uri="{FF2B5EF4-FFF2-40B4-BE49-F238E27FC236}">
                <a16:creationId xmlns:a16="http://schemas.microsoft.com/office/drawing/2014/main" id="{C5B6F5C0-0919-429B-8E75-DFEA9662FB0D}"/>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693694" y="1650894"/>
            <a:ext cx="4837948" cy="2921617"/>
          </a:xfrm>
          <a:prstGeom prst="rect">
            <a:avLst/>
          </a:prstGeom>
        </p:spPr>
      </p:pic>
    </p:spTree>
    <p:extLst>
      <p:ext uri="{BB962C8B-B14F-4D97-AF65-F5344CB8AC3E}">
        <p14:creationId xmlns:p14="http://schemas.microsoft.com/office/powerpoint/2010/main" val="20586421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ppt_x"/>
                                          </p:val>
                                        </p:tav>
                                        <p:tav tm="100000">
                                          <p:val>
                                            <p:strVal val="#ppt_x"/>
                                          </p:val>
                                        </p:tav>
                                      </p:tavLst>
                                    </p:anim>
                                    <p:anim calcmode="lin" valueType="num">
                                      <p:cBhvr additive="base">
                                        <p:cTn id="8" dur="500" fill="hold"/>
                                        <p:tgtEl>
                                          <p:spTgt spid="40"/>
                                        </p:tgtEl>
                                        <p:attrNameLst>
                                          <p:attrName>ppt_y</p:attrName>
                                        </p:attrNameLst>
                                      </p:cBhvr>
                                      <p:tavLst>
                                        <p:tav tm="0">
                                          <p:val>
                                            <p:strVal val="1+#ppt_h/2"/>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fade">
                                      <p:cBhvr>
                                        <p:cTn id="11" dur="500"/>
                                        <p:tgtEl>
                                          <p:spTgt spid="30"/>
                                        </p:tgtEl>
                                      </p:cBhvr>
                                    </p:animEffect>
                                    <p:anim calcmode="lin" valueType="num">
                                      <p:cBhvr>
                                        <p:cTn id="12" dur="500" fill="hold"/>
                                        <p:tgtEl>
                                          <p:spTgt spid="30"/>
                                        </p:tgtEl>
                                        <p:attrNameLst>
                                          <p:attrName>ppt_x</p:attrName>
                                        </p:attrNameLst>
                                      </p:cBhvr>
                                      <p:tavLst>
                                        <p:tav tm="0">
                                          <p:val>
                                            <p:strVal val="#ppt_x"/>
                                          </p:val>
                                        </p:tav>
                                        <p:tav tm="100000">
                                          <p:val>
                                            <p:strVal val="#ppt_x"/>
                                          </p:val>
                                        </p:tav>
                                      </p:tavLst>
                                    </p:anim>
                                    <p:anim calcmode="lin" valueType="num">
                                      <p:cBhvr>
                                        <p:cTn id="13" dur="500" fill="hold"/>
                                        <p:tgtEl>
                                          <p:spTgt spid="30"/>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fade">
                                      <p:cBhvr>
                                        <p:cTn id="16" dur="500"/>
                                        <p:tgtEl>
                                          <p:spTgt spid="26"/>
                                        </p:tgtEl>
                                      </p:cBhvr>
                                    </p:animEffect>
                                    <p:anim calcmode="lin" valueType="num">
                                      <p:cBhvr>
                                        <p:cTn id="17" dur="500" fill="hold"/>
                                        <p:tgtEl>
                                          <p:spTgt spid="26"/>
                                        </p:tgtEl>
                                        <p:attrNameLst>
                                          <p:attrName>ppt_x</p:attrName>
                                        </p:attrNameLst>
                                      </p:cBhvr>
                                      <p:tavLst>
                                        <p:tav tm="0">
                                          <p:val>
                                            <p:strVal val="#ppt_x"/>
                                          </p:val>
                                        </p:tav>
                                        <p:tav tm="100000">
                                          <p:val>
                                            <p:strVal val="#ppt_x"/>
                                          </p:val>
                                        </p:tav>
                                      </p:tavLst>
                                    </p:anim>
                                    <p:anim calcmode="lin" valueType="num">
                                      <p:cBhvr>
                                        <p:cTn id="18" dur="5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fade">
                                      <p:cBhvr>
                                        <p:cTn id="23" dur="500"/>
                                        <p:tgtEl>
                                          <p:spTgt spid="28"/>
                                        </p:tgtEl>
                                      </p:cBhvr>
                                    </p:animEffect>
                                    <p:anim calcmode="lin" valueType="num">
                                      <p:cBhvr>
                                        <p:cTn id="24" dur="500" fill="hold"/>
                                        <p:tgtEl>
                                          <p:spTgt spid="28"/>
                                        </p:tgtEl>
                                        <p:attrNameLst>
                                          <p:attrName>ppt_x</p:attrName>
                                        </p:attrNameLst>
                                      </p:cBhvr>
                                      <p:tavLst>
                                        <p:tav tm="0">
                                          <p:val>
                                            <p:strVal val="#ppt_x"/>
                                          </p:val>
                                        </p:tav>
                                        <p:tav tm="100000">
                                          <p:val>
                                            <p:strVal val="#ppt_x"/>
                                          </p:val>
                                        </p:tav>
                                      </p:tavLst>
                                    </p:anim>
                                    <p:anim calcmode="lin" valueType="num">
                                      <p:cBhvr>
                                        <p:cTn id="25" dur="5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fade">
                                      <p:cBhvr>
                                        <p:cTn id="3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0"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2EBF8"/>
        </a:solidFill>
        <a:effectLst/>
      </p:bgPr>
    </p:bg>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0CA97BE0-2EBA-4378-A81A-318B12D79E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5405947"/>
          </a:xfrm>
          <a:prstGeom prst="rect">
            <a:avLst/>
          </a:prstGeom>
        </p:spPr>
      </p:pic>
      <p:grpSp>
        <p:nvGrpSpPr>
          <p:cNvPr id="25" name="组合 24">
            <a:extLst>
              <a:ext uri="{FF2B5EF4-FFF2-40B4-BE49-F238E27FC236}">
                <a16:creationId xmlns:a16="http://schemas.microsoft.com/office/drawing/2014/main" id="{8DBF9AB4-38FB-41A0-8FF5-FB6F623DCD41}"/>
              </a:ext>
            </a:extLst>
          </p:cNvPr>
          <p:cNvGrpSpPr/>
          <p:nvPr/>
        </p:nvGrpSpPr>
        <p:grpSpPr>
          <a:xfrm>
            <a:off x="0" y="5158297"/>
            <a:ext cx="12192000" cy="1699703"/>
            <a:chOff x="0" y="5158297"/>
            <a:chExt cx="12192000" cy="1699703"/>
          </a:xfrm>
        </p:grpSpPr>
        <p:pic>
          <p:nvPicPr>
            <p:cNvPr id="23" name="图片 22">
              <a:extLst>
                <a:ext uri="{FF2B5EF4-FFF2-40B4-BE49-F238E27FC236}">
                  <a16:creationId xmlns:a16="http://schemas.microsoft.com/office/drawing/2014/main" id="{E6F80AD8-169B-4F77-923E-29B02B48AA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158297"/>
              <a:ext cx="12192000" cy="495300"/>
            </a:xfrm>
            <a:prstGeom prst="rect">
              <a:avLst/>
            </a:prstGeom>
          </p:spPr>
        </p:pic>
        <p:sp>
          <p:nvSpPr>
            <p:cNvPr id="24" name="矩形 23">
              <a:extLst>
                <a:ext uri="{FF2B5EF4-FFF2-40B4-BE49-F238E27FC236}">
                  <a16:creationId xmlns:a16="http://schemas.microsoft.com/office/drawing/2014/main" id="{E0070879-9D12-49E9-89C8-2F7BC8B6535B}"/>
                </a:ext>
              </a:extLst>
            </p:cNvPr>
            <p:cNvSpPr/>
            <p:nvPr/>
          </p:nvSpPr>
          <p:spPr>
            <a:xfrm>
              <a:off x="0" y="5405947"/>
              <a:ext cx="12192000" cy="1452053"/>
            </a:xfrm>
            <a:prstGeom prst="rect">
              <a:avLst/>
            </a:prstGeom>
            <a:solidFill>
              <a:srgbClr val="7DB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a:cs typeface="+mn-cs"/>
              </a:endParaRPr>
            </a:p>
          </p:txBody>
        </p:sp>
      </p:grpSp>
      <p:sp>
        <p:nvSpPr>
          <p:cNvPr id="2" name="矩形: 圆角 1">
            <a:extLst>
              <a:ext uri="{FF2B5EF4-FFF2-40B4-BE49-F238E27FC236}">
                <a16:creationId xmlns:a16="http://schemas.microsoft.com/office/drawing/2014/main" id="{FC182FDA-B441-454F-98DC-0A91881A41FA}"/>
              </a:ext>
            </a:extLst>
          </p:cNvPr>
          <p:cNvSpPr/>
          <p:nvPr/>
        </p:nvSpPr>
        <p:spPr>
          <a:xfrm>
            <a:off x="536558" y="948140"/>
            <a:ext cx="11330215" cy="5683991"/>
          </a:xfrm>
          <a:prstGeom prst="roundRect">
            <a:avLst>
              <a:gd name="adj" fmla="val 855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a:cs typeface="+mn-cs"/>
            </a:endParaRPr>
          </a:p>
        </p:txBody>
      </p:sp>
      <p:pic>
        <p:nvPicPr>
          <p:cNvPr id="40" name="图片 3">
            <a:extLst>
              <a:ext uri="{FF2B5EF4-FFF2-40B4-BE49-F238E27FC236}">
                <a16:creationId xmlns:a16="http://schemas.microsoft.com/office/drawing/2014/main" id="{11659AF4-CDAC-4BBF-B34A-5E3F8972F3F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78551" y="4691149"/>
            <a:ext cx="1139746" cy="2008124"/>
          </a:xfrm>
          <a:prstGeom prst="rect">
            <a:avLst/>
          </a:prstGeom>
        </p:spPr>
      </p:pic>
      <p:grpSp>
        <p:nvGrpSpPr>
          <p:cNvPr id="26" name="Group 25">
            <a:extLst>
              <a:ext uri="{FF2B5EF4-FFF2-40B4-BE49-F238E27FC236}">
                <a16:creationId xmlns:a16="http://schemas.microsoft.com/office/drawing/2014/main" id="{6177482C-1EA9-42A0-B458-7FDA4397D2A2}"/>
              </a:ext>
            </a:extLst>
          </p:cNvPr>
          <p:cNvGrpSpPr/>
          <p:nvPr/>
        </p:nvGrpSpPr>
        <p:grpSpPr>
          <a:xfrm>
            <a:off x="5886549" y="1452054"/>
            <a:ext cx="5980224" cy="4369626"/>
            <a:chOff x="4972113" y="2435364"/>
            <a:chExt cx="6591365" cy="3394130"/>
          </a:xfrm>
        </p:grpSpPr>
        <p:pic>
          <p:nvPicPr>
            <p:cNvPr id="32" name="图片 7">
              <a:extLst>
                <a:ext uri="{FF2B5EF4-FFF2-40B4-BE49-F238E27FC236}">
                  <a16:creationId xmlns:a16="http://schemas.microsoft.com/office/drawing/2014/main" id="{A04D071E-9CD3-45BA-AE47-4A6BC8F38AC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72113" y="2435364"/>
              <a:ext cx="6591365" cy="3394130"/>
            </a:xfrm>
            <a:prstGeom prst="rect">
              <a:avLst/>
            </a:prstGeom>
          </p:spPr>
        </p:pic>
        <p:sp>
          <p:nvSpPr>
            <p:cNvPr id="34" name="Rectangle: Rounded Corners 38">
              <a:extLst>
                <a:ext uri="{FF2B5EF4-FFF2-40B4-BE49-F238E27FC236}">
                  <a16:creationId xmlns:a16="http://schemas.microsoft.com/office/drawing/2014/main" id="{917DF996-DC0C-4D10-8771-B012908756B5}"/>
                </a:ext>
              </a:extLst>
            </p:cNvPr>
            <p:cNvSpPr/>
            <p:nvPr/>
          </p:nvSpPr>
          <p:spPr>
            <a:xfrm>
              <a:off x="5795319" y="3429000"/>
              <a:ext cx="3403832" cy="148164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微软雅黑"/>
                <a:cs typeface="+mn-cs"/>
              </a:endParaRPr>
            </a:p>
          </p:txBody>
        </p:sp>
      </p:grpSp>
      <p:sp>
        <p:nvSpPr>
          <p:cNvPr id="28" name="文本框 18">
            <a:extLst>
              <a:ext uri="{FF2B5EF4-FFF2-40B4-BE49-F238E27FC236}">
                <a16:creationId xmlns:a16="http://schemas.microsoft.com/office/drawing/2014/main" id="{8FF5D4B2-49D5-4466-982E-F9F69E18FE1D}"/>
              </a:ext>
            </a:extLst>
          </p:cNvPr>
          <p:cNvSpPr txBox="1"/>
          <p:nvPr/>
        </p:nvSpPr>
        <p:spPr>
          <a:xfrm>
            <a:off x="6536469" y="3703857"/>
            <a:ext cx="4845349" cy="1569660"/>
          </a:xfrm>
          <a:prstGeom prst="rect">
            <a:avLst/>
          </a:prstGeom>
          <a:noFill/>
          <a:ln>
            <a:noFill/>
          </a:ln>
        </p:spPr>
        <p:txBody>
          <a:bodyPr wrap="square" rtlCol="0">
            <a:spAutoFit/>
          </a:bodyPr>
          <a:lstStyle/>
          <a:p>
            <a:pPr lvl="0" algn="just"/>
            <a:r>
              <a:rPr lang="en-US" altLang="zh-CN" sz="3200" b="1" dirty="0">
                <a:solidFill>
                  <a:srgbClr val="FF0000"/>
                </a:solidFill>
                <a:latin typeface="Calibri" panose="020F0502020204030204" pitchFamily="34" charset="0"/>
                <a:ea typeface="仓耳今楷05-6763 W05" panose="02020400000000000000" pitchFamily="18" charset="-122"/>
                <a:cs typeface="Calibri" panose="020F0502020204030204" pitchFamily="34" charset="0"/>
              </a:rPr>
              <a:t>=&gt; Ham </a:t>
            </a:r>
            <a:r>
              <a:rPr lang="en-US" altLang="zh-CN" sz="3200" b="1" dirty="0" err="1">
                <a:solidFill>
                  <a:srgbClr val="FF0000"/>
                </a:solidFill>
                <a:latin typeface="Calibri" panose="020F0502020204030204" pitchFamily="34" charset="0"/>
                <a:ea typeface="仓耳今楷05-6763 W05" panose="02020400000000000000" pitchFamily="18" charset="-122"/>
                <a:cs typeface="Calibri" panose="020F0502020204030204" pitchFamily="34" charset="0"/>
              </a:rPr>
              <a:t>học</a:t>
            </a:r>
            <a:r>
              <a:rPr lang="en-US" altLang="zh-CN" sz="3200" b="1" dirty="0">
                <a:solidFill>
                  <a:srgbClr val="FF0000"/>
                </a:solidFill>
                <a:latin typeface="Calibri" panose="020F0502020204030204" pitchFamily="34" charset="0"/>
                <a:ea typeface="仓耳今楷05-6763 W05" panose="02020400000000000000" pitchFamily="18" charset="-122"/>
                <a:cs typeface="Calibri" panose="020F0502020204030204" pitchFamily="34" charset="0"/>
              </a:rPr>
              <a:t> </a:t>
            </a:r>
            <a:r>
              <a:rPr lang="en-US" altLang="zh-CN" sz="3200" b="1" dirty="0" err="1">
                <a:solidFill>
                  <a:srgbClr val="FF0000"/>
                </a:solidFill>
                <a:latin typeface="Calibri" panose="020F0502020204030204" pitchFamily="34" charset="0"/>
                <a:ea typeface="仓耳今楷05-6763 W05" panose="02020400000000000000" pitchFamily="18" charset="-122"/>
                <a:cs typeface="Calibri" panose="020F0502020204030204" pitchFamily="34" charset="0"/>
              </a:rPr>
              <a:t>hỏi</a:t>
            </a:r>
            <a:r>
              <a:rPr lang="en-US" altLang="zh-CN" sz="3200" b="1" dirty="0">
                <a:solidFill>
                  <a:srgbClr val="FF0000"/>
                </a:solidFill>
                <a:latin typeface="Calibri" panose="020F0502020204030204" pitchFamily="34" charset="0"/>
                <a:ea typeface="仓耳今楷05-6763 W05" panose="02020400000000000000" pitchFamily="18" charset="-122"/>
                <a:cs typeface="Calibri" panose="020F0502020204030204" pitchFamily="34" charset="0"/>
              </a:rPr>
              <a:t> </a:t>
            </a:r>
            <a:r>
              <a:rPr lang="en-US" altLang="zh-CN" sz="3200" b="1" dirty="0" err="1">
                <a:solidFill>
                  <a:srgbClr val="FF0000"/>
                </a:solidFill>
                <a:latin typeface="Calibri" panose="020F0502020204030204" pitchFamily="34" charset="0"/>
                <a:ea typeface="仓耳今楷05-6763 W05" panose="02020400000000000000" pitchFamily="18" charset="-122"/>
                <a:cs typeface="Calibri" panose="020F0502020204030204" pitchFamily="34" charset="0"/>
              </a:rPr>
              <a:t>và</a:t>
            </a:r>
            <a:r>
              <a:rPr lang="en-US" altLang="zh-CN" sz="3200" b="1" dirty="0">
                <a:solidFill>
                  <a:srgbClr val="FF0000"/>
                </a:solidFill>
                <a:latin typeface="Calibri" panose="020F0502020204030204" pitchFamily="34" charset="0"/>
                <a:ea typeface="仓耳今楷05-6763 W05" panose="02020400000000000000" pitchFamily="18" charset="-122"/>
                <a:cs typeface="Calibri" panose="020F0502020204030204" pitchFamily="34" charset="0"/>
              </a:rPr>
              <a:t> </a:t>
            </a:r>
            <a:r>
              <a:rPr lang="en-US" altLang="zh-CN" sz="3200" b="1" dirty="0" err="1">
                <a:solidFill>
                  <a:srgbClr val="FF0000"/>
                </a:solidFill>
                <a:latin typeface="Calibri" panose="020F0502020204030204" pitchFamily="34" charset="0"/>
                <a:ea typeface="仓耳今楷05-6763 W05" panose="02020400000000000000" pitchFamily="18" charset="-122"/>
                <a:cs typeface="Calibri" panose="020F0502020204030204" pitchFamily="34" charset="0"/>
              </a:rPr>
              <a:t>đặt</a:t>
            </a:r>
            <a:r>
              <a:rPr lang="en-US" altLang="zh-CN" sz="3200" b="1" dirty="0">
                <a:solidFill>
                  <a:srgbClr val="FF0000"/>
                </a:solidFill>
                <a:latin typeface="Calibri" panose="020F0502020204030204" pitchFamily="34" charset="0"/>
                <a:ea typeface="仓耳今楷05-6763 W05" panose="02020400000000000000" pitchFamily="18" charset="-122"/>
                <a:cs typeface="Calibri" panose="020F0502020204030204" pitchFamily="34" charset="0"/>
              </a:rPr>
              <a:t> </a:t>
            </a:r>
            <a:r>
              <a:rPr lang="en-US" altLang="zh-CN" sz="3200" b="1" dirty="0" err="1">
                <a:solidFill>
                  <a:srgbClr val="FF0000"/>
                </a:solidFill>
                <a:latin typeface="Calibri" panose="020F0502020204030204" pitchFamily="34" charset="0"/>
                <a:ea typeface="仓耳今楷05-6763 W05" panose="02020400000000000000" pitchFamily="18" charset="-122"/>
                <a:cs typeface="Calibri" panose="020F0502020204030204" pitchFamily="34" charset="0"/>
              </a:rPr>
              <a:t>câu</a:t>
            </a:r>
            <a:r>
              <a:rPr lang="en-US" altLang="zh-CN" sz="3200" b="1" dirty="0">
                <a:solidFill>
                  <a:srgbClr val="FF0000"/>
                </a:solidFill>
                <a:latin typeface="Calibri" panose="020F0502020204030204" pitchFamily="34" charset="0"/>
                <a:ea typeface="仓耳今楷05-6763 W05" panose="02020400000000000000" pitchFamily="18" charset="-122"/>
                <a:cs typeface="Calibri" panose="020F0502020204030204" pitchFamily="34" charset="0"/>
              </a:rPr>
              <a:t> </a:t>
            </a:r>
            <a:r>
              <a:rPr lang="en-US" altLang="zh-CN" sz="3200" b="1" dirty="0" err="1">
                <a:solidFill>
                  <a:srgbClr val="FF0000"/>
                </a:solidFill>
                <a:latin typeface="Calibri" panose="020F0502020204030204" pitchFamily="34" charset="0"/>
                <a:ea typeface="仓耳今楷05-6763 W05" panose="02020400000000000000" pitchFamily="18" charset="-122"/>
                <a:cs typeface="Calibri" panose="020F0502020204030204" pitchFamily="34" charset="0"/>
              </a:rPr>
              <a:t>hỏi</a:t>
            </a:r>
            <a:r>
              <a:rPr lang="en-US" altLang="zh-CN" sz="3200" b="1" dirty="0">
                <a:solidFill>
                  <a:srgbClr val="FF0000"/>
                </a:solidFill>
                <a:latin typeface="Calibri" panose="020F0502020204030204" pitchFamily="34" charset="0"/>
                <a:ea typeface="仓耳今楷05-6763 W05" panose="02020400000000000000" pitchFamily="18" charset="-122"/>
                <a:cs typeface="Calibri" panose="020F0502020204030204" pitchFamily="34" charset="0"/>
              </a:rPr>
              <a:t> </a:t>
            </a:r>
            <a:r>
              <a:rPr lang="en-US" altLang="zh-CN" sz="3200" b="1" dirty="0" err="1">
                <a:solidFill>
                  <a:srgbClr val="FF0000"/>
                </a:solidFill>
                <a:latin typeface="Calibri" panose="020F0502020204030204" pitchFamily="34" charset="0"/>
                <a:ea typeface="仓耳今楷05-6763 W05" panose="02020400000000000000" pitchFamily="18" charset="-122"/>
                <a:cs typeface="Calibri" panose="020F0502020204030204" pitchFamily="34" charset="0"/>
              </a:rPr>
              <a:t>về</a:t>
            </a:r>
            <a:r>
              <a:rPr lang="en-US" altLang="zh-CN" sz="3200" b="1" dirty="0">
                <a:solidFill>
                  <a:srgbClr val="FF0000"/>
                </a:solidFill>
                <a:latin typeface="Calibri" panose="020F0502020204030204" pitchFamily="34" charset="0"/>
                <a:ea typeface="仓耳今楷05-6763 W05" panose="02020400000000000000" pitchFamily="18" charset="-122"/>
                <a:cs typeface="Calibri" panose="020F0502020204030204" pitchFamily="34" charset="0"/>
              </a:rPr>
              <a:t> </a:t>
            </a:r>
            <a:r>
              <a:rPr lang="en-US" altLang="zh-CN" sz="3200" b="1" dirty="0" err="1">
                <a:solidFill>
                  <a:srgbClr val="FF0000"/>
                </a:solidFill>
                <a:latin typeface="Calibri" panose="020F0502020204030204" pitchFamily="34" charset="0"/>
                <a:ea typeface="仓耳今楷05-6763 W05" panose="02020400000000000000" pitchFamily="18" charset="-122"/>
                <a:cs typeface="Calibri" panose="020F0502020204030204" pitchFamily="34" charset="0"/>
              </a:rPr>
              <a:t>mọi</a:t>
            </a:r>
            <a:r>
              <a:rPr lang="en-US" altLang="zh-CN" sz="3200" b="1" dirty="0">
                <a:solidFill>
                  <a:srgbClr val="FF0000"/>
                </a:solidFill>
                <a:latin typeface="Calibri" panose="020F0502020204030204" pitchFamily="34" charset="0"/>
                <a:ea typeface="仓耳今楷05-6763 W05" panose="02020400000000000000" pitchFamily="18" charset="-122"/>
                <a:cs typeface="Calibri" panose="020F0502020204030204" pitchFamily="34" charset="0"/>
              </a:rPr>
              <a:t> </a:t>
            </a:r>
            <a:r>
              <a:rPr lang="en-US" altLang="zh-CN" sz="3200" b="1" dirty="0" err="1">
                <a:solidFill>
                  <a:srgbClr val="FF0000"/>
                </a:solidFill>
                <a:latin typeface="Calibri" panose="020F0502020204030204" pitchFamily="34" charset="0"/>
                <a:ea typeface="仓耳今楷05-6763 W05" panose="02020400000000000000" pitchFamily="18" charset="-122"/>
                <a:cs typeface="Calibri" panose="020F0502020204030204" pitchFamily="34" charset="0"/>
              </a:rPr>
              <a:t>thứ</a:t>
            </a:r>
            <a:r>
              <a:rPr lang="en-US" altLang="zh-CN" sz="3200" b="1" dirty="0">
                <a:solidFill>
                  <a:srgbClr val="FF0000"/>
                </a:solidFill>
                <a:latin typeface="Calibri" panose="020F0502020204030204" pitchFamily="34" charset="0"/>
                <a:ea typeface="仓耳今楷05-6763 W05" panose="02020400000000000000" pitchFamily="18" charset="-122"/>
                <a:cs typeface="Calibri" panose="020F0502020204030204" pitchFamily="34" charset="0"/>
              </a:rPr>
              <a:t> </a:t>
            </a:r>
            <a:r>
              <a:rPr lang="en-US" altLang="zh-CN" sz="3200" b="1" dirty="0" err="1">
                <a:solidFill>
                  <a:srgbClr val="FF0000"/>
                </a:solidFill>
                <a:latin typeface="Calibri" panose="020F0502020204030204" pitchFamily="34" charset="0"/>
                <a:ea typeface="仓耳今楷05-6763 W05" panose="02020400000000000000" pitchFamily="18" charset="-122"/>
                <a:cs typeface="Calibri" panose="020F0502020204030204" pitchFamily="34" charset="0"/>
              </a:rPr>
              <a:t>xung</a:t>
            </a:r>
            <a:r>
              <a:rPr lang="en-US" altLang="zh-CN" sz="3200" b="1" dirty="0">
                <a:solidFill>
                  <a:srgbClr val="FF0000"/>
                </a:solidFill>
                <a:latin typeface="Calibri" panose="020F0502020204030204" pitchFamily="34" charset="0"/>
                <a:ea typeface="仓耳今楷05-6763 W05" panose="02020400000000000000" pitchFamily="18" charset="-122"/>
                <a:cs typeface="Calibri" panose="020F0502020204030204" pitchFamily="34" charset="0"/>
              </a:rPr>
              <a:t> </a:t>
            </a:r>
            <a:r>
              <a:rPr lang="en-US" altLang="zh-CN" sz="3200" b="1" dirty="0" err="1">
                <a:solidFill>
                  <a:srgbClr val="FF0000"/>
                </a:solidFill>
                <a:latin typeface="Calibri" panose="020F0502020204030204" pitchFamily="34" charset="0"/>
                <a:ea typeface="仓耳今楷05-6763 W05" panose="02020400000000000000" pitchFamily="18" charset="-122"/>
                <a:cs typeface="Calibri" panose="020F0502020204030204" pitchFamily="34" charset="0"/>
              </a:rPr>
              <a:t>quanh</a:t>
            </a:r>
            <a:r>
              <a:rPr lang="en-US" altLang="zh-CN" sz="3200" b="1" dirty="0">
                <a:solidFill>
                  <a:srgbClr val="FF0000"/>
                </a:solidFill>
                <a:latin typeface="Calibri" panose="020F0502020204030204" pitchFamily="34" charset="0"/>
                <a:ea typeface="仓耳今楷05-6763 W05" panose="02020400000000000000" pitchFamily="18" charset="-122"/>
                <a:cs typeface="Calibri" panose="020F0502020204030204" pitchFamily="34" charset="0"/>
              </a:rPr>
              <a:t> </a:t>
            </a:r>
            <a:r>
              <a:rPr lang="en-US" altLang="zh-CN" sz="3200" b="1" dirty="0" err="1">
                <a:solidFill>
                  <a:srgbClr val="FF0000"/>
                </a:solidFill>
                <a:latin typeface="Calibri" panose="020F0502020204030204" pitchFamily="34" charset="0"/>
                <a:ea typeface="仓耳今楷05-6763 W05" panose="02020400000000000000" pitchFamily="18" charset="-122"/>
                <a:cs typeface="Calibri" panose="020F0502020204030204" pitchFamily="34" charset="0"/>
              </a:rPr>
              <a:t>mình</a:t>
            </a:r>
            <a:r>
              <a:rPr lang="en-US" altLang="zh-CN" sz="3200" b="1" dirty="0">
                <a:solidFill>
                  <a:srgbClr val="FF0000"/>
                </a:solidFill>
                <a:latin typeface="Calibri" panose="020F0502020204030204" pitchFamily="34" charset="0"/>
                <a:ea typeface="仓耳今楷05-6763 W05" panose="02020400000000000000" pitchFamily="18" charset="-122"/>
                <a:cs typeface="Calibri" panose="020F0502020204030204" pitchFamily="34" charset="0"/>
              </a:rPr>
              <a:t>.</a:t>
            </a:r>
            <a:endParaRPr kumimoji="0" lang="zh-CN" altLang="en-US" sz="3200" b="1" i="0" u="none" strike="noStrike" kern="1200" cap="none" spc="0" normalizeH="0" baseline="0" noProof="0" dirty="0">
              <a:ln>
                <a:noFill/>
              </a:ln>
              <a:solidFill>
                <a:srgbClr val="FF0000"/>
              </a:solidFill>
              <a:effectLst/>
              <a:uLnTx/>
              <a:uFillTx/>
              <a:latin typeface="Calibri" panose="020F0502020204030204" pitchFamily="34" charset="0"/>
              <a:ea typeface="仓耳今楷05-6763 W05" panose="02020400000000000000" pitchFamily="18" charset="-122"/>
              <a:cs typeface="Calibri" panose="020F0502020204030204" pitchFamily="34" charset="0"/>
            </a:endParaRPr>
          </a:p>
        </p:txBody>
      </p:sp>
      <p:sp>
        <p:nvSpPr>
          <p:cNvPr id="30" name="文本框 18">
            <a:extLst>
              <a:ext uri="{FF2B5EF4-FFF2-40B4-BE49-F238E27FC236}">
                <a16:creationId xmlns:a16="http://schemas.microsoft.com/office/drawing/2014/main" id="{54EE3227-F4BF-40EC-ABA5-850CC6455C48}"/>
              </a:ext>
            </a:extLst>
          </p:cNvPr>
          <p:cNvSpPr txBox="1"/>
          <p:nvPr/>
        </p:nvSpPr>
        <p:spPr>
          <a:xfrm>
            <a:off x="6471952" y="2101751"/>
            <a:ext cx="5018063" cy="1569660"/>
          </a:xfrm>
          <a:prstGeom prst="rect">
            <a:avLst/>
          </a:prstGeom>
          <a:noFill/>
          <a:ln>
            <a:noFill/>
          </a:ln>
        </p:spPr>
        <p:txBody>
          <a:bodyPr wrap="square" rtlCol="0">
            <a:spAutoFit/>
          </a:bodyPr>
          <a:lstStyle/>
          <a:p>
            <a:pPr lvl="0" algn="just"/>
            <a:r>
              <a:rPr lang="vi-VN" altLang="zh-CN" sz="3200" dirty="0">
                <a:solidFill>
                  <a:prstClr val="black"/>
                </a:solidFill>
                <a:latin typeface="Calibri" panose="020F0502020204030204" pitchFamily="34" charset="0"/>
                <a:ea typeface="仓耳今楷05-6763 W05" panose="02020400000000000000" pitchFamily="18" charset="-122"/>
                <a:cs typeface="Calibri" panose="020F0502020204030204" pitchFamily="34" charset="0"/>
              </a:rPr>
              <a:t>Ngọc thích tìm hiểu và đặt câu hỏi về mọi thứ xung quanh mình.</a:t>
            </a:r>
          </a:p>
        </p:txBody>
      </p:sp>
      <p:grpSp>
        <p:nvGrpSpPr>
          <p:cNvPr id="41" name="Group 40">
            <a:extLst>
              <a:ext uri="{FF2B5EF4-FFF2-40B4-BE49-F238E27FC236}">
                <a16:creationId xmlns:a16="http://schemas.microsoft.com/office/drawing/2014/main" id="{E1E6595F-F369-4C22-8769-DA87D30C18BB}"/>
              </a:ext>
            </a:extLst>
          </p:cNvPr>
          <p:cNvGrpSpPr/>
          <p:nvPr/>
        </p:nvGrpSpPr>
        <p:grpSpPr>
          <a:xfrm>
            <a:off x="211330" y="75385"/>
            <a:ext cx="11980670" cy="887446"/>
            <a:chOff x="7916273" y="1051832"/>
            <a:chExt cx="4054054" cy="1327785"/>
          </a:xfrm>
        </p:grpSpPr>
        <p:sp>
          <p:nvSpPr>
            <p:cNvPr id="42" name="Freeform: Shape 41">
              <a:extLst>
                <a:ext uri="{FF2B5EF4-FFF2-40B4-BE49-F238E27FC236}">
                  <a16:creationId xmlns:a16="http://schemas.microsoft.com/office/drawing/2014/main" id="{7A274542-6962-4DEC-9C2C-E3F8A08D2411}"/>
                </a:ext>
              </a:extLst>
            </p:cNvPr>
            <p:cNvSpPr/>
            <p:nvPr/>
          </p:nvSpPr>
          <p:spPr>
            <a:xfrm>
              <a:off x="8017164" y="1228436"/>
              <a:ext cx="3953163" cy="1080655"/>
            </a:xfrm>
            <a:custGeom>
              <a:avLst/>
              <a:gdLst>
                <a:gd name="connsiteX0" fmla="*/ 471054 w 3953163"/>
                <a:gd name="connsiteY0" fmla="*/ 36946 h 1080655"/>
                <a:gd name="connsiteX1" fmla="*/ 1071418 w 3953163"/>
                <a:gd name="connsiteY1" fmla="*/ 0 h 1080655"/>
                <a:gd name="connsiteX2" fmla="*/ 1597891 w 3953163"/>
                <a:gd name="connsiteY2" fmla="*/ 9237 h 1080655"/>
                <a:gd name="connsiteX3" fmla="*/ 2198254 w 3953163"/>
                <a:gd name="connsiteY3" fmla="*/ 73891 h 1080655"/>
                <a:gd name="connsiteX4" fmla="*/ 2687781 w 3953163"/>
                <a:gd name="connsiteY4" fmla="*/ 83128 h 1080655"/>
                <a:gd name="connsiteX5" fmla="*/ 3205018 w 3953163"/>
                <a:gd name="connsiteY5" fmla="*/ 27709 h 1080655"/>
                <a:gd name="connsiteX6" fmla="*/ 3519054 w 3953163"/>
                <a:gd name="connsiteY6" fmla="*/ 27709 h 1080655"/>
                <a:gd name="connsiteX7" fmla="*/ 3823854 w 3953163"/>
                <a:gd name="connsiteY7" fmla="*/ 120073 h 1080655"/>
                <a:gd name="connsiteX8" fmla="*/ 3953163 w 3953163"/>
                <a:gd name="connsiteY8" fmla="*/ 341746 h 1080655"/>
                <a:gd name="connsiteX9" fmla="*/ 3906981 w 3953163"/>
                <a:gd name="connsiteY9" fmla="*/ 637309 h 1080655"/>
                <a:gd name="connsiteX10" fmla="*/ 3805381 w 3953163"/>
                <a:gd name="connsiteY10" fmla="*/ 905164 h 1080655"/>
                <a:gd name="connsiteX11" fmla="*/ 3574472 w 3953163"/>
                <a:gd name="connsiteY11" fmla="*/ 1006764 h 1080655"/>
                <a:gd name="connsiteX12" fmla="*/ 3269672 w 3953163"/>
                <a:gd name="connsiteY12" fmla="*/ 1080655 h 1080655"/>
                <a:gd name="connsiteX13" fmla="*/ 2890981 w 3953163"/>
                <a:gd name="connsiteY13" fmla="*/ 1062182 h 1080655"/>
                <a:gd name="connsiteX14" fmla="*/ 2623127 w 3953163"/>
                <a:gd name="connsiteY14" fmla="*/ 1025237 h 1080655"/>
                <a:gd name="connsiteX15" fmla="*/ 2318327 w 3953163"/>
                <a:gd name="connsiteY15" fmla="*/ 1016000 h 1080655"/>
                <a:gd name="connsiteX16" fmla="*/ 1967345 w 3953163"/>
                <a:gd name="connsiteY16" fmla="*/ 969819 h 1080655"/>
                <a:gd name="connsiteX17" fmla="*/ 1505527 w 3953163"/>
                <a:gd name="connsiteY17" fmla="*/ 923637 h 1080655"/>
                <a:gd name="connsiteX18" fmla="*/ 1108363 w 3953163"/>
                <a:gd name="connsiteY18" fmla="*/ 914400 h 1080655"/>
                <a:gd name="connsiteX19" fmla="*/ 794327 w 3953163"/>
                <a:gd name="connsiteY19" fmla="*/ 997528 h 1080655"/>
                <a:gd name="connsiteX20" fmla="*/ 572654 w 3953163"/>
                <a:gd name="connsiteY20" fmla="*/ 1062182 h 1080655"/>
                <a:gd name="connsiteX21" fmla="*/ 369454 w 3953163"/>
                <a:gd name="connsiteY21" fmla="*/ 1034473 h 1080655"/>
                <a:gd name="connsiteX22" fmla="*/ 221672 w 3953163"/>
                <a:gd name="connsiteY22" fmla="*/ 905164 h 1080655"/>
                <a:gd name="connsiteX23" fmla="*/ 83127 w 3953163"/>
                <a:gd name="connsiteY23" fmla="*/ 775855 h 1080655"/>
                <a:gd name="connsiteX24" fmla="*/ 18472 w 3953163"/>
                <a:gd name="connsiteY24" fmla="*/ 554182 h 1080655"/>
                <a:gd name="connsiteX25" fmla="*/ 0 w 3953163"/>
                <a:gd name="connsiteY25" fmla="*/ 434109 h 1080655"/>
                <a:gd name="connsiteX26" fmla="*/ 92363 w 3953163"/>
                <a:gd name="connsiteY26" fmla="*/ 240146 h 1080655"/>
                <a:gd name="connsiteX27" fmla="*/ 203200 w 3953163"/>
                <a:gd name="connsiteY27" fmla="*/ 129309 h 1080655"/>
                <a:gd name="connsiteX28" fmla="*/ 378691 w 3953163"/>
                <a:gd name="connsiteY28" fmla="*/ 83128 h 1080655"/>
                <a:gd name="connsiteX29" fmla="*/ 526472 w 3953163"/>
                <a:gd name="connsiteY29" fmla="*/ 46182 h 1080655"/>
                <a:gd name="connsiteX30" fmla="*/ 471054 w 3953163"/>
                <a:gd name="connsiteY30" fmla="*/ 36946 h 1080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953163" h="1080655">
                  <a:moveTo>
                    <a:pt x="471054" y="36946"/>
                  </a:moveTo>
                  <a:lnTo>
                    <a:pt x="1071418" y="0"/>
                  </a:lnTo>
                  <a:lnTo>
                    <a:pt x="1597891" y="9237"/>
                  </a:lnTo>
                  <a:lnTo>
                    <a:pt x="2198254" y="73891"/>
                  </a:lnTo>
                  <a:lnTo>
                    <a:pt x="2687781" y="83128"/>
                  </a:lnTo>
                  <a:lnTo>
                    <a:pt x="3205018" y="27709"/>
                  </a:lnTo>
                  <a:lnTo>
                    <a:pt x="3519054" y="27709"/>
                  </a:lnTo>
                  <a:lnTo>
                    <a:pt x="3823854" y="120073"/>
                  </a:lnTo>
                  <a:lnTo>
                    <a:pt x="3953163" y="341746"/>
                  </a:lnTo>
                  <a:lnTo>
                    <a:pt x="3906981" y="637309"/>
                  </a:lnTo>
                  <a:lnTo>
                    <a:pt x="3805381" y="905164"/>
                  </a:lnTo>
                  <a:lnTo>
                    <a:pt x="3574472" y="1006764"/>
                  </a:lnTo>
                  <a:lnTo>
                    <a:pt x="3269672" y="1080655"/>
                  </a:lnTo>
                  <a:lnTo>
                    <a:pt x="2890981" y="1062182"/>
                  </a:lnTo>
                  <a:lnTo>
                    <a:pt x="2623127" y="1025237"/>
                  </a:lnTo>
                  <a:lnTo>
                    <a:pt x="2318327" y="1016000"/>
                  </a:lnTo>
                  <a:lnTo>
                    <a:pt x="1967345" y="969819"/>
                  </a:lnTo>
                  <a:lnTo>
                    <a:pt x="1505527" y="923637"/>
                  </a:lnTo>
                  <a:lnTo>
                    <a:pt x="1108363" y="914400"/>
                  </a:lnTo>
                  <a:lnTo>
                    <a:pt x="794327" y="997528"/>
                  </a:lnTo>
                  <a:lnTo>
                    <a:pt x="572654" y="1062182"/>
                  </a:lnTo>
                  <a:lnTo>
                    <a:pt x="369454" y="1034473"/>
                  </a:lnTo>
                  <a:lnTo>
                    <a:pt x="221672" y="905164"/>
                  </a:lnTo>
                  <a:lnTo>
                    <a:pt x="83127" y="775855"/>
                  </a:lnTo>
                  <a:lnTo>
                    <a:pt x="18472" y="554182"/>
                  </a:lnTo>
                  <a:lnTo>
                    <a:pt x="0" y="434109"/>
                  </a:lnTo>
                  <a:lnTo>
                    <a:pt x="92363" y="240146"/>
                  </a:lnTo>
                  <a:lnTo>
                    <a:pt x="203200" y="129309"/>
                  </a:lnTo>
                  <a:lnTo>
                    <a:pt x="378691" y="83128"/>
                  </a:lnTo>
                  <a:lnTo>
                    <a:pt x="526472" y="46182"/>
                  </a:lnTo>
                  <a:lnTo>
                    <a:pt x="471054" y="36946"/>
                  </a:lnTo>
                  <a:close/>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微软雅黑"/>
                <a:cs typeface="+mn-cs"/>
              </a:endParaRPr>
            </a:p>
          </p:txBody>
        </p:sp>
        <p:pic>
          <p:nvPicPr>
            <p:cNvPr id="43" name="图片 8">
              <a:extLst>
                <a:ext uri="{FF2B5EF4-FFF2-40B4-BE49-F238E27FC236}">
                  <a16:creationId xmlns:a16="http://schemas.microsoft.com/office/drawing/2014/main" id="{3BFA7449-5DE5-4F5A-B564-6EDAA92CAD3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16273" y="1051832"/>
              <a:ext cx="4040822" cy="132778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grpSp>
      <p:sp>
        <p:nvSpPr>
          <p:cNvPr id="44" name="文本框 18">
            <a:extLst>
              <a:ext uri="{FF2B5EF4-FFF2-40B4-BE49-F238E27FC236}">
                <a16:creationId xmlns:a16="http://schemas.microsoft.com/office/drawing/2014/main" id="{A10417FE-7EC2-4077-AF65-F82B90F13800}"/>
              </a:ext>
            </a:extLst>
          </p:cNvPr>
          <p:cNvSpPr txBox="1"/>
          <p:nvPr/>
        </p:nvSpPr>
        <p:spPr>
          <a:xfrm>
            <a:off x="1092268" y="343048"/>
            <a:ext cx="10888402" cy="523220"/>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a:ln>
                  <a:noFill/>
                </a:ln>
                <a:solidFill>
                  <a:srgbClr val="FF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1. </a:t>
            </a:r>
            <a:r>
              <a:rPr kumimoji="0" lang="vi-VN" altLang="zh-CN" sz="2800" b="1" i="0" u="none" strike="noStrike" kern="1200" cap="none" spc="0" normalizeH="0" baseline="0" noProof="0" dirty="0">
                <a:ln>
                  <a:noFill/>
                </a:ln>
                <a:solidFill>
                  <a:srgbClr val="FF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Hãy nêu những biểu hiện của ham học hỏi qua các bức tranh </a:t>
            </a:r>
            <a:r>
              <a:rPr kumimoji="0" lang="en-US" altLang="zh-CN" sz="2800" b="1" i="0" u="none" strike="noStrike" kern="1200" cap="none" spc="0" normalizeH="0" baseline="0" noProof="0" dirty="0" err="1">
                <a:ln>
                  <a:noFill/>
                </a:ln>
                <a:solidFill>
                  <a:srgbClr val="FF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sau</a:t>
            </a:r>
            <a:r>
              <a:rPr kumimoji="0" lang="vi-VN" altLang="zh-CN" sz="2800" b="1" i="0" u="none" strike="noStrike" kern="1200" cap="none" spc="0" normalizeH="0" baseline="0" noProof="0" dirty="0">
                <a:ln>
                  <a:noFill/>
                </a:ln>
                <a:solidFill>
                  <a:srgbClr val="FF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a:t>
            </a:r>
            <a:endParaRPr kumimoji="0" lang="zh-CN" altLang="en-US" sz="2800" b="1" i="0" u="none" strike="noStrike" kern="1200" cap="none" spc="0" normalizeH="0" baseline="0" noProof="0" dirty="0">
              <a:ln>
                <a:noFill/>
              </a:ln>
              <a:solidFill>
                <a:srgbClr val="FF0000"/>
              </a:solidFill>
              <a:effectLst/>
              <a:uLnTx/>
              <a:uFillTx/>
              <a:latin typeface="Calibri" panose="020F0502020204030204" pitchFamily="34" charset="0"/>
              <a:ea typeface="仓耳今楷05-6763 W05" panose="02020400000000000000" pitchFamily="18" charset="-122"/>
              <a:cs typeface="Calibri" panose="020F0502020204030204" pitchFamily="34" charset="0"/>
            </a:endParaRPr>
          </a:p>
        </p:txBody>
      </p:sp>
      <p:pic>
        <p:nvPicPr>
          <p:cNvPr id="19" name="Picture 18">
            <a:extLst>
              <a:ext uri="{FF2B5EF4-FFF2-40B4-BE49-F238E27FC236}">
                <a16:creationId xmlns:a16="http://schemas.microsoft.com/office/drawing/2014/main" id="{AFFE1849-0354-46D5-AD43-558FEAAAAFA2}"/>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1088255" y="1660711"/>
            <a:ext cx="4530015" cy="2845383"/>
          </a:xfrm>
          <a:prstGeom prst="rect">
            <a:avLst/>
          </a:prstGeom>
        </p:spPr>
      </p:pic>
    </p:spTree>
    <p:extLst>
      <p:ext uri="{BB962C8B-B14F-4D97-AF65-F5344CB8AC3E}">
        <p14:creationId xmlns:p14="http://schemas.microsoft.com/office/powerpoint/2010/main" val="128843022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ppt_x"/>
                                          </p:val>
                                        </p:tav>
                                        <p:tav tm="100000">
                                          <p:val>
                                            <p:strVal val="#ppt_x"/>
                                          </p:val>
                                        </p:tav>
                                      </p:tavLst>
                                    </p:anim>
                                    <p:anim calcmode="lin" valueType="num">
                                      <p:cBhvr additive="base">
                                        <p:cTn id="8" dur="500" fill="hold"/>
                                        <p:tgtEl>
                                          <p:spTgt spid="40"/>
                                        </p:tgtEl>
                                        <p:attrNameLst>
                                          <p:attrName>ppt_y</p:attrName>
                                        </p:attrNameLst>
                                      </p:cBhvr>
                                      <p:tavLst>
                                        <p:tav tm="0">
                                          <p:val>
                                            <p:strVal val="1+#ppt_h/2"/>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fade">
                                      <p:cBhvr>
                                        <p:cTn id="11" dur="500"/>
                                        <p:tgtEl>
                                          <p:spTgt spid="30"/>
                                        </p:tgtEl>
                                      </p:cBhvr>
                                    </p:animEffect>
                                    <p:anim calcmode="lin" valueType="num">
                                      <p:cBhvr>
                                        <p:cTn id="12" dur="500" fill="hold"/>
                                        <p:tgtEl>
                                          <p:spTgt spid="30"/>
                                        </p:tgtEl>
                                        <p:attrNameLst>
                                          <p:attrName>ppt_x</p:attrName>
                                        </p:attrNameLst>
                                      </p:cBhvr>
                                      <p:tavLst>
                                        <p:tav tm="0">
                                          <p:val>
                                            <p:strVal val="#ppt_x"/>
                                          </p:val>
                                        </p:tav>
                                        <p:tav tm="100000">
                                          <p:val>
                                            <p:strVal val="#ppt_x"/>
                                          </p:val>
                                        </p:tav>
                                      </p:tavLst>
                                    </p:anim>
                                    <p:anim calcmode="lin" valueType="num">
                                      <p:cBhvr>
                                        <p:cTn id="13" dur="500" fill="hold"/>
                                        <p:tgtEl>
                                          <p:spTgt spid="30"/>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fade">
                                      <p:cBhvr>
                                        <p:cTn id="16" dur="500"/>
                                        <p:tgtEl>
                                          <p:spTgt spid="26"/>
                                        </p:tgtEl>
                                      </p:cBhvr>
                                    </p:animEffect>
                                    <p:anim calcmode="lin" valueType="num">
                                      <p:cBhvr>
                                        <p:cTn id="17" dur="500" fill="hold"/>
                                        <p:tgtEl>
                                          <p:spTgt spid="26"/>
                                        </p:tgtEl>
                                        <p:attrNameLst>
                                          <p:attrName>ppt_x</p:attrName>
                                        </p:attrNameLst>
                                      </p:cBhvr>
                                      <p:tavLst>
                                        <p:tav tm="0">
                                          <p:val>
                                            <p:strVal val="#ppt_x"/>
                                          </p:val>
                                        </p:tav>
                                        <p:tav tm="100000">
                                          <p:val>
                                            <p:strVal val="#ppt_x"/>
                                          </p:val>
                                        </p:tav>
                                      </p:tavLst>
                                    </p:anim>
                                    <p:anim calcmode="lin" valueType="num">
                                      <p:cBhvr>
                                        <p:cTn id="18" dur="5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fade">
                                      <p:cBhvr>
                                        <p:cTn id="23" dur="500"/>
                                        <p:tgtEl>
                                          <p:spTgt spid="28"/>
                                        </p:tgtEl>
                                      </p:cBhvr>
                                    </p:animEffect>
                                    <p:anim calcmode="lin" valueType="num">
                                      <p:cBhvr>
                                        <p:cTn id="24" dur="500" fill="hold"/>
                                        <p:tgtEl>
                                          <p:spTgt spid="28"/>
                                        </p:tgtEl>
                                        <p:attrNameLst>
                                          <p:attrName>ppt_x</p:attrName>
                                        </p:attrNameLst>
                                      </p:cBhvr>
                                      <p:tavLst>
                                        <p:tav tm="0">
                                          <p:val>
                                            <p:strVal val="#ppt_x"/>
                                          </p:val>
                                        </p:tav>
                                        <p:tav tm="100000">
                                          <p:val>
                                            <p:strVal val="#ppt_x"/>
                                          </p:val>
                                        </p:tav>
                                      </p:tavLst>
                                    </p:anim>
                                    <p:anim calcmode="lin" valueType="num">
                                      <p:cBhvr>
                                        <p:cTn id="25" dur="500" fill="hold"/>
                                        <p:tgtEl>
                                          <p:spTgt spid="28"/>
                                        </p:tgtEl>
                                        <p:attrNameLst>
                                          <p:attrName>ppt_y</p:attrName>
                                        </p:attrNameLst>
                                      </p:cBhvr>
                                      <p:tavLst>
                                        <p:tav tm="0">
                                          <p:val>
                                            <p:strVal val="#ppt_y+.1"/>
                                          </p:val>
                                        </p:tav>
                                        <p:tav tm="100000">
                                          <p:val>
                                            <p:strVal val="#ppt_y"/>
                                          </p:val>
                                        </p:tav>
                                      </p:tavLst>
                                    </p:anim>
                                  </p:childTnLst>
                                </p:cTn>
                              </p:par>
                              <p:par>
                                <p:cTn id="26" presetID="10" presetClass="entr" presetSubtype="0" fill="hold" nodeType="with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0"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2EBF8"/>
        </a:solidFill>
        <a:effectLst/>
      </p:bgPr>
    </p:bg>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0CA97BE0-2EBA-4378-A81A-318B12D79E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2000" cy="5405947"/>
          </a:xfrm>
          <a:prstGeom prst="rect">
            <a:avLst/>
          </a:prstGeom>
        </p:spPr>
      </p:pic>
      <p:grpSp>
        <p:nvGrpSpPr>
          <p:cNvPr id="25" name="组合 24">
            <a:extLst>
              <a:ext uri="{FF2B5EF4-FFF2-40B4-BE49-F238E27FC236}">
                <a16:creationId xmlns:a16="http://schemas.microsoft.com/office/drawing/2014/main" id="{8DBF9AB4-38FB-41A0-8FF5-FB6F623DCD41}"/>
              </a:ext>
            </a:extLst>
          </p:cNvPr>
          <p:cNvGrpSpPr/>
          <p:nvPr/>
        </p:nvGrpSpPr>
        <p:grpSpPr>
          <a:xfrm>
            <a:off x="0" y="5158297"/>
            <a:ext cx="12192000" cy="1699703"/>
            <a:chOff x="0" y="5158297"/>
            <a:chExt cx="12192000" cy="1699703"/>
          </a:xfrm>
        </p:grpSpPr>
        <p:pic>
          <p:nvPicPr>
            <p:cNvPr id="23" name="图片 22">
              <a:extLst>
                <a:ext uri="{FF2B5EF4-FFF2-40B4-BE49-F238E27FC236}">
                  <a16:creationId xmlns:a16="http://schemas.microsoft.com/office/drawing/2014/main" id="{E6F80AD8-169B-4F77-923E-29B02B48AA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158297"/>
              <a:ext cx="12192000" cy="495300"/>
            </a:xfrm>
            <a:prstGeom prst="rect">
              <a:avLst/>
            </a:prstGeom>
          </p:spPr>
        </p:pic>
        <p:sp>
          <p:nvSpPr>
            <p:cNvPr id="24" name="矩形 23">
              <a:extLst>
                <a:ext uri="{FF2B5EF4-FFF2-40B4-BE49-F238E27FC236}">
                  <a16:creationId xmlns:a16="http://schemas.microsoft.com/office/drawing/2014/main" id="{E0070879-9D12-49E9-89C8-2F7BC8B6535B}"/>
                </a:ext>
              </a:extLst>
            </p:cNvPr>
            <p:cNvSpPr/>
            <p:nvPr/>
          </p:nvSpPr>
          <p:spPr>
            <a:xfrm>
              <a:off x="0" y="5405947"/>
              <a:ext cx="12192000" cy="1452053"/>
            </a:xfrm>
            <a:prstGeom prst="rect">
              <a:avLst/>
            </a:prstGeom>
            <a:solidFill>
              <a:srgbClr val="7DB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a:cs typeface="+mn-cs"/>
              </a:endParaRPr>
            </a:p>
          </p:txBody>
        </p:sp>
      </p:grpSp>
      <p:sp>
        <p:nvSpPr>
          <p:cNvPr id="2" name="矩形: 圆角 1">
            <a:extLst>
              <a:ext uri="{FF2B5EF4-FFF2-40B4-BE49-F238E27FC236}">
                <a16:creationId xmlns:a16="http://schemas.microsoft.com/office/drawing/2014/main" id="{FC182FDA-B441-454F-98DC-0A91881A41FA}"/>
              </a:ext>
            </a:extLst>
          </p:cNvPr>
          <p:cNvSpPr/>
          <p:nvPr/>
        </p:nvSpPr>
        <p:spPr>
          <a:xfrm>
            <a:off x="536559" y="555580"/>
            <a:ext cx="11118882" cy="5746841"/>
          </a:xfrm>
          <a:prstGeom prst="roundRect">
            <a:avLst>
              <a:gd name="adj" fmla="val 855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a:cs typeface="+mn-cs"/>
            </a:endParaRPr>
          </a:p>
        </p:txBody>
      </p:sp>
      <p:pic>
        <p:nvPicPr>
          <p:cNvPr id="12" name="图片 9">
            <a:extLst>
              <a:ext uri="{FF2B5EF4-FFF2-40B4-BE49-F238E27FC236}">
                <a16:creationId xmlns:a16="http://schemas.microsoft.com/office/drawing/2014/main" id="{C2698249-E68D-4CC5-AEF1-F6DFB8CD8DB0}"/>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068181" y="762000"/>
            <a:ext cx="3731210" cy="2487473"/>
          </a:xfrm>
          <a:prstGeom prst="rect">
            <a:avLst/>
          </a:prstGeom>
        </p:spPr>
      </p:pic>
      <p:grpSp>
        <p:nvGrpSpPr>
          <p:cNvPr id="4" name="Group 3">
            <a:extLst>
              <a:ext uri="{FF2B5EF4-FFF2-40B4-BE49-F238E27FC236}">
                <a16:creationId xmlns:a16="http://schemas.microsoft.com/office/drawing/2014/main" id="{A54D6CFF-55A9-4AFC-8246-2D1B5DAD4E4F}"/>
              </a:ext>
            </a:extLst>
          </p:cNvPr>
          <p:cNvGrpSpPr/>
          <p:nvPr/>
        </p:nvGrpSpPr>
        <p:grpSpPr>
          <a:xfrm>
            <a:off x="2939292" y="2574957"/>
            <a:ext cx="6199043" cy="3386570"/>
            <a:chOff x="5272969" y="2810432"/>
            <a:chExt cx="6199043" cy="3386570"/>
          </a:xfrm>
        </p:grpSpPr>
        <p:pic>
          <p:nvPicPr>
            <p:cNvPr id="13" name="图片 7">
              <a:extLst>
                <a:ext uri="{FF2B5EF4-FFF2-40B4-BE49-F238E27FC236}">
                  <a16:creationId xmlns:a16="http://schemas.microsoft.com/office/drawing/2014/main" id="{137DD5D0-3EC5-4B42-9B2E-0E3DDE1B7E9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72969" y="2810432"/>
              <a:ext cx="6199043" cy="3386570"/>
            </a:xfrm>
            <a:prstGeom prst="rect">
              <a:avLst/>
            </a:prstGeom>
          </p:spPr>
        </p:pic>
        <p:sp>
          <p:nvSpPr>
            <p:cNvPr id="3" name="Rectangle: Rounded Corners 2">
              <a:extLst>
                <a:ext uri="{FF2B5EF4-FFF2-40B4-BE49-F238E27FC236}">
                  <a16:creationId xmlns:a16="http://schemas.microsoft.com/office/drawing/2014/main" id="{F3338291-C5ED-4F80-BA6B-FDB194976F7F}"/>
                </a:ext>
              </a:extLst>
            </p:cNvPr>
            <p:cNvSpPr/>
            <p:nvPr/>
          </p:nvSpPr>
          <p:spPr>
            <a:xfrm>
              <a:off x="5795319" y="3429000"/>
              <a:ext cx="3403832" cy="148164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微软雅黑"/>
                <a:cs typeface="+mn-cs"/>
              </a:endParaRPr>
            </a:p>
          </p:txBody>
        </p:sp>
      </p:grpSp>
      <p:sp>
        <p:nvSpPr>
          <p:cNvPr id="17" name="文本框 18">
            <a:extLst>
              <a:ext uri="{FF2B5EF4-FFF2-40B4-BE49-F238E27FC236}">
                <a16:creationId xmlns:a16="http://schemas.microsoft.com/office/drawing/2014/main" id="{2AED7B63-460D-4F84-BE48-1401FA7AAD6F}"/>
              </a:ext>
            </a:extLst>
          </p:cNvPr>
          <p:cNvSpPr txBox="1"/>
          <p:nvPr/>
        </p:nvSpPr>
        <p:spPr>
          <a:xfrm>
            <a:off x="3473791" y="3212897"/>
            <a:ext cx="4959009" cy="2123658"/>
          </a:xfrm>
          <a:prstGeom prst="rect">
            <a:avLst/>
          </a:prstGeom>
          <a:noFill/>
          <a:ln>
            <a:noFill/>
          </a:ln>
        </p:spPr>
        <p:txBody>
          <a:bodyPr wrap="square" rtlCol="0">
            <a:spAutoFit/>
          </a:bodyPr>
          <a:lstStyle/>
          <a:p>
            <a:pPr lvl="0" algn="ctr"/>
            <a:r>
              <a:rPr lang="vi-VN" altLang="zh-CN" sz="4400" b="1" dirty="0">
                <a:solidFill>
                  <a:srgbClr val="FF0000"/>
                </a:solidFill>
                <a:latin typeface="Calibri" panose="020F0502020204030204" pitchFamily="34" charset="0"/>
                <a:ea typeface="仓耳今楷05-6763 W05" panose="02020400000000000000" pitchFamily="18" charset="-122"/>
                <a:cs typeface="Calibri" panose="020F0502020204030204" pitchFamily="34" charset="0"/>
              </a:rPr>
              <a:t>Em còn biết những biểu hiện nào khác của ham học hỏi?</a:t>
            </a:r>
            <a:endParaRPr kumimoji="0" lang="zh-CN" altLang="en-US" sz="4400" b="1" i="0" u="none" strike="noStrike" kern="1200" cap="none" spc="0" normalizeH="0" baseline="0" noProof="0" dirty="0">
              <a:ln>
                <a:noFill/>
              </a:ln>
              <a:solidFill>
                <a:srgbClr val="FF0000"/>
              </a:solidFill>
              <a:effectLst/>
              <a:uLnTx/>
              <a:uFillTx/>
              <a:latin typeface="Calibri" panose="020F0502020204030204" pitchFamily="34" charset="0"/>
              <a:ea typeface="仓耳今楷05-6763 W05" panose="02020400000000000000" pitchFamily="18" charset="-122"/>
              <a:cs typeface="Calibri" panose="020F0502020204030204" pitchFamily="34" charset="0"/>
            </a:endParaRPr>
          </a:p>
        </p:txBody>
      </p:sp>
    </p:spTree>
    <p:extLst>
      <p:ext uri="{BB962C8B-B14F-4D97-AF65-F5344CB8AC3E}">
        <p14:creationId xmlns:p14="http://schemas.microsoft.com/office/powerpoint/2010/main" val="296050543"/>
      </p:ext>
    </p:extLst>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par>
                          <p:cTn id="8" fill="hold">
                            <p:stCondLst>
                              <p:cond delay="500"/>
                            </p:stCondLst>
                            <p:childTnLst>
                              <p:par>
                                <p:cTn id="9" presetID="43"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
                                        <p:tgtEl>
                                          <p:spTgt spid="12"/>
                                        </p:tgtEl>
                                      </p:cBhvr>
                                    </p:animEffect>
                                    <p:anim calcmode="lin" valueType="num">
                                      <p:cBhvr>
                                        <p:cTn id="12" dur="400" fill="hold"/>
                                        <p:tgtEl>
                                          <p:spTgt spid="12"/>
                                        </p:tgtEl>
                                        <p:attrNameLst>
                                          <p:attrName>ppt_x</p:attrName>
                                        </p:attrNameLst>
                                      </p:cBhvr>
                                      <p:tavLst>
                                        <p:tav tm="0">
                                          <p:val>
                                            <p:strVal val="#ppt_x"/>
                                          </p:val>
                                        </p:tav>
                                        <p:tav tm="100000">
                                          <p:val>
                                            <p:strVal val="#ppt_x"/>
                                          </p:val>
                                        </p:tav>
                                      </p:tavLst>
                                    </p:anim>
                                    <p:anim calcmode="lin" valueType="num">
                                      <p:cBhvr>
                                        <p:cTn id="13" dur="400" fill="hold"/>
                                        <p:tgtEl>
                                          <p:spTgt spid="12"/>
                                        </p:tgtEl>
                                        <p:attrNameLst>
                                          <p:attrName>ppt_y</p:attrName>
                                        </p:attrNameLst>
                                      </p:cBhvr>
                                      <p:tavLst>
                                        <p:tav tm="0">
                                          <p:val>
                                            <p:strVal val="#ppt_y+0.31"/>
                                          </p:val>
                                        </p:tav>
                                        <p:tav tm="100000">
                                          <p:val>
                                            <p:strVal val="#ppt_y+0.31"/>
                                          </p:val>
                                        </p:tav>
                                      </p:tavLst>
                                    </p:anim>
                                    <p:anim calcmode="lin" valueType="num">
                                      <p:cBhvr>
                                        <p:cTn id="14" dur="600" decel="50000" fill="hold">
                                          <p:stCondLst>
                                            <p:cond delay="400"/>
                                          </p:stCondLst>
                                        </p:cTn>
                                        <p:tgtEl>
                                          <p:spTgt spid="1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5" dur="600" decel="50000" fill="hold">
                                          <p:stCondLst>
                                            <p:cond delay="400"/>
                                          </p:stCondLst>
                                        </p:cTn>
                                        <p:tgtEl>
                                          <p:spTgt spid="1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16" fill="hold">
                            <p:stCondLst>
                              <p:cond delay="1500"/>
                            </p:stCondLst>
                            <p:childTnLst>
                              <p:par>
                                <p:cTn id="17" presetID="53" presetClass="entr" presetSubtype="16" fill="hold" grpId="0" nodeType="after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p:cTn id="19" dur="500" fill="hold"/>
                                        <p:tgtEl>
                                          <p:spTgt spid="17"/>
                                        </p:tgtEl>
                                        <p:attrNameLst>
                                          <p:attrName>ppt_w</p:attrName>
                                        </p:attrNameLst>
                                      </p:cBhvr>
                                      <p:tavLst>
                                        <p:tav tm="0">
                                          <p:val>
                                            <p:fltVal val="0"/>
                                          </p:val>
                                        </p:tav>
                                        <p:tav tm="100000">
                                          <p:val>
                                            <p:strVal val="#ppt_w"/>
                                          </p:val>
                                        </p:tav>
                                      </p:tavLst>
                                    </p:anim>
                                    <p:anim calcmode="lin" valueType="num">
                                      <p:cBhvr>
                                        <p:cTn id="20" dur="500" fill="hold"/>
                                        <p:tgtEl>
                                          <p:spTgt spid="17"/>
                                        </p:tgtEl>
                                        <p:attrNameLst>
                                          <p:attrName>ppt_h</p:attrName>
                                        </p:attrNameLst>
                                      </p:cBhvr>
                                      <p:tavLst>
                                        <p:tav tm="0">
                                          <p:val>
                                            <p:fltVal val="0"/>
                                          </p:val>
                                        </p:tav>
                                        <p:tav tm="100000">
                                          <p:val>
                                            <p:strVal val="#ppt_h"/>
                                          </p:val>
                                        </p:tav>
                                      </p:tavLst>
                                    </p:anim>
                                    <p:animEffect transition="in" filter="fade">
                                      <p:cBhvr>
                                        <p:cTn id="2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2EBF8"/>
        </a:solidFill>
        <a:effectLst/>
      </p:bgPr>
    </p:bg>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0CA97BE0-2EBA-4378-A81A-318B12D79E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2000" cy="5405947"/>
          </a:xfrm>
          <a:prstGeom prst="rect">
            <a:avLst/>
          </a:prstGeom>
        </p:spPr>
      </p:pic>
      <p:grpSp>
        <p:nvGrpSpPr>
          <p:cNvPr id="25" name="组合 24">
            <a:extLst>
              <a:ext uri="{FF2B5EF4-FFF2-40B4-BE49-F238E27FC236}">
                <a16:creationId xmlns:a16="http://schemas.microsoft.com/office/drawing/2014/main" id="{8DBF9AB4-38FB-41A0-8FF5-FB6F623DCD41}"/>
              </a:ext>
            </a:extLst>
          </p:cNvPr>
          <p:cNvGrpSpPr/>
          <p:nvPr/>
        </p:nvGrpSpPr>
        <p:grpSpPr>
          <a:xfrm>
            <a:off x="0" y="5158297"/>
            <a:ext cx="12192000" cy="1699703"/>
            <a:chOff x="0" y="5158297"/>
            <a:chExt cx="12192000" cy="1699703"/>
          </a:xfrm>
        </p:grpSpPr>
        <p:pic>
          <p:nvPicPr>
            <p:cNvPr id="23" name="图片 22">
              <a:extLst>
                <a:ext uri="{FF2B5EF4-FFF2-40B4-BE49-F238E27FC236}">
                  <a16:creationId xmlns:a16="http://schemas.microsoft.com/office/drawing/2014/main" id="{E6F80AD8-169B-4F77-923E-29B02B48AA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158297"/>
              <a:ext cx="12192000" cy="495300"/>
            </a:xfrm>
            <a:prstGeom prst="rect">
              <a:avLst/>
            </a:prstGeom>
          </p:spPr>
        </p:pic>
        <p:sp>
          <p:nvSpPr>
            <p:cNvPr id="24" name="矩形 23">
              <a:extLst>
                <a:ext uri="{FF2B5EF4-FFF2-40B4-BE49-F238E27FC236}">
                  <a16:creationId xmlns:a16="http://schemas.microsoft.com/office/drawing/2014/main" id="{E0070879-9D12-49E9-89C8-2F7BC8B6535B}"/>
                </a:ext>
              </a:extLst>
            </p:cNvPr>
            <p:cNvSpPr/>
            <p:nvPr/>
          </p:nvSpPr>
          <p:spPr>
            <a:xfrm>
              <a:off x="0" y="5405947"/>
              <a:ext cx="12192000" cy="1452053"/>
            </a:xfrm>
            <a:prstGeom prst="rect">
              <a:avLst/>
            </a:prstGeom>
            <a:solidFill>
              <a:srgbClr val="7DB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a:cs typeface="+mn-cs"/>
              </a:endParaRPr>
            </a:p>
          </p:txBody>
        </p:sp>
      </p:grpSp>
      <p:sp>
        <p:nvSpPr>
          <p:cNvPr id="2" name="矩形: 圆角 1">
            <a:extLst>
              <a:ext uri="{FF2B5EF4-FFF2-40B4-BE49-F238E27FC236}">
                <a16:creationId xmlns:a16="http://schemas.microsoft.com/office/drawing/2014/main" id="{FC182FDA-B441-454F-98DC-0A91881A41FA}"/>
              </a:ext>
            </a:extLst>
          </p:cNvPr>
          <p:cNvSpPr/>
          <p:nvPr/>
        </p:nvSpPr>
        <p:spPr>
          <a:xfrm>
            <a:off x="536559" y="304801"/>
            <a:ext cx="11118882" cy="5997620"/>
          </a:xfrm>
          <a:prstGeom prst="roundRect">
            <a:avLst>
              <a:gd name="adj" fmla="val 855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微软雅黑"/>
              <a:cs typeface="+mn-cs"/>
            </a:endParaRPr>
          </a:p>
        </p:txBody>
      </p:sp>
      <p:grpSp>
        <p:nvGrpSpPr>
          <p:cNvPr id="9" name="Group 8">
            <a:extLst>
              <a:ext uri="{FF2B5EF4-FFF2-40B4-BE49-F238E27FC236}">
                <a16:creationId xmlns:a16="http://schemas.microsoft.com/office/drawing/2014/main" id="{3AE32233-53D4-44E6-8EC1-D4D215A6B17C}"/>
              </a:ext>
            </a:extLst>
          </p:cNvPr>
          <p:cNvGrpSpPr/>
          <p:nvPr/>
        </p:nvGrpSpPr>
        <p:grpSpPr>
          <a:xfrm>
            <a:off x="2702561" y="-56892"/>
            <a:ext cx="7863840" cy="2633760"/>
            <a:chOff x="2702561" y="458179"/>
            <a:chExt cx="5931106" cy="1699703"/>
          </a:xfrm>
        </p:grpSpPr>
        <p:sp>
          <p:nvSpPr>
            <p:cNvPr id="7" name="Arrow: Right 6">
              <a:extLst>
                <a:ext uri="{FF2B5EF4-FFF2-40B4-BE49-F238E27FC236}">
                  <a16:creationId xmlns:a16="http://schemas.microsoft.com/office/drawing/2014/main" id="{E86DF78D-0952-4773-A385-8266BA88F26F}"/>
                </a:ext>
              </a:extLst>
            </p:cNvPr>
            <p:cNvSpPr/>
            <p:nvPr/>
          </p:nvSpPr>
          <p:spPr>
            <a:xfrm>
              <a:off x="2702561" y="458179"/>
              <a:ext cx="5931106" cy="1699703"/>
            </a:xfrm>
            <a:custGeom>
              <a:avLst/>
              <a:gdLst>
                <a:gd name="connsiteX0" fmla="*/ 0 w 5931106"/>
                <a:gd name="connsiteY0" fmla="*/ 424926 h 1699703"/>
                <a:gd name="connsiteX1" fmla="*/ 513771 w 5931106"/>
                <a:gd name="connsiteY1" fmla="*/ 424926 h 1699703"/>
                <a:gd name="connsiteX2" fmla="*/ 976730 w 5931106"/>
                <a:gd name="connsiteY2" fmla="*/ 424926 h 1699703"/>
                <a:gd name="connsiteX3" fmla="*/ 1541314 w 5931106"/>
                <a:gd name="connsiteY3" fmla="*/ 424926 h 1699703"/>
                <a:gd name="connsiteX4" fmla="*/ 1953460 w 5931106"/>
                <a:gd name="connsiteY4" fmla="*/ 424926 h 1699703"/>
                <a:gd name="connsiteX5" fmla="*/ 2365606 w 5931106"/>
                <a:gd name="connsiteY5" fmla="*/ 424926 h 1699703"/>
                <a:gd name="connsiteX6" fmla="*/ 2777753 w 5931106"/>
                <a:gd name="connsiteY6" fmla="*/ 424926 h 1699703"/>
                <a:gd name="connsiteX7" fmla="*/ 3342337 w 5931106"/>
                <a:gd name="connsiteY7" fmla="*/ 424926 h 1699703"/>
                <a:gd name="connsiteX8" fmla="*/ 3957733 w 5931106"/>
                <a:gd name="connsiteY8" fmla="*/ 424926 h 1699703"/>
                <a:gd name="connsiteX9" fmla="*/ 4471504 w 5931106"/>
                <a:gd name="connsiteY9" fmla="*/ 424926 h 1699703"/>
                <a:gd name="connsiteX10" fmla="*/ 5081255 w 5931106"/>
                <a:gd name="connsiteY10" fmla="*/ 424926 h 1699703"/>
                <a:gd name="connsiteX11" fmla="*/ 5081255 w 5931106"/>
                <a:gd name="connsiteY11" fmla="*/ 0 h 1699703"/>
                <a:gd name="connsiteX12" fmla="*/ 5381536 w 5931106"/>
                <a:gd name="connsiteY12" fmla="*/ 300281 h 1699703"/>
                <a:gd name="connsiteX13" fmla="*/ 5656321 w 5931106"/>
                <a:gd name="connsiteY13" fmla="*/ 575067 h 1699703"/>
                <a:gd name="connsiteX14" fmla="*/ 5931106 w 5931106"/>
                <a:gd name="connsiteY14" fmla="*/ 849852 h 1699703"/>
                <a:gd name="connsiteX15" fmla="*/ 5639324 w 5931106"/>
                <a:gd name="connsiteY15" fmla="*/ 1141634 h 1699703"/>
                <a:gd name="connsiteX16" fmla="*/ 5339043 w 5931106"/>
                <a:gd name="connsiteY16" fmla="*/ 1441915 h 1699703"/>
                <a:gd name="connsiteX17" fmla="*/ 5081255 w 5931106"/>
                <a:gd name="connsiteY17" fmla="*/ 1699703 h 1699703"/>
                <a:gd name="connsiteX18" fmla="*/ 5081255 w 5931106"/>
                <a:gd name="connsiteY18" fmla="*/ 1274777 h 1699703"/>
                <a:gd name="connsiteX19" fmla="*/ 4618296 w 5931106"/>
                <a:gd name="connsiteY19" fmla="*/ 1274777 h 1699703"/>
                <a:gd name="connsiteX20" fmla="*/ 4155337 w 5931106"/>
                <a:gd name="connsiteY20" fmla="*/ 1274777 h 1699703"/>
                <a:gd name="connsiteX21" fmla="*/ 3692379 w 5931106"/>
                <a:gd name="connsiteY21" fmla="*/ 1274777 h 1699703"/>
                <a:gd name="connsiteX22" fmla="*/ 3229420 w 5931106"/>
                <a:gd name="connsiteY22" fmla="*/ 1274777 h 1699703"/>
                <a:gd name="connsiteX23" fmla="*/ 2715649 w 5931106"/>
                <a:gd name="connsiteY23" fmla="*/ 1274777 h 1699703"/>
                <a:gd name="connsiteX24" fmla="*/ 2201877 w 5931106"/>
                <a:gd name="connsiteY24" fmla="*/ 1274777 h 1699703"/>
                <a:gd name="connsiteX25" fmla="*/ 1738918 w 5931106"/>
                <a:gd name="connsiteY25" fmla="*/ 1274777 h 1699703"/>
                <a:gd name="connsiteX26" fmla="*/ 1326772 w 5931106"/>
                <a:gd name="connsiteY26" fmla="*/ 1274777 h 1699703"/>
                <a:gd name="connsiteX27" fmla="*/ 914626 w 5931106"/>
                <a:gd name="connsiteY27" fmla="*/ 1274777 h 1699703"/>
                <a:gd name="connsiteX28" fmla="*/ 0 w 5931106"/>
                <a:gd name="connsiteY28" fmla="*/ 1274777 h 1699703"/>
                <a:gd name="connsiteX29" fmla="*/ 0 w 5931106"/>
                <a:gd name="connsiteY29" fmla="*/ 841353 h 1699703"/>
                <a:gd name="connsiteX30" fmla="*/ 0 w 5931106"/>
                <a:gd name="connsiteY30" fmla="*/ 424926 h 1699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931106" h="1699703" fill="none" extrusionOk="0">
                  <a:moveTo>
                    <a:pt x="0" y="424926"/>
                  </a:moveTo>
                  <a:cubicBezTo>
                    <a:pt x="176300" y="398787"/>
                    <a:pt x="301038" y="467102"/>
                    <a:pt x="513771" y="424926"/>
                  </a:cubicBezTo>
                  <a:cubicBezTo>
                    <a:pt x="726504" y="382750"/>
                    <a:pt x="871804" y="474620"/>
                    <a:pt x="976730" y="424926"/>
                  </a:cubicBezTo>
                  <a:cubicBezTo>
                    <a:pt x="1081656" y="375232"/>
                    <a:pt x="1326103" y="452091"/>
                    <a:pt x="1541314" y="424926"/>
                  </a:cubicBezTo>
                  <a:cubicBezTo>
                    <a:pt x="1756525" y="397761"/>
                    <a:pt x="1833434" y="441213"/>
                    <a:pt x="1953460" y="424926"/>
                  </a:cubicBezTo>
                  <a:cubicBezTo>
                    <a:pt x="2073486" y="408639"/>
                    <a:pt x="2224224" y="463084"/>
                    <a:pt x="2365606" y="424926"/>
                  </a:cubicBezTo>
                  <a:cubicBezTo>
                    <a:pt x="2506988" y="386768"/>
                    <a:pt x="2627371" y="441296"/>
                    <a:pt x="2777753" y="424926"/>
                  </a:cubicBezTo>
                  <a:cubicBezTo>
                    <a:pt x="2928135" y="408556"/>
                    <a:pt x="3081126" y="464722"/>
                    <a:pt x="3342337" y="424926"/>
                  </a:cubicBezTo>
                  <a:cubicBezTo>
                    <a:pt x="3603548" y="385130"/>
                    <a:pt x="3680175" y="444189"/>
                    <a:pt x="3957733" y="424926"/>
                  </a:cubicBezTo>
                  <a:cubicBezTo>
                    <a:pt x="4235291" y="405663"/>
                    <a:pt x="4261132" y="461561"/>
                    <a:pt x="4471504" y="424926"/>
                  </a:cubicBezTo>
                  <a:cubicBezTo>
                    <a:pt x="4681876" y="388291"/>
                    <a:pt x="4958052" y="458093"/>
                    <a:pt x="5081255" y="424926"/>
                  </a:cubicBezTo>
                  <a:cubicBezTo>
                    <a:pt x="5075525" y="248691"/>
                    <a:pt x="5106354" y="171751"/>
                    <a:pt x="5081255" y="0"/>
                  </a:cubicBezTo>
                  <a:cubicBezTo>
                    <a:pt x="5227786" y="86194"/>
                    <a:pt x="5267511" y="200700"/>
                    <a:pt x="5381536" y="300281"/>
                  </a:cubicBezTo>
                  <a:cubicBezTo>
                    <a:pt x="5495561" y="399862"/>
                    <a:pt x="5519205" y="439018"/>
                    <a:pt x="5656321" y="575067"/>
                  </a:cubicBezTo>
                  <a:cubicBezTo>
                    <a:pt x="5793438" y="711116"/>
                    <a:pt x="5830905" y="768308"/>
                    <a:pt x="5931106" y="849852"/>
                  </a:cubicBezTo>
                  <a:cubicBezTo>
                    <a:pt x="5806511" y="997223"/>
                    <a:pt x="5723542" y="1047411"/>
                    <a:pt x="5639324" y="1141634"/>
                  </a:cubicBezTo>
                  <a:cubicBezTo>
                    <a:pt x="5555106" y="1235857"/>
                    <a:pt x="5449260" y="1270557"/>
                    <a:pt x="5339043" y="1441915"/>
                  </a:cubicBezTo>
                  <a:cubicBezTo>
                    <a:pt x="5228826" y="1613273"/>
                    <a:pt x="5203695" y="1566742"/>
                    <a:pt x="5081255" y="1699703"/>
                  </a:cubicBezTo>
                  <a:cubicBezTo>
                    <a:pt x="5047443" y="1520315"/>
                    <a:pt x="5100233" y="1435741"/>
                    <a:pt x="5081255" y="1274777"/>
                  </a:cubicBezTo>
                  <a:cubicBezTo>
                    <a:pt x="4985225" y="1315782"/>
                    <a:pt x="4812288" y="1258993"/>
                    <a:pt x="4618296" y="1274777"/>
                  </a:cubicBezTo>
                  <a:cubicBezTo>
                    <a:pt x="4424304" y="1290561"/>
                    <a:pt x="4317463" y="1274737"/>
                    <a:pt x="4155337" y="1274777"/>
                  </a:cubicBezTo>
                  <a:cubicBezTo>
                    <a:pt x="3993211" y="1274817"/>
                    <a:pt x="3917841" y="1234180"/>
                    <a:pt x="3692379" y="1274777"/>
                  </a:cubicBezTo>
                  <a:cubicBezTo>
                    <a:pt x="3466917" y="1315374"/>
                    <a:pt x="3327357" y="1237803"/>
                    <a:pt x="3229420" y="1274777"/>
                  </a:cubicBezTo>
                  <a:cubicBezTo>
                    <a:pt x="3131483" y="1311751"/>
                    <a:pt x="2927166" y="1257347"/>
                    <a:pt x="2715649" y="1274777"/>
                  </a:cubicBezTo>
                  <a:cubicBezTo>
                    <a:pt x="2504132" y="1292207"/>
                    <a:pt x="2349683" y="1256080"/>
                    <a:pt x="2201877" y="1274777"/>
                  </a:cubicBezTo>
                  <a:cubicBezTo>
                    <a:pt x="2054071" y="1293474"/>
                    <a:pt x="1954448" y="1240435"/>
                    <a:pt x="1738918" y="1274777"/>
                  </a:cubicBezTo>
                  <a:cubicBezTo>
                    <a:pt x="1523388" y="1309119"/>
                    <a:pt x="1431171" y="1259464"/>
                    <a:pt x="1326772" y="1274777"/>
                  </a:cubicBezTo>
                  <a:cubicBezTo>
                    <a:pt x="1222373" y="1290090"/>
                    <a:pt x="1066805" y="1248298"/>
                    <a:pt x="914626" y="1274777"/>
                  </a:cubicBezTo>
                  <a:cubicBezTo>
                    <a:pt x="762447" y="1301256"/>
                    <a:pt x="411569" y="1167444"/>
                    <a:pt x="0" y="1274777"/>
                  </a:cubicBezTo>
                  <a:cubicBezTo>
                    <a:pt x="-23828" y="1123451"/>
                    <a:pt x="26380" y="945517"/>
                    <a:pt x="0" y="841353"/>
                  </a:cubicBezTo>
                  <a:cubicBezTo>
                    <a:pt x="-26380" y="737189"/>
                    <a:pt x="3709" y="539964"/>
                    <a:pt x="0" y="424926"/>
                  </a:cubicBezTo>
                  <a:close/>
                </a:path>
                <a:path w="5931106" h="1699703" stroke="0" extrusionOk="0">
                  <a:moveTo>
                    <a:pt x="0" y="424926"/>
                  </a:moveTo>
                  <a:cubicBezTo>
                    <a:pt x="165499" y="391993"/>
                    <a:pt x="304480" y="447631"/>
                    <a:pt x="412146" y="424926"/>
                  </a:cubicBezTo>
                  <a:cubicBezTo>
                    <a:pt x="519812" y="402221"/>
                    <a:pt x="626343" y="464642"/>
                    <a:pt x="824292" y="424926"/>
                  </a:cubicBezTo>
                  <a:cubicBezTo>
                    <a:pt x="1022241" y="385210"/>
                    <a:pt x="1213638" y="454897"/>
                    <a:pt x="1490501" y="424926"/>
                  </a:cubicBezTo>
                  <a:cubicBezTo>
                    <a:pt x="1767364" y="394955"/>
                    <a:pt x="1858070" y="433346"/>
                    <a:pt x="2156710" y="424926"/>
                  </a:cubicBezTo>
                  <a:cubicBezTo>
                    <a:pt x="2455350" y="416506"/>
                    <a:pt x="2413776" y="456357"/>
                    <a:pt x="2568857" y="424926"/>
                  </a:cubicBezTo>
                  <a:cubicBezTo>
                    <a:pt x="2723938" y="393495"/>
                    <a:pt x="3019949" y="479242"/>
                    <a:pt x="3133441" y="424926"/>
                  </a:cubicBezTo>
                  <a:cubicBezTo>
                    <a:pt x="3246933" y="370610"/>
                    <a:pt x="3430627" y="480651"/>
                    <a:pt x="3647212" y="424926"/>
                  </a:cubicBezTo>
                  <a:cubicBezTo>
                    <a:pt x="3863797" y="369201"/>
                    <a:pt x="3993657" y="458275"/>
                    <a:pt x="4160983" y="424926"/>
                  </a:cubicBezTo>
                  <a:cubicBezTo>
                    <a:pt x="4328309" y="391577"/>
                    <a:pt x="4445765" y="460342"/>
                    <a:pt x="4573130" y="424926"/>
                  </a:cubicBezTo>
                  <a:cubicBezTo>
                    <a:pt x="4700495" y="389510"/>
                    <a:pt x="4933101" y="481960"/>
                    <a:pt x="5081255" y="424926"/>
                  </a:cubicBezTo>
                  <a:cubicBezTo>
                    <a:pt x="5037527" y="221247"/>
                    <a:pt x="5110245" y="155882"/>
                    <a:pt x="5081255" y="0"/>
                  </a:cubicBezTo>
                  <a:cubicBezTo>
                    <a:pt x="5203829" y="120045"/>
                    <a:pt x="5204352" y="145790"/>
                    <a:pt x="5339043" y="257788"/>
                  </a:cubicBezTo>
                  <a:cubicBezTo>
                    <a:pt x="5473734" y="369786"/>
                    <a:pt x="5499066" y="485176"/>
                    <a:pt x="5639324" y="558069"/>
                  </a:cubicBezTo>
                  <a:cubicBezTo>
                    <a:pt x="5779582" y="630962"/>
                    <a:pt x="5811638" y="785606"/>
                    <a:pt x="5931106" y="849852"/>
                  </a:cubicBezTo>
                  <a:cubicBezTo>
                    <a:pt x="5900444" y="942173"/>
                    <a:pt x="5754030" y="1000852"/>
                    <a:pt x="5639324" y="1141634"/>
                  </a:cubicBezTo>
                  <a:cubicBezTo>
                    <a:pt x="5524618" y="1282416"/>
                    <a:pt x="5442038" y="1304072"/>
                    <a:pt x="5381536" y="1399422"/>
                  </a:cubicBezTo>
                  <a:cubicBezTo>
                    <a:pt x="5321034" y="1494772"/>
                    <a:pt x="5208797" y="1537916"/>
                    <a:pt x="5081255" y="1699703"/>
                  </a:cubicBezTo>
                  <a:cubicBezTo>
                    <a:pt x="5060071" y="1609287"/>
                    <a:pt x="5119626" y="1481465"/>
                    <a:pt x="5081255" y="1274777"/>
                  </a:cubicBezTo>
                  <a:cubicBezTo>
                    <a:pt x="4876844" y="1306500"/>
                    <a:pt x="4800911" y="1238555"/>
                    <a:pt x="4618296" y="1274777"/>
                  </a:cubicBezTo>
                  <a:cubicBezTo>
                    <a:pt x="4435681" y="1310999"/>
                    <a:pt x="4281938" y="1230649"/>
                    <a:pt x="4002900" y="1274777"/>
                  </a:cubicBezTo>
                  <a:cubicBezTo>
                    <a:pt x="3723862" y="1318905"/>
                    <a:pt x="3589553" y="1205270"/>
                    <a:pt x="3387503" y="1274777"/>
                  </a:cubicBezTo>
                  <a:cubicBezTo>
                    <a:pt x="3185453" y="1344284"/>
                    <a:pt x="3104192" y="1241200"/>
                    <a:pt x="2975357" y="1274777"/>
                  </a:cubicBezTo>
                  <a:cubicBezTo>
                    <a:pt x="2846522" y="1308354"/>
                    <a:pt x="2595606" y="1243259"/>
                    <a:pt x="2410773" y="1274777"/>
                  </a:cubicBezTo>
                  <a:cubicBezTo>
                    <a:pt x="2225940" y="1306295"/>
                    <a:pt x="2086764" y="1240771"/>
                    <a:pt x="1998627" y="1274777"/>
                  </a:cubicBezTo>
                  <a:cubicBezTo>
                    <a:pt x="1910490" y="1308783"/>
                    <a:pt x="1585017" y="1212999"/>
                    <a:pt x="1383231" y="1274777"/>
                  </a:cubicBezTo>
                  <a:cubicBezTo>
                    <a:pt x="1181445" y="1336555"/>
                    <a:pt x="976620" y="1268145"/>
                    <a:pt x="869459" y="1274777"/>
                  </a:cubicBezTo>
                  <a:cubicBezTo>
                    <a:pt x="762298" y="1281409"/>
                    <a:pt x="281363" y="1193546"/>
                    <a:pt x="0" y="1274777"/>
                  </a:cubicBezTo>
                  <a:cubicBezTo>
                    <a:pt x="-28197" y="1133056"/>
                    <a:pt x="17301" y="1036320"/>
                    <a:pt x="0" y="841353"/>
                  </a:cubicBezTo>
                  <a:cubicBezTo>
                    <a:pt x="-17301" y="646386"/>
                    <a:pt x="32392" y="629656"/>
                    <a:pt x="0" y="424926"/>
                  </a:cubicBezTo>
                  <a:close/>
                </a:path>
              </a:pathLst>
            </a:custGeom>
            <a:solidFill>
              <a:srgbClr val="FFC000"/>
            </a:solidFill>
            <a:ln>
              <a:extLst>
                <a:ext uri="{C807C97D-BFC1-408E-A445-0C87EB9F89A2}">
                  <ask:lineSketchStyleProps xmlns:ask="http://schemas.microsoft.com/office/drawing/2018/sketchyshapes" sd="2943108336">
                    <a:prstGeom prst="rightArrow">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微软雅黑"/>
                <a:cs typeface="+mn-cs"/>
              </a:endParaRPr>
            </a:p>
          </p:txBody>
        </p:sp>
        <p:sp>
          <p:nvSpPr>
            <p:cNvPr id="8" name="TextBox 7">
              <a:extLst>
                <a:ext uri="{FF2B5EF4-FFF2-40B4-BE49-F238E27FC236}">
                  <a16:creationId xmlns:a16="http://schemas.microsoft.com/office/drawing/2014/main" id="{0C3A2642-06ED-4D2E-A57C-27EF43A6F4CB}"/>
                </a:ext>
              </a:extLst>
            </p:cNvPr>
            <p:cNvSpPr txBox="1"/>
            <p:nvPr/>
          </p:nvSpPr>
          <p:spPr>
            <a:xfrm>
              <a:off x="2946400" y="980252"/>
              <a:ext cx="4938353" cy="682245"/>
            </a:xfrm>
            <a:prstGeom prst="rect">
              <a:avLst/>
            </a:prstGeom>
            <a:noFill/>
          </p:spPr>
          <p:txBody>
            <a:bodyPr wrap="square" rtlCol="0">
              <a:spAutoFit/>
            </a:bodyPr>
            <a:lstStyle/>
            <a:p>
              <a:pPr algn="ctr"/>
              <a:r>
                <a:rPr lang="en-US" sz="3400" b="1" dirty="0" err="1">
                  <a:solidFill>
                    <a:schemeClr val="bg1"/>
                  </a:solidFill>
                </a:rPr>
                <a:t>Những</a:t>
              </a:r>
              <a:r>
                <a:rPr lang="en-US" sz="3400" b="1" dirty="0">
                  <a:solidFill>
                    <a:schemeClr val="bg1"/>
                  </a:solidFill>
                </a:rPr>
                <a:t> </a:t>
              </a:r>
              <a:r>
                <a:rPr lang="en-US" sz="3400" b="1" dirty="0" err="1">
                  <a:solidFill>
                    <a:schemeClr val="bg1"/>
                  </a:solidFill>
                </a:rPr>
                <a:t>biểu</a:t>
              </a:r>
              <a:r>
                <a:rPr lang="en-US" sz="3400" b="1" dirty="0">
                  <a:solidFill>
                    <a:schemeClr val="bg1"/>
                  </a:solidFill>
                </a:rPr>
                <a:t> </a:t>
              </a:r>
              <a:r>
                <a:rPr lang="en-US" sz="3400" b="1" dirty="0" err="1">
                  <a:solidFill>
                    <a:schemeClr val="bg1"/>
                  </a:solidFill>
                </a:rPr>
                <a:t>hiện</a:t>
              </a:r>
              <a:r>
                <a:rPr lang="en-US" sz="3400" b="1" dirty="0">
                  <a:solidFill>
                    <a:schemeClr val="bg1"/>
                  </a:solidFill>
                </a:rPr>
                <a:t> </a:t>
              </a:r>
              <a:r>
                <a:rPr lang="en-US" sz="3400" b="1" dirty="0" err="1">
                  <a:solidFill>
                    <a:schemeClr val="bg1"/>
                  </a:solidFill>
                </a:rPr>
                <a:t>khác</a:t>
              </a:r>
              <a:r>
                <a:rPr lang="en-US" sz="3400" b="1" dirty="0">
                  <a:solidFill>
                    <a:schemeClr val="bg1"/>
                  </a:solidFill>
                </a:rPr>
                <a:t> </a:t>
              </a:r>
              <a:r>
                <a:rPr lang="en-US" sz="3400" b="1" dirty="0" err="1">
                  <a:solidFill>
                    <a:schemeClr val="bg1"/>
                  </a:solidFill>
                </a:rPr>
                <a:t>của</a:t>
              </a:r>
              <a:r>
                <a:rPr lang="en-US" sz="3400" b="1" dirty="0">
                  <a:solidFill>
                    <a:schemeClr val="bg1"/>
                  </a:solidFill>
                </a:rPr>
                <a:t> </a:t>
              </a:r>
              <a:r>
                <a:rPr lang="en-US" sz="3400" b="1" dirty="0" err="1">
                  <a:solidFill>
                    <a:schemeClr val="bg1"/>
                  </a:solidFill>
                </a:rPr>
                <a:t>việc</a:t>
              </a:r>
              <a:r>
                <a:rPr lang="en-US" sz="3400" b="1" dirty="0">
                  <a:solidFill>
                    <a:schemeClr val="bg1"/>
                  </a:solidFill>
                </a:rPr>
                <a:t> ham </a:t>
              </a:r>
              <a:r>
                <a:rPr lang="en-US" sz="3400" b="1" dirty="0" err="1">
                  <a:solidFill>
                    <a:schemeClr val="bg1"/>
                  </a:solidFill>
                </a:rPr>
                <a:t>học</a:t>
              </a:r>
              <a:r>
                <a:rPr lang="en-US" sz="3400" b="1" dirty="0">
                  <a:solidFill>
                    <a:schemeClr val="bg1"/>
                  </a:solidFill>
                </a:rPr>
                <a:t> </a:t>
              </a:r>
              <a:r>
                <a:rPr lang="en-US" sz="3400" b="1" dirty="0" err="1">
                  <a:solidFill>
                    <a:schemeClr val="bg1"/>
                  </a:solidFill>
                </a:rPr>
                <a:t>hỏi</a:t>
              </a:r>
              <a:r>
                <a:rPr lang="en-US" sz="3400" b="1" dirty="0">
                  <a:solidFill>
                    <a:schemeClr val="bg1"/>
                  </a:solidFill>
                </a:rPr>
                <a:t> </a:t>
              </a:r>
            </a:p>
          </p:txBody>
        </p:sp>
      </p:grpSp>
      <p:grpSp>
        <p:nvGrpSpPr>
          <p:cNvPr id="14" name="Group 13">
            <a:extLst>
              <a:ext uri="{FF2B5EF4-FFF2-40B4-BE49-F238E27FC236}">
                <a16:creationId xmlns:a16="http://schemas.microsoft.com/office/drawing/2014/main" id="{7EDC7B76-1C46-484A-BDA1-1ECA319F14D5}"/>
              </a:ext>
            </a:extLst>
          </p:cNvPr>
          <p:cNvGrpSpPr/>
          <p:nvPr/>
        </p:nvGrpSpPr>
        <p:grpSpPr>
          <a:xfrm>
            <a:off x="1983122" y="2618864"/>
            <a:ext cx="7264206" cy="1527028"/>
            <a:chOff x="1557867" y="4109156"/>
            <a:chExt cx="3770489" cy="1527028"/>
          </a:xfrm>
        </p:grpSpPr>
        <p:grpSp>
          <p:nvGrpSpPr>
            <p:cNvPr id="28" name="Group 27">
              <a:extLst>
                <a:ext uri="{FF2B5EF4-FFF2-40B4-BE49-F238E27FC236}">
                  <a16:creationId xmlns:a16="http://schemas.microsoft.com/office/drawing/2014/main" id="{C56E3E25-F68D-42B1-8D1B-DB99B933DBC2}"/>
                </a:ext>
              </a:extLst>
            </p:cNvPr>
            <p:cNvGrpSpPr/>
            <p:nvPr/>
          </p:nvGrpSpPr>
          <p:grpSpPr>
            <a:xfrm>
              <a:off x="1557867" y="4109156"/>
              <a:ext cx="3770489" cy="1527028"/>
              <a:chOff x="1557867" y="4109156"/>
              <a:chExt cx="3770489" cy="1527028"/>
            </a:xfrm>
          </p:grpSpPr>
          <p:sp>
            <p:nvSpPr>
              <p:cNvPr id="29" name="Speech Bubble: Rectangle with Corners Rounded 28">
                <a:extLst>
                  <a:ext uri="{FF2B5EF4-FFF2-40B4-BE49-F238E27FC236}">
                    <a16:creationId xmlns:a16="http://schemas.microsoft.com/office/drawing/2014/main" id="{023FE22F-9094-425C-91CB-34BC724BFC88}"/>
                  </a:ext>
                </a:extLst>
              </p:cNvPr>
              <p:cNvSpPr/>
              <p:nvPr/>
            </p:nvSpPr>
            <p:spPr>
              <a:xfrm>
                <a:off x="1557867" y="4109156"/>
                <a:ext cx="3770489" cy="1527028"/>
              </a:xfrm>
              <a:custGeom>
                <a:avLst/>
                <a:gdLst>
                  <a:gd name="connsiteX0" fmla="*/ 0 w 3770489"/>
                  <a:gd name="connsiteY0" fmla="*/ 254510 h 1527028"/>
                  <a:gd name="connsiteX1" fmla="*/ 254510 w 3770489"/>
                  <a:gd name="connsiteY1" fmla="*/ 0 h 1527028"/>
                  <a:gd name="connsiteX2" fmla="*/ 628415 w 3770489"/>
                  <a:gd name="connsiteY2" fmla="*/ 0 h 1527028"/>
                  <a:gd name="connsiteX3" fmla="*/ 1621612 w 3770489"/>
                  <a:gd name="connsiteY3" fmla="*/ -411290 h 1527028"/>
                  <a:gd name="connsiteX4" fmla="*/ 1571037 w 3770489"/>
                  <a:gd name="connsiteY4" fmla="*/ 0 h 1527028"/>
                  <a:gd name="connsiteX5" fmla="*/ 3515979 w 3770489"/>
                  <a:gd name="connsiteY5" fmla="*/ 0 h 1527028"/>
                  <a:gd name="connsiteX6" fmla="*/ 3770489 w 3770489"/>
                  <a:gd name="connsiteY6" fmla="*/ 254510 h 1527028"/>
                  <a:gd name="connsiteX7" fmla="*/ 3770489 w 3770489"/>
                  <a:gd name="connsiteY7" fmla="*/ 254505 h 1527028"/>
                  <a:gd name="connsiteX8" fmla="*/ 3770489 w 3770489"/>
                  <a:gd name="connsiteY8" fmla="*/ 254505 h 1527028"/>
                  <a:gd name="connsiteX9" fmla="*/ 3770489 w 3770489"/>
                  <a:gd name="connsiteY9" fmla="*/ 636262 h 1527028"/>
                  <a:gd name="connsiteX10" fmla="*/ 3770489 w 3770489"/>
                  <a:gd name="connsiteY10" fmla="*/ 1272518 h 1527028"/>
                  <a:gd name="connsiteX11" fmla="*/ 3515979 w 3770489"/>
                  <a:gd name="connsiteY11" fmla="*/ 1527028 h 1527028"/>
                  <a:gd name="connsiteX12" fmla="*/ 1571037 w 3770489"/>
                  <a:gd name="connsiteY12" fmla="*/ 1527028 h 1527028"/>
                  <a:gd name="connsiteX13" fmla="*/ 628415 w 3770489"/>
                  <a:gd name="connsiteY13" fmla="*/ 1527028 h 1527028"/>
                  <a:gd name="connsiteX14" fmla="*/ 628415 w 3770489"/>
                  <a:gd name="connsiteY14" fmla="*/ 1527028 h 1527028"/>
                  <a:gd name="connsiteX15" fmla="*/ 254510 w 3770489"/>
                  <a:gd name="connsiteY15" fmla="*/ 1527028 h 1527028"/>
                  <a:gd name="connsiteX16" fmla="*/ 0 w 3770489"/>
                  <a:gd name="connsiteY16" fmla="*/ 1272518 h 1527028"/>
                  <a:gd name="connsiteX17" fmla="*/ 0 w 3770489"/>
                  <a:gd name="connsiteY17" fmla="*/ 636262 h 1527028"/>
                  <a:gd name="connsiteX18" fmla="*/ 0 w 3770489"/>
                  <a:gd name="connsiteY18" fmla="*/ 254505 h 1527028"/>
                  <a:gd name="connsiteX19" fmla="*/ 0 w 3770489"/>
                  <a:gd name="connsiteY19" fmla="*/ 254505 h 1527028"/>
                  <a:gd name="connsiteX20" fmla="*/ 0 w 3770489"/>
                  <a:gd name="connsiteY20" fmla="*/ 254510 h 1527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770489" h="1527028" fill="none" extrusionOk="0">
                    <a:moveTo>
                      <a:pt x="0" y="254510"/>
                    </a:moveTo>
                    <a:cubicBezTo>
                      <a:pt x="8403" y="118496"/>
                      <a:pt x="111129" y="1134"/>
                      <a:pt x="254510" y="0"/>
                    </a:cubicBezTo>
                    <a:cubicBezTo>
                      <a:pt x="381849" y="-29542"/>
                      <a:pt x="451523" y="18957"/>
                      <a:pt x="628415" y="0"/>
                    </a:cubicBezTo>
                    <a:cubicBezTo>
                      <a:pt x="1049568" y="-270722"/>
                      <a:pt x="1228029" y="-331368"/>
                      <a:pt x="1621612" y="-411290"/>
                    </a:cubicBezTo>
                    <a:cubicBezTo>
                      <a:pt x="1578247" y="-292295"/>
                      <a:pt x="1557675" y="-144066"/>
                      <a:pt x="1571037" y="0"/>
                    </a:cubicBezTo>
                    <a:cubicBezTo>
                      <a:pt x="2075593" y="-95567"/>
                      <a:pt x="2787682" y="-3505"/>
                      <a:pt x="3515979" y="0"/>
                    </a:cubicBezTo>
                    <a:cubicBezTo>
                      <a:pt x="3683959" y="-3860"/>
                      <a:pt x="3777209" y="104979"/>
                      <a:pt x="3770489" y="254510"/>
                    </a:cubicBezTo>
                    <a:lnTo>
                      <a:pt x="3770489" y="254505"/>
                    </a:lnTo>
                    <a:lnTo>
                      <a:pt x="3770489" y="254505"/>
                    </a:lnTo>
                    <a:cubicBezTo>
                      <a:pt x="3783149" y="342879"/>
                      <a:pt x="3754441" y="529789"/>
                      <a:pt x="3770489" y="636262"/>
                    </a:cubicBezTo>
                    <a:cubicBezTo>
                      <a:pt x="3811626" y="821081"/>
                      <a:pt x="3716064" y="1025854"/>
                      <a:pt x="3770489" y="1272518"/>
                    </a:cubicBezTo>
                    <a:cubicBezTo>
                      <a:pt x="3769240" y="1418714"/>
                      <a:pt x="3663362" y="1543073"/>
                      <a:pt x="3515979" y="1527028"/>
                    </a:cubicBezTo>
                    <a:cubicBezTo>
                      <a:pt x="2745945" y="1576727"/>
                      <a:pt x="1915624" y="1502300"/>
                      <a:pt x="1571037" y="1527028"/>
                    </a:cubicBezTo>
                    <a:cubicBezTo>
                      <a:pt x="1462364" y="1456120"/>
                      <a:pt x="1031162" y="1529937"/>
                      <a:pt x="628415" y="1527028"/>
                    </a:cubicBezTo>
                    <a:lnTo>
                      <a:pt x="628415" y="1527028"/>
                    </a:lnTo>
                    <a:cubicBezTo>
                      <a:pt x="555813" y="1545126"/>
                      <a:pt x="436739" y="1536708"/>
                      <a:pt x="254510" y="1527028"/>
                    </a:cubicBezTo>
                    <a:cubicBezTo>
                      <a:pt x="112659" y="1545112"/>
                      <a:pt x="-8195" y="1421900"/>
                      <a:pt x="0" y="1272518"/>
                    </a:cubicBezTo>
                    <a:cubicBezTo>
                      <a:pt x="-47427" y="1173418"/>
                      <a:pt x="-51121" y="896706"/>
                      <a:pt x="0" y="636262"/>
                    </a:cubicBezTo>
                    <a:cubicBezTo>
                      <a:pt x="-32397" y="544547"/>
                      <a:pt x="-5176" y="361331"/>
                      <a:pt x="0" y="254505"/>
                    </a:cubicBezTo>
                    <a:lnTo>
                      <a:pt x="0" y="254505"/>
                    </a:lnTo>
                    <a:lnTo>
                      <a:pt x="0" y="254510"/>
                    </a:lnTo>
                    <a:close/>
                  </a:path>
                  <a:path w="3770489" h="1527028" stroke="0" extrusionOk="0">
                    <a:moveTo>
                      <a:pt x="0" y="254510"/>
                    </a:moveTo>
                    <a:cubicBezTo>
                      <a:pt x="-5595" y="123516"/>
                      <a:pt x="119594" y="-3819"/>
                      <a:pt x="254510" y="0"/>
                    </a:cubicBezTo>
                    <a:cubicBezTo>
                      <a:pt x="308640" y="3046"/>
                      <a:pt x="487412" y="27205"/>
                      <a:pt x="628415" y="0"/>
                    </a:cubicBezTo>
                    <a:cubicBezTo>
                      <a:pt x="762998" y="-21067"/>
                      <a:pt x="1134726" y="-247408"/>
                      <a:pt x="1621612" y="-411290"/>
                    </a:cubicBezTo>
                    <a:cubicBezTo>
                      <a:pt x="1576877" y="-342698"/>
                      <a:pt x="1620061" y="-147191"/>
                      <a:pt x="1571037" y="0"/>
                    </a:cubicBezTo>
                    <a:cubicBezTo>
                      <a:pt x="2432723" y="-37426"/>
                      <a:pt x="2792351" y="-143246"/>
                      <a:pt x="3515979" y="0"/>
                    </a:cubicBezTo>
                    <a:cubicBezTo>
                      <a:pt x="3657026" y="-16547"/>
                      <a:pt x="3768009" y="121355"/>
                      <a:pt x="3770489" y="254510"/>
                    </a:cubicBezTo>
                    <a:lnTo>
                      <a:pt x="3770489" y="254505"/>
                    </a:lnTo>
                    <a:lnTo>
                      <a:pt x="3770489" y="254505"/>
                    </a:lnTo>
                    <a:cubicBezTo>
                      <a:pt x="3769932" y="445048"/>
                      <a:pt x="3794839" y="532027"/>
                      <a:pt x="3770489" y="636262"/>
                    </a:cubicBezTo>
                    <a:cubicBezTo>
                      <a:pt x="3728858" y="723640"/>
                      <a:pt x="3754038" y="1178297"/>
                      <a:pt x="3770489" y="1272518"/>
                    </a:cubicBezTo>
                    <a:cubicBezTo>
                      <a:pt x="3771160" y="1407548"/>
                      <a:pt x="3664733" y="1526762"/>
                      <a:pt x="3515979" y="1527028"/>
                    </a:cubicBezTo>
                    <a:cubicBezTo>
                      <a:pt x="2970116" y="1357993"/>
                      <a:pt x="1933468" y="1580328"/>
                      <a:pt x="1571037" y="1527028"/>
                    </a:cubicBezTo>
                    <a:cubicBezTo>
                      <a:pt x="1256901" y="1591279"/>
                      <a:pt x="992883" y="1588325"/>
                      <a:pt x="628415" y="1527028"/>
                    </a:cubicBezTo>
                    <a:lnTo>
                      <a:pt x="628415" y="1527028"/>
                    </a:lnTo>
                    <a:cubicBezTo>
                      <a:pt x="512587" y="1543759"/>
                      <a:pt x="375581" y="1503465"/>
                      <a:pt x="254510" y="1527028"/>
                    </a:cubicBezTo>
                    <a:cubicBezTo>
                      <a:pt x="89650" y="1532432"/>
                      <a:pt x="18858" y="1398340"/>
                      <a:pt x="0" y="1272518"/>
                    </a:cubicBezTo>
                    <a:cubicBezTo>
                      <a:pt x="-5650" y="1060899"/>
                      <a:pt x="33667" y="811590"/>
                      <a:pt x="0" y="636262"/>
                    </a:cubicBezTo>
                    <a:cubicBezTo>
                      <a:pt x="10142" y="489734"/>
                      <a:pt x="-25314" y="353162"/>
                      <a:pt x="0" y="254505"/>
                    </a:cubicBezTo>
                    <a:lnTo>
                      <a:pt x="0" y="254505"/>
                    </a:lnTo>
                    <a:lnTo>
                      <a:pt x="0" y="254510"/>
                    </a:lnTo>
                    <a:close/>
                  </a:path>
                </a:pathLst>
              </a:custGeom>
              <a:solidFill>
                <a:schemeClr val="accent5">
                  <a:lumMod val="20000"/>
                  <a:lumOff val="80000"/>
                </a:schemeClr>
              </a:solidFill>
              <a:ln w="19050">
                <a:solidFill>
                  <a:schemeClr val="tx1"/>
                </a:solidFill>
                <a:extLst>
                  <a:ext uri="{C807C97D-BFC1-408E-A445-0C87EB9F89A2}">
                    <ask:lineSketchStyleProps xmlns:ask="http://schemas.microsoft.com/office/drawing/2018/sketchyshapes" sd="2842418190">
                      <a:prstGeom prst="wedgeRoundRectCallout">
                        <a:avLst>
                          <a:gd name="adj1" fmla="val -6992"/>
                          <a:gd name="adj2" fmla="val -76934"/>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a:ea typeface="微软雅黑"/>
                  <a:cs typeface="+mn-cs"/>
                </a:endParaRPr>
              </a:p>
            </p:txBody>
          </p:sp>
          <p:sp>
            <p:nvSpPr>
              <p:cNvPr id="30" name="Speech Bubble: Rectangle with Corners Rounded 29">
                <a:extLst>
                  <a:ext uri="{FF2B5EF4-FFF2-40B4-BE49-F238E27FC236}">
                    <a16:creationId xmlns:a16="http://schemas.microsoft.com/office/drawing/2014/main" id="{1A3249E0-8FA7-4D79-9142-448621DD94CF}"/>
                  </a:ext>
                </a:extLst>
              </p:cNvPr>
              <p:cNvSpPr/>
              <p:nvPr/>
            </p:nvSpPr>
            <p:spPr>
              <a:xfrm>
                <a:off x="1745995" y="4347009"/>
                <a:ext cx="3417469" cy="1048437"/>
              </a:xfrm>
              <a:custGeom>
                <a:avLst/>
                <a:gdLst>
                  <a:gd name="connsiteX0" fmla="*/ 0 w 3417469"/>
                  <a:gd name="connsiteY0" fmla="*/ 174743 h 1048437"/>
                  <a:gd name="connsiteX1" fmla="*/ 174743 w 3417469"/>
                  <a:gd name="connsiteY1" fmla="*/ 0 h 1048437"/>
                  <a:gd name="connsiteX2" fmla="*/ 569578 w 3417469"/>
                  <a:gd name="connsiteY2" fmla="*/ 0 h 1048437"/>
                  <a:gd name="connsiteX3" fmla="*/ 1131114 w 3417469"/>
                  <a:gd name="connsiteY3" fmla="*/ -327542 h 1048437"/>
                  <a:gd name="connsiteX4" fmla="*/ 1423945 w 3417469"/>
                  <a:gd name="connsiteY4" fmla="*/ 0 h 1048437"/>
                  <a:gd name="connsiteX5" fmla="*/ 3242726 w 3417469"/>
                  <a:gd name="connsiteY5" fmla="*/ 0 h 1048437"/>
                  <a:gd name="connsiteX6" fmla="*/ 3417469 w 3417469"/>
                  <a:gd name="connsiteY6" fmla="*/ 174743 h 1048437"/>
                  <a:gd name="connsiteX7" fmla="*/ 3417469 w 3417469"/>
                  <a:gd name="connsiteY7" fmla="*/ 174740 h 1048437"/>
                  <a:gd name="connsiteX8" fmla="*/ 3417469 w 3417469"/>
                  <a:gd name="connsiteY8" fmla="*/ 174740 h 1048437"/>
                  <a:gd name="connsiteX9" fmla="*/ 3417469 w 3417469"/>
                  <a:gd name="connsiteY9" fmla="*/ 436849 h 1048437"/>
                  <a:gd name="connsiteX10" fmla="*/ 3417469 w 3417469"/>
                  <a:gd name="connsiteY10" fmla="*/ 873694 h 1048437"/>
                  <a:gd name="connsiteX11" fmla="*/ 3242726 w 3417469"/>
                  <a:gd name="connsiteY11" fmla="*/ 1048437 h 1048437"/>
                  <a:gd name="connsiteX12" fmla="*/ 1423945 w 3417469"/>
                  <a:gd name="connsiteY12" fmla="*/ 1048437 h 1048437"/>
                  <a:gd name="connsiteX13" fmla="*/ 569578 w 3417469"/>
                  <a:gd name="connsiteY13" fmla="*/ 1048437 h 1048437"/>
                  <a:gd name="connsiteX14" fmla="*/ 569578 w 3417469"/>
                  <a:gd name="connsiteY14" fmla="*/ 1048437 h 1048437"/>
                  <a:gd name="connsiteX15" fmla="*/ 174743 w 3417469"/>
                  <a:gd name="connsiteY15" fmla="*/ 1048437 h 1048437"/>
                  <a:gd name="connsiteX16" fmla="*/ 0 w 3417469"/>
                  <a:gd name="connsiteY16" fmla="*/ 873694 h 1048437"/>
                  <a:gd name="connsiteX17" fmla="*/ 0 w 3417469"/>
                  <a:gd name="connsiteY17" fmla="*/ 436849 h 1048437"/>
                  <a:gd name="connsiteX18" fmla="*/ 0 w 3417469"/>
                  <a:gd name="connsiteY18" fmla="*/ 174740 h 1048437"/>
                  <a:gd name="connsiteX19" fmla="*/ 0 w 3417469"/>
                  <a:gd name="connsiteY19" fmla="*/ 174740 h 1048437"/>
                  <a:gd name="connsiteX20" fmla="*/ 0 w 3417469"/>
                  <a:gd name="connsiteY20" fmla="*/ 174743 h 1048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7469" h="1048437" fill="none" extrusionOk="0">
                    <a:moveTo>
                      <a:pt x="0" y="174743"/>
                    </a:moveTo>
                    <a:cubicBezTo>
                      <a:pt x="9838" y="83560"/>
                      <a:pt x="62158" y="6465"/>
                      <a:pt x="174743" y="0"/>
                    </a:cubicBezTo>
                    <a:cubicBezTo>
                      <a:pt x="298531" y="28563"/>
                      <a:pt x="478854" y="27443"/>
                      <a:pt x="569578" y="0"/>
                    </a:cubicBezTo>
                    <a:cubicBezTo>
                      <a:pt x="640909" y="-13632"/>
                      <a:pt x="1017489" y="-209892"/>
                      <a:pt x="1131114" y="-327542"/>
                    </a:cubicBezTo>
                    <a:cubicBezTo>
                      <a:pt x="1238910" y="-215217"/>
                      <a:pt x="1370749" y="-54487"/>
                      <a:pt x="1423945" y="0"/>
                    </a:cubicBezTo>
                    <a:cubicBezTo>
                      <a:pt x="1618690" y="25800"/>
                      <a:pt x="2567284" y="-32236"/>
                      <a:pt x="3242726" y="0"/>
                    </a:cubicBezTo>
                    <a:cubicBezTo>
                      <a:pt x="3354323" y="-2124"/>
                      <a:pt x="3421007" y="73513"/>
                      <a:pt x="3417469" y="174743"/>
                    </a:cubicBezTo>
                    <a:lnTo>
                      <a:pt x="3417469" y="174740"/>
                    </a:lnTo>
                    <a:lnTo>
                      <a:pt x="3417469" y="174740"/>
                    </a:lnTo>
                    <a:cubicBezTo>
                      <a:pt x="3433171" y="251589"/>
                      <a:pt x="3416661" y="333856"/>
                      <a:pt x="3417469" y="436849"/>
                    </a:cubicBezTo>
                    <a:cubicBezTo>
                      <a:pt x="3413719" y="637383"/>
                      <a:pt x="3400799" y="662914"/>
                      <a:pt x="3417469" y="873694"/>
                    </a:cubicBezTo>
                    <a:cubicBezTo>
                      <a:pt x="3416087" y="976436"/>
                      <a:pt x="3346514" y="1065561"/>
                      <a:pt x="3242726" y="1048437"/>
                    </a:cubicBezTo>
                    <a:cubicBezTo>
                      <a:pt x="2838540" y="1147839"/>
                      <a:pt x="2300419" y="1172228"/>
                      <a:pt x="1423945" y="1048437"/>
                    </a:cubicBezTo>
                    <a:cubicBezTo>
                      <a:pt x="1226134" y="1008323"/>
                      <a:pt x="740920" y="991492"/>
                      <a:pt x="569578" y="1048437"/>
                    </a:cubicBezTo>
                    <a:lnTo>
                      <a:pt x="569578" y="1048437"/>
                    </a:lnTo>
                    <a:cubicBezTo>
                      <a:pt x="389981" y="1075619"/>
                      <a:pt x="301395" y="1067932"/>
                      <a:pt x="174743" y="1048437"/>
                    </a:cubicBezTo>
                    <a:cubicBezTo>
                      <a:pt x="77962" y="1052260"/>
                      <a:pt x="-893" y="971163"/>
                      <a:pt x="0" y="873694"/>
                    </a:cubicBezTo>
                    <a:cubicBezTo>
                      <a:pt x="-37818" y="767462"/>
                      <a:pt x="10136" y="645301"/>
                      <a:pt x="0" y="436849"/>
                    </a:cubicBezTo>
                    <a:cubicBezTo>
                      <a:pt x="20742" y="387389"/>
                      <a:pt x="6780" y="244291"/>
                      <a:pt x="0" y="174740"/>
                    </a:cubicBezTo>
                    <a:lnTo>
                      <a:pt x="0" y="174740"/>
                    </a:lnTo>
                    <a:lnTo>
                      <a:pt x="0" y="174743"/>
                    </a:lnTo>
                    <a:close/>
                  </a:path>
                  <a:path w="3417469" h="1048437" stroke="0" extrusionOk="0">
                    <a:moveTo>
                      <a:pt x="0" y="174743"/>
                    </a:moveTo>
                    <a:cubicBezTo>
                      <a:pt x="-1314" y="80482"/>
                      <a:pt x="80964" y="-1845"/>
                      <a:pt x="174743" y="0"/>
                    </a:cubicBezTo>
                    <a:cubicBezTo>
                      <a:pt x="241993" y="-13429"/>
                      <a:pt x="479184" y="-14249"/>
                      <a:pt x="569578" y="0"/>
                    </a:cubicBezTo>
                    <a:cubicBezTo>
                      <a:pt x="720569" y="-155093"/>
                      <a:pt x="849782" y="-228787"/>
                      <a:pt x="1131114" y="-327542"/>
                    </a:cubicBezTo>
                    <a:cubicBezTo>
                      <a:pt x="1247474" y="-188422"/>
                      <a:pt x="1347438" y="-116325"/>
                      <a:pt x="1423945" y="0"/>
                    </a:cubicBezTo>
                    <a:cubicBezTo>
                      <a:pt x="2194199" y="-93196"/>
                      <a:pt x="3049290" y="-28026"/>
                      <a:pt x="3242726" y="0"/>
                    </a:cubicBezTo>
                    <a:cubicBezTo>
                      <a:pt x="3339301" y="-2288"/>
                      <a:pt x="3415294" y="84729"/>
                      <a:pt x="3417469" y="174743"/>
                    </a:cubicBezTo>
                    <a:lnTo>
                      <a:pt x="3417469" y="174740"/>
                    </a:lnTo>
                    <a:lnTo>
                      <a:pt x="3417469" y="174740"/>
                    </a:lnTo>
                    <a:cubicBezTo>
                      <a:pt x="3399604" y="246126"/>
                      <a:pt x="3424078" y="324671"/>
                      <a:pt x="3417469" y="436849"/>
                    </a:cubicBezTo>
                    <a:cubicBezTo>
                      <a:pt x="3389485" y="481535"/>
                      <a:pt x="3395105" y="795007"/>
                      <a:pt x="3417469" y="873694"/>
                    </a:cubicBezTo>
                    <a:cubicBezTo>
                      <a:pt x="3419534" y="953174"/>
                      <a:pt x="3342230" y="1048340"/>
                      <a:pt x="3242726" y="1048437"/>
                    </a:cubicBezTo>
                    <a:cubicBezTo>
                      <a:pt x="2431474" y="1012756"/>
                      <a:pt x="2317180" y="897490"/>
                      <a:pt x="1423945" y="1048437"/>
                    </a:cubicBezTo>
                    <a:cubicBezTo>
                      <a:pt x="1031059" y="1053439"/>
                      <a:pt x="884135" y="1123447"/>
                      <a:pt x="569578" y="1048437"/>
                    </a:cubicBezTo>
                    <a:lnTo>
                      <a:pt x="569578" y="1048437"/>
                    </a:lnTo>
                    <a:cubicBezTo>
                      <a:pt x="469954" y="1014787"/>
                      <a:pt x="340757" y="1078519"/>
                      <a:pt x="174743" y="1048437"/>
                    </a:cubicBezTo>
                    <a:cubicBezTo>
                      <a:pt x="74264" y="1049320"/>
                      <a:pt x="12508" y="960425"/>
                      <a:pt x="0" y="873694"/>
                    </a:cubicBezTo>
                    <a:cubicBezTo>
                      <a:pt x="3073" y="693309"/>
                      <a:pt x="38028" y="593629"/>
                      <a:pt x="0" y="436849"/>
                    </a:cubicBezTo>
                    <a:cubicBezTo>
                      <a:pt x="15984" y="307902"/>
                      <a:pt x="-9998" y="303653"/>
                      <a:pt x="0" y="174740"/>
                    </a:cubicBezTo>
                    <a:lnTo>
                      <a:pt x="0" y="174740"/>
                    </a:lnTo>
                    <a:lnTo>
                      <a:pt x="0" y="174743"/>
                    </a:lnTo>
                    <a:close/>
                  </a:path>
                </a:pathLst>
              </a:custGeom>
              <a:solidFill>
                <a:schemeClr val="bg1"/>
              </a:solidFill>
              <a:ln w="19050">
                <a:solidFill>
                  <a:schemeClr val="tx1"/>
                </a:solidFill>
                <a:extLst>
                  <a:ext uri="{C807C97D-BFC1-408E-A445-0C87EB9F89A2}">
                    <ask:lineSketchStyleProps xmlns:ask="http://schemas.microsoft.com/office/drawing/2018/sketchyshapes" sd="2842418190">
                      <a:prstGeom prst="wedgeRoundRectCallout">
                        <a:avLst>
                          <a:gd name="adj1" fmla="val -16902"/>
                          <a:gd name="adj2" fmla="val -81241"/>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a:ea typeface="微软雅黑"/>
                  <a:cs typeface="+mn-cs"/>
                </a:endParaRPr>
              </a:p>
            </p:txBody>
          </p:sp>
        </p:grpSp>
        <p:sp>
          <p:nvSpPr>
            <p:cNvPr id="31" name="文本框 18">
              <a:extLst>
                <a:ext uri="{FF2B5EF4-FFF2-40B4-BE49-F238E27FC236}">
                  <a16:creationId xmlns:a16="http://schemas.microsoft.com/office/drawing/2014/main" id="{BA55BFF4-0A0F-4D7E-B40E-9E66F76D4CE5}"/>
                </a:ext>
              </a:extLst>
            </p:cNvPr>
            <p:cNvSpPr txBox="1"/>
            <p:nvPr/>
          </p:nvSpPr>
          <p:spPr>
            <a:xfrm>
              <a:off x="1664446" y="4402279"/>
              <a:ext cx="3573362" cy="1077218"/>
            </a:xfrm>
            <a:prstGeom prst="rect">
              <a:avLst/>
            </a:prstGeom>
            <a:noFill/>
            <a:ln>
              <a:noFill/>
            </a:ln>
          </p:spPr>
          <p:txBody>
            <a:bodyPr wrap="square" rtlCol="0">
              <a:spAutoFit/>
            </a:bodyPr>
            <a:lstStyle/>
            <a:p>
              <a:pPr lvl="0" algn="ctr"/>
              <a:r>
                <a:rPr lang="en-US" altLang="zh-CN" sz="3200" dirty="0">
                  <a:solidFill>
                    <a:prstClr val="black"/>
                  </a:solidFill>
                  <a:latin typeface="Calibri" panose="020F0502020204030204" pitchFamily="34" charset="0"/>
                  <a:ea typeface="仓耳今楷05-6763 W05" panose="02020400000000000000" pitchFamily="18" charset="-122"/>
                  <a:cs typeface="Calibri" panose="020F0502020204030204" pitchFamily="34" charset="0"/>
                </a:rPr>
                <a:t>T</a:t>
              </a:r>
              <a:r>
                <a:rPr lang="vi-VN" altLang="zh-CN" sz="3200" dirty="0">
                  <a:solidFill>
                    <a:prstClr val="black"/>
                  </a:solidFill>
                  <a:latin typeface="Calibri" panose="020F0502020204030204" pitchFamily="34" charset="0"/>
                  <a:ea typeface="仓耳今楷05-6763 W05" panose="02020400000000000000" pitchFamily="18" charset="-122"/>
                  <a:cs typeface="Calibri" panose="020F0502020204030204" pitchFamily="34" charset="0"/>
                </a:rPr>
                <a:t>ìm hiểu trên các trang mạng về những kiến thức mà mình chưa biết</a:t>
              </a:r>
              <a:endParaRPr kumimoji="0" lang="zh-CN" altLang="en-US" sz="3200" b="0" i="0" u="none" strike="noStrike" kern="1200" cap="none" spc="0" normalizeH="0" baseline="0" noProof="0" dirty="0">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endParaRPr>
            </a:p>
          </p:txBody>
        </p:sp>
      </p:grpSp>
      <p:grpSp>
        <p:nvGrpSpPr>
          <p:cNvPr id="32" name="Group 31">
            <a:extLst>
              <a:ext uri="{FF2B5EF4-FFF2-40B4-BE49-F238E27FC236}">
                <a16:creationId xmlns:a16="http://schemas.microsoft.com/office/drawing/2014/main" id="{FDC36499-DEF0-475E-8CE2-236F14C38B76}"/>
              </a:ext>
            </a:extLst>
          </p:cNvPr>
          <p:cNvGrpSpPr/>
          <p:nvPr/>
        </p:nvGrpSpPr>
        <p:grpSpPr>
          <a:xfrm>
            <a:off x="2632416" y="4890083"/>
            <a:ext cx="6853550" cy="1527028"/>
            <a:chOff x="1557867" y="4109156"/>
            <a:chExt cx="3770489" cy="1527028"/>
          </a:xfrm>
        </p:grpSpPr>
        <p:grpSp>
          <p:nvGrpSpPr>
            <p:cNvPr id="33" name="Group 32">
              <a:extLst>
                <a:ext uri="{FF2B5EF4-FFF2-40B4-BE49-F238E27FC236}">
                  <a16:creationId xmlns:a16="http://schemas.microsoft.com/office/drawing/2014/main" id="{58B20BD4-F9BC-4ACE-9F99-FEA834D9D090}"/>
                </a:ext>
              </a:extLst>
            </p:cNvPr>
            <p:cNvGrpSpPr/>
            <p:nvPr/>
          </p:nvGrpSpPr>
          <p:grpSpPr>
            <a:xfrm>
              <a:off x="1557867" y="4109156"/>
              <a:ext cx="3770489" cy="1527028"/>
              <a:chOff x="1557867" y="4109156"/>
              <a:chExt cx="3770489" cy="1527028"/>
            </a:xfrm>
          </p:grpSpPr>
          <p:sp>
            <p:nvSpPr>
              <p:cNvPr id="35" name="Speech Bubble: Rectangle with Corners Rounded 34">
                <a:extLst>
                  <a:ext uri="{FF2B5EF4-FFF2-40B4-BE49-F238E27FC236}">
                    <a16:creationId xmlns:a16="http://schemas.microsoft.com/office/drawing/2014/main" id="{87477860-6D46-4F3A-AA18-BFFCF17A1420}"/>
                  </a:ext>
                </a:extLst>
              </p:cNvPr>
              <p:cNvSpPr/>
              <p:nvPr/>
            </p:nvSpPr>
            <p:spPr>
              <a:xfrm>
                <a:off x="1557867" y="4109156"/>
                <a:ext cx="3770489" cy="1527028"/>
              </a:xfrm>
              <a:custGeom>
                <a:avLst/>
                <a:gdLst>
                  <a:gd name="connsiteX0" fmla="*/ 0 w 3770489"/>
                  <a:gd name="connsiteY0" fmla="*/ 254510 h 1527028"/>
                  <a:gd name="connsiteX1" fmla="*/ 254510 w 3770489"/>
                  <a:gd name="connsiteY1" fmla="*/ 0 h 1527028"/>
                  <a:gd name="connsiteX2" fmla="*/ 628415 w 3770489"/>
                  <a:gd name="connsiteY2" fmla="*/ 0 h 1527028"/>
                  <a:gd name="connsiteX3" fmla="*/ 1621612 w 3770489"/>
                  <a:gd name="connsiteY3" fmla="*/ -411290 h 1527028"/>
                  <a:gd name="connsiteX4" fmla="*/ 1571037 w 3770489"/>
                  <a:gd name="connsiteY4" fmla="*/ 0 h 1527028"/>
                  <a:gd name="connsiteX5" fmla="*/ 3515979 w 3770489"/>
                  <a:gd name="connsiteY5" fmla="*/ 0 h 1527028"/>
                  <a:gd name="connsiteX6" fmla="*/ 3770489 w 3770489"/>
                  <a:gd name="connsiteY6" fmla="*/ 254510 h 1527028"/>
                  <a:gd name="connsiteX7" fmla="*/ 3770489 w 3770489"/>
                  <a:gd name="connsiteY7" fmla="*/ 254505 h 1527028"/>
                  <a:gd name="connsiteX8" fmla="*/ 3770489 w 3770489"/>
                  <a:gd name="connsiteY8" fmla="*/ 254505 h 1527028"/>
                  <a:gd name="connsiteX9" fmla="*/ 3770489 w 3770489"/>
                  <a:gd name="connsiteY9" fmla="*/ 636262 h 1527028"/>
                  <a:gd name="connsiteX10" fmla="*/ 3770489 w 3770489"/>
                  <a:gd name="connsiteY10" fmla="*/ 1272518 h 1527028"/>
                  <a:gd name="connsiteX11" fmla="*/ 3515979 w 3770489"/>
                  <a:gd name="connsiteY11" fmla="*/ 1527028 h 1527028"/>
                  <a:gd name="connsiteX12" fmla="*/ 1571037 w 3770489"/>
                  <a:gd name="connsiteY12" fmla="*/ 1527028 h 1527028"/>
                  <a:gd name="connsiteX13" fmla="*/ 628415 w 3770489"/>
                  <a:gd name="connsiteY13" fmla="*/ 1527028 h 1527028"/>
                  <a:gd name="connsiteX14" fmla="*/ 628415 w 3770489"/>
                  <a:gd name="connsiteY14" fmla="*/ 1527028 h 1527028"/>
                  <a:gd name="connsiteX15" fmla="*/ 254510 w 3770489"/>
                  <a:gd name="connsiteY15" fmla="*/ 1527028 h 1527028"/>
                  <a:gd name="connsiteX16" fmla="*/ 0 w 3770489"/>
                  <a:gd name="connsiteY16" fmla="*/ 1272518 h 1527028"/>
                  <a:gd name="connsiteX17" fmla="*/ 0 w 3770489"/>
                  <a:gd name="connsiteY17" fmla="*/ 636262 h 1527028"/>
                  <a:gd name="connsiteX18" fmla="*/ 0 w 3770489"/>
                  <a:gd name="connsiteY18" fmla="*/ 254505 h 1527028"/>
                  <a:gd name="connsiteX19" fmla="*/ 0 w 3770489"/>
                  <a:gd name="connsiteY19" fmla="*/ 254505 h 1527028"/>
                  <a:gd name="connsiteX20" fmla="*/ 0 w 3770489"/>
                  <a:gd name="connsiteY20" fmla="*/ 254510 h 1527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770489" h="1527028" fill="none" extrusionOk="0">
                    <a:moveTo>
                      <a:pt x="0" y="254510"/>
                    </a:moveTo>
                    <a:cubicBezTo>
                      <a:pt x="8403" y="118496"/>
                      <a:pt x="111129" y="1134"/>
                      <a:pt x="254510" y="0"/>
                    </a:cubicBezTo>
                    <a:cubicBezTo>
                      <a:pt x="381849" y="-29542"/>
                      <a:pt x="451523" y="18957"/>
                      <a:pt x="628415" y="0"/>
                    </a:cubicBezTo>
                    <a:cubicBezTo>
                      <a:pt x="1049568" y="-270722"/>
                      <a:pt x="1228029" y="-331368"/>
                      <a:pt x="1621612" y="-411290"/>
                    </a:cubicBezTo>
                    <a:cubicBezTo>
                      <a:pt x="1578247" y="-292295"/>
                      <a:pt x="1557675" y="-144066"/>
                      <a:pt x="1571037" y="0"/>
                    </a:cubicBezTo>
                    <a:cubicBezTo>
                      <a:pt x="2075593" y="-95567"/>
                      <a:pt x="2787682" y="-3505"/>
                      <a:pt x="3515979" y="0"/>
                    </a:cubicBezTo>
                    <a:cubicBezTo>
                      <a:pt x="3683959" y="-3860"/>
                      <a:pt x="3777209" y="104979"/>
                      <a:pt x="3770489" y="254510"/>
                    </a:cubicBezTo>
                    <a:lnTo>
                      <a:pt x="3770489" y="254505"/>
                    </a:lnTo>
                    <a:lnTo>
                      <a:pt x="3770489" y="254505"/>
                    </a:lnTo>
                    <a:cubicBezTo>
                      <a:pt x="3783149" y="342879"/>
                      <a:pt x="3754441" y="529789"/>
                      <a:pt x="3770489" y="636262"/>
                    </a:cubicBezTo>
                    <a:cubicBezTo>
                      <a:pt x="3811626" y="821081"/>
                      <a:pt x="3716064" y="1025854"/>
                      <a:pt x="3770489" y="1272518"/>
                    </a:cubicBezTo>
                    <a:cubicBezTo>
                      <a:pt x="3769240" y="1418714"/>
                      <a:pt x="3663362" y="1543073"/>
                      <a:pt x="3515979" y="1527028"/>
                    </a:cubicBezTo>
                    <a:cubicBezTo>
                      <a:pt x="2745945" y="1576727"/>
                      <a:pt x="1915624" y="1502300"/>
                      <a:pt x="1571037" y="1527028"/>
                    </a:cubicBezTo>
                    <a:cubicBezTo>
                      <a:pt x="1462364" y="1456120"/>
                      <a:pt x="1031162" y="1529937"/>
                      <a:pt x="628415" y="1527028"/>
                    </a:cubicBezTo>
                    <a:lnTo>
                      <a:pt x="628415" y="1527028"/>
                    </a:lnTo>
                    <a:cubicBezTo>
                      <a:pt x="555813" y="1545126"/>
                      <a:pt x="436739" y="1536708"/>
                      <a:pt x="254510" y="1527028"/>
                    </a:cubicBezTo>
                    <a:cubicBezTo>
                      <a:pt x="112659" y="1545112"/>
                      <a:pt x="-8195" y="1421900"/>
                      <a:pt x="0" y="1272518"/>
                    </a:cubicBezTo>
                    <a:cubicBezTo>
                      <a:pt x="-47427" y="1173418"/>
                      <a:pt x="-51121" y="896706"/>
                      <a:pt x="0" y="636262"/>
                    </a:cubicBezTo>
                    <a:cubicBezTo>
                      <a:pt x="-32397" y="544547"/>
                      <a:pt x="-5176" y="361331"/>
                      <a:pt x="0" y="254505"/>
                    </a:cubicBezTo>
                    <a:lnTo>
                      <a:pt x="0" y="254505"/>
                    </a:lnTo>
                    <a:lnTo>
                      <a:pt x="0" y="254510"/>
                    </a:lnTo>
                    <a:close/>
                  </a:path>
                  <a:path w="3770489" h="1527028" stroke="0" extrusionOk="0">
                    <a:moveTo>
                      <a:pt x="0" y="254510"/>
                    </a:moveTo>
                    <a:cubicBezTo>
                      <a:pt x="-5595" y="123516"/>
                      <a:pt x="119594" y="-3819"/>
                      <a:pt x="254510" y="0"/>
                    </a:cubicBezTo>
                    <a:cubicBezTo>
                      <a:pt x="308640" y="3046"/>
                      <a:pt x="487412" y="27205"/>
                      <a:pt x="628415" y="0"/>
                    </a:cubicBezTo>
                    <a:cubicBezTo>
                      <a:pt x="762998" y="-21067"/>
                      <a:pt x="1134726" y="-247408"/>
                      <a:pt x="1621612" y="-411290"/>
                    </a:cubicBezTo>
                    <a:cubicBezTo>
                      <a:pt x="1576877" y="-342698"/>
                      <a:pt x="1620061" y="-147191"/>
                      <a:pt x="1571037" y="0"/>
                    </a:cubicBezTo>
                    <a:cubicBezTo>
                      <a:pt x="2432723" y="-37426"/>
                      <a:pt x="2792351" y="-143246"/>
                      <a:pt x="3515979" y="0"/>
                    </a:cubicBezTo>
                    <a:cubicBezTo>
                      <a:pt x="3657026" y="-16547"/>
                      <a:pt x="3768009" y="121355"/>
                      <a:pt x="3770489" y="254510"/>
                    </a:cubicBezTo>
                    <a:lnTo>
                      <a:pt x="3770489" y="254505"/>
                    </a:lnTo>
                    <a:lnTo>
                      <a:pt x="3770489" y="254505"/>
                    </a:lnTo>
                    <a:cubicBezTo>
                      <a:pt x="3769932" y="445048"/>
                      <a:pt x="3794839" y="532027"/>
                      <a:pt x="3770489" y="636262"/>
                    </a:cubicBezTo>
                    <a:cubicBezTo>
                      <a:pt x="3728858" y="723640"/>
                      <a:pt x="3754038" y="1178297"/>
                      <a:pt x="3770489" y="1272518"/>
                    </a:cubicBezTo>
                    <a:cubicBezTo>
                      <a:pt x="3771160" y="1407548"/>
                      <a:pt x="3664733" y="1526762"/>
                      <a:pt x="3515979" y="1527028"/>
                    </a:cubicBezTo>
                    <a:cubicBezTo>
                      <a:pt x="2970116" y="1357993"/>
                      <a:pt x="1933468" y="1580328"/>
                      <a:pt x="1571037" y="1527028"/>
                    </a:cubicBezTo>
                    <a:cubicBezTo>
                      <a:pt x="1256901" y="1591279"/>
                      <a:pt x="992883" y="1588325"/>
                      <a:pt x="628415" y="1527028"/>
                    </a:cubicBezTo>
                    <a:lnTo>
                      <a:pt x="628415" y="1527028"/>
                    </a:lnTo>
                    <a:cubicBezTo>
                      <a:pt x="512587" y="1543759"/>
                      <a:pt x="375581" y="1503465"/>
                      <a:pt x="254510" y="1527028"/>
                    </a:cubicBezTo>
                    <a:cubicBezTo>
                      <a:pt x="89650" y="1532432"/>
                      <a:pt x="18858" y="1398340"/>
                      <a:pt x="0" y="1272518"/>
                    </a:cubicBezTo>
                    <a:cubicBezTo>
                      <a:pt x="-5650" y="1060899"/>
                      <a:pt x="33667" y="811590"/>
                      <a:pt x="0" y="636262"/>
                    </a:cubicBezTo>
                    <a:cubicBezTo>
                      <a:pt x="10142" y="489734"/>
                      <a:pt x="-25314" y="353162"/>
                      <a:pt x="0" y="254505"/>
                    </a:cubicBezTo>
                    <a:lnTo>
                      <a:pt x="0" y="254505"/>
                    </a:lnTo>
                    <a:lnTo>
                      <a:pt x="0" y="254510"/>
                    </a:lnTo>
                    <a:close/>
                  </a:path>
                </a:pathLst>
              </a:custGeom>
              <a:solidFill>
                <a:schemeClr val="accent5">
                  <a:lumMod val="20000"/>
                  <a:lumOff val="80000"/>
                </a:schemeClr>
              </a:solidFill>
              <a:ln w="19050">
                <a:solidFill>
                  <a:schemeClr val="tx1"/>
                </a:solidFill>
                <a:extLst>
                  <a:ext uri="{C807C97D-BFC1-408E-A445-0C87EB9F89A2}">
                    <ask:lineSketchStyleProps xmlns:ask="http://schemas.microsoft.com/office/drawing/2018/sketchyshapes" sd="2842418190">
                      <a:prstGeom prst="wedgeRoundRectCallout">
                        <a:avLst>
                          <a:gd name="adj1" fmla="val -6992"/>
                          <a:gd name="adj2" fmla="val -76934"/>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a:ea typeface="微软雅黑"/>
                  <a:cs typeface="+mn-cs"/>
                </a:endParaRPr>
              </a:p>
            </p:txBody>
          </p:sp>
          <p:sp>
            <p:nvSpPr>
              <p:cNvPr id="36" name="Speech Bubble: Rectangle with Corners Rounded 35">
                <a:extLst>
                  <a:ext uri="{FF2B5EF4-FFF2-40B4-BE49-F238E27FC236}">
                    <a16:creationId xmlns:a16="http://schemas.microsoft.com/office/drawing/2014/main" id="{02F441EC-2C88-468B-91BA-B8D2AFE75670}"/>
                  </a:ext>
                </a:extLst>
              </p:cNvPr>
              <p:cNvSpPr/>
              <p:nvPr/>
            </p:nvSpPr>
            <p:spPr>
              <a:xfrm>
                <a:off x="1745995" y="4347009"/>
                <a:ext cx="3417469" cy="1048437"/>
              </a:xfrm>
              <a:custGeom>
                <a:avLst/>
                <a:gdLst>
                  <a:gd name="connsiteX0" fmla="*/ 0 w 3417469"/>
                  <a:gd name="connsiteY0" fmla="*/ 174743 h 1048437"/>
                  <a:gd name="connsiteX1" fmla="*/ 174743 w 3417469"/>
                  <a:gd name="connsiteY1" fmla="*/ 0 h 1048437"/>
                  <a:gd name="connsiteX2" fmla="*/ 569578 w 3417469"/>
                  <a:gd name="connsiteY2" fmla="*/ 0 h 1048437"/>
                  <a:gd name="connsiteX3" fmla="*/ 1131114 w 3417469"/>
                  <a:gd name="connsiteY3" fmla="*/ -327542 h 1048437"/>
                  <a:gd name="connsiteX4" fmla="*/ 1423945 w 3417469"/>
                  <a:gd name="connsiteY4" fmla="*/ 0 h 1048437"/>
                  <a:gd name="connsiteX5" fmla="*/ 3242726 w 3417469"/>
                  <a:gd name="connsiteY5" fmla="*/ 0 h 1048437"/>
                  <a:gd name="connsiteX6" fmla="*/ 3417469 w 3417469"/>
                  <a:gd name="connsiteY6" fmla="*/ 174743 h 1048437"/>
                  <a:gd name="connsiteX7" fmla="*/ 3417469 w 3417469"/>
                  <a:gd name="connsiteY7" fmla="*/ 174740 h 1048437"/>
                  <a:gd name="connsiteX8" fmla="*/ 3417469 w 3417469"/>
                  <a:gd name="connsiteY8" fmla="*/ 174740 h 1048437"/>
                  <a:gd name="connsiteX9" fmla="*/ 3417469 w 3417469"/>
                  <a:gd name="connsiteY9" fmla="*/ 436849 h 1048437"/>
                  <a:gd name="connsiteX10" fmla="*/ 3417469 w 3417469"/>
                  <a:gd name="connsiteY10" fmla="*/ 873694 h 1048437"/>
                  <a:gd name="connsiteX11" fmla="*/ 3242726 w 3417469"/>
                  <a:gd name="connsiteY11" fmla="*/ 1048437 h 1048437"/>
                  <a:gd name="connsiteX12" fmla="*/ 1423945 w 3417469"/>
                  <a:gd name="connsiteY12" fmla="*/ 1048437 h 1048437"/>
                  <a:gd name="connsiteX13" fmla="*/ 569578 w 3417469"/>
                  <a:gd name="connsiteY13" fmla="*/ 1048437 h 1048437"/>
                  <a:gd name="connsiteX14" fmla="*/ 569578 w 3417469"/>
                  <a:gd name="connsiteY14" fmla="*/ 1048437 h 1048437"/>
                  <a:gd name="connsiteX15" fmla="*/ 174743 w 3417469"/>
                  <a:gd name="connsiteY15" fmla="*/ 1048437 h 1048437"/>
                  <a:gd name="connsiteX16" fmla="*/ 0 w 3417469"/>
                  <a:gd name="connsiteY16" fmla="*/ 873694 h 1048437"/>
                  <a:gd name="connsiteX17" fmla="*/ 0 w 3417469"/>
                  <a:gd name="connsiteY17" fmla="*/ 436849 h 1048437"/>
                  <a:gd name="connsiteX18" fmla="*/ 0 w 3417469"/>
                  <a:gd name="connsiteY18" fmla="*/ 174740 h 1048437"/>
                  <a:gd name="connsiteX19" fmla="*/ 0 w 3417469"/>
                  <a:gd name="connsiteY19" fmla="*/ 174740 h 1048437"/>
                  <a:gd name="connsiteX20" fmla="*/ 0 w 3417469"/>
                  <a:gd name="connsiteY20" fmla="*/ 174743 h 1048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7469" h="1048437" fill="none" extrusionOk="0">
                    <a:moveTo>
                      <a:pt x="0" y="174743"/>
                    </a:moveTo>
                    <a:cubicBezTo>
                      <a:pt x="9838" y="83560"/>
                      <a:pt x="62158" y="6465"/>
                      <a:pt x="174743" y="0"/>
                    </a:cubicBezTo>
                    <a:cubicBezTo>
                      <a:pt x="298531" y="28563"/>
                      <a:pt x="478854" y="27443"/>
                      <a:pt x="569578" y="0"/>
                    </a:cubicBezTo>
                    <a:cubicBezTo>
                      <a:pt x="640909" y="-13632"/>
                      <a:pt x="1017489" y="-209892"/>
                      <a:pt x="1131114" y="-327542"/>
                    </a:cubicBezTo>
                    <a:cubicBezTo>
                      <a:pt x="1238910" y="-215217"/>
                      <a:pt x="1370749" y="-54487"/>
                      <a:pt x="1423945" y="0"/>
                    </a:cubicBezTo>
                    <a:cubicBezTo>
                      <a:pt x="1618690" y="25800"/>
                      <a:pt x="2567284" y="-32236"/>
                      <a:pt x="3242726" y="0"/>
                    </a:cubicBezTo>
                    <a:cubicBezTo>
                      <a:pt x="3354323" y="-2124"/>
                      <a:pt x="3421007" y="73513"/>
                      <a:pt x="3417469" y="174743"/>
                    </a:cubicBezTo>
                    <a:lnTo>
                      <a:pt x="3417469" y="174740"/>
                    </a:lnTo>
                    <a:lnTo>
                      <a:pt x="3417469" y="174740"/>
                    </a:lnTo>
                    <a:cubicBezTo>
                      <a:pt x="3433171" y="251589"/>
                      <a:pt x="3416661" y="333856"/>
                      <a:pt x="3417469" y="436849"/>
                    </a:cubicBezTo>
                    <a:cubicBezTo>
                      <a:pt x="3413719" y="637383"/>
                      <a:pt x="3400799" y="662914"/>
                      <a:pt x="3417469" y="873694"/>
                    </a:cubicBezTo>
                    <a:cubicBezTo>
                      <a:pt x="3416087" y="976436"/>
                      <a:pt x="3346514" y="1065561"/>
                      <a:pt x="3242726" y="1048437"/>
                    </a:cubicBezTo>
                    <a:cubicBezTo>
                      <a:pt x="2838540" y="1147839"/>
                      <a:pt x="2300419" y="1172228"/>
                      <a:pt x="1423945" y="1048437"/>
                    </a:cubicBezTo>
                    <a:cubicBezTo>
                      <a:pt x="1226134" y="1008323"/>
                      <a:pt x="740920" y="991492"/>
                      <a:pt x="569578" y="1048437"/>
                    </a:cubicBezTo>
                    <a:lnTo>
                      <a:pt x="569578" y="1048437"/>
                    </a:lnTo>
                    <a:cubicBezTo>
                      <a:pt x="389981" y="1075619"/>
                      <a:pt x="301395" y="1067932"/>
                      <a:pt x="174743" y="1048437"/>
                    </a:cubicBezTo>
                    <a:cubicBezTo>
                      <a:pt x="77962" y="1052260"/>
                      <a:pt x="-893" y="971163"/>
                      <a:pt x="0" y="873694"/>
                    </a:cubicBezTo>
                    <a:cubicBezTo>
                      <a:pt x="-37818" y="767462"/>
                      <a:pt x="10136" y="645301"/>
                      <a:pt x="0" y="436849"/>
                    </a:cubicBezTo>
                    <a:cubicBezTo>
                      <a:pt x="20742" y="387389"/>
                      <a:pt x="6780" y="244291"/>
                      <a:pt x="0" y="174740"/>
                    </a:cubicBezTo>
                    <a:lnTo>
                      <a:pt x="0" y="174740"/>
                    </a:lnTo>
                    <a:lnTo>
                      <a:pt x="0" y="174743"/>
                    </a:lnTo>
                    <a:close/>
                  </a:path>
                  <a:path w="3417469" h="1048437" stroke="0" extrusionOk="0">
                    <a:moveTo>
                      <a:pt x="0" y="174743"/>
                    </a:moveTo>
                    <a:cubicBezTo>
                      <a:pt x="-1314" y="80482"/>
                      <a:pt x="80964" y="-1845"/>
                      <a:pt x="174743" y="0"/>
                    </a:cubicBezTo>
                    <a:cubicBezTo>
                      <a:pt x="241993" y="-13429"/>
                      <a:pt x="479184" y="-14249"/>
                      <a:pt x="569578" y="0"/>
                    </a:cubicBezTo>
                    <a:cubicBezTo>
                      <a:pt x="720569" y="-155093"/>
                      <a:pt x="849782" y="-228787"/>
                      <a:pt x="1131114" y="-327542"/>
                    </a:cubicBezTo>
                    <a:cubicBezTo>
                      <a:pt x="1247474" y="-188422"/>
                      <a:pt x="1347438" y="-116325"/>
                      <a:pt x="1423945" y="0"/>
                    </a:cubicBezTo>
                    <a:cubicBezTo>
                      <a:pt x="2194199" y="-93196"/>
                      <a:pt x="3049290" y="-28026"/>
                      <a:pt x="3242726" y="0"/>
                    </a:cubicBezTo>
                    <a:cubicBezTo>
                      <a:pt x="3339301" y="-2288"/>
                      <a:pt x="3415294" y="84729"/>
                      <a:pt x="3417469" y="174743"/>
                    </a:cubicBezTo>
                    <a:lnTo>
                      <a:pt x="3417469" y="174740"/>
                    </a:lnTo>
                    <a:lnTo>
                      <a:pt x="3417469" y="174740"/>
                    </a:lnTo>
                    <a:cubicBezTo>
                      <a:pt x="3399604" y="246126"/>
                      <a:pt x="3424078" y="324671"/>
                      <a:pt x="3417469" y="436849"/>
                    </a:cubicBezTo>
                    <a:cubicBezTo>
                      <a:pt x="3389485" y="481535"/>
                      <a:pt x="3395105" y="795007"/>
                      <a:pt x="3417469" y="873694"/>
                    </a:cubicBezTo>
                    <a:cubicBezTo>
                      <a:pt x="3419534" y="953174"/>
                      <a:pt x="3342230" y="1048340"/>
                      <a:pt x="3242726" y="1048437"/>
                    </a:cubicBezTo>
                    <a:cubicBezTo>
                      <a:pt x="2431474" y="1012756"/>
                      <a:pt x="2317180" y="897490"/>
                      <a:pt x="1423945" y="1048437"/>
                    </a:cubicBezTo>
                    <a:cubicBezTo>
                      <a:pt x="1031059" y="1053439"/>
                      <a:pt x="884135" y="1123447"/>
                      <a:pt x="569578" y="1048437"/>
                    </a:cubicBezTo>
                    <a:lnTo>
                      <a:pt x="569578" y="1048437"/>
                    </a:lnTo>
                    <a:cubicBezTo>
                      <a:pt x="469954" y="1014787"/>
                      <a:pt x="340757" y="1078519"/>
                      <a:pt x="174743" y="1048437"/>
                    </a:cubicBezTo>
                    <a:cubicBezTo>
                      <a:pt x="74264" y="1049320"/>
                      <a:pt x="12508" y="960425"/>
                      <a:pt x="0" y="873694"/>
                    </a:cubicBezTo>
                    <a:cubicBezTo>
                      <a:pt x="3073" y="693309"/>
                      <a:pt x="38028" y="593629"/>
                      <a:pt x="0" y="436849"/>
                    </a:cubicBezTo>
                    <a:cubicBezTo>
                      <a:pt x="15984" y="307902"/>
                      <a:pt x="-9998" y="303653"/>
                      <a:pt x="0" y="174740"/>
                    </a:cubicBezTo>
                    <a:lnTo>
                      <a:pt x="0" y="174740"/>
                    </a:lnTo>
                    <a:lnTo>
                      <a:pt x="0" y="174743"/>
                    </a:lnTo>
                    <a:close/>
                  </a:path>
                </a:pathLst>
              </a:custGeom>
              <a:solidFill>
                <a:schemeClr val="bg1"/>
              </a:solidFill>
              <a:ln w="19050">
                <a:solidFill>
                  <a:schemeClr val="tx1"/>
                </a:solidFill>
                <a:extLst>
                  <a:ext uri="{C807C97D-BFC1-408E-A445-0C87EB9F89A2}">
                    <ask:lineSketchStyleProps xmlns:ask="http://schemas.microsoft.com/office/drawing/2018/sketchyshapes" sd="2842418190">
                      <a:prstGeom prst="wedgeRoundRectCallout">
                        <a:avLst>
                          <a:gd name="adj1" fmla="val -16902"/>
                          <a:gd name="adj2" fmla="val -81241"/>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a:ln>
                    <a:noFill/>
                  </a:ln>
                  <a:solidFill>
                    <a:prstClr val="white"/>
                  </a:solidFill>
                  <a:effectLst/>
                  <a:uLnTx/>
                  <a:uFillTx/>
                  <a:latin typeface="Calibri"/>
                  <a:ea typeface="微软雅黑"/>
                  <a:cs typeface="+mn-cs"/>
                </a:endParaRPr>
              </a:p>
            </p:txBody>
          </p:sp>
        </p:grpSp>
        <p:sp>
          <p:nvSpPr>
            <p:cNvPr id="34" name="文本框 18">
              <a:extLst>
                <a:ext uri="{FF2B5EF4-FFF2-40B4-BE49-F238E27FC236}">
                  <a16:creationId xmlns:a16="http://schemas.microsoft.com/office/drawing/2014/main" id="{50B5C49A-F51F-4F9A-9D33-C6B688C44B86}"/>
                </a:ext>
              </a:extLst>
            </p:cNvPr>
            <p:cNvSpPr txBox="1"/>
            <p:nvPr/>
          </p:nvSpPr>
          <p:spPr>
            <a:xfrm>
              <a:off x="1664446" y="4402279"/>
              <a:ext cx="3604336" cy="1077218"/>
            </a:xfrm>
            <a:prstGeom prst="rect">
              <a:avLst/>
            </a:prstGeom>
            <a:noFill/>
            <a:ln>
              <a:noFill/>
            </a:ln>
          </p:spPr>
          <p:txBody>
            <a:bodyPr wrap="square" rtlCol="0">
              <a:spAutoFit/>
            </a:bodyPr>
            <a:lstStyle/>
            <a:p>
              <a:pPr lvl="0" algn="ctr"/>
              <a:r>
                <a:rPr lang="en-US" altLang="zh-CN" sz="3200" dirty="0">
                  <a:solidFill>
                    <a:prstClr val="black"/>
                  </a:solidFill>
                  <a:latin typeface="Calibri" panose="020F0502020204030204" pitchFamily="34" charset="0"/>
                  <a:ea typeface="仓耳今楷05-6763 W05" panose="02020400000000000000" pitchFamily="18" charset="-122"/>
                  <a:cs typeface="Calibri" panose="020F0502020204030204" pitchFamily="34" charset="0"/>
                </a:rPr>
                <a:t>G</a:t>
              </a:r>
              <a:r>
                <a:rPr lang="vi-VN" altLang="zh-CN" sz="3200" dirty="0">
                  <a:solidFill>
                    <a:prstClr val="black"/>
                  </a:solidFill>
                  <a:latin typeface="Calibri" panose="020F0502020204030204" pitchFamily="34" charset="0"/>
                  <a:ea typeface="仓耳今楷05-6763 W05" panose="02020400000000000000" pitchFamily="18" charset="-122"/>
                  <a:cs typeface="Calibri" panose="020F0502020204030204" pitchFamily="34" charset="0"/>
                </a:rPr>
                <a:t>iao lưu văn hóa, kiến thức với các bạn trong và ngoài nước.</a:t>
              </a:r>
              <a:endParaRPr kumimoji="0" lang="zh-CN" altLang="en-US" sz="3200" b="0" i="0" u="none" strike="noStrike" kern="1200" cap="none" spc="0" normalizeH="0" baseline="0" noProof="0" dirty="0">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endParaRPr>
            </a:p>
          </p:txBody>
        </p:sp>
      </p:grpSp>
      <p:pic>
        <p:nvPicPr>
          <p:cNvPr id="37" name="图片 6">
            <a:extLst>
              <a:ext uri="{FF2B5EF4-FFF2-40B4-BE49-F238E27FC236}">
                <a16:creationId xmlns:a16="http://schemas.microsoft.com/office/drawing/2014/main" id="{FB6807A9-B961-418F-A3A1-25E0EEC2151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31872" y="3252800"/>
            <a:ext cx="3555823" cy="3555823"/>
          </a:xfrm>
          <a:prstGeom prst="rect">
            <a:avLst/>
          </a:prstGeom>
        </p:spPr>
      </p:pic>
    </p:spTree>
    <p:extLst>
      <p:ext uri="{BB962C8B-B14F-4D97-AF65-F5344CB8AC3E}">
        <p14:creationId xmlns:p14="http://schemas.microsoft.com/office/powerpoint/2010/main" val="4172919352"/>
      </p:ext>
    </p:extLst>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righ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up)">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wipe(up)">
                                      <p:cBhvr>
                                        <p:cTn id="1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0CA97BE0-2EBA-4378-A81A-318B12D79E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5405947"/>
          </a:xfrm>
          <a:prstGeom prst="rect">
            <a:avLst/>
          </a:prstGeom>
        </p:spPr>
      </p:pic>
      <p:grpSp>
        <p:nvGrpSpPr>
          <p:cNvPr id="25" name="组合 24">
            <a:extLst>
              <a:ext uri="{FF2B5EF4-FFF2-40B4-BE49-F238E27FC236}">
                <a16:creationId xmlns:a16="http://schemas.microsoft.com/office/drawing/2014/main" id="{8DBF9AB4-38FB-41A0-8FF5-FB6F623DCD41}"/>
              </a:ext>
            </a:extLst>
          </p:cNvPr>
          <p:cNvGrpSpPr/>
          <p:nvPr/>
        </p:nvGrpSpPr>
        <p:grpSpPr>
          <a:xfrm>
            <a:off x="0" y="5158297"/>
            <a:ext cx="12192000" cy="1699703"/>
            <a:chOff x="0" y="5158297"/>
            <a:chExt cx="12192000" cy="1699703"/>
          </a:xfrm>
        </p:grpSpPr>
        <p:pic>
          <p:nvPicPr>
            <p:cNvPr id="23" name="图片 22">
              <a:extLst>
                <a:ext uri="{FF2B5EF4-FFF2-40B4-BE49-F238E27FC236}">
                  <a16:creationId xmlns:a16="http://schemas.microsoft.com/office/drawing/2014/main" id="{E6F80AD8-169B-4F77-923E-29B02B48AA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158297"/>
              <a:ext cx="12192000" cy="495300"/>
            </a:xfrm>
            <a:prstGeom prst="rect">
              <a:avLst/>
            </a:prstGeom>
          </p:spPr>
        </p:pic>
        <p:sp>
          <p:nvSpPr>
            <p:cNvPr id="24" name="矩形 23">
              <a:extLst>
                <a:ext uri="{FF2B5EF4-FFF2-40B4-BE49-F238E27FC236}">
                  <a16:creationId xmlns:a16="http://schemas.microsoft.com/office/drawing/2014/main" id="{E0070879-9D12-49E9-89C8-2F7BC8B6535B}"/>
                </a:ext>
              </a:extLst>
            </p:cNvPr>
            <p:cNvSpPr/>
            <p:nvPr/>
          </p:nvSpPr>
          <p:spPr>
            <a:xfrm>
              <a:off x="0" y="5405947"/>
              <a:ext cx="12192000" cy="1452053"/>
            </a:xfrm>
            <a:prstGeom prst="rect">
              <a:avLst/>
            </a:prstGeom>
            <a:solidFill>
              <a:srgbClr val="7DB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a:cs typeface="+mn-cs"/>
              </a:endParaRPr>
            </a:p>
          </p:txBody>
        </p:sp>
      </p:grpSp>
      <p:sp>
        <p:nvSpPr>
          <p:cNvPr id="2" name="矩形: 圆角 1">
            <a:extLst>
              <a:ext uri="{FF2B5EF4-FFF2-40B4-BE49-F238E27FC236}">
                <a16:creationId xmlns:a16="http://schemas.microsoft.com/office/drawing/2014/main" id="{FC182FDA-B441-454F-98DC-0A91881A41FA}"/>
              </a:ext>
            </a:extLst>
          </p:cNvPr>
          <p:cNvSpPr/>
          <p:nvPr/>
        </p:nvSpPr>
        <p:spPr>
          <a:xfrm>
            <a:off x="536559" y="1037968"/>
            <a:ext cx="11118882" cy="5264453"/>
          </a:xfrm>
          <a:prstGeom prst="roundRect">
            <a:avLst>
              <a:gd name="adj" fmla="val 855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a:cs typeface="+mn-cs"/>
            </a:endParaRPr>
          </a:p>
        </p:txBody>
      </p:sp>
      <p:grpSp>
        <p:nvGrpSpPr>
          <p:cNvPr id="4" name="Group 3">
            <a:extLst>
              <a:ext uri="{FF2B5EF4-FFF2-40B4-BE49-F238E27FC236}">
                <a16:creationId xmlns:a16="http://schemas.microsoft.com/office/drawing/2014/main" id="{F06117D1-5D8A-486B-BAE4-9B59531297CD}"/>
              </a:ext>
            </a:extLst>
          </p:cNvPr>
          <p:cNvGrpSpPr/>
          <p:nvPr/>
        </p:nvGrpSpPr>
        <p:grpSpPr>
          <a:xfrm>
            <a:off x="536559" y="555579"/>
            <a:ext cx="11118882" cy="6228156"/>
            <a:chOff x="3181401" y="1166198"/>
            <a:chExt cx="7964394" cy="4202628"/>
          </a:xfrm>
        </p:grpSpPr>
        <p:pic>
          <p:nvPicPr>
            <p:cNvPr id="17" name="图片 16">
              <a:extLst>
                <a:ext uri="{FF2B5EF4-FFF2-40B4-BE49-F238E27FC236}">
                  <a16:creationId xmlns:a16="http://schemas.microsoft.com/office/drawing/2014/main" id="{2DA3BE15-3A86-4B0D-89BC-D2F3AC7CFD7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81401" y="1166198"/>
              <a:ext cx="7964394" cy="4202628"/>
            </a:xfrm>
            <a:prstGeom prst="rect">
              <a:avLst/>
            </a:prstGeom>
          </p:spPr>
        </p:pic>
        <p:sp>
          <p:nvSpPr>
            <p:cNvPr id="3" name="Rectangle 2">
              <a:extLst>
                <a:ext uri="{FF2B5EF4-FFF2-40B4-BE49-F238E27FC236}">
                  <a16:creationId xmlns:a16="http://schemas.microsoft.com/office/drawing/2014/main" id="{D262F438-8641-4D8D-8781-375B78BB768D}"/>
                </a:ext>
              </a:extLst>
            </p:cNvPr>
            <p:cNvSpPr/>
            <p:nvPr/>
          </p:nvSpPr>
          <p:spPr>
            <a:xfrm>
              <a:off x="3880022" y="1878227"/>
              <a:ext cx="2496064" cy="13592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微软雅黑"/>
                <a:cs typeface="+mn-cs"/>
              </a:endParaRPr>
            </a:p>
          </p:txBody>
        </p:sp>
      </p:grpSp>
      <p:sp>
        <p:nvSpPr>
          <p:cNvPr id="16" name="文本框 18">
            <a:extLst>
              <a:ext uri="{FF2B5EF4-FFF2-40B4-BE49-F238E27FC236}">
                <a16:creationId xmlns:a16="http://schemas.microsoft.com/office/drawing/2014/main" id="{3FE64EB8-8D23-445C-8C44-83414A0ECA6F}"/>
              </a:ext>
            </a:extLst>
          </p:cNvPr>
          <p:cNvSpPr txBox="1"/>
          <p:nvPr/>
        </p:nvSpPr>
        <p:spPr>
          <a:xfrm>
            <a:off x="1042086" y="1397073"/>
            <a:ext cx="10107827" cy="1200329"/>
          </a:xfrm>
          <a:prstGeom prst="rect">
            <a:avLst/>
          </a:prstGeom>
          <a:noFill/>
          <a:ln>
            <a:noFill/>
          </a:ln>
        </p:spPr>
        <p:txBody>
          <a:bodyPr wrap="square" rtlCol="0">
            <a:spAutoFit/>
          </a:bodyPr>
          <a:lstStyle/>
          <a:p>
            <a:pPr marL="571500" lvl="0" indent="-571500" algn="just">
              <a:buFont typeface="Arial" panose="020B0604020202020204" pitchFamily="34" charset="0"/>
              <a:buChar char="•"/>
            </a:pPr>
            <a:r>
              <a:rPr lang="vi-VN" altLang="zh-CN" sz="3600" dirty="0">
                <a:solidFill>
                  <a:prstClr val="black"/>
                </a:solidFill>
                <a:latin typeface="Calibri" panose="020F0502020204030204" pitchFamily="34" charset="0"/>
                <a:ea typeface="仓耳今楷05-6763 W05" panose="02020400000000000000" pitchFamily="18" charset="-122"/>
                <a:cs typeface="Calibri" panose="020F0502020204030204" pitchFamily="34" charset="0"/>
              </a:rPr>
              <a:t>Không giấu dốt, sẵn sàng học hỏi người khác về những điều mình chưa biết</a:t>
            </a:r>
            <a:endParaRPr kumimoji="0" lang="zh-CN" altLang="en-US" sz="3600" b="0" i="0" u="none" strike="noStrike" kern="1200" cap="none" spc="0" normalizeH="0" baseline="0" noProof="0" dirty="0">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endParaRPr>
          </a:p>
        </p:txBody>
      </p:sp>
      <p:sp>
        <p:nvSpPr>
          <p:cNvPr id="19" name="文本框 18">
            <a:extLst>
              <a:ext uri="{FF2B5EF4-FFF2-40B4-BE49-F238E27FC236}">
                <a16:creationId xmlns:a16="http://schemas.microsoft.com/office/drawing/2014/main" id="{A9AF3AC5-8D97-4255-98CD-9B7C6093A6CC}"/>
              </a:ext>
            </a:extLst>
          </p:cNvPr>
          <p:cNvSpPr txBox="1"/>
          <p:nvPr/>
        </p:nvSpPr>
        <p:spPr>
          <a:xfrm>
            <a:off x="968212" y="2590679"/>
            <a:ext cx="10004588" cy="646331"/>
          </a:xfrm>
          <a:prstGeom prst="rect">
            <a:avLst/>
          </a:prstGeom>
          <a:noFill/>
          <a:ln>
            <a:noFill/>
          </a:ln>
        </p:spPr>
        <p:txBody>
          <a:bodyPr wrap="square" rtlCol="0">
            <a:spAutoFit/>
          </a:bodyPr>
          <a:lstStyle/>
          <a:p>
            <a:pPr marL="571500" lvl="0" indent="-571500" algn="just">
              <a:buFont typeface="Arial" panose="020B0604020202020204" pitchFamily="34" charset="0"/>
              <a:buChar char="•"/>
            </a:pPr>
            <a:r>
              <a:rPr lang="en-US" altLang="zh-CN" sz="3600" dirty="0">
                <a:solidFill>
                  <a:prstClr val="black"/>
                </a:solidFill>
                <a:latin typeface="Calibri" panose="020F0502020204030204" pitchFamily="34" charset="0"/>
                <a:ea typeface="仓耳今楷05-6763 W05" panose="02020400000000000000" pitchFamily="18" charset="-122"/>
                <a:cs typeface="Calibri" panose="020F0502020204030204" pitchFamily="34" charset="0"/>
              </a:rPr>
              <a:t>C</a:t>
            </a:r>
            <a:r>
              <a:rPr lang="vi-VN" altLang="zh-CN" sz="3600" dirty="0">
                <a:solidFill>
                  <a:prstClr val="black"/>
                </a:solidFill>
                <a:latin typeface="Calibri" panose="020F0502020204030204" pitchFamily="34" charset="0"/>
                <a:ea typeface="仓耳今楷05-6763 W05" panose="02020400000000000000" pitchFamily="18" charset="-122"/>
                <a:cs typeface="Calibri" panose="020F0502020204030204" pitchFamily="34" charset="0"/>
              </a:rPr>
              <a:t>hăm đọc sách để mở rộng sự hiểu biết</a:t>
            </a:r>
            <a:endParaRPr kumimoji="0" lang="zh-CN" altLang="en-US" sz="3600" b="0" i="0" u="none" strike="noStrike" kern="1200" cap="none" spc="0" normalizeH="0" baseline="0" noProof="0" dirty="0">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endParaRPr>
          </a:p>
        </p:txBody>
      </p:sp>
      <p:pic>
        <p:nvPicPr>
          <p:cNvPr id="20" name="图片 17">
            <a:extLst>
              <a:ext uri="{FF2B5EF4-FFF2-40B4-BE49-F238E27FC236}">
                <a16:creationId xmlns:a16="http://schemas.microsoft.com/office/drawing/2014/main" id="{67B14053-C861-4E5B-8E4E-B275398850F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01349" y="123092"/>
            <a:ext cx="1522372" cy="1756110"/>
          </a:xfrm>
          <a:prstGeom prst="rect">
            <a:avLst/>
          </a:prstGeom>
        </p:spPr>
      </p:pic>
      <p:pic>
        <p:nvPicPr>
          <p:cNvPr id="30" name="图片 17">
            <a:extLst>
              <a:ext uri="{FF2B5EF4-FFF2-40B4-BE49-F238E27FC236}">
                <a16:creationId xmlns:a16="http://schemas.microsoft.com/office/drawing/2014/main" id="{ADE5BAF0-3DCF-4D00-8149-CB212C5D7E8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8414" y="74265"/>
            <a:ext cx="1522372" cy="1756110"/>
          </a:xfrm>
          <a:prstGeom prst="rect">
            <a:avLst/>
          </a:prstGeom>
        </p:spPr>
      </p:pic>
      <p:grpSp>
        <p:nvGrpSpPr>
          <p:cNvPr id="14" name="Group 13">
            <a:extLst>
              <a:ext uri="{FF2B5EF4-FFF2-40B4-BE49-F238E27FC236}">
                <a16:creationId xmlns:a16="http://schemas.microsoft.com/office/drawing/2014/main" id="{06D02D84-82F1-4E8B-8278-B5706E9001B6}"/>
              </a:ext>
            </a:extLst>
          </p:cNvPr>
          <p:cNvGrpSpPr/>
          <p:nvPr/>
        </p:nvGrpSpPr>
        <p:grpSpPr>
          <a:xfrm>
            <a:off x="2179200" y="432487"/>
            <a:ext cx="6871454" cy="887446"/>
            <a:chOff x="7916273" y="1051832"/>
            <a:chExt cx="4054054" cy="1327785"/>
          </a:xfrm>
        </p:grpSpPr>
        <p:sp>
          <p:nvSpPr>
            <p:cNvPr id="15" name="Freeform: Shape 14">
              <a:extLst>
                <a:ext uri="{FF2B5EF4-FFF2-40B4-BE49-F238E27FC236}">
                  <a16:creationId xmlns:a16="http://schemas.microsoft.com/office/drawing/2014/main" id="{5457A9CC-9E87-4F59-836C-2CAC4BD7A954}"/>
                </a:ext>
              </a:extLst>
            </p:cNvPr>
            <p:cNvSpPr/>
            <p:nvPr/>
          </p:nvSpPr>
          <p:spPr>
            <a:xfrm>
              <a:off x="8017164" y="1228436"/>
              <a:ext cx="3953163" cy="1080655"/>
            </a:xfrm>
            <a:custGeom>
              <a:avLst/>
              <a:gdLst>
                <a:gd name="connsiteX0" fmla="*/ 471054 w 3953163"/>
                <a:gd name="connsiteY0" fmla="*/ 36946 h 1080655"/>
                <a:gd name="connsiteX1" fmla="*/ 1071418 w 3953163"/>
                <a:gd name="connsiteY1" fmla="*/ 0 h 1080655"/>
                <a:gd name="connsiteX2" fmla="*/ 1597891 w 3953163"/>
                <a:gd name="connsiteY2" fmla="*/ 9237 h 1080655"/>
                <a:gd name="connsiteX3" fmla="*/ 2198254 w 3953163"/>
                <a:gd name="connsiteY3" fmla="*/ 73891 h 1080655"/>
                <a:gd name="connsiteX4" fmla="*/ 2687781 w 3953163"/>
                <a:gd name="connsiteY4" fmla="*/ 83128 h 1080655"/>
                <a:gd name="connsiteX5" fmla="*/ 3205018 w 3953163"/>
                <a:gd name="connsiteY5" fmla="*/ 27709 h 1080655"/>
                <a:gd name="connsiteX6" fmla="*/ 3519054 w 3953163"/>
                <a:gd name="connsiteY6" fmla="*/ 27709 h 1080655"/>
                <a:gd name="connsiteX7" fmla="*/ 3823854 w 3953163"/>
                <a:gd name="connsiteY7" fmla="*/ 120073 h 1080655"/>
                <a:gd name="connsiteX8" fmla="*/ 3953163 w 3953163"/>
                <a:gd name="connsiteY8" fmla="*/ 341746 h 1080655"/>
                <a:gd name="connsiteX9" fmla="*/ 3906981 w 3953163"/>
                <a:gd name="connsiteY9" fmla="*/ 637309 h 1080655"/>
                <a:gd name="connsiteX10" fmla="*/ 3805381 w 3953163"/>
                <a:gd name="connsiteY10" fmla="*/ 905164 h 1080655"/>
                <a:gd name="connsiteX11" fmla="*/ 3574472 w 3953163"/>
                <a:gd name="connsiteY11" fmla="*/ 1006764 h 1080655"/>
                <a:gd name="connsiteX12" fmla="*/ 3269672 w 3953163"/>
                <a:gd name="connsiteY12" fmla="*/ 1080655 h 1080655"/>
                <a:gd name="connsiteX13" fmla="*/ 2890981 w 3953163"/>
                <a:gd name="connsiteY13" fmla="*/ 1062182 h 1080655"/>
                <a:gd name="connsiteX14" fmla="*/ 2623127 w 3953163"/>
                <a:gd name="connsiteY14" fmla="*/ 1025237 h 1080655"/>
                <a:gd name="connsiteX15" fmla="*/ 2318327 w 3953163"/>
                <a:gd name="connsiteY15" fmla="*/ 1016000 h 1080655"/>
                <a:gd name="connsiteX16" fmla="*/ 1967345 w 3953163"/>
                <a:gd name="connsiteY16" fmla="*/ 969819 h 1080655"/>
                <a:gd name="connsiteX17" fmla="*/ 1505527 w 3953163"/>
                <a:gd name="connsiteY17" fmla="*/ 923637 h 1080655"/>
                <a:gd name="connsiteX18" fmla="*/ 1108363 w 3953163"/>
                <a:gd name="connsiteY18" fmla="*/ 914400 h 1080655"/>
                <a:gd name="connsiteX19" fmla="*/ 794327 w 3953163"/>
                <a:gd name="connsiteY19" fmla="*/ 997528 h 1080655"/>
                <a:gd name="connsiteX20" fmla="*/ 572654 w 3953163"/>
                <a:gd name="connsiteY20" fmla="*/ 1062182 h 1080655"/>
                <a:gd name="connsiteX21" fmla="*/ 369454 w 3953163"/>
                <a:gd name="connsiteY21" fmla="*/ 1034473 h 1080655"/>
                <a:gd name="connsiteX22" fmla="*/ 221672 w 3953163"/>
                <a:gd name="connsiteY22" fmla="*/ 905164 h 1080655"/>
                <a:gd name="connsiteX23" fmla="*/ 83127 w 3953163"/>
                <a:gd name="connsiteY23" fmla="*/ 775855 h 1080655"/>
                <a:gd name="connsiteX24" fmla="*/ 18472 w 3953163"/>
                <a:gd name="connsiteY24" fmla="*/ 554182 h 1080655"/>
                <a:gd name="connsiteX25" fmla="*/ 0 w 3953163"/>
                <a:gd name="connsiteY25" fmla="*/ 434109 h 1080655"/>
                <a:gd name="connsiteX26" fmla="*/ 92363 w 3953163"/>
                <a:gd name="connsiteY26" fmla="*/ 240146 h 1080655"/>
                <a:gd name="connsiteX27" fmla="*/ 203200 w 3953163"/>
                <a:gd name="connsiteY27" fmla="*/ 129309 h 1080655"/>
                <a:gd name="connsiteX28" fmla="*/ 378691 w 3953163"/>
                <a:gd name="connsiteY28" fmla="*/ 83128 h 1080655"/>
                <a:gd name="connsiteX29" fmla="*/ 526472 w 3953163"/>
                <a:gd name="connsiteY29" fmla="*/ 46182 h 1080655"/>
                <a:gd name="connsiteX30" fmla="*/ 471054 w 3953163"/>
                <a:gd name="connsiteY30" fmla="*/ 36946 h 1080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953163" h="1080655">
                  <a:moveTo>
                    <a:pt x="471054" y="36946"/>
                  </a:moveTo>
                  <a:lnTo>
                    <a:pt x="1071418" y="0"/>
                  </a:lnTo>
                  <a:lnTo>
                    <a:pt x="1597891" y="9237"/>
                  </a:lnTo>
                  <a:lnTo>
                    <a:pt x="2198254" y="73891"/>
                  </a:lnTo>
                  <a:lnTo>
                    <a:pt x="2687781" y="83128"/>
                  </a:lnTo>
                  <a:lnTo>
                    <a:pt x="3205018" y="27709"/>
                  </a:lnTo>
                  <a:lnTo>
                    <a:pt x="3519054" y="27709"/>
                  </a:lnTo>
                  <a:lnTo>
                    <a:pt x="3823854" y="120073"/>
                  </a:lnTo>
                  <a:lnTo>
                    <a:pt x="3953163" y="341746"/>
                  </a:lnTo>
                  <a:lnTo>
                    <a:pt x="3906981" y="637309"/>
                  </a:lnTo>
                  <a:lnTo>
                    <a:pt x="3805381" y="905164"/>
                  </a:lnTo>
                  <a:lnTo>
                    <a:pt x="3574472" y="1006764"/>
                  </a:lnTo>
                  <a:lnTo>
                    <a:pt x="3269672" y="1080655"/>
                  </a:lnTo>
                  <a:lnTo>
                    <a:pt x="2890981" y="1062182"/>
                  </a:lnTo>
                  <a:lnTo>
                    <a:pt x="2623127" y="1025237"/>
                  </a:lnTo>
                  <a:lnTo>
                    <a:pt x="2318327" y="1016000"/>
                  </a:lnTo>
                  <a:lnTo>
                    <a:pt x="1967345" y="969819"/>
                  </a:lnTo>
                  <a:lnTo>
                    <a:pt x="1505527" y="923637"/>
                  </a:lnTo>
                  <a:lnTo>
                    <a:pt x="1108363" y="914400"/>
                  </a:lnTo>
                  <a:lnTo>
                    <a:pt x="794327" y="997528"/>
                  </a:lnTo>
                  <a:lnTo>
                    <a:pt x="572654" y="1062182"/>
                  </a:lnTo>
                  <a:lnTo>
                    <a:pt x="369454" y="1034473"/>
                  </a:lnTo>
                  <a:lnTo>
                    <a:pt x="221672" y="905164"/>
                  </a:lnTo>
                  <a:lnTo>
                    <a:pt x="83127" y="775855"/>
                  </a:lnTo>
                  <a:lnTo>
                    <a:pt x="18472" y="554182"/>
                  </a:lnTo>
                  <a:lnTo>
                    <a:pt x="0" y="434109"/>
                  </a:lnTo>
                  <a:lnTo>
                    <a:pt x="92363" y="240146"/>
                  </a:lnTo>
                  <a:lnTo>
                    <a:pt x="203200" y="129309"/>
                  </a:lnTo>
                  <a:lnTo>
                    <a:pt x="378691" y="83128"/>
                  </a:lnTo>
                  <a:lnTo>
                    <a:pt x="526472" y="46182"/>
                  </a:lnTo>
                  <a:lnTo>
                    <a:pt x="471054" y="36946"/>
                  </a:lnTo>
                  <a:close/>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微软雅黑"/>
                <a:cs typeface="+mn-cs"/>
              </a:endParaRPr>
            </a:p>
          </p:txBody>
        </p:sp>
        <p:pic>
          <p:nvPicPr>
            <p:cNvPr id="18" name="图片 8">
              <a:extLst>
                <a:ext uri="{FF2B5EF4-FFF2-40B4-BE49-F238E27FC236}">
                  <a16:creationId xmlns:a16="http://schemas.microsoft.com/office/drawing/2014/main" id="{4E178684-2A52-483F-89C6-614B0DB021A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16273" y="1051832"/>
              <a:ext cx="4040822" cy="132778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grpSp>
      <p:sp>
        <p:nvSpPr>
          <p:cNvPr id="21" name="文本框 18">
            <a:extLst>
              <a:ext uri="{FF2B5EF4-FFF2-40B4-BE49-F238E27FC236}">
                <a16:creationId xmlns:a16="http://schemas.microsoft.com/office/drawing/2014/main" id="{FC3DC95F-1291-4238-A2FA-EAC6CED2996F}"/>
              </a:ext>
            </a:extLst>
          </p:cNvPr>
          <p:cNvSpPr txBox="1"/>
          <p:nvPr/>
        </p:nvSpPr>
        <p:spPr>
          <a:xfrm>
            <a:off x="2690377" y="630871"/>
            <a:ext cx="6244989" cy="615553"/>
          </a:xfrm>
          <a:prstGeom prst="rect">
            <a:avLst/>
          </a:prstGeom>
          <a:noFill/>
          <a:ln>
            <a:noFill/>
          </a:ln>
        </p:spPr>
        <p:txBody>
          <a:bodyPr wrap="square" rtlCol="0">
            <a:spAutoFit/>
          </a:bodyPr>
          <a:lstStyle/>
          <a:p>
            <a:pPr lvl="0" algn="ctr"/>
            <a:r>
              <a:rPr lang="en-US" altLang="zh-CN" sz="3400" b="1" dirty="0" err="1">
                <a:solidFill>
                  <a:srgbClr val="FF0000"/>
                </a:solidFill>
                <a:latin typeface="Calibri" panose="020F0502020204030204" pitchFamily="34" charset="0"/>
                <a:ea typeface="仓耳今楷05-6763 W05" panose="02020400000000000000" pitchFamily="18" charset="-122"/>
                <a:cs typeface="Calibri" panose="020F0502020204030204" pitchFamily="34" charset="0"/>
              </a:rPr>
              <a:t>Các</a:t>
            </a:r>
            <a:r>
              <a:rPr lang="en-US" altLang="zh-CN" sz="3400" b="1" dirty="0">
                <a:solidFill>
                  <a:srgbClr val="FF0000"/>
                </a:solidFill>
                <a:latin typeface="Calibri" panose="020F0502020204030204" pitchFamily="34" charset="0"/>
                <a:ea typeface="仓耳今楷05-6763 W05" panose="02020400000000000000" pitchFamily="18" charset="-122"/>
                <a:cs typeface="Calibri" panose="020F0502020204030204" pitchFamily="34" charset="0"/>
              </a:rPr>
              <a:t> </a:t>
            </a:r>
            <a:r>
              <a:rPr lang="en-US" altLang="zh-CN" sz="3400" b="1" dirty="0" err="1">
                <a:solidFill>
                  <a:srgbClr val="FF0000"/>
                </a:solidFill>
                <a:latin typeface="Calibri" panose="020F0502020204030204" pitchFamily="34" charset="0"/>
                <a:ea typeface="仓耳今楷05-6763 W05" panose="02020400000000000000" pitchFamily="18" charset="-122"/>
                <a:cs typeface="Calibri" panose="020F0502020204030204" pitchFamily="34" charset="0"/>
              </a:rPr>
              <a:t>biểu</a:t>
            </a:r>
            <a:r>
              <a:rPr lang="en-US" altLang="zh-CN" sz="3400" b="1" dirty="0">
                <a:solidFill>
                  <a:srgbClr val="FF0000"/>
                </a:solidFill>
                <a:latin typeface="Calibri" panose="020F0502020204030204" pitchFamily="34" charset="0"/>
                <a:ea typeface="仓耳今楷05-6763 W05" panose="02020400000000000000" pitchFamily="18" charset="-122"/>
                <a:cs typeface="Calibri" panose="020F0502020204030204" pitchFamily="34" charset="0"/>
              </a:rPr>
              <a:t> </a:t>
            </a:r>
            <a:r>
              <a:rPr lang="en-US" altLang="zh-CN" sz="3400" b="1" dirty="0" err="1">
                <a:solidFill>
                  <a:srgbClr val="FF0000"/>
                </a:solidFill>
                <a:latin typeface="Calibri" panose="020F0502020204030204" pitchFamily="34" charset="0"/>
                <a:ea typeface="仓耳今楷05-6763 W05" panose="02020400000000000000" pitchFamily="18" charset="-122"/>
                <a:cs typeface="Calibri" panose="020F0502020204030204" pitchFamily="34" charset="0"/>
              </a:rPr>
              <a:t>hiện</a:t>
            </a:r>
            <a:r>
              <a:rPr lang="en-US" altLang="zh-CN" sz="3400" b="1" dirty="0">
                <a:solidFill>
                  <a:srgbClr val="FF0000"/>
                </a:solidFill>
                <a:latin typeface="Calibri" panose="020F0502020204030204" pitchFamily="34" charset="0"/>
                <a:ea typeface="仓耳今楷05-6763 W05" panose="02020400000000000000" pitchFamily="18" charset="-122"/>
                <a:cs typeface="Calibri" panose="020F0502020204030204" pitchFamily="34" charset="0"/>
              </a:rPr>
              <a:t> </a:t>
            </a:r>
            <a:r>
              <a:rPr lang="en-US" altLang="zh-CN" sz="3400" b="1" dirty="0" err="1">
                <a:solidFill>
                  <a:srgbClr val="FF0000"/>
                </a:solidFill>
                <a:latin typeface="Calibri" panose="020F0502020204030204" pitchFamily="34" charset="0"/>
                <a:ea typeface="仓耳今楷05-6763 W05" panose="02020400000000000000" pitchFamily="18" charset="-122"/>
                <a:cs typeface="Calibri" panose="020F0502020204030204" pitchFamily="34" charset="0"/>
              </a:rPr>
              <a:t>của</a:t>
            </a:r>
            <a:r>
              <a:rPr lang="en-US" altLang="zh-CN" sz="3400" b="1" dirty="0">
                <a:solidFill>
                  <a:srgbClr val="FF0000"/>
                </a:solidFill>
                <a:latin typeface="Calibri" panose="020F0502020204030204" pitchFamily="34" charset="0"/>
                <a:ea typeface="仓耳今楷05-6763 W05" panose="02020400000000000000" pitchFamily="18" charset="-122"/>
                <a:cs typeface="Calibri" panose="020F0502020204030204" pitchFamily="34" charset="0"/>
              </a:rPr>
              <a:t> ham </a:t>
            </a:r>
            <a:r>
              <a:rPr lang="en-US" altLang="zh-CN" sz="3400" b="1" dirty="0" err="1">
                <a:solidFill>
                  <a:srgbClr val="FF0000"/>
                </a:solidFill>
                <a:latin typeface="Calibri" panose="020F0502020204030204" pitchFamily="34" charset="0"/>
                <a:ea typeface="仓耳今楷05-6763 W05" panose="02020400000000000000" pitchFamily="18" charset="-122"/>
                <a:cs typeface="Calibri" panose="020F0502020204030204" pitchFamily="34" charset="0"/>
              </a:rPr>
              <a:t>học</a:t>
            </a:r>
            <a:r>
              <a:rPr lang="en-US" altLang="zh-CN" sz="3400" b="1" dirty="0">
                <a:solidFill>
                  <a:srgbClr val="FF0000"/>
                </a:solidFill>
                <a:latin typeface="Calibri" panose="020F0502020204030204" pitchFamily="34" charset="0"/>
                <a:ea typeface="仓耳今楷05-6763 W05" panose="02020400000000000000" pitchFamily="18" charset="-122"/>
                <a:cs typeface="Calibri" panose="020F0502020204030204" pitchFamily="34" charset="0"/>
              </a:rPr>
              <a:t> </a:t>
            </a:r>
            <a:r>
              <a:rPr lang="en-US" altLang="zh-CN" sz="3400" b="1" dirty="0" err="1">
                <a:solidFill>
                  <a:srgbClr val="FF0000"/>
                </a:solidFill>
                <a:latin typeface="Calibri" panose="020F0502020204030204" pitchFamily="34" charset="0"/>
                <a:ea typeface="仓耳今楷05-6763 W05" panose="02020400000000000000" pitchFamily="18" charset="-122"/>
                <a:cs typeface="Calibri" panose="020F0502020204030204" pitchFamily="34" charset="0"/>
              </a:rPr>
              <a:t>hỏi</a:t>
            </a:r>
            <a:endParaRPr kumimoji="0" lang="zh-CN" altLang="en-US" sz="3400" b="1" i="0" u="none" strike="noStrike" kern="1200" cap="none" spc="0" normalizeH="0" baseline="0" noProof="0" dirty="0">
              <a:ln>
                <a:noFill/>
              </a:ln>
              <a:solidFill>
                <a:srgbClr val="FF0000"/>
              </a:solidFill>
              <a:effectLst/>
              <a:uLnTx/>
              <a:uFillTx/>
              <a:latin typeface="Calibri" panose="020F0502020204030204" pitchFamily="34" charset="0"/>
              <a:ea typeface="仓耳今楷05-6763 W05" panose="02020400000000000000" pitchFamily="18" charset="-122"/>
              <a:cs typeface="Calibri" panose="020F0502020204030204" pitchFamily="34" charset="0"/>
            </a:endParaRPr>
          </a:p>
        </p:txBody>
      </p:sp>
      <p:sp>
        <p:nvSpPr>
          <p:cNvPr id="22" name="文本框 18">
            <a:extLst>
              <a:ext uri="{FF2B5EF4-FFF2-40B4-BE49-F238E27FC236}">
                <a16:creationId xmlns:a16="http://schemas.microsoft.com/office/drawing/2014/main" id="{D7FB1BF5-B4BC-4B05-AB35-D9ED71C14C6B}"/>
              </a:ext>
            </a:extLst>
          </p:cNvPr>
          <p:cNvSpPr txBox="1"/>
          <p:nvPr/>
        </p:nvSpPr>
        <p:spPr>
          <a:xfrm>
            <a:off x="1006829" y="3237010"/>
            <a:ext cx="10502428" cy="1200329"/>
          </a:xfrm>
          <a:prstGeom prst="rect">
            <a:avLst/>
          </a:prstGeom>
          <a:noFill/>
          <a:ln>
            <a:noFill/>
          </a:ln>
        </p:spPr>
        <p:txBody>
          <a:bodyPr wrap="square" rtlCol="0">
            <a:spAutoFit/>
          </a:bodyPr>
          <a:lstStyle/>
          <a:p>
            <a:pPr marL="571500" lvl="0" indent="-571500" algn="just">
              <a:buFont typeface="Arial" panose="020B0604020202020204" pitchFamily="34" charset="0"/>
              <a:buChar char="•"/>
            </a:pPr>
            <a:r>
              <a:rPr lang="en-US" altLang="zh-CN" sz="3600" dirty="0" err="1">
                <a:solidFill>
                  <a:prstClr val="black"/>
                </a:solidFill>
                <a:latin typeface="Calibri" panose="020F0502020204030204" pitchFamily="34" charset="0"/>
                <a:ea typeface="仓耳今楷05-6763 W05" panose="02020400000000000000" pitchFamily="18" charset="-122"/>
                <a:cs typeface="Calibri" panose="020F0502020204030204" pitchFamily="34" charset="0"/>
              </a:rPr>
              <a:t>Tích</a:t>
            </a:r>
            <a:r>
              <a:rPr lang="en-US" altLang="zh-CN" sz="3600" dirty="0">
                <a:solidFill>
                  <a:prstClr val="black"/>
                </a:solidFill>
                <a:latin typeface="Calibri" panose="020F0502020204030204" pitchFamily="34" charset="0"/>
                <a:ea typeface="仓耳今楷05-6763 W05" panose="02020400000000000000" pitchFamily="18" charset="-122"/>
                <a:cs typeface="Calibri" panose="020F0502020204030204" pitchFamily="34" charset="0"/>
              </a:rPr>
              <a:t> </a:t>
            </a:r>
            <a:r>
              <a:rPr lang="en-US" altLang="zh-CN" sz="3600" dirty="0" err="1">
                <a:solidFill>
                  <a:prstClr val="black"/>
                </a:solidFill>
                <a:latin typeface="Calibri" panose="020F0502020204030204" pitchFamily="34" charset="0"/>
                <a:ea typeface="仓耳今楷05-6763 W05" panose="02020400000000000000" pitchFamily="18" charset="-122"/>
                <a:cs typeface="Calibri" panose="020F0502020204030204" pitchFamily="34" charset="0"/>
              </a:rPr>
              <a:t>cực</a:t>
            </a:r>
            <a:r>
              <a:rPr lang="en-US" altLang="zh-CN" sz="3600" dirty="0">
                <a:solidFill>
                  <a:prstClr val="black"/>
                </a:solidFill>
                <a:latin typeface="Calibri" panose="020F0502020204030204" pitchFamily="34" charset="0"/>
                <a:ea typeface="仓耳今楷05-6763 W05" panose="02020400000000000000" pitchFamily="18" charset="-122"/>
                <a:cs typeface="Calibri" panose="020F0502020204030204" pitchFamily="34" charset="0"/>
              </a:rPr>
              <a:t> </a:t>
            </a:r>
            <a:r>
              <a:rPr lang="en-US" altLang="zh-CN" sz="3600" dirty="0" err="1">
                <a:solidFill>
                  <a:prstClr val="black"/>
                </a:solidFill>
                <a:latin typeface="Calibri" panose="020F0502020204030204" pitchFamily="34" charset="0"/>
                <a:ea typeface="仓耳今楷05-6763 W05" panose="02020400000000000000" pitchFamily="18" charset="-122"/>
                <a:cs typeface="Calibri" panose="020F0502020204030204" pitchFamily="34" charset="0"/>
              </a:rPr>
              <a:t>tham</a:t>
            </a:r>
            <a:r>
              <a:rPr lang="en-US" altLang="zh-CN" sz="3600" dirty="0">
                <a:solidFill>
                  <a:prstClr val="black"/>
                </a:solidFill>
                <a:latin typeface="Calibri" panose="020F0502020204030204" pitchFamily="34" charset="0"/>
                <a:ea typeface="仓耳今楷05-6763 W05" panose="02020400000000000000" pitchFamily="18" charset="-122"/>
                <a:cs typeface="Calibri" panose="020F0502020204030204" pitchFamily="34" charset="0"/>
              </a:rPr>
              <a:t> </a:t>
            </a:r>
            <a:r>
              <a:rPr lang="en-US" altLang="zh-CN" sz="3600" dirty="0" err="1">
                <a:solidFill>
                  <a:prstClr val="black"/>
                </a:solidFill>
                <a:latin typeface="Calibri" panose="020F0502020204030204" pitchFamily="34" charset="0"/>
                <a:ea typeface="仓耳今楷05-6763 W05" panose="02020400000000000000" pitchFamily="18" charset="-122"/>
                <a:cs typeface="Calibri" panose="020F0502020204030204" pitchFamily="34" charset="0"/>
              </a:rPr>
              <a:t>gia</a:t>
            </a:r>
            <a:r>
              <a:rPr lang="en-US" altLang="zh-CN" sz="3600" dirty="0">
                <a:solidFill>
                  <a:prstClr val="black"/>
                </a:solidFill>
                <a:latin typeface="Calibri" panose="020F0502020204030204" pitchFamily="34" charset="0"/>
                <a:ea typeface="仓耳今楷05-6763 W05" panose="02020400000000000000" pitchFamily="18" charset="-122"/>
                <a:cs typeface="Calibri" panose="020F0502020204030204" pitchFamily="34" charset="0"/>
              </a:rPr>
              <a:t> </a:t>
            </a:r>
            <a:r>
              <a:rPr lang="en-US" altLang="zh-CN" sz="3600" dirty="0" err="1">
                <a:solidFill>
                  <a:prstClr val="black"/>
                </a:solidFill>
                <a:latin typeface="Calibri" panose="020F0502020204030204" pitchFamily="34" charset="0"/>
                <a:ea typeface="仓耳今楷05-6763 W05" panose="02020400000000000000" pitchFamily="18" charset="-122"/>
                <a:cs typeface="Calibri" panose="020F0502020204030204" pitchFamily="34" charset="0"/>
              </a:rPr>
              <a:t>hoạt</a:t>
            </a:r>
            <a:r>
              <a:rPr lang="en-US" altLang="zh-CN" sz="3600" dirty="0">
                <a:solidFill>
                  <a:prstClr val="black"/>
                </a:solidFill>
                <a:latin typeface="Calibri" panose="020F0502020204030204" pitchFamily="34" charset="0"/>
                <a:ea typeface="仓耳今楷05-6763 W05" panose="02020400000000000000" pitchFamily="18" charset="-122"/>
                <a:cs typeface="Calibri" panose="020F0502020204030204" pitchFamily="34" charset="0"/>
              </a:rPr>
              <a:t> </a:t>
            </a:r>
            <a:r>
              <a:rPr lang="en-US" altLang="zh-CN" sz="3600" dirty="0" err="1">
                <a:solidFill>
                  <a:prstClr val="black"/>
                </a:solidFill>
                <a:latin typeface="Calibri" panose="020F0502020204030204" pitchFamily="34" charset="0"/>
                <a:ea typeface="仓耳今楷05-6763 W05" panose="02020400000000000000" pitchFamily="18" charset="-122"/>
                <a:cs typeface="Calibri" panose="020F0502020204030204" pitchFamily="34" charset="0"/>
              </a:rPr>
              <a:t>động</a:t>
            </a:r>
            <a:r>
              <a:rPr lang="en-US" altLang="zh-CN" sz="3600" dirty="0">
                <a:solidFill>
                  <a:prstClr val="black"/>
                </a:solidFill>
                <a:latin typeface="Calibri" panose="020F0502020204030204" pitchFamily="34" charset="0"/>
                <a:ea typeface="仓耳今楷05-6763 W05" panose="02020400000000000000" pitchFamily="18" charset="-122"/>
                <a:cs typeface="Calibri" panose="020F0502020204030204" pitchFamily="34" charset="0"/>
              </a:rPr>
              <a:t> </a:t>
            </a:r>
            <a:r>
              <a:rPr lang="en-US" altLang="zh-CN" sz="3600" dirty="0" err="1">
                <a:solidFill>
                  <a:prstClr val="black"/>
                </a:solidFill>
                <a:latin typeface="Calibri" panose="020F0502020204030204" pitchFamily="34" charset="0"/>
                <a:ea typeface="仓耳今楷05-6763 W05" panose="02020400000000000000" pitchFamily="18" charset="-122"/>
                <a:cs typeface="Calibri" panose="020F0502020204030204" pitchFamily="34" charset="0"/>
              </a:rPr>
              <a:t>nhóm</a:t>
            </a:r>
            <a:r>
              <a:rPr lang="en-US" altLang="zh-CN" sz="3600" dirty="0">
                <a:solidFill>
                  <a:prstClr val="black"/>
                </a:solidFill>
                <a:latin typeface="Calibri" panose="020F0502020204030204" pitchFamily="34" charset="0"/>
                <a:ea typeface="仓耳今楷05-6763 W05" panose="02020400000000000000" pitchFamily="18" charset="-122"/>
                <a:cs typeface="Calibri" panose="020F0502020204030204" pitchFamily="34" charset="0"/>
              </a:rPr>
              <a:t> </a:t>
            </a:r>
            <a:r>
              <a:rPr lang="en-US" altLang="zh-CN" sz="3600" dirty="0" err="1">
                <a:solidFill>
                  <a:prstClr val="black"/>
                </a:solidFill>
                <a:latin typeface="Calibri" panose="020F0502020204030204" pitchFamily="34" charset="0"/>
                <a:ea typeface="仓耳今楷05-6763 W05" panose="02020400000000000000" pitchFamily="18" charset="-122"/>
                <a:cs typeface="Calibri" panose="020F0502020204030204" pitchFamily="34" charset="0"/>
              </a:rPr>
              <a:t>để</a:t>
            </a:r>
            <a:r>
              <a:rPr lang="en-US" altLang="zh-CN" sz="3600" dirty="0">
                <a:solidFill>
                  <a:prstClr val="black"/>
                </a:solidFill>
                <a:latin typeface="Calibri" panose="020F0502020204030204" pitchFamily="34" charset="0"/>
                <a:ea typeface="仓耳今楷05-6763 W05" panose="02020400000000000000" pitchFamily="18" charset="-122"/>
                <a:cs typeface="Calibri" panose="020F0502020204030204" pitchFamily="34" charset="0"/>
              </a:rPr>
              <a:t> </a:t>
            </a:r>
            <a:r>
              <a:rPr lang="en-US" altLang="zh-CN" sz="3600" dirty="0" err="1">
                <a:solidFill>
                  <a:prstClr val="black"/>
                </a:solidFill>
                <a:latin typeface="Calibri" panose="020F0502020204030204" pitchFamily="34" charset="0"/>
                <a:ea typeface="仓耳今楷05-6763 W05" panose="02020400000000000000" pitchFamily="18" charset="-122"/>
                <a:cs typeface="Calibri" panose="020F0502020204030204" pitchFamily="34" charset="0"/>
              </a:rPr>
              <a:t>học</a:t>
            </a:r>
            <a:r>
              <a:rPr lang="en-US" altLang="zh-CN" sz="3600" dirty="0">
                <a:solidFill>
                  <a:prstClr val="black"/>
                </a:solidFill>
                <a:latin typeface="Calibri" panose="020F0502020204030204" pitchFamily="34" charset="0"/>
                <a:ea typeface="仓耳今楷05-6763 W05" panose="02020400000000000000" pitchFamily="18" charset="-122"/>
                <a:cs typeface="Calibri" panose="020F0502020204030204" pitchFamily="34" charset="0"/>
              </a:rPr>
              <a:t> </a:t>
            </a:r>
            <a:r>
              <a:rPr lang="en-US" altLang="zh-CN" sz="3600" dirty="0" err="1">
                <a:solidFill>
                  <a:prstClr val="black"/>
                </a:solidFill>
                <a:latin typeface="Calibri" panose="020F0502020204030204" pitchFamily="34" charset="0"/>
                <a:ea typeface="仓耳今楷05-6763 W05" panose="02020400000000000000" pitchFamily="18" charset="-122"/>
                <a:cs typeface="Calibri" panose="020F0502020204030204" pitchFamily="34" charset="0"/>
              </a:rPr>
              <a:t>hỏi</a:t>
            </a:r>
            <a:r>
              <a:rPr lang="en-US" altLang="zh-CN" sz="3600" dirty="0">
                <a:solidFill>
                  <a:prstClr val="black"/>
                </a:solidFill>
                <a:latin typeface="Calibri" panose="020F0502020204030204" pitchFamily="34" charset="0"/>
                <a:ea typeface="仓耳今楷05-6763 W05" panose="02020400000000000000" pitchFamily="18" charset="-122"/>
                <a:cs typeface="Calibri" panose="020F0502020204030204" pitchFamily="34" charset="0"/>
              </a:rPr>
              <a:t> </a:t>
            </a:r>
            <a:r>
              <a:rPr lang="en-US" altLang="zh-CN" sz="3600" dirty="0" err="1">
                <a:solidFill>
                  <a:prstClr val="black"/>
                </a:solidFill>
                <a:latin typeface="Calibri" panose="020F0502020204030204" pitchFamily="34" charset="0"/>
                <a:ea typeface="仓耳今楷05-6763 W05" panose="02020400000000000000" pitchFamily="18" charset="-122"/>
                <a:cs typeface="Calibri" panose="020F0502020204030204" pitchFamily="34" charset="0"/>
              </a:rPr>
              <a:t>từ</a:t>
            </a:r>
            <a:r>
              <a:rPr lang="en-US" altLang="zh-CN" sz="3600" dirty="0">
                <a:solidFill>
                  <a:prstClr val="black"/>
                </a:solidFill>
                <a:latin typeface="Calibri" panose="020F0502020204030204" pitchFamily="34" charset="0"/>
                <a:ea typeface="仓耳今楷05-6763 W05" panose="02020400000000000000" pitchFamily="18" charset="-122"/>
                <a:cs typeface="Calibri" panose="020F0502020204030204" pitchFamily="34" charset="0"/>
              </a:rPr>
              <a:t> </a:t>
            </a:r>
            <a:r>
              <a:rPr lang="en-US" altLang="zh-CN" sz="3600" dirty="0" err="1">
                <a:solidFill>
                  <a:prstClr val="black"/>
                </a:solidFill>
                <a:latin typeface="Calibri" panose="020F0502020204030204" pitchFamily="34" charset="0"/>
                <a:ea typeface="仓耳今楷05-6763 W05" panose="02020400000000000000" pitchFamily="18" charset="-122"/>
                <a:cs typeface="Calibri" panose="020F0502020204030204" pitchFamily="34" charset="0"/>
              </a:rPr>
              <a:t>các</a:t>
            </a:r>
            <a:r>
              <a:rPr lang="en-US" altLang="zh-CN" sz="3600" dirty="0">
                <a:solidFill>
                  <a:prstClr val="black"/>
                </a:solidFill>
                <a:latin typeface="Calibri" panose="020F0502020204030204" pitchFamily="34" charset="0"/>
                <a:ea typeface="仓耳今楷05-6763 W05" panose="02020400000000000000" pitchFamily="18" charset="-122"/>
                <a:cs typeface="Calibri" panose="020F0502020204030204" pitchFamily="34" charset="0"/>
              </a:rPr>
              <a:t> </a:t>
            </a:r>
            <a:r>
              <a:rPr lang="en-US" altLang="zh-CN" sz="3600" dirty="0" err="1">
                <a:solidFill>
                  <a:prstClr val="black"/>
                </a:solidFill>
                <a:latin typeface="Calibri" panose="020F0502020204030204" pitchFamily="34" charset="0"/>
                <a:ea typeface="仓耳今楷05-6763 W05" panose="02020400000000000000" pitchFamily="18" charset="-122"/>
                <a:cs typeface="Calibri" panose="020F0502020204030204" pitchFamily="34" charset="0"/>
              </a:rPr>
              <a:t>bạn</a:t>
            </a:r>
            <a:endParaRPr kumimoji="0" lang="zh-CN" altLang="en-US" sz="3600" b="0" i="0" u="none" strike="noStrike" kern="1200" cap="none" spc="0" normalizeH="0" baseline="0" noProof="0" dirty="0">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endParaRPr>
          </a:p>
        </p:txBody>
      </p:sp>
      <p:sp>
        <p:nvSpPr>
          <p:cNvPr id="26" name="文本框 18">
            <a:extLst>
              <a:ext uri="{FF2B5EF4-FFF2-40B4-BE49-F238E27FC236}">
                <a16:creationId xmlns:a16="http://schemas.microsoft.com/office/drawing/2014/main" id="{E46FAF49-121F-482B-B7C3-E47A1AD0F297}"/>
              </a:ext>
            </a:extLst>
          </p:cNvPr>
          <p:cNvSpPr txBox="1"/>
          <p:nvPr/>
        </p:nvSpPr>
        <p:spPr>
          <a:xfrm>
            <a:off x="968212" y="4476782"/>
            <a:ext cx="10502428" cy="1200329"/>
          </a:xfrm>
          <a:prstGeom prst="rect">
            <a:avLst/>
          </a:prstGeom>
          <a:noFill/>
          <a:ln>
            <a:noFill/>
          </a:ln>
        </p:spPr>
        <p:txBody>
          <a:bodyPr wrap="square" rtlCol="0">
            <a:spAutoFit/>
          </a:bodyPr>
          <a:lstStyle/>
          <a:p>
            <a:pPr marL="571500" lvl="0" indent="-571500" algn="just">
              <a:buFont typeface="Arial" panose="020B0604020202020204" pitchFamily="34" charset="0"/>
              <a:buChar char="•"/>
            </a:pPr>
            <a:r>
              <a:rPr lang="en-US" altLang="zh-CN" sz="3600" dirty="0" err="1">
                <a:solidFill>
                  <a:prstClr val="black"/>
                </a:solidFill>
                <a:latin typeface="Calibri" panose="020F0502020204030204" pitchFamily="34" charset="0"/>
                <a:ea typeface="仓耳今楷05-6763 W05" panose="02020400000000000000" pitchFamily="18" charset="-122"/>
                <a:cs typeface="Calibri" panose="020F0502020204030204" pitchFamily="34" charset="0"/>
              </a:rPr>
              <a:t>Thích</a:t>
            </a:r>
            <a:r>
              <a:rPr lang="en-US" altLang="zh-CN" sz="3600" dirty="0">
                <a:solidFill>
                  <a:prstClr val="black"/>
                </a:solidFill>
                <a:latin typeface="Calibri" panose="020F0502020204030204" pitchFamily="34" charset="0"/>
                <a:ea typeface="仓耳今楷05-6763 W05" panose="02020400000000000000" pitchFamily="18" charset="-122"/>
                <a:cs typeface="Calibri" panose="020F0502020204030204" pitchFamily="34" charset="0"/>
              </a:rPr>
              <a:t> </a:t>
            </a:r>
            <a:r>
              <a:rPr lang="en-US" altLang="zh-CN" sz="3600" dirty="0" err="1">
                <a:solidFill>
                  <a:prstClr val="black"/>
                </a:solidFill>
                <a:latin typeface="Calibri" panose="020F0502020204030204" pitchFamily="34" charset="0"/>
                <a:ea typeface="仓耳今楷05-6763 W05" panose="02020400000000000000" pitchFamily="18" charset="-122"/>
                <a:cs typeface="Calibri" panose="020F0502020204030204" pitchFamily="34" charset="0"/>
              </a:rPr>
              <a:t>tìm</a:t>
            </a:r>
            <a:r>
              <a:rPr lang="en-US" altLang="zh-CN" sz="3600" dirty="0">
                <a:solidFill>
                  <a:prstClr val="black"/>
                </a:solidFill>
                <a:latin typeface="Calibri" panose="020F0502020204030204" pitchFamily="34" charset="0"/>
                <a:ea typeface="仓耳今楷05-6763 W05" panose="02020400000000000000" pitchFamily="18" charset="-122"/>
                <a:cs typeface="Calibri" panose="020F0502020204030204" pitchFamily="34" charset="0"/>
              </a:rPr>
              <a:t> </a:t>
            </a:r>
            <a:r>
              <a:rPr lang="en-US" altLang="zh-CN" sz="3600" dirty="0" err="1">
                <a:solidFill>
                  <a:prstClr val="black"/>
                </a:solidFill>
                <a:latin typeface="Calibri" panose="020F0502020204030204" pitchFamily="34" charset="0"/>
                <a:ea typeface="仓耳今楷05-6763 W05" panose="02020400000000000000" pitchFamily="18" charset="-122"/>
                <a:cs typeface="Calibri" panose="020F0502020204030204" pitchFamily="34" charset="0"/>
              </a:rPr>
              <a:t>hiểu</a:t>
            </a:r>
            <a:r>
              <a:rPr lang="en-US" altLang="zh-CN" sz="3600" dirty="0">
                <a:solidFill>
                  <a:prstClr val="black"/>
                </a:solidFill>
                <a:latin typeface="Calibri" panose="020F0502020204030204" pitchFamily="34" charset="0"/>
                <a:ea typeface="仓耳今楷05-6763 W05" panose="02020400000000000000" pitchFamily="18" charset="-122"/>
                <a:cs typeface="Calibri" panose="020F0502020204030204" pitchFamily="34" charset="0"/>
              </a:rPr>
              <a:t> </a:t>
            </a:r>
            <a:r>
              <a:rPr lang="en-US" altLang="zh-CN" sz="3600" dirty="0" err="1">
                <a:solidFill>
                  <a:prstClr val="black"/>
                </a:solidFill>
                <a:latin typeface="Calibri" panose="020F0502020204030204" pitchFamily="34" charset="0"/>
                <a:ea typeface="仓耳今楷05-6763 W05" panose="02020400000000000000" pitchFamily="18" charset="-122"/>
                <a:cs typeface="Calibri" panose="020F0502020204030204" pitchFamily="34" charset="0"/>
              </a:rPr>
              <a:t>và</a:t>
            </a:r>
            <a:r>
              <a:rPr lang="en-US" altLang="zh-CN" sz="3600" dirty="0">
                <a:solidFill>
                  <a:prstClr val="black"/>
                </a:solidFill>
                <a:latin typeface="Calibri" panose="020F0502020204030204" pitchFamily="34" charset="0"/>
                <a:ea typeface="仓耳今楷05-6763 W05" panose="02020400000000000000" pitchFamily="18" charset="-122"/>
                <a:cs typeface="Calibri" panose="020F0502020204030204" pitchFamily="34" charset="0"/>
              </a:rPr>
              <a:t> </a:t>
            </a:r>
            <a:r>
              <a:rPr lang="en-US" altLang="zh-CN" sz="3600" dirty="0" err="1">
                <a:solidFill>
                  <a:prstClr val="black"/>
                </a:solidFill>
                <a:latin typeface="Calibri" panose="020F0502020204030204" pitchFamily="34" charset="0"/>
                <a:ea typeface="仓耳今楷05-6763 W05" panose="02020400000000000000" pitchFamily="18" charset="-122"/>
                <a:cs typeface="Calibri" panose="020F0502020204030204" pitchFamily="34" charset="0"/>
              </a:rPr>
              <a:t>đặt</a:t>
            </a:r>
            <a:r>
              <a:rPr lang="en-US" altLang="zh-CN" sz="3600" dirty="0">
                <a:solidFill>
                  <a:prstClr val="black"/>
                </a:solidFill>
                <a:latin typeface="Calibri" panose="020F0502020204030204" pitchFamily="34" charset="0"/>
                <a:ea typeface="仓耳今楷05-6763 W05" panose="02020400000000000000" pitchFamily="18" charset="-122"/>
                <a:cs typeface="Calibri" panose="020F0502020204030204" pitchFamily="34" charset="0"/>
              </a:rPr>
              <a:t> </a:t>
            </a:r>
            <a:r>
              <a:rPr lang="en-US" altLang="zh-CN" sz="3600" dirty="0" err="1">
                <a:solidFill>
                  <a:prstClr val="black"/>
                </a:solidFill>
                <a:latin typeface="Calibri" panose="020F0502020204030204" pitchFamily="34" charset="0"/>
                <a:ea typeface="仓耳今楷05-6763 W05" panose="02020400000000000000" pitchFamily="18" charset="-122"/>
                <a:cs typeface="Calibri" panose="020F0502020204030204" pitchFamily="34" charset="0"/>
              </a:rPr>
              <a:t>câu</a:t>
            </a:r>
            <a:r>
              <a:rPr lang="en-US" altLang="zh-CN" sz="3600" dirty="0">
                <a:solidFill>
                  <a:prstClr val="black"/>
                </a:solidFill>
                <a:latin typeface="Calibri" panose="020F0502020204030204" pitchFamily="34" charset="0"/>
                <a:ea typeface="仓耳今楷05-6763 W05" panose="02020400000000000000" pitchFamily="18" charset="-122"/>
                <a:cs typeface="Calibri" panose="020F0502020204030204" pitchFamily="34" charset="0"/>
              </a:rPr>
              <a:t> </a:t>
            </a:r>
            <a:r>
              <a:rPr lang="en-US" altLang="zh-CN" sz="3600" dirty="0" err="1">
                <a:solidFill>
                  <a:prstClr val="black"/>
                </a:solidFill>
                <a:latin typeface="Calibri" panose="020F0502020204030204" pitchFamily="34" charset="0"/>
                <a:ea typeface="仓耳今楷05-6763 W05" panose="02020400000000000000" pitchFamily="18" charset="-122"/>
                <a:cs typeface="Calibri" panose="020F0502020204030204" pitchFamily="34" charset="0"/>
              </a:rPr>
              <a:t>hỏi</a:t>
            </a:r>
            <a:r>
              <a:rPr lang="en-US" altLang="zh-CN" sz="3600" dirty="0">
                <a:solidFill>
                  <a:prstClr val="black"/>
                </a:solidFill>
                <a:latin typeface="Calibri" panose="020F0502020204030204" pitchFamily="34" charset="0"/>
                <a:ea typeface="仓耳今楷05-6763 W05" panose="02020400000000000000" pitchFamily="18" charset="-122"/>
                <a:cs typeface="Calibri" panose="020F0502020204030204" pitchFamily="34" charset="0"/>
              </a:rPr>
              <a:t> </a:t>
            </a:r>
            <a:r>
              <a:rPr lang="en-US" altLang="zh-CN" sz="3600" dirty="0" err="1">
                <a:solidFill>
                  <a:prstClr val="black"/>
                </a:solidFill>
                <a:latin typeface="Calibri" panose="020F0502020204030204" pitchFamily="34" charset="0"/>
                <a:ea typeface="仓耳今楷05-6763 W05" panose="02020400000000000000" pitchFamily="18" charset="-122"/>
                <a:cs typeface="Calibri" panose="020F0502020204030204" pitchFamily="34" charset="0"/>
              </a:rPr>
              <a:t>về</a:t>
            </a:r>
            <a:r>
              <a:rPr lang="en-US" altLang="zh-CN" sz="3600" dirty="0">
                <a:solidFill>
                  <a:prstClr val="black"/>
                </a:solidFill>
                <a:latin typeface="Calibri" panose="020F0502020204030204" pitchFamily="34" charset="0"/>
                <a:ea typeface="仓耳今楷05-6763 W05" panose="02020400000000000000" pitchFamily="18" charset="-122"/>
                <a:cs typeface="Calibri" panose="020F0502020204030204" pitchFamily="34" charset="0"/>
              </a:rPr>
              <a:t> </a:t>
            </a:r>
            <a:r>
              <a:rPr lang="en-US" altLang="zh-CN" sz="3600" dirty="0" err="1">
                <a:solidFill>
                  <a:prstClr val="black"/>
                </a:solidFill>
                <a:latin typeface="Calibri" panose="020F0502020204030204" pitchFamily="34" charset="0"/>
                <a:ea typeface="仓耳今楷05-6763 W05" panose="02020400000000000000" pitchFamily="18" charset="-122"/>
                <a:cs typeface="Calibri" panose="020F0502020204030204" pitchFamily="34" charset="0"/>
              </a:rPr>
              <a:t>mọi</a:t>
            </a:r>
            <a:r>
              <a:rPr lang="en-US" altLang="zh-CN" sz="3600" dirty="0">
                <a:solidFill>
                  <a:prstClr val="black"/>
                </a:solidFill>
                <a:latin typeface="Calibri" panose="020F0502020204030204" pitchFamily="34" charset="0"/>
                <a:ea typeface="仓耳今楷05-6763 W05" panose="02020400000000000000" pitchFamily="18" charset="-122"/>
                <a:cs typeface="Calibri" panose="020F0502020204030204" pitchFamily="34" charset="0"/>
              </a:rPr>
              <a:t> </a:t>
            </a:r>
            <a:r>
              <a:rPr lang="en-US" altLang="zh-CN" sz="3600" dirty="0" err="1">
                <a:solidFill>
                  <a:prstClr val="black"/>
                </a:solidFill>
                <a:latin typeface="Calibri" panose="020F0502020204030204" pitchFamily="34" charset="0"/>
                <a:ea typeface="仓耳今楷05-6763 W05" panose="02020400000000000000" pitchFamily="18" charset="-122"/>
                <a:cs typeface="Calibri" panose="020F0502020204030204" pitchFamily="34" charset="0"/>
              </a:rPr>
              <a:t>thứ</a:t>
            </a:r>
            <a:r>
              <a:rPr lang="en-US" altLang="zh-CN" sz="3600" dirty="0">
                <a:solidFill>
                  <a:prstClr val="black"/>
                </a:solidFill>
                <a:latin typeface="Calibri" panose="020F0502020204030204" pitchFamily="34" charset="0"/>
                <a:ea typeface="仓耳今楷05-6763 W05" panose="02020400000000000000" pitchFamily="18" charset="-122"/>
                <a:cs typeface="Calibri" panose="020F0502020204030204" pitchFamily="34" charset="0"/>
              </a:rPr>
              <a:t> </a:t>
            </a:r>
            <a:r>
              <a:rPr lang="en-US" altLang="zh-CN" sz="3600" dirty="0" err="1">
                <a:solidFill>
                  <a:prstClr val="black"/>
                </a:solidFill>
                <a:latin typeface="Calibri" panose="020F0502020204030204" pitchFamily="34" charset="0"/>
                <a:ea typeface="仓耳今楷05-6763 W05" panose="02020400000000000000" pitchFamily="18" charset="-122"/>
                <a:cs typeface="Calibri" panose="020F0502020204030204" pitchFamily="34" charset="0"/>
              </a:rPr>
              <a:t>xung</a:t>
            </a:r>
            <a:r>
              <a:rPr lang="en-US" altLang="zh-CN" sz="3600" dirty="0">
                <a:solidFill>
                  <a:prstClr val="black"/>
                </a:solidFill>
                <a:latin typeface="Calibri" panose="020F0502020204030204" pitchFamily="34" charset="0"/>
                <a:ea typeface="仓耳今楷05-6763 W05" panose="02020400000000000000" pitchFamily="18" charset="-122"/>
                <a:cs typeface="Calibri" panose="020F0502020204030204" pitchFamily="34" charset="0"/>
              </a:rPr>
              <a:t> </a:t>
            </a:r>
            <a:r>
              <a:rPr lang="en-US" altLang="zh-CN" sz="3600" dirty="0" err="1">
                <a:solidFill>
                  <a:prstClr val="black"/>
                </a:solidFill>
                <a:latin typeface="Calibri" panose="020F0502020204030204" pitchFamily="34" charset="0"/>
                <a:ea typeface="仓耳今楷05-6763 W05" panose="02020400000000000000" pitchFamily="18" charset="-122"/>
                <a:cs typeface="Calibri" panose="020F0502020204030204" pitchFamily="34" charset="0"/>
              </a:rPr>
              <a:t>quanh</a:t>
            </a:r>
            <a:r>
              <a:rPr lang="en-US" altLang="zh-CN" sz="3600" dirty="0">
                <a:solidFill>
                  <a:prstClr val="black"/>
                </a:solidFill>
                <a:latin typeface="Calibri" panose="020F0502020204030204" pitchFamily="34" charset="0"/>
                <a:ea typeface="仓耳今楷05-6763 W05" panose="02020400000000000000" pitchFamily="18" charset="-122"/>
                <a:cs typeface="Calibri" panose="020F0502020204030204" pitchFamily="34" charset="0"/>
              </a:rPr>
              <a:t> ...</a:t>
            </a:r>
            <a:endParaRPr kumimoji="0" lang="zh-CN" altLang="en-US" sz="3600" b="0" i="0" u="none" strike="noStrike" kern="1200" cap="none" spc="0" normalizeH="0" baseline="0" noProof="0" dirty="0">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endParaRPr>
          </a:p>
        </p:txBody>
      </p:sp>
    </p:spTree>
    <p:extLst>
      <p:ext uri="{BB962C8B-B14F-4D97-AF65-F5344CB8AC3E}">
        <p14:creationId xmlns:p14="http://schemas.microsoft.com/office/powerpoint/2010/main" val="495691496"/>
      </p:ext>
    </p:extLst>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0"/>
                                        </p:tgtEl>
                                        <p:attrNameLst>
                                          <p:attrName>style.visibility</p:attrName>
                                        </p:attrNameLst>
                                      </p:cBhvr>
                                      <p:to>
                                        <p:strVal val="visible"/>
                                      </p:to>
                                    </p:set>
                                    <p:anim calcmode="lin" valueType="num">
                                      <p:cBhvr additive="base">
                                        <p:cTn id="11" dur="500" fill="hold"/>
                                        <p:tgtEl>
                                          <p:spTgt spid="30"/>
                                        </p:tgtEl>
                                        <p:attrNameLst>
                                          <p:attrName>ppt_x</p:attrName>
                                        </p:attrNameLst>
                                      </p:cBhvr>
                                      <p:tavLst>
                                        <p:tav tm="0">
                                          <p:val>
                                            <p:strVal val="#ppt_x"/>
                                          </p:val>
                                        </p:tav>
                                        <p:tav tm="100000">
                                          <p:val>
                                            <p:strVal val="#ppt_x"/>
                                          </p:val>
                                        </p:tav>
                                      </p:tavLst>
                                    </p:anim>
                                    <p:anim calcmode="lin" valueType="num">
                                      <p:cBhvr additive="base">
                                        <p:cTn id="12" dur="500" fill="hold"/>
                                        <p:tgtEl>
                                          <p:spTgt spid="30"/>
                                        </p:tgtEl>
                                        <p:attrNameLst>
                                          <p:attrName>ppt_y</p:attrName>
                                        </p:attrNameLst>
                                      </p:cBhvr>
                                      <p:tavLst>
                                        <p:tav tm="0">
                                          <p:val>
                                            <p:strVal val="1+#ppt_h/2"/>
                                          </p:val>
                                        </p:tav>
                                        <p:tav tm="100000">
                                          <p:val>
                                            <p:strVal val="#ppt_y"/>
                                          </p:val>
                                        </p:tav>
                                      </p:tavLst>
                                    </p:anim>
                                  </p:childTnLst>
                                </p:cTn>
                              </p:par>
                            </p:childTnLst>
                          </p:cTn>
                        </p:par>
                        <p:par>
                          <p:cTn id="13" fill="hold">
                            <p:stCondLst>
                              <p:cond delay="500"/>
                            </p:stCondLst>
                            <p:childTnLst>
                              <p:par>
                                <p:cTn id="14" presetID="53" presetClass="entr" presetSubtype="16" fill="hold" grpId="0" nodeType="after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p:cTn id="16" dur="500" fill="hold"/>
                                        <p:tgtEl>
                                          <p:spTgt spid="16"/>
                                        </p:tgtEl>
                                        <p:attrNameLst>
                                          <p:attrName>ppt_w</p:attrName>
                                        </p:attrNameLst>
                                      </p:cBhvr>
                                      <p:tavLst>
                                        <p:tav tm="0">
                                          <p:val>
                                            <p:fltVal val="0"/>
                                          </p:val>
                                        </p:tav>
                                        <p:tav tm="100000">
                                          <p:val>
                                            <p:strVal val="#ppt_w"/>
                                          </p:val>
                                        </p:tav>
                                      </p:tavLst>
                                    </p:anim>
                                    <p:anim calcmode="lin" valueType="num">
                                      <p:cBhvr>
                                        <p:cTn id="17" dur="500" fill="hold"/>
                                        <p:tgtEl>
                                          <p:spTgt spid="16"/>
                                        </p:tgtEl>
                                        <p:attrNameLst>
                                          <p:attrName>ppt_h</p:attrName>
                                        </p:attrNameLst>
                                      </p:cBhvr>
                                      <p:tavLst>
                                        <p:tav tm="0">
                                          <p:val>
                                            <p:fltVal val="0"/>
                                          </p:val>
                                        </p:tav>
                                        <p:tav tm="100000">
                                          <p:val>
                                            <p:strVal val="#ppt_h"/>
                                          </p:val>
                                        </p:tav>
                                      </p:tavLst>
                                    </p:anim>
                                    <p:animEffect transition="in" filter="fade">
                                      <p:cBhvr>
                                        <p:cTn id="18" dur="500"/>
                                        <p:tgtEl>
                                          <p:spTgt spid="16"/>
                                        </p:tgtEl>
                                      </p:cBhvr>
                                    </p:animEffect>
                                  </p:childTnLst>
                                </p:cTn>
                              </p:par>
                            </p:childTnLst>
                          </p:cTn>
                        </p:par>
                        <p:par>
                          <p:cTn id="19" fill="hold">
                            <p:stCondLst>
                              <p:cond delay="1000"/>
                            </p:stCondLst>
                            <p:childTnLst>
                              <p:par>
                                <p:cTn id="20" presetID="53" presetClass="entr" presetSubtype="16" fill="hold" grpId="0" nodeType="after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p:cTn id="22" dur="500" fill="hold"/>
                                        <p:tgtEl>
                                          <p:spTgt spid="19"/>
                                        </p:tgtEl>
                                        <p:attrNameLst>
                                          <p:attrName>ppt_w</p:attrName>
                                        </p:attrNameLst>
                                      </p:cBhvr>
                                      <p:tavLst>
                                        <p:tav tm="0">
                                          <p:val>
                                            <p:fltVal val="0"/>
                                          </p:val>
                                        </p:tav>
                                        <p:tav tm="100000">
                                          <p:val>
                                            <p:strVal val="#ppt_w"/>
                                          </p:val>
                                        </p:tav>
                                      </p:tavLst>
                                    </p:anim>
                                    <p:anim calcmode="lin" valueType="num">
                                      <p:cBhvr>
                                        <p:cTn id="23" dur="500" fill="hold"/>
                                        <p:tgtEl>
                                          <p:spTgt spid="19"/>
                                        </p:tgtEl>
                                        <p:attrNameLst>
                                          <p:attrName>ppt_h</p:attrName>
                                        </p:attrNameLst>
                                      </p:cBhvr>
                                      <p:tavLst>
                                        <p:tav tm="0">
                                          <p:val>
                                            <p:fltVal val="0"/>
                                          </p:val>
                                        </p:tav>
                                        <p:tav tm="100000">
                                          <p:val>
                                            <p:strVal val="#ppt_h"/>
                                          </p:val>
                                        </p:tav>
                                      </p:tavLst>
                                    </p:anim>
                                    <p:animEffect transition="in" filter="fade">
                                      <p:cBhvr>
                                        <p:cTn id="24" dur="500"/>
                                        <p:tgtEl>
                                          <p:spTgt spid="19"/>
                                        </p:tgtEl>
                                      </p:cBhvr>
                                    </p:animEffect>
                                  </p:childTnLst>
                                </p:cTn>
                              </p:par>
                              <p:par>
                                <p:cTn id="25" presetID="47" presetClass="entr" presetSubtype="0"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1000"/>
                                        <p:tgtEl>
                                          <p:spTgt spid="14"/>
                                        </p:tgtEl>
                                      </p:cBhvr>
                                    </p:animEffect>
                                    <p:anim calcmode="lin" valueType="num">
                                      <p:cBhvr>
                                        <p:cTn id="28" dur="1000" fill="hold"/>
                                        <p:tgtEl>
                                          <p:spTgt spid="14"/>
                                        </p:tgtEl>
                                        <p:attrNameLst>
                                          <p:attrName>ppt_x</p:attrName>
                                        </p:attrNameLst>
                                      </p:cBhvr>
                                      <p:tavLst>
                                        <p:tav tm="0">
                                          <p:val>
                                            <p:strVal val="#ppt_x"/>
                                          </p:val>
                                        </p:tav>
                                        <p:tav tm="100000">
                                          <p:val>
                                            <p:strVal val="#ppt_x"/>
                                          </p:val>
                                        </p:tav>
                                      </p:tavLst>
                                    </p:anim>
                                    <p:anim calcmode="lin" valueType="num">
                                      <p:cBhvr>
                                        <p:cTn id="29" dur="1000" fill="hold"/>
                                        <p:tgtEl>
                                          <p:spTgt spid="14"/>
                                        </p:tgtEl>
                                        <p:attrNameLst>
                                          <p:attrName>ppt_y</p:attrName>
                                        </p:attrNameLst>
                                      </p:cBhvr>
                                      <p:tavLst>
                                        <p:tav tm="0">
                                          <p:val>
                                            <p:strVal val="#ppt_y-.1"/>
                                          </p:val>
                                        </p:tav>
                                        <p:tav tm="100000">
                                          <p:val>
                                            <p:strVal val="#ppt_y"/>
                                          </p:val>
                                        </p:tav>
                                      </p:tavLst>
                                    </p:anim>
                                  </p:childTnLst>
                                </p:cTn>
                              </p:par>
                              <p:par>
                                <p:cTn id="30" presetID="16" presetClass="entr" presetSubtype="37" fill="hold" grpId="0" nodeType="with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barn(outVertical)">
                                      <p:cBhvr>
                                        <p:cTn id="32" dur="1000"/>
                                        <p:tgtEl>
                                          <p:spTgt spid="21"/>
                                        </p:tgtEl>
                                      </p:cBhvr>
                                    </p:animEffect>
                                  </p:childTnLst>
                                </p:cTn>
                              </p:par>
                            </p:childTnLst>
                          </p:cTn>
                        </p:par>
                        <p:par>
                          <p:cTn id="33" fill="hold">
                            <p:stCondLst>
                              <p:cond delay="2000"/>
                            </p:stCondLst>
                            <p:childTnLst>
                              <p:par>
                                <p:cTn id="34" presetID="53" presetClass="entr" presetSubtype="16" fill="hold" grpId="0" nodeType="afterEffect">
                                  <p:stCondLst>
                                    <p:cond delay="0"/>
                                  </p:stCondLst>
                                  <p:childTnLst>
                                    <p:set>
                                      <p:cBhvr>
                                        <p:cTn id="35" dur="1" fill="hold">
                                          <p:stCondLst>
                                            <p:cond delay="0"/>
                                          </p:stCondLst>
                                        </p:cTn>
                                        <p:tgtEl>
                                          <p:spTgt spid="22"/>
                                        </p:tgtEl>
                                        <p:attrNameLst>
                                          <p:attrName>style.visibility</p:attrName>
                                        </p:attrNameLst>
                                      </p:cBhvr>
                                      <p:to>
                                        <p:strVal val="visible"/>
                                      </p:to>
                                    </p:set>
                                    <p:anim calcmode="lin" valueType="num">
                                      <p:cBhvr>
                                        <p:cTn id="36" dur="500" fill="hold"/>
                                        <p:tgtEl>
                                          <p:spTgt spid="22"/>
                                        </p:tgtEl>
                                        <p:attrNameLst>
                                          <p:attrName>ppt_w</p:attrName>
                                        </p:attrNameLst>
                                      </p:cBhvr>
                                      <p:tavLst>
                                        <p:tav tm="0">
                                          <p:val>
                                            <p:fltVal val="0"/>
                                          </p:val>
                                        </p:tav>
                                        <p:tav tm="100000">
                                          <p:val>
                                            <p:strVal val="#ppt_w"/>
                                          </p:val>
                                        </p:tav>
                                      </p:tavLst>
                                    </p:anim>
                                    <p:anim calcmode="lin" valueType="num">
                                      <p:cBhvr>
                                        <p:cTn id="37" dur="500" fill="hold"/>
                                        <p:tgtEl>
                                          <p:spTgt spid="22"/>
                                        </p:tgtEl>
                                        <p:attrNameLst>
                                          <p:attrName>ppt_h</p:attrName>
                                        </p:attrNameLst>
                                      </p:cBhvr>
                                      <p:tavLst>
                                        <p:tav tm="0">
                                          <p:val>
                                            <p:fltVal val="0"/>
                                          </p:val>
                                        </p:tav>
                                        <p:tav tm="100000">
                                          <p:val>
                                            <p:strVal val="#ppt_h"/>
                                          </p:val>
                                        </p:tav>
                                      </p:tavLst>
                                    </p:anim>
                                    <p:animEffect transition="in" filter="fade">
                                      <p:cBhvr>
                                        <p:cTn id="38" dur="500"/>
                                        <p:tgtEl>
                                          <p:spTgt spid="22"/>
                                        </p:tgtEl>
                                      </p:cBhvr>
                                    </p:animEffect>
                                  </p:childTnLst>
                                </p:cTn>
                              </p:par>
                            </p:childTnLst>
                          </p:cTn>
                        </p:par>
                        <p:par>
                          <p:cTn id="39" fill="hold">
                            <p:stCondLst>
                              <p:cond delay="2500"/>
                            </p:stCondLst>
                            <p:childTnLst>
                              <p:par>
                                <p:cTn id="40" presetID="53" presetClass="entr" presetSubtype="16" fill="hold" grpId="0" nodeType="afterEffect">
                                  <p:stCondLst>
                                    <p:cond delay="0"/>
                                  </p:stCondLst>
                                  <p:childTnLst>
                                    <p:set>
                                      <p:cBhvr>
                                        <p:cTn id="41" dur="1" fill="hold">
                                          <p:stCondLst>
                                            <p:cond delay="0"/>
                                          </p:stCondLst>
                                        </p:cTn>
                                        <p:tgtEl>
                                          <p:spTgt spid="26"/>
                                        </p:tgtEl>
                                        <p:attrNameLst>
                                          <p:attrName>style.visibility</p:attrName>
                                        </p:attrNameLst>
                                      </p:cBhvr>
                                      <p:to>
                                        <p:strVal val="visible"/>
                                      </p:to>
                                    </p:set>
                                    <p:anim calcmode="lin" valueType="num">
                                      <p:cBhvr>
                                        <p:cTn id="42" dur="500" fill="hold"/>
                                        <p:tgtEl>
                                          <p:spTgt spid="26"/>
                                        </p:tgtEl>
                                        <p:attrNameLst>
                                          <p:attrName>ppt_w</p:attrName>
                                        </p:attrNameLst>
                                      </p:cBhvr>
                                      <p:tavLst>
                                        <p:tav tm="0">
                                          <p:val>
                                            <p:fltVal val="0"/>
                                          </p:val>
                                        </p:tav>
                                        <p:tav tm="100000">
                                          <p:val>
                                            <p:strVal val="#ppt_w"/>
                                          </p:val>
                                        </p:tav>
                                      </p:tavLst>
                                    </p:anim>
                                    <p:anim calcmode="lin" valueType="num">
                                      <p:cBhvr>
                                        <p:cTn id="43" dur="500" fill="hold"/>
                                        <p:tgtEl>
                                          <p:spTgt spid="26"/>
                                        </p:tgtEl>
                                        <p:attrNameLst>
                                          <p:attrName>ppt_h</p:attrName>
                                        </p:attrNameLst>
                                      </p:cBhvr>
                                      <p:tavLst>
                                        <p:tav tm="0">
                                          <p:val>
                                            <p:fltVal val="0"/>
                                          </p:val>
                                        </p:tav>
                                        <p:tav tm="100000">
                                          <p:val>
                                            <p:strVal val="#ppt_h"/>
                                          </p:val>
                                        </p:tav>
                                      </p:tavLst>
                                    </p:anim>
                                    <p:animEffect transition="in" filter="fade">
                                      <p:cBhvr>
                                        <p:cTn id="4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9" grpId="0"/>
      <p:bldP spid="21" grpId="0"/>
      <p:bldP spid="22" grpId="0"/>
      <p:bldP spid="2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0CA97BE0-2EBA-4378-A81A-318B12D79E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5405947"/>
          </a:xfrm>
          <a:prstGeom prst="rect">
            <a:avLst/>
          </a:prstGeom>
        </p:spPr>
      </p:pic>
      <p:grpSp>
        <p:nvGrpSpPr>
          <p:cNvPr id="25" name="组合 24">
            <a:extLst>
              <a:ext uri="{FF2B5EF4-FFF2-40B4-BE49-F238E27FC236}">
                <a16:creationId xmlns:a16="http://schemas.microsoft.com/office/drawing/2014/main" id="{8DBF9AB4-38FB-41A0-8FF5-FB6F623DCD41}"/>
              </a:ext>
            </a:extLst>
          </p:cNvPr>
          <p:cNvGrpSpPr/>
          <p:nvPr/>
        </p:nvGrpSpPr>
        <p:grpSpPr>
          <a:xfrm>
            <a:off x="0" y="5158297"/>
            <a:ext cx="12192000" cy="1699703"/>
            <a:chOff x="0" y="5158297"/>
            <a:chExt cx="12192000" cy="1699703"/>
          </a:xfrm>
        </p:grpSpPr>
        <p:pic>
          <p:nvPicPr>
            <p:cNvPr id="23" name="图片 22">
              <a:extLst>
                <a:ext uri="{FF2B5EF4-FFF2-40B4-BE49-F238E27FC236}">
                  <a16:creationId xmlns:a16="http://schemas.microsoft.com/office/drawing/2014/main" id="{E6F80AD8-169B-4F77-923E-29B02B48AA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158297"/>
              <a:ext cx="12192000" cy="495300"/>
            </a:xfrm>
            <a:prstGeom prst="rect">
              <a:avLst/>
            </a:prstGeom>
          </p:spPr>
        </p:pic>
        <p:sp>
          <p:nvSpPr>
            <p:cNvPr id="24" name="矩形 23">
              <a:extLst>
                <a:ext uri="{FF2B5EF4-FFF2-40B4-BE49-F238E27FC236}">
                  <a16:creationId xmlns:a16="http://schemas.microsoft.com/office/drawing/2014/main" id="{E0070879-9D12-49E9-89C8-2F7BC8B6535B}"/>
                </a:ext>
              </a:extLst>
            </p:cNvPr>
            <p:cNvSpPr/>
            <p:nvPr/>
          </p:nvSpPr>
          <p:spPr>
            <a:xfrm>
              <a:off x="0" y="5405947"/>
              <a:ext cx="12192000" cy="1452053"/>
            </a:xfrm>
            <a:prstGeom prst="rect">
              <a:avLst/>
            </a:prstGeom>
            <a:solidFill>
              <a:srgbClr val="7DB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a:cs typeface="+mn-cs"/>
              </a:endParaRPr>
            </a:p>
          </p:txBody>
        </p:sp>
      </p:grpSp>
      <p:sp>
        <p:nvSpPr>
          <p:cNvPr id="2" name="矩形: 圆角 1">
            <a:extLst>
              <a:ext uri="{FF2B5EF4-FFF2-40B4-BE49-F238E27FC236}">
                <a16:creationId xmlns:a16="http://schemas.microsoft.com/office/drawing/2014/main" id="{FC182FDA-B441-454F-98DC-0A91881A41FA}"/>
              </a:ext>
            </a:extLst>
          </p:cNvPr>
          <p:cNvSpPr/>
          <p:nvPr/>
        </p:nvSpPr>
        <p:spPr>
          <a:xfrm>
            <a:off x="536559" y="509484"/>
            <a:ext cx="11264144" cy="5792938"/>
          </a:xfrm>
          <a:prstGeom prst="roundRect">
            <a:avLst>
              <a:gd name="adj" fmla="val 855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a:cs typeface="+mn-cs"/>
            </a:endParaRPr>
          </a:p>
        </p:txBody>
      </p:sp>
      <p:pic>
        <p:nvPicPr>
          <p:cNvPr id="8" name="图片 7">
            <a:extLst>
              <a:ext uri="{FF2B5EF4-FFF2-40B4-BE49-F238E27FC236}">
                <a16:creationId xmlns:a16="http://schemas.microsoft.com/office/drawing/2014/main" id="{3DEF2A0A-EA2B-4BEA-841C-27BDC112922F}"/>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0315535" y="4518148"/>
            <a:ext cx="1876465" cy="1876465"/>
          </a:xfrm>
          <a:prstGeom prst="rect">
            <a:avLst/>
          </a:prstGeom>
        </p:spPr>
      </p:pic>
      <p:pic>
        <p:nvPicPr>
          <p:cNvPr id="7" name="图片 6">
            <a:extLst>
              <a:ext uri="{FF2B5EF4-FFF2-40B4-BE49-F238E27FC236}">
                <a16:creationId xmlns:a16="http://schemas.microsoft.com/office/drawing/2014/main" id="{9C4EA425-FB0D-4393-A28A-8FBAF5BCC56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40528" y="2740236"/>
            <a:ext cx="3555823" cy="3555823"/>
          </a:xfrm>
          <a:prstGeom prst="rect">
            <a:avLst/>
          </a:prstGeom>
        </p:spPr>
      </p:pic>
      <p:pic>
        <p:nvPicPr>
          <p:cNvPr id="19" name="图片 3">
            <a:extLst>
              <a:ext uri="{FF2B5EF4-FFF2-40B4-BE49-F238E27FC236}">
                <a16:creationId xmlns:a16="http://schemas.microsoft.com/office/drawing/2014/main" id="{C74A8FE7-201F-4C16-8D0C-7CA33F0575D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19876" y="0"/>
            <a:ext cx="2276475" cy="1838325"/>
          </a:xfrm>
          <a:prstGeom prst="rect">
            <a:avLst/>
          </a:prstGeom>
        </p:spPr>
      </p:pic>
      <p:pic>
        <p:nvPicPr>
          <p:cNvPr id="12" name="图片 9">
            <a:extLst>
              <a:ext uri="{FF2B5EF4-FFF2-40B4-BE49-F238E27FC236}">
                <a16:creationId xmlns:a16="http://schemas.microsoft.com/office/drawing/2014/main" id="{F3964E22-1C8F-4468-A4ED-ADDB8682E80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04241" y="1469755"/>
            <a:ext cx="8417278" cy="3918490"/>
          </a:xfrm>
          <a:prstGeom prst="rect">
            <a:avLst/>
          </a:prstGeom>
        </p:spPr>
      </p:pic>
      <p:pic>
        <p:nvPicPr>
          <p:cNvPr id="4" name="Picture 3">
            <a:extLst>
              <a:ext uri="{FF2B5EF4-FFF2-40B4-BE49-F238E27FC236}">
                <a16:creationId xmlns:a16="http://schemas.microsoft.com/office/drawing/2014/main" id="{0E72AD18-113A-4590-8C53-C8DAE6B973B9}"/>
              </a:ext>
            </a:extLst>
          </p:cNvPr>
          <p:cNvPicPr>
            <a:picLocks noChangeAspect="1"/>
          </p:cNvPicPr>
          <p:nvPr/>
        </p:nvPicPr>
        <p:blipFill>
          <a:blip r:embed="rId9"/>
          <a:stretch>
            <a:fillRect/>
          </a:stretch>
        </p:blipFill>
        <p:spPr>
          <a:xfrm>
            <a:off x="2558094" y="2882431"/>
            <a:ext cx="4474852" cy="1853345"/>
          </a:xfrm>
          <a:prstGeom prst="rect">
            <a:avLst/>
          </a:prstGeom>
        </p:spPr>
      </p:pic>
    </p:spTree>
    <p:extLst>
      <p:ext uri="{BB962C8B-B14F-4D97-AF65-F5344CB8AC3E}">
        <p14:creationId xmlns:p14="http://schemas.microsoft.com/office/powerpoint/2010/main" val="144845479"/>
      </p:ext>
    </p:extLst>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1000"/>
                                        <p:tgtEl>
                                          <p:spTgt spid="19"/>
                                        </p:tgtEl>
                                      </p:cBhvr>
                                    </p:animEffect>
                                    <p:anim calcmode="lin" valueType="num">
                                      <p:cBhvr>
                                        <p:cTn id="16" dur="1000" fill="hold"/>
                                        <p:tgtEl>
                                          <p:spTgt spid="19"/>
                                        </p:tgtEl>
                                        <p:attrNameLst>
                                          <p:attrName>ppt_x</p:attrName>
                                        </p:attrNameLst>
                                      </p:cBhvr>
                                      <p:tavLst>
                                        <p:tav tm="0">
                                          <p:val>
                                            <p:strVal val="#ppt_x"/>
                                          </p:val>
                                        </p:tav>
                                        <p:tav tm="100000">
                                          <p:val>
                                            <p:strVal val="#ppt_x"/>
                                          </p:val>
                                        </p:tav>
                                      </p:tavLst>
                                    </p:anim>
                                    <p:anim calcmode="lin" valueType="num">
                                      <p:cBhvr>
                                        <p:cTn id="17" dur="1000" fill="hold"/>
                                        <p:tgtEl>
                                          <p:spTgt spid="19"/>
                                        </p:tgtEl>
                                        <p:attrNameLst>
                                          <p:attrName>ppt_y</p:attrName>
                                        </p:attrNameLst>
                                      </p:cBhvr>
                                      <p:tavLst>
                                        <p:tav tm="0">
                                          <p:val>
                                            <p:strVal val="#ppt_y+.1"/>
                                          </p:val>
                                        </p:tav>
                                        <p:tav tm="100000">
                                          <p:val>
                                            <p:strVal val="#ppt_y"/>
                                          </p:val>
                                        </p:tav>
                                      </p:tavLst>
                                    </p:anim>
                                  </p:childTnLst>
                                </p:cTn>
                              </p:par>
                            </p:childTnLst>
                          </p:cTn>
                        </p:par>
                        <p:par>
                          <p:cTn id="18" fill="hold">
                            <p:stCondLst>
                              <p:cond delay="1000"/>
                            </p:stCondLst>
                            <p:childTnLst>
                              <p:par>
                                <p:cTn id="19" presetID="2" presetClass="entr" presetSubtype="4" fill="hold" nodeType="after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p:cTn id="27" dur="500" fill="hold"/>
                                        <p:tgtEl>
                                          <p:spTgt spid="4"/>
                                        </p:tgtEl>
                                        <p:attrNameLst>
                                          <p:attrName>ppt_w</p:attrName>
                                        </p:attrNameLst>
                                      </p:cBhvr>
                                      <p:tavLst>
                                        <p:tav tm="0">
                                          <p:val>
                                            <p:fltVal val="0"/>
                                          </p:val>
                                        </p:tav>
                                        <p:tav tm="100000">
                                          <p:val>
                                            <p:strVal val="#ppt_w"/>
                                          </p:val>
                                        </p:tav>
                                      </p:tavLst>
                                    </p:anim>
                                    <p:anim calcmode="lin" valueType="num">
                                      <p:cBhvr>
                                        <p:cTn id="28" dur="500" fill="hold"/>
                                        <p:tgtEl>
                                          <p:spTgt spid="4"/>
                                        </p:tgtEl>
                                        <p:attrNameLst>
                                          <p:attrName>ppt_h</p:attrName>
                                        </p:attrNameLst>
                                      </p:cBhvr>
                                      <p:tavLst>
                                        <p:tav tm="0">
                                          <p:val>
                                            <p:fltVal val="0"/>
                                          </p:val>
                                        </p:tav>
                                        <p:tav tm="100000">
                                          <p:val>
                                            <p:strVal val="#ppt_h"/>
                                          </p:val>
                                        </p:tav>
                                      </p:tavLst>
                                    </p:anim>
                                    <p:animEffect transition="in" filter="fade">
                                      <p:cBhvr>
                                        <p:cTn id="2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2EBF8"/>
        </a:solidFill>
        <a:effectLst/>
      </p:bgPr>
    </p:bg>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0CA97BE0-2EBA-4378-A81A-318B12D79E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5405947"/>
          </a:xfrm>
          <a:prstGeom prst="rect">
            <a:avLst/>
          </a:prstGeom>
        </p:spPr>
      </p:pic>
      <p:grpSp>
        <p:nvGrpSpPr>
          <p:cNvPr id="25" name="组合 24">
            <a:extLst>
              <a:ext uri="{FF2B5EF4-FFF2-40B4-BE49-F238E27FC236}">
                <a16:creationId xmlns:a16="http://schemas.microsoft.com/office/drawing/2014/main" id="{8DBF9AB4-38FB-41A0-8FF5-FB6F623DCD41}"/>
              </a:ext>
            </a:extLst>
          </p:cNvPr>
          <p:cNvGrpSpPr/>
          <p:nvPr/>
        </p:nvGrpSpPr>
        <p:grpSpPr>
          <a:xfrm>
            <a:off x="0" y="5158297"/>
            <a:ext cx="12192000" cy="1699703"/>
            <a:chOff x="0" y="5158297"/>
            <a:chExt cx="12192000" cy="1699703"/>
          </a:xfrm>
        </p:grpSpPr>
        <p:pic>
          <p:nvPicPr>
            <p:cNvPr id="23" name="图片 22">
              <a:extLst>
                <a:ext uri="{FF2B5EF4-FFF2-40B4-BE49-F238E27FC236}">
                  <a16:creationId xmlns:a16="http://schemas.microsoft.com/office/drawing/2014/main" id="{E6F80AD8-169B-4F77-923E-29B02B48AA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158297"/>
              <a:ext cx="12192000" cy="495300"/>
            </a:xfrm>
            <a:prstGeom prst="rect">
              <a:avLst/>
            </a:prstGeom>
          </p:spPr>
        </p:pic>
        <p:sp>
          <p:nvSpPr>
            <p:cNvPr id="24" name="矩形 23">
              <a:extLst>
                <a:ext uri="{FF2B5EF4-FFF2-40B4-BE49-F238E27FC236}">
                  <a16:creationId xmlns:a16="http://schemas.microsoft.com/office/drawing/2014/main" id="{E0070879-9D12-49E9-89C8-2F7BC8B6535B}"/>
                </a:ext>
              </a:extLst>
            </p:cNvPr>
            <p:cNvSpPr/>
            <p:nvPr/>
          </p:nvSpPr>
          <p:spPr>
            <a:xfrm>
              <a:off x="0" y="5405947"/>
              <a:ext cx="12192000" cy="1452053"/>
            </a:xfrm>
            <a:prstGeom prst="rect">
              <a:avLst/>
            </a:prstGeom>
            <a:solidFill>
              <a:srgbClr val="7DB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a:cs typeface="+mn-cs"/>
              </a:endParaRPr>
            </a:p>
          </p:txBody>
        </p:sp>
      </p:grpSp>
      <p:sp>
        <p:nvSpPr>
          <p:cNvPr id="2" name="矩形: 圆角 1">
            <a:extLst>
              <a:ext uri="{FF2B5EF4-FFF2-40B4-BE49-F238E27FC236}">
                <a16:creationId xmlns:a16="http://schemas.microsoft.com/office/drawing/2014/main" id="{FC182FDA-B441-454F-98DC-0A91881A41FA}"/>
              </a:ext>
            </a:extLst>
          </p:cNvPr>
          <p:cNvSpPr/>
          <p:nvPr/>
        </p:nvSpPr>
        <p:spPr>
          <a:xfrm>
            <a:off x="536559" y="555580"/>
            <a:ext cx="11118882" cy="5746841"/>
          </a:xfrm>
          <a:prstGeom prst="roundRect">
            <a:avLst>
              <a:gd name="adj" fmla="val 855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a:cs typeface="+mn-cs"/>
            </a:endParaRPr>
          </a:p>
        </p:txBody>
      </p:sp>
      <p:pic>
        <p:nvPicPr>
          <p:cNvPr id="12" name="图片 11">
            <a:extLst>
              <a:ext uri="{FF2B5EF4-FFF2-40B4-BE49-F238E27FC236}">
                <a16:creationId xmlns:a16="http://schemas.microsoft.com/office/drawing/2014/main" id="{7D4AA5AA-D0BF-4EB1-A936-ED819FA353B0}"/>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2378731" y="1030867"/>
            <a:ext cx="699655" cy="699655"/>
          </a:xfrm>
          <a:prstGeom prst="rect">
            <a:avLst/>
          </a:prstGeom>
        </p:spPr>
      </p:pic>
      <p:pic>
        <p:nvPicPr>
          <p:cNvPr id="7" name="图片 6">
            <a:extLst>
              <a:ext uri="{FF2B5EF4-FFF2-40B4-BE49-F238E27FC236}">
                <a16:creationId xmlns:a16="http://schemas.microsoft.com/office/drawing/2014/main" id="{0FA106DA-13E5-4459-AA60-9F87C66ED930}"/>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432273" y="5341710"/>
            <a:ext cx="2549555" cy="1699703"/>
          </a:xfrm>
          <a:prstGeom prst="rect">
            <a:avLst/>
          </a:prstGeom>
        </p:spPr>
      </p:pic>
      <p:pic>
        <p:nvPicPr>
          <p:cNvPr id="4" name="图片 3">
            <a:extLst>
              <a:ext uri="{FF2B5EF4-FFF2-40B4-BE49-F238E27FC236}">
                <a16:creationId xmlns:a16="http://schemas.microsoft.com/office/drawing/2014/main" id="{41BBCB61-6527-414B-B926-664B6886E197}"/>
              </a:ext>
            </a:extLst>
          </p:cNvPr>
          <p:cNvPicPr>
            <a:picLocks noChangeAspect="1"/>
          </p:cNvPicPr>
          <p:nvPr/>
        </p:nvPicPr>
        <p:blipFill rotWithShape="1">
          <a:blip r:embed="rId7">
            <a:extLst>
              <a:ext uri="{28A0092B-C50C-407E-A947-70E740481C1C}">
                <a14:useLocalDpi xmlns:a14="http://schemas.microsoft.com/office/drawing/2010/main" val="0"/>
              </a:ext>
            </a:extLst>
          </a:blip>
          <a:srcRect r="81823" b="72145"/>
          <a:stretch/>
        </p:blipFill>
        <p:spPr>
          <a:xfrm>
            <a:off x="-246873" y="171970"/>
            <a:ext cx="1566864" cy="1119659"/>
          </a:xfrm>
          <a:prstGeom prst="rect">
            <a:avLst/>
          </a:prstGeom>
        </p:spPr>
      </p:pic>
      <p:pic>
        <p:nvPicPr>
          <p:cNvPr id="11" name="Picture 10">
            <a:extLst>
              <a:ext uri="{FF2B5EF4-FFF2-40B4-BE49-F238E27FC236}">
                <a16:creationId xmlns:a16="http://schemas.microsoft.com/office/drawing/2014/main" id="{2B0E462C-BE11-4B38-A1A5-39237F59C1D5}"/>
              </a:ext>
            </a:extLst>
          </p:cNvPr>
          <p:cNvPicPr>
            <a:picLocks noChangeAspect="1"/>
          </p:cNvPicPr>
          <p:nvPr/>
        </p:nvPicPr>
        <p:blipFill>
          <a:blip r:embed="rId8"/>
          <a:stretch>
            <a:fillRect/>
          </a:stretch>
        </p:blipFill>
        <p:spPr>
          <a:xfrm>
            <a:off x="2860281" y="-18074"/>
            <a:ext cx="7254869" cy="1499746"/>
          </a:xfrm>
          <a:prstGeom prst="rect">
            <a:avLst/>
          </a:prstGeom>
        </p:spPr>
      </p:pic>
      <p:sp>
        <p:nvSpPr>
          <p:cNvPr id="13" name="TextBox 12">
            <a:extLst>
              <a:ext uri="{FF2B5EF4-FFF2-40B4-BE49-F238E27FC236}">
                <a16:creationId xmlns:a16="http://schemas.microsoft.com/office/drawing/2014/main" id="{384E6FDA-637E-48DE-9F5E-68590FA4B434}"/>
              </a:ext>
            </a:extLst>
          </p:cNvPr>
          <p:cNvSpPr txBox="1"/>
          <p:nvPr/>
        </p:nvSpPr>
        <p:spPr>
          <a:xfrm>
            <a:off x="944880" y="1730522"/>
            <a:ext cx="10464800" cy="4401205"/>
          </a:xfrm>
          <a:prstGeom prst="rect">
            <a:avLst/>
          </a:prstGeom>
          <a:noFill/>
        </p:spPr>
        <p:txBody>
          <a:bodyPr wrap="square" rtlCol="0">
            <a:spAutoFit/>
          </a:bodyPr>
          <a:lstStyle/>
          <a:p>
            <a:pPr algn="just"/>
            <a:r>
              <a:rPr lang="en-US" sz="2800" dirty="0"/>
              <a:t>   </a:t>
            </a:r>
            <a:r>
              <a:rPr lang="vi-VN" sz="2800" dirty="0"/>
              <a:t>Vào đời vua Trần Thái Tông, có một gia đình nghèo sinh được cậu con trai, đặt tên là Nguyễn Hiền. Vì nhà nghèo cậu phải bỏ học giữa chừng.</a:t>
            </a:r>
          </a:p>
          <a:p>
            <a:pPr algn="just"/>
            <a:r>
              <a:rPr lang="en-US" sz="2800" dirty="0"/>
              <a:t>   </a:t>
            </a:r>
            <a:r>
              <a:rPr lang="vi-VN" sz="2800" dirty="0"/>
              <a:t>Ban ngày, đi chăn trâu, dù mưa gió thế nào, cậu cũng đứng ngoài lớp nghe giảng nhờ. Tối đến, cậu đợi bạn học thuộc bài mới mượn vở về học. Mỗi lần có kì thi ở trường, cậu làm bài vào lá chuối khô và nhờ bạn xin thầy chấm hộ.</a:t>
            </a:r>
          </a:p>
          <a:p>
            <a:pPr algn="just"/>
            <a:r>
              <a:rPr lang="en-US" sz="2800" dirty="0"/>
              <a:t>   </a:t>
            </a:r>
            <a:r>
              <a:rPr lang="vi-VN" sz="2800" dirty="0"/>
              <a:t>Thế rồi vua mở khoa thi. Cậu bé nghèo ngày nào đỗ Trạng nguyên. Ông trạng khi ấy mới mười ba tuổi. Đó là Trạng nguyên trẻ nhất của nước Nam ta.</a:t>
            </a:r>
          </a:p>
          <a:p>
            <a:pPr algn="r"/>
            <a:r>
              <a:rPr lang="vi-VN" sz="2800" dirty="0"/>
              <a:t>(Theo Trinh Đường, Tiếng việt 4, Tập 1, NXB Giáo dục, 2000, tr.104)</a:t>
            </a:r>
            <a:endParaRPr lang="en-US" sz="2800" dirty="0"/>
          </a:p>
        </p:txBody>
      </p:sp>
    </p:spTree>
    <p:extLst>
      <p:ext uri="{BB962C8B-B14F-4D97-AF65-F5344CB8AC3E}">
        <p14:creationId xmlns:p14="http://schemas.microsoft.com/office/powerpoint/2010/main" val="193657343"/>
      </p:ext>
    </p:extLst>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1000"/>
                                        <p:tgtEl>
                                          <p:spTgt spid="13"/>
                                        </p:tgtEl>
                                      </p:cBhvr>
                                    </p:animEffect>
                                    <p:anim calcmode="lin" valueType="num">
                                      <p:cBhvr>
                                        <p:cTn id="19" dur="1000" fill="hold"/>
                                        <p:tgtEl>
                                          <p:spTgt spid="13"/>
                                        </p:tgtEl>
                                        <p:attrNameLst>
                                          <p:attrName>ppt_x</p:attrName>
                                        </p:attrNameLst>
                                      </p:cBhvr>
                                      <p:tavLst>
                                        <p:tav tm="0">
                                          <p:val>
                                            <p:strVal val="#ppt_x"/>
                                          </p:val>
                                        </p:tav>
                                        <p:tav tm="100000">
                                          <p:val>
                                            <p:strVal val="#ppt_x"/>
                                          </p:val>
                                        </p:tav>
                                      </p:tavLst>
                                    </p:anim>
                                    <p:anim calcmode="lin" valueType="num">
                                      <p:cBhvr>
                                        <p:cTn id="2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2EBF8"/>
        </a:solidFill>
        <a:effectLst/>
      </p:bgPr>
    </p:bg>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0CA97BE0-2EBA-4378-A81A-318B12D79E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5405947"/>
          </a:xfrm>
          <a:prstGeom prst="rect">
            <a:avLst/>
          </a:prstGeom>
        </p:spPr>
      </p:pic>
      <p:grpSp>
        <p:nvGrpSpPr>
          <p:cNvPr id="25" name="组合 24">
            <a:extLst>
              <a:ext uri="{FF2B5EF4-FFF2-40B4-BE49-F238E27FC236}">
                <a16:creationId xmlns:a16="http://schemas.microsoft.com/office/drawing/2014/main" id="{8DBF9AB4-38FB-41A0-8FF5-FB6F623DCD41}"/>
              </a:ext>
            </a:extLst>
          </p:cNvPr>
          <p:cNvGrpSpPr/>
          <p:nvPr/>
        </p:nvGrpSpPr>
        <p:grpSpPr>
          <a:xfrm>
            <a:off x="0" y="5158297"/>
            <a:ext cx="12192000" cy="1699703"/>
            <a:chOff x="0" y="5158297"/>
            <a:chExt cx="12192000" cy="1699703"/>
          </a:xfrm>
        </p:grpSpPr>
        <p:pic>
          <p:nvPicPr>
            <p:cNvPr id="23" name="图片 22">
              <a:extLst>
                <a:ext uri="{FF2B5EF4-FFF2-40B4-BE49-F238E27FC236}">
                  <a16:creationId xmlns:a16="http://schemas.microsoft.com/office/drawing/2014/main" id="{E6F80AD8-169B-4F77-923E-29B02B48AA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158297"/>
              <a:ext cx="12192000" cy="495300"/>
            </a:xfrm>
            <a:prstGeom prst="rect">
              <a:avLst/>
            </a:prstGeom>
          </p:spPr>
        </p:pic>
        <p:sp>
          <p:nvSpPr>
            <p:cNvPr id="24" name="矩形 23">
              <a:extLst>
                <a:ext uri="{FF2B5EF4-FFF2-40B4-BE49-F238E27FC236}">
                  <a16:creationId xmlns:a16="http://schemas.microsoft.com/office/drawing/2014/main" id="{E0070879-9D12-49E9-89C8-2F7BC8B6535B}"/>
                </a:ext>
              </a:extLst>
            </p:cNvPr>
            <p:cNvSpPr/>
            <p:nvPr/>
          </p:nvSpPr>
          <p:spPr>
            <a:xfrm>
              <a:off x="0" y="5405947"/>
              <a:ext cx="12192000" cy="1452053"/>
            </a:xfrm>
            <a:prstGeom prst="rect">
              <a:avLst/>
            </a:prstGeom>
            <a:solidFill>
              <a:srgbClr val="7DB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a:cs typeface="+mn-cs"/>
              </a:endParaRPr>
            </a:p>
          </p:txBody>
        </p:sp>
      </p:grpSp>
      <p:sp>
        <p:nvSpPr>
          <p:cNvPr id="2" name="矩形: 圆角 1">
            <a:extLst>
              <a:ext uri="{FF2B5EF4-FFF2-40B4-BE49-F238E27FC236}">
                <a16:creationId xmlns:a16="http://schemas.microsoft.com/office/drawing/2014/main" id="{FC182FDA-B441-454F-98DC-0A91881A41FA}"/>
              </a:ext>
            </a:extLst>
          </p:cNvPr>
          <p:cNvSpPr/>
          <p:nvPr/>
        </p:nvSpPr>
        <p:spPr>
          <a:xfrm>
            <a:off x="536559" y="555580"/>
            <a:ext cx="11118882" cy="5746841"/>
          </a:xfrm>
          <a:prstGeom prst="roundRect">
            <a:avLst>
              <a:gd name="adj" fmla="val 855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a:cs typeface="+mn-cs"/>
            </a:endParaRPr>
          </a:p>
        </p:txBody>
      </p:sp>
      <p:grpSp>
        <p:nvGrpSpPr>
          <p:cNvPr id="12" name="Group 11">
            <a:extLst>
              <a:ext uri="{FF2B5EF4-FFF2-40B4-BE49-F238E27FC236}">
                <a16:creationId xmlns:a16="http://schemas.microsoft.com/office/drawing/2014/main" id="{4195374A-5D95-4FFF-AF75-296F04CEF4F6}"/>
              </a:ext>
            </a:extLst>
          </p:cNvPr>
          <p:cNvGrpSpPr/>
          <p:nvPr/>
        </p:nvGrpSpPr>
        <p:grpSpPr>
          <a:xfrm>
            <a:off x="-226976" y="-111696"/>
            <a:ext cx="6013781" cy="1524890"/>
            <a:chOff x="7916273" y="1051832"/>
            <a:chExt cx="4054054" cy="1327785"/>
          </a:xfrm>
        </p:grpSpPr>
        <p:sp>
          <p:nvSpPr>
            <p:cNvPr id="13" name="Freeform: Shape 12">
              <a:extLst>
                <a:ext uri="{FF2B5EF4-FFF2-40B4-BE49-F238E27FC236}">
                  <a16:creationId xmlns:a16="http://schemas.microsoft.com/office/drawing/2014/main" id="{B562660B-E028-4985-BA39-FC49BBEE1913}"/>
                </a:ext>
              </a:extLst>
            </p:cNvPr>
            <p:cNvSpPr/>
            <p:nvPr/>
          </p:nvSpPr>
          <p:spPr>
            <a:xfrm>
              <a:off x="8017164" y="1228436"/>
              <a:ext cx="3953163" cy="1080655"/>
            </a:xfrm>
            <a:custGeom>
              <a:avLst/>
              <a:gdLst>
                <a:gd name="connsiteX0" fmla="*/ 471054 w 3953163"/>
                <a:gd name="connsiteY0" fmla="*/ 36946 h 1080655"/>
                <a:gd name="connsiteX1" fmla="*/ 1071418 w 3953163"/>
                <a:gd name="connsiteY1" fmla="*/ 0 h 1080655"/>
                <a:gd name="connsiteX2" fmla="*/ 1597891 w 3953163"/>
                <a:gd name="connsiteY2" fmla="*/ 9237 h 1080655"/>
                <a:gd name="connsiteX3" fmla="*/ 2198254 w 3953163"/>
                <a:gd name="connsiteY3" fmla="*/ 73891 h 1080655"/>
                <a:gd name="connsiteX4" fmla="*/ 2687781 w 3953163"/>
                <a:gd name="connsiteY4" fmla="*/ 83128 h 1080655"/>
                <a:gd name="connsiteX5" fmla="*/ 3205018 w 3953163"/>
                <a:gd name="connsiteY5" fmla="*/ 27709 h 1080655"/>
                <a:gd name="connsiteX6" fmla="*/ 3519054 w 3953163"/>
                <a:gd name="connsiteY6" fmla="*/ 27709 h 1080655"/>
                <a:gd name="connsiteX7" fmla="*/ 3823854 w 3953163"/>
                <a:gd name="connsiteY7" fmla="*/ 120073 h 1080655"/>
                <a:gd name="connsiteX8" fmla="*/ 3953163 w 3953163"/>
                <a:gd name="connsiteY8" fmla="*/ 341746 h 1080655"/>
                <a:gd name="connsiteX9" fmla="*/ 3906981 w 3953163"/>
                <a:gd name="connsiteY9" fmla="*/ 637309 h 1080655"/>
                <a:gd name="connsiteX10" fmla="*/ 3805381 w 3953163"/>
                <a:gd name="connsiteY10" fmla="*/ 905164 h 1080655"/>
                <a:gd name="connsiteX11" fmla="*/ 3574472 w 3953163"/>
                <a:gd name="connsiteY11" fmla="*/ 1006764 h 1080655"/>
                <a:gd name="connsiteX12" fmla="*/ 3269672 w 3953163"/>
                <a:gd name="connsiteY12" fmla="*/ 1080655 h 1080655"/>
                <a:gd name="connsiteX13" fmla="*/ 2890981 w 3953163"/>
                <a:gd name="connsiteY13" fmla="*/ 1062182 h 1080655"/>
                <a:gd name="connsiteX14" fmla="*/ 2623127 w 3953163"/>
                <a:gd name="connsiteY14" fmla="*/ 1025237 h 1080655"/>
                <a:gd name="connsiteX15" fmla="*/ 2318327 w 3953163"/>
                <a:gd name="connsiteY15" fmla="*/ 1016000 h 1080655"/>
                <a:gd name="connsiteX16" fmla="*/ 1967345 w 3953163"/>
                <a:gd name="connsiteY16" fmla="*/ 969819 h 1080655"/>
                <a:gd name="connsiteX17" fmla="*/ 1505527 w 3953163"/>
                <a:gd name="connsiteY17" fmla="*/ 923637 h 1080655"/>
                <a:gd name="connsiteX18" fmla="*/ 1108363 w 3953163"/>
                <a:gd name="connsiteY18" fmla="*/ 914400 h 1080655"/>
                <a:gd name="connsiteX19" fmla="*/ 794327 w 3953163"/>
                <a:gd name="connsiteY19" fmla="*/ 997528 h 1080655"/>
                <a:gd name="connsiteX20" fmla="*/ 572654 w 3953163"/>
                <a:gd name="connsiteY20" fmla="*/ 1062182 h 1080655"/>
                <a:gd name="connsiteX21" fmla="*/ 369454 w 3953163"/>
                <a:gd name="connsiteY21" fmla="*/ 1034473 h 1080655"/>
                <a:gd name="connsiteX22" fmla="*/ 221672 w 3953163"/>
                <a:gd name="connsiteY22" fmla="*/ 905164 h 1080655"/>
                <a:gd name="connsiteX23" fmla="*/ 83127 w 3953163"/>
                <a:gd name="connsiteY23" fmla="*/ 775855 h 1080655"/>
                <a:gd name="connsiteX24" fmla="*/ 18472 w 3953163"/>
                <a:gd name="connsiteY24" fmla="*/ 554182 h 1080655"/>
                <a:gd name="connsiteX25" fmla="*/ 0 w 3953163"/>
                <a:gd name="connsiteY25" fmla="*/ 434109 h 1080655"/>
                <a:gd name="connsiteX26" fmla="*/ 92363 w 3953163"/>
                <a:gd name="connsiteY26" fmla="*/ 240146 h 1080655"/>
                <a:gd name="connsiteX27" fmla="*/ 203200 w 3953163"/>
                <a:gd name="connsiteY27" fmla="*/ 129309 h 1080655"/>
                <a:gd name="connsiteX28" fmla="*/ 378691 w 3953163"/>
                <a:gd name="connsiteY28" fmla="*/ 83128 h 1080655"/>
                <a:gd name="connsiteX29" fmla="*/ 526472 w 3953163"/>
                <a:gd name="connsiteY29" fmla="*/ 46182 h 1080655"/>
                <a:gd name="connsiteX30" fmla="*/ 471054 w 3953163"/>
                <a:gd name="connsiteY30" fmla="*/ 36946 h 1080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953163" h="1080655">
                  <a:moveTo>
                    <a:pt x="471054" y="36946"/>
                  </a:moveTo>
                  <a:lnTo>
                    <a:pt x="1071418" y="0"/>
                  </a:lnTo>
                  <a:lnTo>
                    <a:pt x="1597891" y="9237"/>
                  </a:lnTo>
                  <a:lnTo>
                    <a:pt x="2198254" y="73891"/>
                  </a:lnTo>
                  <a:lnTo>
                    <a:pt x="2687781" y="83128"/>
                  </a:lnTo>
                  <a:lnTo>
                    <a:pt x="3205018" y="27709"/>
                  </a:lnTo>
                  <a:lnTo>
                    <a:pt x="3519054" y="27709"/>
                  </a:lnTo>
                  <a:lnTo>
                    <a:pt x="3823854" y="120073"/>
                  </a:lnTo>
                  <a:lnTo>
                    <a:pt x="3953163" y="341746"/>
                  </a:lnTo>
                  <a:lnTo>
                    <a:pt x="3906981" y="637309"/>
                  </a:lnTo>
                  <a:lnTo>
                    <a:pt x="3805381" y="905164"/>
                  </a:lnTo>
                  <a:lnTo>
                    <a:pt x="3574472" y="1006764"/>
                  </a:lnTo>
                  <a:lnTo>
                    <a:pt x="3269672" y="1080655"/>
                  </a:lnTo>
                  <a:lnTo>
                    <a:pt x="2890981" y="1062182"/>
                  </a:lnTo>
                  <a:lnTo>
                    <a:pt x="2623127" y="1025237"/>
                  </a:lnTo>
                  <a:lnTo>
                    <a:pt x="2318327" y="1016000"/>
                  </a:lnTo>
                  <a:lnTo>
                    <a:pt x="1967345" y="969819"/>
                  </a:lnTo>
                  <a:lnTo>
                    <a:pt x="1505527" y="923637"/>
                  </a:lnTo>
                  <a:lnTo>
                    <a:pt x="1108363" y="914400"/>
                  </a:lnTo>
                  <a:lnTo>
                    <a:pt x="794327" y="997528"/>
                  </a:lnTo>
                  <a:lnTo>
                    <a:pt x="572654" y="1062182"/>
                  </a:lnTo>
                  <a:lnTo>
                    <a:pt x="369454" y="1034473"/>
                  </a:lnTo>
                  <a:lnTo>
                    <a:pt x="221672" y="905164"/>
                  </a:lnTo>
                  <a:lnTo>
                    <a:pt x="83127" y="775855"/>
                  </a:lnTo>
                  <a:lnTo>
                    <a:pt x="18472" y="554182"/>
                  </a:lnTo>
                  <a:lnTo>
                    <a:pt x="0" y="434109"/>
                  </a:lnTo>
                  <a:lnTo>
                    <a:pt x="92363" y="240146"/>
                  </a:lnTo>
                  <a:lnTo>
                    <a:pt x="203200" y="129309"/>
                  </a:lnTo>
                  <a:lnTo>
                    <a:pt x="378691" y="83128"/>
                  </a:lnTo>
                  <a:lnTo>
                    <a:pt x="526472" y="46182"/>
                  </a:lnTo>
                  <a:lnTo>
                    <a:pt x="471054" y="36946"/>
                  </a:lnTo>
                  <a:close/>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微软雅黑"/>
                <a:cs typeface="+mn-cs"/>
              </a:endParaRPr>
            </a:p>
          </p:txBody>
        </p:sp>
        <p:pic>
          <p:nvPicPr>
            <p:cNvPr id="14" name="图片 8">
              <a:extLst>
                <a:ext uri="{FF2B5EF4-FFF2-40B4-BE49-F238E27FC236}">
                  <a16:creationId xmlns:a16="http://schemas.microsoft.com/office/drawing/2014/main" id="{2CD54BDE-C00A-4AF8-B255-E0A88018189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16273" y="1051832"/>
              <a:ext cx="4040822" cy="132778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grpSp>
      <p:pic>
        <p:nvPicPr>
          <p:cNvPr id="6" name="Picture 5" descr="A group of kids sitting at a table&#10;&#10;Description automatically generated with low confidence">
            <a:extLst>
              <a:ext uri="{FF2B5EF4-FFF2-40B4-BE49-F238E27FC236}">
                <a16:creationId xmlns:a16="http://schemas.microsoft.com/office/drawing/2014/main" id="{0E16AB30-B2F4-4001-A64D-9F558BEC837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1609" y="3888016"/>
            <a:ext cx="4406947" cy="2243957"/>
          </a:xfrm>
          <a:prstGeom prst="rect">
            <a:avLst/>
          </a:prstGeom>
        </p:spPr>
      </p:pic>
      <p:pic>
        <p:nvPicPr>
          <p:cNvPr id="9" name="Picture 8" descr="Text&#10;&#10;Description automatically generated with medium confidence">
            <a:extLst>
              <a:ext uri="{FF2B5EF4-FFF2-40B4-BE49-F238E27FC236}">
                <a16:creationId xmlns:a16="http://schemas.microsoft.com/office/drawing/2014/main" id="{54604A14-6663-4B8C-BFF4-276613483B50}"/>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168558" y="359266"/>
            <a:ext cx="5608433" cy="808463"/>
          </a:xfrm>
          <a:prstGeom prst="rect">
            <a:avLst/>
          </a:prstGeom>
        </p:spPr>
      </p:pic>
      <p:grpSp>
        <p:nvGrpSpPr>
          <p:cNvPr id="3" name="Group 2">
            <a:extLst>
              <a:ext uri="{FF2B5EF4-FFF2-40B4-BE49-F238E27FC236}">
                <a16:creationId xmlns:a16="http://schemas.microsoft.com/office/drawing/2014/main" id="{F98BA87A-76C7-4A68-9439-052B17C05803}"/>
              </a:ext>
            </a:extLst>
          </p:cNvPr>
          <p:cNvGrpSpPr/>
          <p:nvPr/>
        </p:nvGrpSpPr>
        <p:grpSpPr>
          <a:xfrm rot="21189193">
            <a:off x="-27900" y="1635977"/>
            <a:ext cx="5338162" cy="1241074"/>
            <a:chOff x="6096000" y="1698688"/>
            <a:chExt cx="3838148" cy="1527028"/>
          </a:xfrm>
        </p:grpSpPr>
        <p:grpSp>
          <p:nvGrpSpPr>
            <p:cNvPr id="18" name="Group 17">
              <a:extLst>
                <a:ext uri="{FF2B5EF4-FFF2-40B4-BE49-F238E27FC236}">
                  <a16:creationId xmlns:a16="http://schemas.microsoft.com/office/drawing/2014/main" id="{4C63E99F-C30F-4327-8B1E-365F816B6CE2}"/>
                </a:ext>
              </a:extLst>
            </p:cNvPr>
            <p:cNvGrpSpPr/>
            <p:nvPr/>
          </p:nvGrpSpPr>
          <p:grpSpPr>
            <a:xfrm rot="11305479">
              <a:off x="6096000" y="1698688"/>
              <a:ext cx="3770489" cy="1527028"/>
              <a:chOff x="1557867" y="4109156"/>
              <a:chExt cx="3770489" cy="1527028"/>
            </a:xfrm>
          </p:grpSpPr>
          <p:sp>
            <p:nvSpPr>
              <p:cNvPr id="20" name="Speech Bubble: Rectangle with Corners Rounded 19">
                <a:extLst>
                  <a:ext uri="{FF2B5EF4-FFF2-40B4-BE49-F238E27FC236}">
                    <a16:creationId xmlns:a16="http://schemas.microsoft.com/office/drawing/2014/main" id="{E785C56C-C326-4993-93CD-79A54E663534}"/>
                  </a:ext>
                </a:extLst>
              </p:cNvPr>
              <p:cNvSpPr/>
              <p:nvPr/>
            </p:nvSpPr>
            <p:spPr>
              <a:xfrm>
                <a:off x="1557867" y="4109156"/>
                <a:ext cx="3770489" cy="1527028"/>
              </a:xfrm>
              <a:custGeom>
                <a:avLst/>
                <a:gdLst>
                  <a:gd name="connsiteX0" fmla="*/ 0 w 3770489"/>
                  <a:gd name="connsiteY0" fmla="*/ 254510 h 1527028"/>
                  <a:gd name="connsiteX1" fmla="*/ 254510 w 3770489"/>
                  <a:gd name="connsiteY1" fmla="*/ 0 h 1527028"/>
                  <a:gd name="connsiteX2" fmla="*/ 628415 w 3770489"/>
                  <a:gd name="connsiteY2" fmla="*/ 0 h 1527028"/>
                  <a:gd name="connsiteX3" fmla="*/ 1621612 w 3770489"/>
                  <a:gd name="connsiteY3" fmla="*/ -411290 h 1527028"/>
                  <a:gd name="connsiteX4" fmla="*/ 1571037 w 3770489"/>
                  <a:gd name="connsiteY4" fmla="*/ 0 h 1527028"/>
                  <a:gd name="connsiteX5" fmla="*/ 3515979 w 3770489"/>
                  <a:gd name="connsiteY5" fmla="*/ 0 h 1527028"/>
                  <a:gd name="connsiteX6" fmla="*/ 3770489 w 3770489"/>
                  <a:gd name="connsiteY6" fmla="*/ 254510 h 1527028"/>
                  <a:gd name="connsiteX7" fmla="*/ 3770489 w 3770489"/>
                  <a:gd name="connsiteY7" fmla="*/ 254505 h 1527028"/>
                  <a:gd name="connsiteX8" fmla="*/ 3770489 w 3770489"/>
                  <a:gd name="connsiteY8" fmla="*/ 254505 h 1527028"/>
                  <a:gd name="connsiteX9" fmla="*/ 3770489 w 3770489"/>
                  <a:gd name="connsiteY9" fmla="*/ 636262 h 1527028"/>
                  <a:gd name="connsiteX10" fmla="*/ 3770489 w 3770489"/>
                  <a:gd name="connsiteY10" fmla="*/ 1272518 h 1527028"/>
                  <a:gd name="connsiteX11" fmla="*/ 3515979 w 3770489"/>
                  <a:gd name="connsiteY11" fmla="*/ 1527028 h 1527028"/>
                  <a:gd name="connsiteX12" fmla="*/ 1571037 w 3770489"/>
                  <a:gd name="connsiteY12" fmla="*/ 1527028 h 1527028"/>
                  <a:gd name="connsiteX13" fmla="*/ 628415 w 3770489"/>
                  <a:gd name="connsiteY13" fmla="*/ 1527028 h 1527028"/>
                  <a:gd name="connsiteX14" fmla="*/ 628415 w 3770489"/>
                  <a:gd name="connsiteY14" fmla="*/ 1527028 h 1527028"/>
                  <a:gd name="connsiteX15" fmla="*/ 254510 w 3770489"/>
                  <a:gd name="connsiteY15" fmla="*/ 1527028 h 1527028"/>
                  <a:gd name="connsiteX16" fmla="*/ 0 w 3770489"/>
                  <a:gd name="connsiteY16" fmla="*/ 1272518 h 1527028"/>
                  <a:gd name="connsiteX17" fmla="*/ 0 w 3770489"/>
                  <a:gd name="connsiteY17" fmla="*/ 636262 h 1527028"/>
                  <a:gd name="connsiteX18" fmla="*/ 0 w 3770489"/>
                  <a:gd name="connsiteY18" fmla="*/ 254505 h 1527028"/>
                  <a:gd name="connsiteX19" fmla="*/ 0 w 3770489"/>
                  <a:gd name="connsiteY19" fmla="*/ 254505 h 1527028"/>
                  <a:gd name="connsiteX20" fmla="*/ 0 w 3770489"/>
                  <a:gd name="connsiteY20" fmla="*/ 254510 h 1527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770489" h="1527028" fill="none" extrusionOk="0">
                    <a:moveTo>
                      <a:pt x="0" y="254510"/>
                    </a:moveTo>
                    <a:cubicBezTo>
                      <a:pt x="8403" y="118496"/>
                      <a:pt x="111129" y="1134"/>
                      <a:pt x="254510" y="0"/>
                    </a:cubicBezTo>
                    <a:cubicBezTo>
                      <a:pt x="381849" y="-29542"/>
                      <a:pt x="451523" y="18957"/>
                      <a:pt x="628415" y="0"/>
                    </a:cubicBezTo>
                    <a:cubicBezTo>
                      <a:pt x="1049568" y="-270722"/>
                      <a:pt x="1228029" y="-331368"/>
                      <a:pt x="1621612" y="-411290"/>
                    </a:cubicBezTo>
                    <a:cubicBezTo>
                      <a:pt x="1578247" y="-292295"/>
                      <a:pt x="1557675" y="-144066"/>
                      <a:pt x="1571037" y="0"/>
                    </a:cubicBezTo>
                    <a:cubicBezTo>
                      <a:pt x="2075593" y="-95567"/>
                      <a:pt x="2787682" y="-3505"/>
                      <a:pt x="3515979" y="0"/>
                    </a:cubicBezTo>
                    <a:cubicBezTo>
                      <a:pt x="3683959" y="-3860"/>
                      <a:pt x="3777209" y="104979"/>
                      <a:pt x="3770489" y="254510"/>
                    </a:cubicBezTo>
                    <a:lnTo>
                      <a:pt x="3770489" y="254505"/>
                    </a:lnTo>
                    <a:lnTo>
                      <a:pt x="3770489" y="254505"/>
                    </a:lnTo>
                    <a:cubicBezTo>
                      <a:pt x="3783149" y="342879"/>
                      <a:pt x="3754441" y="529789"/>
                      <a:pt x="3770489" y="636262"/>
                    </a:cubicBezTo>
                    <a:cubicBezTo>
                      <a:pt x="3811626" y="821081"/>
                      <a:pt x="3716064" y="1025854"/>
                      <a:pt x="3770489" y="1272518"/>
                    </a:cubicBezTo>
                    <a:cubicBezTo>
                      <a:pt x="3769240" y="1418714"/>
                      <a:pt x="3663362" y="1543073"/>
                      <a:pt x="3515979" y="1527028"/>
                    </a:cubicBezTo>
                    <a:cubicBezTo>
                      <a:pt x="2745945" y="1576727"/>
                      <a:pt x="1915624" y="1502300"/>
                      <a:pt x="1571037" y="1527028"/>
                    </a:cubicBezTo>
                    <a:cubicBezTo>
                      <a:pt x="1462364" y="1456120"/>
                      <a:pt x="1031162" y="1529937"/>
                      <a:pt x="628415" y="1527028"/>
                    </a:cubicBezTo>
                    <a:lnTo>
                      <a:pt x="628415" y="1527028"/>
                    </a:lnTo>
                    <a:cubicBezTo>
                      <a:pt x="555813" y="1545126"/>
                      <a:pt x="436739" y="1536708"/>
                      <a:pt x="254510" y="1527028"/>
                    </a:cubicBezTo>
                    <a:cubicBezTo>
                      <a:pt x="112659" y="1545112"/>
                      <a:pt x="-8195" y="1421900"/>
                      <a:pt x="0" y="1272518"/>
                    </a:cubicBezTo>
                    <a:cubicBezTo>
                      <a:pt x="-47427" y="1173418"/>
                      <a:pt x="-51121" y="896706"/>
                      <a:pt x="0" y="636262"/>
                    </a:cubicBezTo>
                    <a:cubicBezTo>
                      <a:pt x="-32397" y="544547"/>
                      <a:pt x="-5176" y="361331"/>
                      <a:pt x="0" y="254505"/>
                    </a:cubicBezTo>
                    <a:lnTo>
                      <a:pt x="0" y="254505"/>
                    </a:lnTo>
                    <a:lnTo>
                      <a:pt x="0" y="254510"/>
                    </a:lnTo>
                    <a:close/>
                  </a:path>
                  <a:path w="3770489" h="1527028" stroke="0" extrusionOk="0">
                    <a:moveTo>
                      <a:pt x="0" y="254510"/>
                    </a:moveTo>
                    <a:cubicBezTo>
                      <a:pt x="-5595" y="123516"/>
                      <a:pt x="119594" y="-3819"/>
                      <a:pt x="254510" y="0"/>
                    </a:cubicBezTo>
                    <a:cubicBezTo>
                      <a:pt x="308640" y="3046"/>
                      <a:pt x="487412" y="27205"/>
                      <a:pt x="628415" y="0"/>
                    </a:cubicBezTo>
                    <a:cubicBezTo>
                      <a:pt x="762998" y="-21067"/>
                      <a:pt x="1134726" y="-247408"/>
                      <a:pt x="1621612" y="-411290"/>
                    </a:cubicBezTo>
                    <a:cubicBezTo>
                      <a:pt x="1576877" y="-342698"/>
                      <a:pt x="1620061" y="-147191"/>
                      <a:pt x="1571037" y="0"/>
                    </a:cubicBezTo>
                    <a:cubicBezTo>
                      <a:pt x="2432723" y="-37426"/>
                      <a:pt x="2792351" y="-143246"/>
                      <a:pt x="3515979" y="0"/>
                    </a:cubicBezTo>
                    <a:cubicBezTo>
                      <a:pt x="3657026" y="-16547"/>
                      <a:pt x="3768009" y="121355"/>
                      <a:pt x="3770489" y="254510"/>
                    </a:cubicBezTo>
                    <a:lnTo>
                      <a:pt x="3770489" y="254505"/>
                    </a:lnTo>
                    <a:lnTo>
                      <a:pt x="3770489" y="254505"/>
                    </a:lnTo>
                    <a:cubicBezTo>
                      <a:pt x="3769932" y="445048"/>
                      <a:pt x="3794839" y="532027"/>
                      <a:pt x="3770489" y="636262"/>
                    </a:cubicBezTo>
                    <a:cubicBezTo>
                      <a:pt x="3728858" y="723640"/>
                      <a:pt x="3754038" y="1178297"/>
                      <a:pt x="3770489" y="1272518"/>
                    </a:cubicBezTo>
                    <a:cubicBezTo>
                      <a:pt x="3771160" y="1407548"/>
                      <a:pt x="3664733" y="1526762"/>
                      <a:pt x="3515979" y="1527028"/>
                    </a:cubicBezTo>
                    <a:cubicBezTo>
                      <a:pt x="2970116" y="1357993"/>
                      <a:pt x="1933468" y="1580328"/>
                      <a:pt x="1571037" y="1527028"/>
                    </a:cubicBezTo>
                    <a:cubicBezTo>
                      <a:pt x="1256901" y="1591279"/>
                      <a:pt x="992883" y="1588325"/>
                      <a:pt x="628415" y="1527028"/>
                    </a:cubicBezTo>
                    <a:lnTo>
                      <a:pt x="628415" y="1527028"/>
                    </a:lnTo>
                    <a:cubicBezTo>
                      <a:pt x="512587" y="1543759"/>
                      <a:pt x="375581" y="1503465"/>
                      <a:pt x="254510" y="1527028"/>
                    </a:cubicBezTo>
                    <a:cubicBezTo>
                      <a:pt x="89650" y="1532432"/>
                      <a:pt x="18858" y="1398340"/>
                      <a:pt x="0" y="1272518"/>
                    </a:cubicBezTo>
                    <a:cubicBezTo>
                      <a:pt x="-5650" y="1060899"/>
                      <a:pt x="33667" y="811590"/>
                      <a:pt x="0" y="636262"/>
                    </a:cubicBezTo>
                    <a:cubicBezTo>
                      <a:pt x="10142" y="489734"/>
                      <a:pt x="-25314" y="353162"/>
                      <a:pt x="0" y="254505"/>
                    </a:cubicBezTo>
                    <a:lnTo>
                      <a:pt x="0" y="254505"/>
                    </a:lnTo>
                    <a:lnTo>
                      <a:pt x="0" y="254510"/>
                    </a:lnTo>
                    <a:close/>
                  </a:path>
                </a:pathLst>
              </a:custGeom>
              <a:solidFill>
                <a:srgbClr val="FFBAAB"/>
              </a:solidFill>
              <a:ln w="19050">
                <a:solidFill>
                  <a:schemeClr val="tx1"/>
                </a:solidFill>
                <a:extLst>
                  <a:ext uri="{C807C97D-BFC1-408E-A445-0C87EB9F89A2}">
                    <ask:lineSketchStyleProps xmlns:ask="http://schemas.microsoft.com/office/drawing/2018/sketchyshapes" sd="2842418190">
                      <a:prstGeom prst="wedgeRoundRectCallout">
                        <a:avLst>
                          <a:gd name="adj1" fmla="val -6992"/>
                          <a:gd name="adj2" fmla="val -76934"/>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微软雅黑"/>
                  <a:cs typeface="+mn-cs"/>
                </a:endParaRPr>
              </a:p>
            </p:txBody>
          </p:sp>
          <p:sp>
            <p:nvSpPr>
              <p:cNvPr id="21" name="Speech Bubble: Rectangle with Corners Rounded 20">
                <a:extLst>
                  <a:ext uri="{FF2B5EF4-FFF2-40B4-BE49-F238E27FC236}">
                    <a16:creationId xmlns:a16="http://schemas.microsoft.com/office/drawing/2014/main" id="{15387C60-6906-45CE-B592-02DC796A54F9}"/>
                  </a:ext>
                </a:extLst>
              </p:cNvPr>
              <p:cNvSpPr/>
              <p:nvPr/>
            </p:nvSpPr>
            <p:spPr>
              <a:xfrm>
                <a:off x="1745995" y="4347009"/>
                <a:ext cx="3417469" cy="1048437"/>
              </a:xfrm>
              <a:custGeom>
                <a:avLst/>
                <a:gdLst>
                  <a:gd name="connsiteX0" fmla="*/ 0 w 3417469"/>
                  <a:gd name="connsiteY0" fmla="*/ 174743 h 1048437"/>
                  <a:gd name="connsiteX1" fmla="*/ 174743 w 3417469"/>
                  <a:gd name="connsiteY1" fmla="*/ 0 h 1048437"/>
                  <a:gd name="connsiteX2" fmla="*/ 569578 w 3417469"/>
                  <a:gd name="connsiteY2" fmla="*/ 0 h 1048437"/>
                  <a:gd name="connsiteX3" fmla="*/ 1131114 w 3417469"/>
                  <a:gd name="connsiteY3" fmla="*/ -327542 h 1048437"/>
                  <a:gd name="connsiteX4" fmla="*/ 1423945 w 3417469"/>
                  <a:gd name="connsiteY4" fmla="*/ 0 h 1048437"/>
                  <a:gd name="connsiteX5" fmla="*/ 3242726 w 3417469"/>
                  <a:gd name="connsiteY5" fmla="*/ 0 h 1048437"/>
                  <a:gd name="connsiteX6" fmla="*/ 3417469 w 3417469"/>
                  <a:gd name="connsiteY6" fmla="*/ 174743 h 1048437"/>
                  <a:gd name="connsiteX7" fmla="*/ 3417469 w 3417469"/>
                  <a:gd name="connsiteY7" fmla="*/ 174740 h 1048437"/>
                  <a:gd name="connsiteX8" fmla="*/ 3417469 w 3417469"/>
                  <a:gd name="connsiteY8" fmla="*/ 174740 h 1048437"/>
                  <a:gd name="connsiteX9" fmla="*/ 3417469 w 3417469"/>
                  <a:gd name="connsiteY9" fmla="*/ 436849 h 1048437"/>
                  <a:gd name="connsiteX10" fmla="*/ 3417469 w 3417469"/>
                  <a:gd name="connsiteY10" fmla="*/ 873694 h 1048437"/>
                  <a:gd name="connsiteX11" fmla="*/ 3242726 w 3417469"/>
                  <a:gd name="connsiteY11" fmla="*/ 1048437 h 1048437"/>
                  <a:gd name="connsiteX12" fmla="*/ 1423945 w 3417469"/>
                  <a:gd name="connsiteY12" fmla="*/ 1048437 h 1048437"/>
                  <a:gd name="connsiteX13" fmla="*/ 569578 w 3417469"/>
                  <a:gd name="connsiteY13" fmla="*/ 1048437 h 1048437"/>
                  <a:gd name="connsiteX14" fmla="*/ 569578 w 3417469"/>
                  <a:gd name="connsiteY14" fmla="*/ 1048437 h 1048437"/>
                  <a:gd name="connsiteX15" fmla="*/ 174743 w 3417469"/>
                  <a:gd name="connsiteY15" fmla="*/ 1048437 h 1048437"/>
                  <a:gd name="connsiteX16" fmla="*/ 0 w 3417469"/>
                  <a:gd name="connsiteY16" fmla="*/ 873694 h 1048437"/>
                  <a:gd name="connsiteX17" fmla="*/ 0 w 3417469"/>
                  <a:gd name="connsiteY17" fmla="*/ 436849 h 1048437"/>
                  <a:gd name="connsiteX18" fmla="*/ 0 w 3417469"/>
                  <a:gd name="connsiteY18" fmla="*/ 174740 h 1048437"/>
                  <a:gd name="connsiteX19" fmla="*/ 0 w 3417469"/>
                  <a:gd name="connsiteY19" fmla="*/ 174740 h 1048437"/>
                  <a:gd name="connsiteX20" fmla="*/ 0 w 3417469"/>
                  <a:gd name="connsiteY20" fmla="*/ 174743 h 1048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7469" h="1048437" fill="none" extrusionOk="0">
                    <a:moveTo>
                      <a:pt x="0" y="174743"/>
                    </a:moveTo>
                    <a:cubicBezTo>
                      <a:pt x="9838" y="83560"/>
                      <a:pt x="62158" y="6465"/>
                      <a:pt x="174743" y="0"/>
                    </a:cubicBezTo>
                    <a:cubicBezTo>
                      <a:pt x="298531" y="28563"/>
                      <a:pt x="478854" y="27443"/>
                      <a:pt x="569578" y="0"/>
                    </a:cubicBezTo>
                    <a:cubicBezTo>
                      <a:pt x="640909" y="-13632"/>
                      <a:pt x="1017489" y="-209892"/>
                      <a:pt x="1131114" y="-327542"/>
                    </a:cubicBezTo>
                    <a:cubicBezTo>
                      <a:pt x="1238910" y="-215217"/>
                      <a:pt x="1370749" y="-54487"/>
                      <a:pt x="1423945" y="0"/>
                    </a:cubicBezTo>
                    <a:cubicBezTo>
                      <a:pt x="1618690" y="25800"/>
                      <a:pt x="2567284" y="-32236"/>
                      <a:pt x="3242726" y="0"/>
                    </a:cubicBezTo>
                    <a:cubicBezTo>
                      <a:pt x="3354323" y="-2124"/>
                      <a:pt x="3421007" y="73513"/>
                      <a:pt x="3417469" y="174743"/>
                    </a:cubicBezTo>
                    <a:lnTo>
                      <a:pt x="3417469" y="174740"/>
                    </a:lnTo>
                    <a:lnTo>
                      <a:pt x="3417469" y="174740"/>
                    </a:lnTo>
                    <a:cubicBezTo>
                      <a:pt x="3433171" y="251589"/>
                      <a:pt x="3416661" y="333856"/>
                      <a:pt x="3417469" y="436849"/>
                    </a:cubicBezTo>
                    <a:cubicBezTo>
                      <a:pt x="3413719" y="637383"/>
                      <a:pt x="3400799" y="662914"/>
                      <a:pt x="3417469" y="873694"/>
                    </a:cubicBezTo>
                    <a:cubicBezTo>
                      <a:pt x="3416087" y="976436"/>
                      <a:pt x="3346514" y="1065561"/>
                      <a:pt x="3242726" y="1048437"/>
                    </a:cubicBezTo>
                    <a:cubicBezTo>
                      <a:pt x="2838540" y="1147839"/>
                      <a:pt x="2300419" y="1172228"/>
                      <a:pt x="1423945" y="1048437"/>
                    </a:cubicBezTo>
                    <a:cubicBezTo>
                      <a:pt x="1226134" y="1008323"/>
                      <a:pt x="740920" y="991492"/>
                      <a:pt x="569578" y="1048437"/>
                    </a:cubicBezTo>
                    <a:lnTo>
                      <a:pt x="569578" y="1048437"/>
                    </a:lnTo>
                    <a:cubicBezTo>
                      <a:pt x="389981" y="1075619"/>
                      <a:pt x="301395" y="1067932"/>
                      <a:pt x="174743" y="1048437"/>
                    </a:cubicBezTo>
                    <a:cubicBezTo>
                      <a:pt x="77962" y="1052260"/>
                      <a:pt x="-893" y="971163"/>
                      <a:pt x="0" y="873694"/>
                    </a:cubicBezTo>
                    <a:cubicBezTo>
                      <a:pt x="-37818" y="767462"/>
                      <a:pt x="10136" y="645301"/>
                      <a:pt x="0" y="436849"/>
                    </a:cubicBezTo>
                    <a:cubicBezTo>
                      <a:pt x="20742" y="387389"/>
                      <a:pt x="6780" y="244291"/>
                      <a:pt x="0" y="174740"/>
                    </a:cubicBezTo>
                    <a:lnTo>
                      <a:pt x="0" y="174740"/>
                    </a:lnTo>
                    <a:lnTo>
                      <a:pt x="0" y="174743"/>
                    </a:lnTo>
                    <a:close/>
                  </a:path>
                  <a:path w="3417469" h="1048437" stroke="0" extrusionOk="0">
                    <a:moveTo>
                      <a:pt x="0" y="174743"/>
                    </a:moveTo>
                    <a:cubicBezTo>
                      <a:pt x="-1314" y="80482"/>
                      <a:pt x="80964" y="-1845"/>
                      <a:pt x="174743" y="0"/>
                    </a:cubicBezTo>
                    <a:cubicBezTo>
                      <a:pt x="241993" y="-13429"/>
                      <a:pt x="479184" y="-14249"/>
                      <a:pt x="569578" y="0"/>
                    </a:cubicBezTo>
                    <a:cubicBezTo>
                      <a:pt x="720569" y="-155093"/>
                      <a:pt x="849782" y="-228787"/>
                      <a:pt x="1131114" y="-327542"/>
                    </a:cubicBezTo>
                    <a:cubicBezTo>
                      <a:pt x="1247474" y="-188422"/>
                      <a:pt x="1347438" y="-116325"/>
                      <a:pt x="1423945" y="0"/>
                    </a:cubicBezTo>
                    <a:cubicBezTo>
                      <a:pt x="2194199" y="-93196"/>
                      <a:pt x="3049290" y="-28026"/>
                      <a:pt x="3242726" y="0"/>
                    </a:cubicBezTo>
                    <a:cubicBezTo>
                      <a:pt x="3339301" y="-2288"/>
                      <a:pt x="3415294" y="84729"/>
                      <a:pt x="3417469" y="174743"/>
                    </a:cubicBezTo>
                    <a:lnTo>
                      <a:pt x="3417469" y="174740"/>
                    </a:lnTo>
                    <a:lnTo>
                      <a:pt x="3417469" y="174740"/>
                    </a:lnTo>
                    <a:cubicBezTo>
                      <a:pt x="3399604" y="246126"/>
                      <a:pt x="3424078" y="324671"/>
                      <a:pt x="3417469" y="436849"/>
                    </a:cubicBezTo>
                    <a:cubicBezTo>
                      <a:pt x="3389485" y="481535"/>
                      <a:pt x="3395105" y="795007"/>
                      <a:pt x="3417469" y="873694"/>
                    </a:cubicBezTo>
                    <a:cubicBezTo>
                      <a:pt x="3419534" y="953174"/>
                      <a:pt x="3342230" y="1048340"/>
                      <a:pt x="3242726" y="1048437"/>
                    </a:cubicBezTo>
                    <a:cubicBezTo>
                      <a:pt x="2431474" y="1012756"/>
                      <a:pt x="2317180" y="897490"/>
                      <a:pt x="1423945" y="1048437"/>
                    </a:cubicBezTo>
                    <a:cubicBezTo>
                      <a:pt x="1031059" y="1053439"/>
                      <a:pt x="884135" y="1123447"/>
                      <a:pt x="569578" y="1048437"/>
                    </a:cubicBezTo>
                    <a:lnTo>
                      <a:pt x="569578" y="1048437"/>
                    </a:lnTo>
                    <a:cubicBezTo>
                      <a:pt x="469954" y="1014787"/>
                      <a:pt x="340757" y="1078519"/>
                      <a:pt x="174743" y="1048437"/>
                    </a:cubicBezTo>
                    <a:cubicBezTo>
                      <a:pt x="74264" y="1049320"/>
                      <a:pt x="12508" y="960425"/>
                      <a:pt x="0" y="873694"/>
                    </a:cubicBezTo>
                    <a:cubicBezTo>
                      <a:pt x="3073" y="693309"/>
                      <a:pt x="38028" y="593629"/>
                      <a:pt x="0" y="436849"/>
                    </a:cubicBezTo>
                    <a:cubicBezTo>
                      <a:pt x="15984" y="307902"/>
                      <a:pt x="-9998" y="303653"/>
                      <a:pt x="0" y="174740"/>
                    </a:cubicBezTo>
                    <a:lnTo>
                      <a:pt x="0" y="174740"/>
                    </a:lnTo>
                    <a:lnTo>
                      <a:pt x="0" y="174743"/>
                    </a:lnTo>
                    <a:close/>
                  </a:path>
                </a:pathLst>
              </a:custGeom>
              <a:solidFill>
                <a:schemeClr val="bg1"/>
              </a:solidFill>
              <a:ln w="19050">
                <a:solidFill>
                  <a:schemeClr val="tx1"/>
                </a:solidFill>
                <a:extLst>
                  <a:ext uri="{C807C97D-BFC1-408E-A445-0C87EB9F89A2}">
                    <ask:lineSketchStyleProps xmlns:ask="http://schemas.microsoft.com/office/drawing/2018/sketchyshapes" sd="2842418190">
                      <a:prstGeom prst="wedgeRoundRectCallout">
                        <a:avLst>
                          <a:gd name="adj1" fmla="val -16902"/>
                          <a:gd name="adj2" fmla="val -81241"/>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微软雅黑"/>
                  <a:cs typeface="+mn-cs"/>
                </a:endParaRPr>
              </a:p>
            </p:txBody>
          </p:sp>
        </p:grpSp>
        <p:sp>
          <p:nvSpPr>
            <p:cNvPr id="22" name="文本框 18">
              <a:extLst>
                <a:ext uri="{FF2B5EF4-FFF2-40B4-BE49-F238E27FC236}">
                  <a16:creationId xmlns:a16="http://schemas.microsoft.com/office/drawing/2014/main" id="{19385466-9125-4543-B1E5-D27B7F74F3CB}"/>
                </a:ext>
              </a:extLst>
            </p:cNvPr>
            <p:cNvSpPr txBox="1"/>
            <p:nvPr/>
          </p:nvSpPr>
          <p:spPr>
            <a:xfrm rot="564238">
              <a:off x="6202579" y="1874802"/>
              <a:ext cx="3731569" cy="1249680"/>
            </a:xfrm>
            <a:prstGeom prst="rect">
              <a:avLst/>
            </a:prstGeom>
            <a:noFill/>
            <a:ln>
              <a:noFill/>
            </a:ln>
          </p:spPr>
          <p:txBody>
            <a:bodyPr wrap="square" rtlCol="0">
              <a:spAutoFit/>
            </a:bodyPr>
            <a:lstStyle/>
            <a:p>
              <a:pPr lvl="0" algn="ctr"/>
              <a:r>
                <a:rPr lang="vi-VN" altLang="zh-CN" sz="3000" dirty="0">
                  <a:solidFill>
                    <a:prstClr val="black"/>
                  </a:solidFill>
                  <a:latin typeface="Calibri" panose="020F0502020204030204" pitchFamily="34" charset="0"/>
                  <a:ea typeface="仓耳今楷05-6763 W05" panose="02020400000000000000" pitchFamily="18" charset="-122"/>
                  <a:cs typeface="Calibri" panose="020F0502020204030204" pitchFamily="34" charset="0"/>
                </a:rPr>
                <a:t>Câu chuyện xảy ra khi nào?</a:t>
              </a:r>
              <a:endParaRPr lang="en-US" altLang="zh-CN" sz="3000" dirty="0">
                <a:solidFill>
                  <a:prstClr val="black"/>
                </a:solidFill>
                <a:latin typeface="Calibri" panose="020F0502020204030204" pitchFamily="34" charset="0"/>
                <a:ea typeface="仓耳今楷05-6763 W05" panose="02020400000000000000" pitchFamily="18" charset="-122"/>
                <a:cs typeface="Calibri" panose="020F0502020204030204" pitchFamily="34" charset="0"/>
              </a:endParaRPr>
            </a:p>
            <a:p>
              <a:pPr lvl="0" algn="ctr"/>
              <a:r>
                <a:rPr kumimoji="0" lang="en-US" altLang="zh-CN" sz="3000" b="0" i="0" u="none" strike="noStrike" kern="1200" cap="none" spc="0" normalizeH="0" baseline="0" noProof="0" dirty="0" err="1">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Cậu</a:t>
              </a:r>
              <a:r>
                <a:rPr kumimoji="0" lang="en-US" altLang="zh-CN" sz="3000" b="0" i="0" u="none" strike="noStrike" kern="1200" cap="none" spc="0" normalizeH="0" noProof="0" dirty="0">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 </a:t>
              </a:r>
              <a:r>
                <a:rPr kumimoji="0" lang="en-US" altLang="zh-CN" sz="3000" b="0" i="0" u="none" strike="noStrike" kern="1200" cap="none" spc="0" normalizeH="0" noProof="0" dirty="0" err="1">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học</a:t>
              </a:r>
              <a:r>
                <a:rPr kumimoji="0" lang="en-US" altLang="zh-CN" sz="3000" b="0" i="0" u="none" strike="noStrike" kern="1200" cap="none" spc="0" normalizeH="0" noProof="0" dirty="0">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 </a:t>
              </a:r>
              <a:r>
                <a:rPr kumimoji="0" lang="en-US" altLang="zh-CN" sz="3000" b="0" i="0" u="none" strike="noStrike" kern="1200" cap="none" spc="0" normalizeH="0" noProof="0" dirty="0" err="1">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trò</a:t>
              </a:r>
              <a:r>
                <a:rPr kumimoji="0" lang="en-US" altLang="zh-CN" sz="3000" b="0" i="0" u="none" strike="noStrike" kern="1200" cap="none" spc="0" normalizeH="0" noProof="0" dirty="0">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 ham </a:t>
              </a:r>
              <a:r>
                <a:rPr kumimoji="0" lang="en-US" altLang="zh-CN" sz="3000" b="0" i="0" u="none" strike="noStrike" kern="1200" cap="none" spc="0" normalizeH="0" noProof="0" dirty="0" err="1">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học</a:t>
              </a:r>
              <a:r>
                <a:rPr kumimoji="0" lang="en-US" altLang="zh-CN" sz="3000" b="0" i="0" u="none" strike="noStrike" kern="1200" cap="none" spc="0" normalizeH="0" noProof="0" dirty="0">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 </a:t>
              </a:r>
              <a:r>
                <a:rPr kumimoji="0" lang="en-US" altLang="zh-CN" sz="3000" b="0" i="0" u="none" strike="noStrike" kern="1200" cap="none" spc="0" normalizeH="0" noProof="0" dirty="0" err="1">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đó</a:t>
              </a:r>
              <a:r>
                <a:rPr kumimoji="0" lang="en-US" altLang="zh-CN" sz="3000" b="0" i="0" u="none" strike="noStrike" kern="1200" cap="none" spc="0" normalizeH="0" noProof="0" dirty="0">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 </a:t>
              </a:r>
              <a:r>
                <a:rPr kumimoji="0" lang="en-US" altLang="zh-CN" sz="3000" b="0" i="0" u="none" strike="noStrike" kern="1200" cap="none" spc="0" normalizeH="0" noProof="0" dirty="0" err="1">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là</a:t>
              </a:r>
              <a:r>
                <a:rPr kumimoji="0" lang="en-US" altLang="zh-CN" sz="3000" b="0" i="0" u="none" strike="noStrike" kern="1200" cap="none" spc="0" normalizeH="0" noProof="0" dirty="0">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 ai?</a:t>
              </a:r>
              <a:endParaRPr kumimoji="0" lang="zh-CN" altLang="en-US" sz="3000" b="0" i="0" u="none" strike="noStrike" kern="1200" cap="none" spc="0" normalizeH="0" baseline="0" noProof="0" dirty="0">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endParaRPr>
            </a:p>
          </p:txBody>
        </p:sp>
      </p:grpSp>
      <p:grpSp>
        <p:nvGrpSpPr>
          <p:cNvPr id="33" name="Group 32">
            <a:extLst>
              <a:ext uri="{FF2B5EF4-FFF2-40B4-BE49-F238E27FC236}">
                <a16:creationId xmlns:a16="http://schemas.microsoft.com/office/drawing/2014/main" id="{A3A8848E-DD36-47AF-804A-3EE3486E44F4}"/>
              </a:ext>
            </a:extLst>
          </p:cNvPr>
          <p:cNvGrpSpPr/>
          <p:nvPr/>
        </p:nvGrpSpPr>
        <p:grpSpPr>
          <a:xfrm rot="21153822">
            <a:off x="5763543" y="1766728"/>
            <a:ext cx="6169445" cy="1241073"/>
            <a:chOff x="6096000" y="1698688"/>
            <a:chExt cx="3770489" cy="1527028"/>
          </a:xfrm>
        </p:grpSpPr>
        <p:grpSp>
          <p:nvGrpSpPr>
            <p:cNvPr id="34" name="Group 33">
              <a:extLst>
                <a:ext uri="{FF2B5EF4-FFF2-40B4-BE49-F238E27FC236}">
                  <a16:creationId xmlns:a16="http://schemas.microsoft.com/office/drawing/2014/main" id="{0BE60781-F96C-40B2-8A9B-389A3DD61E9D}"/>
                </a:ext>
              </a:extLst>
            </p:cNvPr>
            <p:cNvGrpSpPr/>
            <p:nvPr/>
          </p:nvGrpSpPr>
          <p:grpSpPr>
            <a:xfrm rot="11305479">
              <a:off x="6096000" y="1698688"/>
              <a:ext cx="3770489" cy="1527028"/>
              <a:chOff x="1557867" y="4109156"/>
              <a:chExt cx="3770489" cy="1527028"/>
            </a:xfrm>
          </p:grpSpPr>
          <p:sp>
            <p:nvSpPr>
              <p:cNvPr id="36" name="Speech Bubble: Rectangle with Corners Rounded 35">
                <a:extLst>
                  <a:ext uri="{FF2B5EF4-FFF2-40B4-BE49-F238E27FC236}">
                    <a16:creationId xmlns:a16="http://schemas.microsoft.com/office/drawing/2014/main" id="{687AC8C5-195A-451B-B564-D6BCCBE95463}"/>
                  </a:ext>
                </a:extLst>
              </p:cNvPr>
              <p:cNvSpPr/>
              <p:nvPr/>
            </p:nvSpPr>
            <p:spPr>
              <a:xfrm>
                <a:off x="1557867" y="4109156"/>
                <a:ext cx="3770489" cy="1527028"/>
              </a:xfrm>
              <a:custGeom>
                <a:avLst/>
                <a:gdLst>
                  <a:gd name="connsiteX0" fmla="*/ 0 w 3770489"/>
                  <a:gd name="connsiteY0" fmla="*/ 254510 h 1527028"/>
                  <a:gd name="connsiteX1" fmla="*/ 254510 w 3770489"/>
                  <a:gd name="connsiteY1" fmla="*/ 0 h 1527028"/>
                  <a:gd name="connsiteX2" fmla="*/ 628415 w 3770489"/>
                  <a:gd name="connsiteY2" fmla="*/ 0 h 1527028"/>
                  <a:gd name="connsiteX3" fmla="*/ 1621612 w 3770489"/>
                  <a:gd name="connsiteY3" fmla="*/ -411290 h 1527028"/>
                  <a:gd name="connsiteX4" fmla="*/ 1571037 w 3770489"/>
                  <a:gd name="connsiteY4" fmla="*/ 0 h 1527028"/>
                  <a:gd name="connsiteX5" fmla="*/ 3515979 w 3770489"/>
                  <a:gd name="connsiteY5" fmla="*/ 0 h 1527028"/>
                  <a:gd name="connsiteX6" fmla="*/ 3770489 w 3770489"/>
                  <a:gd name="connsiteY6" fmla="*/ 254510 h 1527028"/>
                  <a:gd name="connsiteX7" fmla="*/ 3770489 w 3770489"/>
                  <a:gd name="connsiteY7" fmla="*/ 254505 h 1527028"/>
                  <a:gd name="connsiteX8" fmla="*/ 3770489 w 3770489"/>
                  <a:gd name="connsiteY8" fmla="*/ 254505 h 1527028"/>
                  <a:gd name="connsiteX9" fmla="*/ 3770489 w 3770489"/>
                  <a:gd name="connsiteY9" fmla="*/ 636262 h 1527028"/>
                  <a:gd name="connsiteX10" fmla="*/ 3770489 w 3770489"/>
                  <a:gd name="connsiteY10" fmla="*/ 1272518 h 1527028"/>
                  <a:gd name="connsiteX11" fmla="*/ 3515979 w 3770489"/>
                  <a:gd name="connsiteY11" fmla="*/ 1527028 h 1527028"/>
                  <a:gd name="connsiteX12" fmla="*/ 1571037 w 3770489"/>
                  <a:gd name="connsiteY12" fmla="*/ 1527028 h 1527028"/>
                  <a:gd name="connsiteX13" fmla="*/ 628415 w 3770489"/>
                  <a:gd name="connsiteY13" fmla="*/ 1527028 h 1527028"/>
                  <a:gd name="connsiteX14" fmla="*/ 628415 w 3770489"/>
                  <a:gd name="connsiteY14" fmla="*/ 1527028 h 1527028"/>
                  <a:gd name="connsiteX15" fmla="*/ 254510 w 3770489"/>
                  <a:gd name="connsiteY15" fmla="*/ 1527028 h 1527028"/>
                  <a:gd name="connsiteX16" fmla="*/ 0 w 3770489"/>
                  <a:gd name="connsiteY16" fmla="*/ 1272518 h 1527028"/>
                  <a:gd name="connsiteX17" fmla="*/ 0 w 3770489"/>
                  <a:gd name="connsiteY17" fmla="*/ 636262 h 1527028"/>
                  <a:gd name="connsiteX18" fmla="*/ 0 w 3770489"/>
                  <a:gd name="connsiteY18" fmla="*/ 254505 h 1527028"/>
                  <a:gd name="connsiteX19" fmla="*/ 0 w 3770489"/>
                  <a:gd name="connsiteY19" fmla="*/ 254505 h 1527028"/>
                  <a:gd name="connsiteX20" fmla="*/ 0 w 3770489"/>
                  <a:gd name="connsiteY20" fmla="*/ 254510 h 1527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770489" h="1527028" fill="none" extrusionOk="0">
                    <a:moveTo>
                      <a:pt x="0" y="254510"/>
                    </a:moveTo>
                    <a:cubicBezTo>
                      <a:pt x="8403" y="118496"/>
                      <a:pt x="111129" y="1134"/>
                      <a:pt x="254510" y="0"/>
                    </a:cubicBezTo>
                    <a:cubicBezTo>
                      <a:pt x="381849" y="-29542"/>
                      <a:pt x="451523" y="18957"/>
                      <a:pt x="628415" y="0"/>
                    </a:cubicBezTo>
                    <a:cubicBezTo>
                      <a:pt x="1049568" y="-270722"/>
                      <a:pt x="1228029" y="-331368"/>
                      <a:pt x="1621612" y="-411290"/>
                    </a:cubicBezTo>
                    <a:cubicBezTo>
                      <a:pt x="1578247" y="-292295"/>
                      <a:pt x="1557675" y="-144066"/>
                      <a:pt x="1571037" y="0"/>
                    </a:cubicBezTo>
                    <a:cubicBezTo>
                      <a:pt x="2075593" y="-95567"/>
                      <a:pt x="2787682" y="-3505"/>
                      <a:pt x="3515979" y="0"/>
                    </a:cubicBezTo>
                    <a:cubicBezTo>
                      <a:pt x="3683959" y="-3860"/>
                      <a:pt x="3777209" y="104979"/>
                      <a:pt x="3770489" y="254510"/>
                    </a:cubicBezTo>
                    <a:lnTo>
                      <a:pt x="3770489" y="254505"/>
                    </a:lnTo>
                    <a:lnTo>
                      <a:pt x="3770489" y="254505"/>
                    </a:lnTo>
                    <a:cubicBezTo>
                      <a:pt x="3783149" y="342879"/>
                      <a:pt x="3754441" y="529789"/>
                      <a:pt x="3770489" y="636262"/>
                    </a:cubicBezTo>
                    <a:cubicBezTo>
                      <a:pt x="3811626" y="821081"/>
                      <a:pt x="3716064" y="1025854"/>
                      <a:pt x="3770489" y="1272518"/>
                    </a:cubicBezTo>
                    <a:cubicBezTo>
                      <a:pt x="3769240" y="1418714"/>
                      <a:pt x="3663362" y="1543073"/>
                      <a:pt x="3515979" y="1527028"/>
                    </a:cubicBezTo>
                    <a:cubicBezTo>
                      <a:pt x="2745945" y="1576727"/>
                      <a:pt x="1915624" y="1502300"/>
                      <a:pt x="1571037" y="1527028"/>
                    </a:cubicBezTo>
                    <a:cubicBezTo>
                      <a:pt x="1462364" y="1456120"/>
                      <a:pt x="1031162" y="1529937"/>
                      <a:pt x="628415" y="1527028"/>
                    </a:cubicBezTo>
                    <a:lnTo>
                      <a:pt x="628415" y="1527028"/>
                    </a:lnTo>
                    <a:cubicBezTo>
                      <a:pt x="555813" y="1545126"/>
                      <a:pt x="436739" y="1536708"/>
                      <a:pt x="254510" y="1527028"/>
                    </a:cubicBezTo>
                    <a:cubicBezTo>
                      <a:pt x="112659" y="1545112"/>
                      <a:pt x="-8195" y="1421900"/>
                      <a:pt x="0" y="1272518"/>
                    </a:cubicBezTo>
                    <a:cubicBezTo>
                      <a:pt x="-47427" y="1173418"/>
                      <a:pt x="-51121" y="896706"/>
                      <a:pt x="0" y="636262"/>
                    </a:cubicBezTo>
                    <a:cubicBezTo>
                      <a:pt x="-32397" y="544547"/>
                      <a:pt x="-5176" y="361331"/>
                      <a:pt x="0" y="254505"/>
                    </a:cubicBezTo>
                    <a:lnTo>
                      <a:pt x="0" y="254505"/>
                    </a:lnTo>
                    <a:lnTo>
                      <a:pt x="0" y="254510"/>
                    </a:lnTo>
                    <a:close/>
                  </a:path>
                  <a:path w="3770489" h="1527028" stroke="0" extrusionOk="0">
                    <a:moveTo>
                      <a:pt x="0" y="254510"/>
                    </a:moveTo>
                    <a:cubicBezTo>
                      <a:pt x="-5595" y="123516"/>
                      <a:pt x="119594" y="-3819"/>
                      <a:pt x="254510" y="0"/>
                    </a:cubicBezTo>
                    <a:cubicBezTo>
                      <a:pt x="308640" y="3046"/>
                      <a:pt x="487412" y="27205"/>
                      <a:pt x="628415" y="0"/>
                    </a:cubicBezTo>
                    <a:cubicBezTo>
                      <a:pt x="762998" y="-21067"/>
                      <a:pt x="1134726" y="-247408"/>
                      <a:pt x="1621612" y="-411290"/>
                    </a:cubicBezTo>
                    <a:cubicBezTo>
                      <a:pt x="1576877" y="-342698"/>
                      <a:pt x="1620061" y="-147191"/>
                      <a:pt x="1571037" y="0"/>
                    </a:cubicBezTo>
                    <a:cubicBezTo>
                      <a:pt x="2432723" y="-37426"/>
                      <a:pt x="2792351" y="-143246"/>
                      <a:pt x="3515979" y="0"/>
                    </a:cubicBezTo>
                    <a:cubicBezTo>
                      <a:pt x="3657026" y="-16547"/>
                      <a:pt x="3768009" y="121355"/>
                      <a:pt x="3770489" y="254510"/>
                    </a:cubicBezTo>
                    <a:lnTo>
                      <a:pt x="3770489" y="254505"/>
                    </a:lnTo>
                    <a:lnTo>
                      <a:pt x="3770489" y="254505"/>
                    </a:lnTo>
                    <a:cubicBezTo>
                      <a:pt x="3769932" y="445048"/>
                      <a:pt x="3794839" y="532027"/>
                      <a:pt x="3770489" y="636262"/>
                    </a:cubicBezTo>
                    <a:cubicBezTo>
                      <a:pt x="3728858" y="723640"/>
                      <a:pt x="3754038" y="1178297"/>
                      <a:pt x="3770489" y="1272518"/>
                    </a:cubicBezTo>
                    <a:cubicBezTo>
                      <a:pt x="3771160" y="1407548"/>
                      <a:pt x="3664733" y="1526762"/>
                      <a:pt x="3515979" y="1527028"/>
                    </a:cubicBezTo>
                    <a:cubicBezTo>
                      <a:pt x="2970116" y="1357993"/>
                      <a:pt x="1933468" y="1580328"/>
                      <a:pt x="1571037" y="1527028"/>
                    </a:cubicBezTo>
                    <a:cubicBezTo>
                      <a:pt x="1256901" y="1591279"/>
                      <a:pt x="992883" y="1588325"/>
                      <a:pt x="628415" y="1527028"/>
                    </a:cubicBezTo>
                    <a:lnTo>
                      <a:pt x="628415" y="1527028"/>
                    </a:lnTo>
                    <a:cubicBezTo>
                      <a:pt x="512587" y="1543759"/>
                      <a:pt x="375581" y="1503465"/>
                      <a:pt x="254510" y="1527028"/>
                    </a:cubicBezTo>
                    <a:cubicBezTo>
                      <a:pt x="89650" y="1532432"/>
                      <a:pt x="18858" y="1398340"/>
                      <a:pt x="0" y="1272518"/>
                    </a:cubicBezTo>
                    <a:cubicBezTo>
                      <a:pt x="-5650" y="1060899"/>
                      <a:pt x="33667" y="811590"/>
                      <a:pt x="0" y="636262"/>
                    </a:cubicBezTo>
                    <a:cubicBezTo>
                      <a:pt x="10142" y="489734"/>
                      <a:pt x="-25314" y="353162"/>
                      <a:pt x="0" y="254505"/>
                    </a:cubicBezTo>
                    <a:lnTo>
                      <a:pt x="0" y="254505"/>
                    </a:lnTo>
                    <a:lnTo>
                      <a:pt x="0" y="254510"/>
                    </a:lnTo>
                    <a:close/>
                  </a:path>
                </a:pathLst>
              </a:custGeom>
              <a:solidFill>
                <a:srgbClr val="FFBAAB"/>
              </a:solidFill>
              <a:ln w="19050">
                <a:solidFill>
                  <a:schemeClr val="tx1"/>
                </a:solidFill>
                <a:extLst>
                  <a:ext uri="{C807C97D-BFC1-408E-A445-0C87EB9F89A2}">
                    <ask:lineSketchStyleProps xmlns:ask="http://schemas.microsoft.com/office/drawing/2018/sketchyshapes" sd="2842418190">
                      <a:prstGeom prst="wedgeRoundRectCallout">
                        <a:avLst>
                          <a:gd name="adj1" fmla="val -6992"/>
                          <a:gd name="adj2" fmla="val -76934"/>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微软雅黑"/>
                  <a:cs typeface="+mn-cs"/>
                </a:endParaRPr>
              </a:p>
            </p:txBody>
          </p:sp>
          <p:sp>
            <p:nvSpPr>
              <p:cNvPr id="37" name="Speech Bubble: Rectangle with Corners Rounded 36">
                <a:extLst>
                  <a:ext uri="{FF2B5EF4-FFF2-40B4-BE49-F238E27FC236}">
                    <a16:creationId xmlns:a16="http://schemas.microsoft.com/office/drawing/2014/main" id="{29477A64-82CD-4119-A2C4-11182AC8EE83}"/>
                  </a:ext>
                </a:extLst>
              </p:cNvPr>
              <p:cNvSpPr/>
              <p:nvPr/>
            </p:nvSpPr>
            <p:spPr>
              <a:xfrm>
                <a:off x="1745995" y="4347009"/>
                <a:ext cx="3417469" cy="1048437"/>
              </a:xfrm>
              <a:custGeom>
                <a:avLst/>
                <a:gdLst>
                  <a:gd name="connsiteX0" fmla="*/ 0 w 3417469"/>
                  <a:gd name="connsiteY0" fmla="*/ 174743 h 1048437"/>
                  <a:gd name="connsiteX1" fmla="*/ 174743 w 3417469"/>
                  <a:gd name="connsiteY1" fmla="*/ 0 h 1048437"/>
                  <a:gd name="connsiteX2" fmla="*/ 569578 w 3417469"/>
                  <a:gd name="connsiteY2" fmla="*/ 0 h 1048437"/>
                  <a:gd name="connsiteX3" fmla="*/ 1131114 w 3417469"/>
                  <a:gd name="connsiteY3" fmla="*/ -327542 h 1048437"/>
                  <a:gd name="connsiteX4" fmla="*/ 1423945 w 3417469"/>
                  <a:gd name="connsiteY4" fmla="*/ 0 h 1048437"/>
                  <a:gd name="connsiteX5" fmla="*/ 3242726 w 3417469"/>
                  <a:gd name="connsiteY5" fmla="*/ 0 h 1048437"/>
                  <a:gd name="connsiteX6" fmla="*/ 3417469 w 3417469"/>
                  <a:gd name="connsiteY6" fmla="*/ 174743 h 1048437"/>
                  <a:gd name="connsiteX7" fmla="*/ 3417469 w 3417469"/>
                  <a:gd name="connsiteY7" fmla="*/ 174740 h 1048437"/>
                  <a:gd name="connsiteX8" fmla="*/ 3417469 w 3417469"/>
                  <a:gd name="connsiteY8" fmla="*/ 174740 h 1048437"/>
                  <a:gd name="connsiteX9" fmla="*/ 3417469 w 3417469"/>
                  <a:gd name="connsiteY9" fmla="*/ 436849 h 1048437"/>
                  <a:gd name="connsiteX10" fmla="*/ 3417469 w 3417469"/>
                  <a:gd name="connsiteY10" fmla="*/ 873694 h 1048437"/>
                  <a:gd name="connsiteX11" fmla="*/ 3242726 w 3417469"/>
                  <a:gd name="connsiteY11" fmla="*/ 1048437 h 1048437"/>
                  <a:gd name="connsiteX12" fmla="*/ 1423945 w 3417469"/>
                  <a:gd name="connsiteY12" fmla="*/ 1048437 h 1048437"/>
                  <a:gd name="connsiteX13" fmla="*/ 569578 w 3417469"/>
                  <a:gd name="connsiteY13" fmla="*/ 1048437 h 1048437"/>
                  <a:gd name="connsiteX14" fmla="*/ 569578 w 3417469"/>
                  <a:gd name="connsiteY14" fmla="*/ 1048437 h 1048437"/>
                  <a:gd name="connsiteX15" fmla="*/ 174743 w 3417469"/>
                  <a:gd name="connsiteY15" fmla="*/ 1048437 h 1048437"/>
                  <a:gd name="connsiteX16" fmla="*/ 0 w 3417469"/>
                  <a:gd name="connsiteY16" fmla="*/ 873694 h 1048437"/>
                  <a:gd name="connsiteX17" fmla="*/ 0 w 3417469"/>
                  <a:gd name="connsiteY17" fmla="*/ 436849 h 1048437"/>
                  <a:gd name="connsiteX18" fmla="*/ 0 w 3417469"/>
                  <a:gd name="connsiteY18" fmla="*/ 174740 h 1048437"/>
                  <a:gd name="connsiteX19" fmla="*/ 0 w 3417469"/>
                  <a:gd name="connsiteY19" fmla="*/ 174740 h 1048437"/>
                  <a:gd name="connsiteX20" fmla="*/ 0 w 3417469"/>
                  <a:gd name="connsiteY20" fmla="*/ 174743 h 1048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7469" h="1048437" fill="none" extrusionOk="0">
                    <a:moveTo>
                      <a:pt x="0" y="174743"/>
                    </a:moveTo>
                    <a:cubicBezTo>
                      <a:pt x="9838" y="83560"/>
                      <a:pt x="62158" y="6465"/>
                      <a:pt x="174743" y="0"/>
                    </a:cubicBezTo>
                    <a:cubicBezTo>
                      <a:pt x="298531" y="28563"/>
                      <a:pt x="478854" y="27443"/>
                      <a:pt x="569578" y="0"/>
                    </a:cubicBezTo>
                    <a:cubicBezTo>
                      <a:pt x="640909" y="-13632"/>
                      <a:pt x="1017489" y="-209892"/>
                      <a:pt x="1131114" y="-327542"/>
                    </a:cubicBezTo>
                    <a:cubicBezTo>
                      <a:pt x="1238910" y="-215217"/>
                      <a:pt x="1370749" y="-54487"/>
                      <a:pt x="1423945" y="0"/>
                    </a:cubicBezTo>
                    <a:cubicBezTo>
                      <a:pt x="1618690" y="25800"/>
                      <a:pt x="2567284" y="-32236"/>
                      <a:pt x="3242726" y="0"/>
                    </a:cubicBezTo>
                    <a:cubicBezTo>
                      <a:pt x="3354323" y="-2124"/>
                      <a:pt x="3421007" y="73513"/>
                      <a:pt x="3417469" y="174743"/>
                    </a:cubicBezTo>
                    <a:lnTo>
                      <a:pt x="3417469" y="174740"/>
                    </a:lnTo>
                    <a:lnTo>
                      <a:pt x="3417469" y="174740"/>
                    </a:lnTo>
                    <a:cubicBezTo>
                      <a:pt x="3433171" y="251589"/>
                      <a:pt x="3416661" y="333856"/>
                      <a:pt x="3417469" y="436849"/>
                    </a:cubicBezTo>
                    <a:cubicBezTo>
                      <a:pt x="3413719" y="637383"/>
                      <a:pt x="3400799" y="662914"/>
                      <a:pt x="3417469" y="873694"/>
                    </a:cubicBezTo>
                    <a:cubicBezTo>
                      <a:pt x="3416087" y="976436"/>
                      <a:pt x="3346514" y="1065561"/>
                      <a:pt x="3242726" y="1048437"/>
                    </a:cubicBezTo>
                    <a:cubicBezTo>
                      <a:pt x="2838540" y="1147839"/>
                      <a:pt x="2300419" y="1172228"/>
                      <a:pt x="1423945" y="1048437"/>
                    </a:cubicBezTo>
                    <a:cubicBezTo>
                      <a:pt x="1226134" y="1008323"/>
                      <a:pt x="740920" y="991492"/>
                      <a:pt x="569578" y="1048437"/>
                    </a:cubicBezTo>
                    <a:lnTo>
                      <a:pt x="569578" y="1048437"/>
                    </a:lnTo>
                    <a:cubicBezTo>
                      <a:pt x="389981" y="1075619"/>
                      <a:pt x="301395" y="1067932"/>
                      <a:pt x="174743" y="1048437"/>
                    </a:cubicBezTo>
                    <a:cubicBezTo>
                      <a:pt x="77962" y="1052260"/>
                      <a:pt x="-893" y="971163"/>
                      <a:pt x="0" y="873694"/>
                    </a:cubicBezTo>
                    <a:cubicBezTo>
                      <a:pt x="-37818" y="767462"/>
                      <a:pt x="10136" y="645301"/>
                      <a:pt x="0" y="436849"/>
                    </a:cubicBezTo>
                    <a:cubicBezTo>
                      <a:pt x="20742" y="387389"/>
                      <a:pt x="6780" y="244291"/>
                      <a:pt x="0" y="174740"/>
                    </a:cubicBezTo>
                    <a:lnTo>
                      <a:pt x="0" y="174740"/>
                    </a:lnTo>
                    <a:lnTo>
                      <a:pt x="0" y="174743"/>
                    </a:lnTo>
                    <a:close/>
                  </a:path>
                  <a:path w="3417469" h="1048437" stroke="0" extrusionOk="0">
                    <a:moveTo>
                      <a:pt x="0" y="174743"/>
                    </a:moveTo>
                    <a:cubicBezTo>
                      <a:pt x="-1314" y="80482"/>
                      <a:pt x="80964" y="-1845"/>
                      <a:pt x="174743" y="0"/>
                    </a:cubicBezTo>
                    <a:cubicBezTo>
                      <a:pt x="241993" y="-13429"/>
                      <a:pt x="479184" y="-14249"/>
                      <a:pt x="569578" y="0"/>
                    </a:cubicBezTo>
                    <a:cubicBezTo>
                      <a:pt x="720569" y="-155093"/>
                      <a:pt x="849782" y="-228787"/>
                      <a:pt x="1131114" y="-327542"/>
                    </a:cubicBezTo>
                    <a:cubicBezTo>
                      <a:pt x="1247474" y="-188422"/>
                      <a:pt x="1347438" y="-116325"/>
                      <a:pt x="1423945" y="0"/>
                    </a:cubicBezTo>
                    <a:cubicBezTo>
                      <a:pt x="2194199" y="-93196"/>
                      <a:pt x="3049290" y="-28026"/>
                      <a:pt x="3242726" y="0"/>
                    </a:cubicBezTo>
                    <a:cubicBezTo>
                      <a:pt x="3339301" y="-2288"/>
                      <a:pt x="3415294" y="84729"/>
                      <a:pt x="3417469" y="174743"/>
                    </a:cubicBezTo>
                    <a:lnTo>
                      <a:pt x="3417469" y="174740"/>
                    </a:lnTo>
                    <a:lnTo>
                      <a:pt x="3417469" y="174740"/>
                    </a:lnTo>
                    <a:cubicBezTo>
                      <a:pt x="3399604" y="246126"/>
                      <a:pt x="3424078" y="324671"/>
                      <a:pt x="3417469" y="436849"/>
                    </a:cubicBezTo>
                    <a:cubicBezTo>
                      <a:pt x="3389485" y="481535"/>
                      <a:pt x="3395105" y="795007"/>
                      <a:pt x="3417469" y="873694"/>
                    </a:cubicBezTo>
                    <a:cubicBezTo>
                      <a:pt x="3419534" y="953174"/>
                      <a:pt x="3342230" y="1048340"/>
                      <a:pt x="3242726" y="1048437"/>
                    </a:cubicBezTo>
                    <a:cubicBezTo>
                      <a:pt x="2431474" y="1012756"/>
                      <a:pt x="2317180" y="897490"/>
                      <a:pt x="1423945" y="1048437"/>
                    </a:cubicBezTo>
                    <a:cubicBezTo>
                      <a:pt x="1031059" y="1053439"/>
                      <a:pt x="884135" y="1123447"/>
                      <a:pt x="569578" y="1048437"/>
                    </a:cubicBezTo>
                    <a:lnTo>
                      <a:pt x="569578" y="1048437"/>
                    </a:lnTo>
                    <a:cubicBezTo>
                      <a:pt x="469954" y="1014787"/>
                      <a:pt x="340757" y="1078519"/>
                      <a:pt x="174743" y="1048437"/>
                    </a:cubicBezTo>
                    <a:cubicBezTo>
                      <a:pt x="74264" y="1049320"/>
                      <a:pt x="12508" y="960425"/>
                      <a:pt x="0" y="873694"/>
                    </a:cubicBezTo>
                    <a:cubicBezTo>
                      <a:pt x="3073" y="693309"/>
                      <a:pt x="38028" y="593629"/>
                      <a:pt x="0" y="436849"/>
                    </a:cubicBezTo>
                    <a:cubicBezTo>
                      <a:pt x="15984" y="307902"/>
                      <a:pt x="-9998" y="303653"/>
                      <a:pt x="0" y="174740"/>
                    </a:cubicBezTo>
                    <a:lnTo>
                      <a:pt x="0" y="174740"/>
                    </a:lnTo>
                    <a:lnTo>
                      <a:pt x="0" y="174743"/>
                    </a:lnTo>
                    <a:close/>
                  </a:path>
                </a:pathLst>
              </a:custGeom>
              <a:solidFill>
                <a:schemeClr val="bg1"/>
              </a:solidFill>
              <a:ln w="19050">
                <a:solidFill>
                  <a:schemeClr val="tx1"/>
                </a:solidFill>
                <a:extLst>
                  <a:ext uri="{C807C97D-BFC1-408E-A445-0C87EB9F89A2}">
                    <ask:lineSketchStyleProps xmlns:ask="http://schemas.microsoft.com/office/drawing/2018/sketchyshapes" sd="2842418190">
                      <a:prstGeom prst="wedgeRoundRectCallout">
                        <a:avLst>
                          <a:gd name="adj1" fmla="val -16902"/>
                          <a:gd name="adj2" fmla="val -81241"/>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微软雅黑"/>
                  <a:cs typeface="+mn-cs"/>
                </a:endParaRPr>
              </a:p>
            </p:txBody>
          </p:sp>
        </p:grpSp>
        <p:sp>
          <p:nvSpPr>
            <p:cNvPr id="35" name="文本框 18">
              <a:extLst>
                <a:ext uri="{FF2B5EF4-FFF2-40B4-BE49-F238E27FC236}">
                  <a16:creationId xmlns:a16="http://schemas.microsoft.com/office/drawing/2014/main" id="{7F26340E-0777-434E-BC2A-3AB8D56BF331}"/>
                </a:ext>
              </a:extLst>
            </p:cNvPr>
            <p:cNvSpPr txBox="1"/>
            <p:nvPr/>
          </p:nvSpPr>
          <p:spPr>
            <a:xfrm rot="564238">
              <a:off x="6173085" y="1911465"/>
              <a:ext cx="3538838" cy="1173942"/>
            </a:xfrm>
            <a:prstGeom prst="rect">
              <a:avLst/>
            </a:prstGeom>
            <a:noFill/>
            <a:ln>
              <a:noFill/>
            </a:ln>
          </p:spPr>
          <p:txBody>
            <a:bodyPr wrap="square" rtlCol="0">
              <a:spAutoFit/>
            </a:bodyPr>
            <a:lstStyle/>
            <a:p>
              <a:pPr lvl="0" algn="ctr"/>
              <a:r>
                <a:rPr lang="vi-VN" altLang="zh-CN" sz="2800" dirty="0">
                  <a:solidFill>
                    <a:prstClr val="black"/>
                  </a:solidFill>
                  <a:latin typeface="Calibri" panose="020F0502020204030204" pitchFamily="34" charset="0"/>
                  <a:ea typeface="仓耳今楷05-6763 W05" panose="02020400000000000000" pitchFamily="18" charset="-122"/>
                  <a:cs typeface="Calibri" panose="020F0502020204030204" pitchFamily="34" charset="0"/>
                </a:rPr>
                <a:t>Tinh thần ham học hỏi của cậu bé Nguyễn Hi</a:t>
              </a:r>
              <a:r>
                <a:rPr lang="en-US" altLang="zh-CN" sz="2800" dirty="0">
                  <a:solidFill>
                    <a:prstClr val="black"/>
                  </a:solidFill>
                  <a:latin typeface="Calibri" panose="020F0502020204030204" pitchFamily="34" charset="0"/>
                  <a:ea typeface="仓耳今楷05-6763 W05" panose="02020400000000000000" pitchFamily="18" charset="-122"/>
                  <a:cs typeface="Calibri" panose="020F0502020204030204" pitchFamily="34" charset="0"/>
                </a:rPr>
                <a:t>ề</a:t>
              </a:r>
              <a:r>
                <a:rPr lang="vi-VN" altLang="zh-CN" sz="2800" dirty="0">
                  <a:solidFill>
                    <a:prstClr val="black"/>
                  </a:solidFill>
                  <a:latin typeface="Calibri" panose="020F0502020204030204" pitchFamily="34" charset="0"/>
                  <a:ea typeface="仓耳今楷05-6763 W05" panose="02020400000000000000" pitchFamily="18" charset="-122"/>
                  <a:cs typeface="Calibri" panose="020F0502020204030204" pitchFamily="34" charset="0"/>
                </a:rPr>
                <a:t>n được thể hiện thế nào?</a:t>
              </a:r>
              <a:endParaRPr kumimoji="0" lang="zh-CN" altLang="en-US" sz="2800" b="0" i="0" u="none" strike="noStrike" kern="1200" cap="none" spc="0" normalizeH="0" baseline="0" noProof="0" dirty="0">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endParaRPr>
            </a:p>
          </p:txBody>
        </p:sp>
      </p:grpSp>
      <p:grpSp>
        <p:nvGrpSpPr>
          <p:cNvPr id="38" name="Group 37">
            <a:extLst>
              <a:ext uri="{FF2B5EF4-FFF2-40B4-BE49-F238E27FC236}">
                <a16:creationId xmlns:a16="http://schemas.microsoft.com/office/drawing/2014/main" id="{27C03861-FC21-42C6-8103-68A1E2C2CA33}"/>
              </a:ext>
            </a:extLst>
          </p:cNvPr>
          <p:cNvGrpSpPr/>
          <p:nvPr/>
        </p:nvGrpSpPr>
        <p:grpSpPr>
          <a:xfrm rot="21153822">
            <a:off x="4410314" y="3391260"/>
            <a:ext cx="5795238" cy="1241074"/>
            <a:chOff x="6096000" y="1698688"/>
            <a:chExt cx="3770489" cy="1527028"/>
          </a:xfrm>
        </p:grpSpPr>
        <p:grpSp>
          <p:nvGrpSpPr>
            <p:cNvPr id="39" name="Group 38">
              <a:extLst>
                <a:ext uri="{FF2B5EF4-FFF2-40B4-BE49-F238E27FC236}">
                  <a16:creationId xmlns:a16="http://schemas.microsoft.com/office/drawing/2014/main" id="{C8C28D2D-F73B-4A2E-931D-2285E8B1225A}"/>
                </a:ext>
              </a:extLst>
            </p:cNvPr>
            <p:cNvGrpSpPr/>
            <p:nvPr/>
          </p:nvGrpSpPr>
          <p:grpSpPr>
            <a:xfrm rot="11305479">
              <a:off x="6096000" y="1698688"/>
              <a:ext cx="3770489" cy="1527028"/>
              <a:chOff x="1557867" y="4109156"/>
              <a:chExt cx="3770489" cy="1527028"/>
            </a:xfrm>
          </p:grpSpPr>
          <p:sp>
            <p:nvSpPr>
              <p:cNvPr id="41" name="Speech Bubble: Rectangle with Corners Rounded 40">
                <a:extLst>
                  <a:ext uri="{FF2B5EF4-FFF2-40B4-BE49-F238E27FC236}">
                    <a16:creationId xmlns:a16="http://schemas.microsoft.com/office/drawing/2014/main" id="{665B11D4-B77B-4C24-8D43-7AEB3F7B1BB8}"/>
                  </a:ext>
                </a:extLst>
              </p:cNvPr>
              <p:cNvSpPr/>
              <p:nvPr/>
            </p:nvSpPr>
            <p:spPr>
              <a:xfrm>
                <a:off x="1557867" y="4109156"/>
                <a:ext cx="3770489" cy="1527028"/>
              </a:xfrm>
              <a:custGeom>
                <a:avLst/>
                <a:gdLst>
                  <a:gd name="connsiteX0" fmla="*/ 0 w 3770489"/>
                  <a:gd name="connsiteY0" fmla="*/ 254510 h 1527028"/>
                  <a:gd name="connsiteX1" fmla="*/ 254510 w 3770489"/>
                  <a:gd name="connsiteY1" fmla="*/ 0 h 1527028"/>
                  <a:gd name="connsiteX2" fmla="*/ 628415 w 3770489"/>
                  <a:gd name="connsiteY2" fmla="*/ 0 h 1527028"/>
                  <a:gd name="connsiteX3" fmla="*/ 1621612 w 3770489"/>
                  <a:gd name="connsiteY3" fmla="*/ -411290 h 1527028"/>
                  <a:gd name="connsiteX4" fmla="*/ 1571037 w 3770489"/>
                  <a:gd name="connsiteY4" fmla="*/ 0 h 1527028"/>
                  <a:gd name="connsiteX5" fmla="*/ 3515979 w 3770489"/>
                  <a:gd name="connsiteY5" fmla="*/ 0 h 1527028"/>
                  <a:gd name="connsiteX6" fmla="*/ 3770489 w 3770489"/>
                  <a:gd name="connsiteY6" fmla="*/ 254510 h 1527028"/>
                  <a:gd name="connsiteX7" fmla="*/ 3770489 w 3770489"/>
                  <a:gd name="connsiteY7" fmla="*/ 254505 h 1527028"/>
                  <a:gd name="connsiteX8" fmla="*/ 3770489 w 3770489"/>
                  <a:gd name="connsiteY8" fmla="*/ 254505 h 1527028"/>
                  <a:gd name="connsiteX9" fmla="*/ 3770489 w 3770489"/>
                  <a:gd name="connsiteY9" fmla="*/ 636262 h 1527028"/>
                  <a:gd name="connsiteX10" fmla="*/ 3770489 w 3770489"/>
                  <a:gd name="connsiteY10" fmla="*/ 1272518 h 1527028"/>
                  <a:gd name="connsiteX11" fmla="*/ 3515979 w 3770489"/>
                  <a:gd name="connsiteY11" fmla="*/ 1527028 h 1527028"/>
                  <a:gd name="connsiteX12" fmla="*/ 1571037 w 3770489"/>
                  <a:gd name="connsiteY12" fmla="*/ 1527028 h 1527028"/>
                  <a:gd name="connsiteX13" fmla="*/ 628415 w 3770489"/>
                  <a:gd name="connsiteY13" fmla="*/ 1527028 h 1527028"/>
                  <a:gd name="connsiteX14" fmla="*/ 628415 w 3770489"/>
                  <a:gd name="connsiteY14" fmla="*/ 1527028 h 1527028"/>
                  <a:gd name="connsiteX15" fmla="*/ 254510 w 3770489"/>
                  <a:gd name="connsiteY15" fmla="*/ 1527028 h 1527028"/>
                  <a:gd name="connsiteX16" fmla="*/ 0 w 3770489"/>
                  <a:gd name="connsiteY16" fmla="*/ 1272518 h 1527028"/>
                  <a:gd name="connsiteX17" fmla="*/ 0 w 3770489"/>
                  <a:gd name="connsiteY17" fmla="*/ 636262 h 1527028"/>
                  <a:gd name="connsiteX18" fmla="*/ 0 w 3770489"/>
                  <a:gd name="connsiteY18" fmla="*/ 254505 h 1527028"/>
                  <a:gd name="connsiteX19" fmla="*/ 0 w 3770489"/>
                  <a:gd name="connsiteY19" fmla="*/ 254505 h 1527028"/>
                  <a:gd name="connsiteX20" fmla="*/ 0 w 3770489"/>
                  <a:gd name="connsiteY20" fmla="*/ 254510 h 1527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770489" h="1527028" fill="none" extrusionOk="0">
                    <a:moveTo>
                      <a:pt x="0" y="254510"/>
                    </a:moveTo>
                    <a:cubicBezTo>
                      <a:pt x="8403" y="118496"/>
                      <a:pt x="111129" y="1134"/>
                      <a:pt x="254510" y="0"/>
                    </a:cubicBezTo>
                    <a:cubicBezTo>
                      <a:pt x="381849" y="-29542"/>
                      <a:pt x="451523" y="18957"/>
                      <a:pt x="628415" y="0"/>
                    </a:cubicBezTo>
                    <a:cubicBezTo>
                      <a:pt x="1049568" y="-270722"/>
                      <a:pt x="1228029" y="-331368"/>
                      <a:pt x="1621612" y="-411290"/>
                    </a:cubicBezTo>
                    <a:cubicBezTo>
                      <a:pt x="1578247" y="-292295"/>
                      <a:pt x="1557675" y="-144066"/>
                      <a:pt x="1571037" y="0"/>
                    </a:cubicBezTo>
                    <a:cubicBezTo>
                      <a:pt x="2075593" y="-95567"/>
                      <a:pt x="2787682" y="-3505"/>
                      <a:pt x="3515979" y="0"/>
                    </a:cubicBezTo>
                    <a:cubicBezTo>
                      <a:pt x="3683959" y="-3860"/>
                      <a:pt x="3777209" y="104979"/>
                      <a:pt x="3770489" y="254510"/>
                    </a:cubicBezTo>
                    <a:lnTo>
                      <a:pt x="3770489" y="254505"/>
                    </a:lnTo>
                    <a:lnTo>
                      <a:pt x="3770489" y="254505"/>
                    </a:lnTo>
                    <a:cubicBezTo>
                      <a:pt x="3783149" y="342879"/>
                      <a:pt x="3754441" y="529789"/>
                      <a:pt x="3770489" y="636262"/>
                    </a:cubicBezTo>
                    <a:cubicBezTo>
                      <a:pt x="3811626" y="821081"/>
                      <a:pt x="3716064" y="1025854"/>
                      <a:pt x="3770489" y="1272518"/>
                    </a:cubicBezTo>
                    <a:cubicBezTo>
                      <a:pt x="3769240" y="1418714"/>
                      <a:pt x="3663362" y="1543073"/>
                      <a:pt x="3515979" y="1527028"/>
                    </a:cubicBezTo>
                    <a:cubicBezTo>
                      <a:pt x="2745945" y="1576727"/>
                      <a:pt x="1915624" y="1502300"/>
                      <a:pt x="1571037" y="1527028"/>
                    </a:cubicBezTo>
                    <a:cubicBezTo>
                      <a:pt x="1462364" y="1456120"/>
                      <a:pt x="1031162" y="1529937"/>
                      <a:pt x="628415" y="1527028"/>
                    </a:cubicBezTo>
                    <a:lnTo>
                      <a:pt x="628415" y="1527028"/>
                    </a:lnTo>
                    <a:cubicBezTo>
                      <a:pt x="555813" y="1545126"/>
                      <a:pt x="436739" y="1536708"/>
                      <a:pt x="254510" y="1527028"/>
                    </a:cubicBezTo>
                    <a:cubicBezTo>
                      <a:pt x="112659" y="1545112"/>
                      <a:pt x="-8195" y="1421900"/>
                      <a:pt x="0" y="1272518"/>
                    </a:cubicBezTo>
                    <a:cubicBezTo>
                      <a:pt x="-47427" y="1173418"/>
                      <a:pt x="-51121" y="896706"/>
                      <a:pt x="0" y="636262"/>
                    </a:cubicBezTo>
                    <a:cubicBezTo>
                      <a:pt x="-32397" y="544547"/>
                      <a:pt x="-5176" y="361331"/>
                      <a:pt x="0" y="254505"/>
                    </a:cubicBezTo>
                    <a:lnTo>
                      <a:pt x="0" y="254505"/>
                    </a:lnTo>
                    <a:lnTo>
                      <a:pt x="0" y="254510"/>
                    </a:lnTo>
                    <a:close/>
                  </a:path>
                  <a:path w="3770489" h="1527028" stroke="0" extrusionOk="0">
                    <a:moveTo>
                      <a:pt x="0" y="254510"/>
                    </a:moveTo>
                    <a:cubicBezTo>
                      <a:pt x="-5595" y="123516"/>
                      <a:pt x="119594" y="-3819"/>
                      <a:pt x="254510" y="0"/>
                    </a:cubicBezTo>
                    <a:cubicBezTo>
                      <a:pt x="308640" y="3046"/>
                      <a:pt x="487412" y="27205"/>
                      <a:pt x="628415" y="0"/>
                    </a:cubicBezTo>
                    <a:cubicBezTo>
                      <a:pt x="762998" y="-21067"/>
                      <a:pt x="1134726" y="-247408"/>
                      <a:pt x="1621612" y="-411290"/>
                    </a:cubicBezTo>
                    <a:cubicBezTo>
                      <a:pt x="1576877" y="-342698"/>
                      <a:pt x="1620061" y="-147191"/>
                      <a:pt x="1571037" y="0"/>
                    </a:cubicBezTo>
                    <a:cubicBezTo>
                      <a:pt x="2432723" y="-37426"/>
                      <a:pt x="2792351" y="-143246"/>
                      <a:pt x="3515979" y="0"/>
                    </a:cubicBezTo>
                    <a:cubicBezTo>
                      <a:pt x="3657026" y="-16547"/>
                      <a:pt x="3768009" y="121355"/>
                      <a:pt x="3770489" y="254510"/>
                    </a:cubicBezTo>
                    <a:lnTo>
                      <a:pt x="3770489" y="254505"/>
                    </a:lnTo>
                    <a:lnTo>
                      <a:pt x="3770489" y="254505"/>
                    </a:lnTo>
                    <a:cubicBezTo>
                      <a:pt x="3769932" y="445048"/>
                      <a:pt x="3794839" y="532027"/>
                      <a:pt x="3770489" y="636262"/>
                    </a:cubicBezTo>
                    <a:cubicBezTo>
                      <a:pt x="3728858" y="723640"/>
                      <a:pt x="3754038" y="1178297"/>
                      <a:pt x="3770489" y="1272518"/>
                    </a:cubicBezTo>
                    <a:cubicBezTo>
                      <a:pt x="3771160" y="1407548"/>
                      <a:pt x="3664733" y="1526762"/>
                      <a:pt x="3515979" y="1527028"/>
                    </a:cubicBezTo>
                    <a:cubicBezTo>
                      <a:pt x="2970116" y="1357993"/>
                      <a:pt x="1933468" y="1580328"/>
                      <a:pt x="1571037" y="1527028"/>
                    </a:cubicBezTo>
                    <a:cubicBezTo>
                      <a:pt x="1256901" y="1591279"/>
                      <a:pt x="992883" y="1588325"/>
                      <a:pt x="628415" y="1527028"/>
                    </a:cubicBezTo>
                    <a:lnTo>
                      <a:pt x="628415" y="1527028"/>
                    </a:lnTo>
                    <a:cubicBezTo>
                      <a:pt x="512587" y="1543759"/>
                      <a:pt x="375581" y="1503465"/>
                      <a:pt x="254510" y="1527028"/>
                    </a:cubicBezTo>
                    <a:cubicBezTo>
                      <a:pt x="89650" y="1532432"/>
                      <a:pt x="18858" y="1398340"/>
                      <a:pt x="0" y="1272518"/>
                    </a:cubicBezTo>
                    <a:cubicBezTo>
                      <a:pt x="-5650" y="1060899"/>
                      <a:pt x="33667" y="811590"/>
                      <a:pt x="0" y="636262"/>
                    </a:cubicBezTo>
                    <a:cubicBezTo>
                      <a:pt x="10142" y="489734"/>
                      <a:pt x="-25314" y="353162"/>
                      <a:pt x="0" y="254505"/>
                    </a:cubicBezTo>
                    <a:lnTo>
                      <a:pt x="0" y="254505"/>
                    </a:lnTo>
                    <a:lnTo>
                      <a:pt x="0" y="254510"/>
                    </a:lnTo>
                    <a:close/>
                  </a:path>
                </a:pathLst>
              </a:custGeom>
              <a:solidFill>
                <a:srgbClr val="FFBAAB"/>
              </a:solidFill>
              <a:ln w="19050">
                <a:solidFill>
                  <a:schemeClr val="tx1"/>
                </a:solidFill>
                <a:extLst>
                  <a:ext uri="{C807C97D-BFC1-408E-A445-0C87EB9F89A2}">
                    <ask:lineSketchStyleProps xmlns:ask="http://schemas.microsoft.com/office/drawing/2018/sketchyshapes" sd="2842418190">
                      <a:prstGeom prst="wedgeRoundRectCallout">
                        <a:avLst>
                          <a:gd name="adj1" fmla="val -6992"/>
                          <a:gd name="adj2" fmla="val -76934"/>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微软雅黑"/>
                  <a:cs typeface="+mn-cs"/>
                </a:endParaRPr>
              </a:p>
            </p:txBody>
          </p:sp>
          <p:sp>
            <p:nvSpPr>
              <p:cNvPr id="42" name="Speech Bubble: Rectangle with Corners Rounded 41">
                <a:extLst>
                  <a:ext uri="{FF2B5EF4-FFF2-40B4-BE49-F238E27FC236}">
                    <a16:creationId xmlns:a16="http://schemas.microsoft.com/office/drawing/2014/main" id="{1AEC05F3-F225-4D4E-84A0-432C4D71B7F5}"/>
                  </a:ext>
                </a:extLst>
              </p:cNvPr>
              <p:cNvSpPr/>
              <p:nvPr/>
            </p:nvSpPr>
            <p:spPr>
              <a:xfrm>
                <a:off x="1745995" y="4347009"/>
                <a:ext cx="3417469" cy="1048437"/>
              </a:xfrm>
              <a:custGeom>
                <a:avLst/>
                <a:gdLst>
                  <a:gd name="connsiteX0" fmla="*/ 0 w 3417469"/>
                  <a:gd name="connsiteY0" fmla="*/ 174743 h 1048437"/>
                  <a:gd name="connsiteX1" fmla="*/ 174743 w 3417469"/>
                  <a:gd name="connsiteY1" fmla="*/ 0 h 1048437"/>
                  <a:gd name="connsiteX2" fmla="*/ 569578 w 3417469"/>
                  <a:gd name="connsiteY2" fmla="*/ 0 h 1048437"/>
                  <a:gd name="connsiteX3" fmla="*/ 1131114 w 3417469"/>
                  <a:gd name="connsiteY3" fmla="*/ -327542 h 1048437"/>
                  <a:gd name="connsiteX4" fmla="*/ 1423945 w 3417469"/>
                  <a:gd name="connsiteY4" fmla="*/ 0 h 1048437"/>
                  <a:gd name="connsiteX5" fmla="*/ 3242726 w 3417469"/>
                  <a:gd name="connsiteY5" fmla="*/ 0 h 1048437"/>
                  <a:gd name="connsiteX6" fmla="*/ 3417469 w 3417469"/>
                  <a:gd name="connsiteY6" fmla="*/ 174743 h 1048437"/>
                  <a:gd name="connsiteX7" fmla="*/ 3417469 w 3417469"/>
                  <a:gd name="connsiteY7" fmla="*/ 174740 h 1048437"/>
                  <a:gd name="connsiteX8" fmla="*/ 3417469 w 3417469"/>
                  <a:gd name="connsiteY8" fmla="*/ 174740 h 1048437"/>
                  <a:gd name="connsiteX9" fmla="*/ 3417469 w 3417469"/>
                  <a:gd name="connsiteY9" fmla="*/ 436849 h 1048437"/>
                  <a:gd name="connsiteX10" fmla="*/ 3417469 w 3417469"/>
                  <a:gd name="connsiteY10" fmla="*/ 873694 h 1048437"/>
                  <a:gd name="connsiteX11" fmla="*/ 3242726 w 3417469"/>
                  <a:gd name="connsiteY11" fmla="*/ 1048437 h 1048437"/>
                  <a:gd name="connsiteX12" fmla="*/ 1423945 w 3417469"/>
                  <a:gd name="connsiteY12" fmla="*/ 1048437 h 1048437"/>
                  <a:gd name="connsiteX13" fmla="*/ 569578 w 3417469"/>
                  <a:gd name="connsiteY13" fmla="*/ 1048437 h 1048437"/>
                  <a:gd name="connsiteX14" fmla="*/ 569578 w 3417469"/>
                  <a:gd name="connsiteY14" fmla="*/ 1048437 h 1048437"/>
                  <a:gd name="connsiteX15" fmla="*/ 174743 w 3417469"/>
                  <a:gd name="connsiteY15" fmla="*/ 1048437 h 1048437"/>
                  <a:gd name="connsiteX16" fmla="*/ 0 w 3417469"/>
                  <a:gd name="connsiteY16" fmla="*/ 873694 h 1048437"/>
                  <a:gd name="connsiteX17" fmla="*/ 0 w 3417469"/>
                  <a:gd name="connsiteY17" fmla="*/ 436849 h 1048437"/>
                  <a:gd name="connsiteX18" fmla="*/ 0 w 3417469"/>
                  <a:gd name="connsiteY18" fmla="*/ 174740 h 1048437"/>
                  <a:gd name="connsiteX19" fmla="*/ 0 w 3417469"/>
                  <a:gd name="connsiteY19" fmla="*/ 174740 h 1048437"/>
                  <a:gd name="connsiteX20" fmla="*/ 0 w 3417469"/>
                  <a:gd name="connsiteY20" fmla="*/ 174743 h 1048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7469" h="1048437" fill="none" extrusionOk="0">
                    <a:moveTo>
                      <a:pt x="0" y="174743"/>
                    </a:moveTo>
                    <a:cubicBezTo>
                      <a:pt x="9838" y="83560"/>
                      <a:pt x="62158" y="6465"/>
                      <a:pt x="174743" y="0"/>
                    </a:cubicBezTo>
                    <a:cubicBezTo>
                      <a:pt x="298531" y="28563"/>
                      <a:pt x="478854" y="27443"/>
                      <a:pt x="569578" y="0"/>
                    </a:cubicBezTo>
                    <a:cubicBezTo>
                      <a:pt x="640909" y="-13632"/>
                      <a:pt x="1017489" y="-209892"/>
                      <a:pt x="1131114" y="-327542"/>
                    </a:cubicBezTo>
                    <a:cubicBezTo>
                      <a:pt x="1238910" y="-215217"/>
                      <a:pt x="1370749" y="-54487"/>
                      <a:pt x="1423945" y="0"/>
                    </a:cubicBezTo>
                    <a:cubicBezTo>
                      <a:pt x="1618690" y="25800"/>
                      <a:pt x="2567284" y="-32236"/>
                      <a:pt x="3242726" y="0"/>
                    </a:cubicBezTo>
                    <a:cubicBezTo>
                      <a:pt x="3354323" y="-2124"/>
                      <a:pt x="3421007" y="73513"/>
                      <a:pt x="3417469" y="174743"/>
                    </a:cubicBezTo>
                    <a:lnTo>
                      <a:pt x="3417469" y="174740"/>
                    </a:lnTo>
                    <a:lnTo>
                      <a:pt x="3417469" y="174740"/>
                    </a:lnTo>
                    <a:cubicBezTo>
                      <a:pt x="3433171" y="251589"/>
                      <a:pt x="3416661" y="333856"/>
                      <a:pt x="3417469" y="436849"/>
                    </a:cubicBezTo>
                    <a:cubicBezTo>
                      <a:pt x="3413719" y="637383"/>
                      <a:pt x="3400799" y="662914"/>
                      <a:pt x="3417469" y="873694"/>
                    </a:cubicBezTo>
                    <a:cubicBezTo>
                      <a:pt x="3416087" y="976436"/>
                      <a:pt x="3346514" y="1065561"/>
                      <a:pt x="3242726" y="1048437"/>
                    </a:cubicBezTo>
                    <a:cubicBezTo>
                      <a:pt x="2838540" y="1147839"/>
                      <a:pt x="2300419" y="1172228"/>
                      <a:pt x="1423945" y="1048437"/>
                    </a:cubicBezTo>
                    <a:cubicBezTo>
                      <a:pt x="1226134" y="1008323"/>
                      <a:pt x="740920" y="991492"/>
                      <a:pt x="569578" y="1048437"/>
                    </a:cubicBezTo>
                    <a:lnTo>
                      <a:pt x="569578" y="1048437"/>
                    </a:lnTo>
                    <a:cubicBezTo>
                      <a:pt x="389981" y="1075619"/>
                      <a:pt x="301395" y="1067932"/>
                      <a:pt x="174743" y="1048437"/>
                    </a:cubicBezTo>
                    <a:cubicBezTo>
                      <a:pt x="77962" y="1052260"/>
                      <a:pt x="-893" y="971163"/>
                      <a:pt x="0" y="873694"/>
                    </a:cubicBezTo>
                    <a:cubicBezTo>
                      <a:pt x="-37818" y="767462"/>
                      <a:pt x="10136" y="645301"/>
                      <a:pt x="0" y="436849"/>
                    </a:cubicBezTo>
                    <a:cubicBezTo>
                      <a:pt x="20742" y="387389"/>
                      <a:pt x="6780" y="244291"/>
                      <a:pt x="0" y="174740"/>
                    </a:cubicBezTo>
                    <a:lnTo>
                      <a:pt x="0" y="174740"/>
                    </a:lnTo>
                    <a:lnTo>
                      <a:pt x="0" y="174743"/>
                    </a:lnTo>
                    <a:close/>
                  </a:path>
                  <a:path w="3417469" h="1048437" stroke="0" extrusionOk="0">
                    <a:moveTo>
                      <a:pt x="0" y="174743"/>
                    </a:moveTo>
                    <a:cubicBezTo>
                      <a:pt x="-1314" y="80482"/>
                      <a:pt x="80964" y="-1845"/>
                      <a:pt x="174743" y="0"/>
                    </a:cubicBezTo>
                    <a:cubicBezTo>
                      <a:pt x="241993" y="-13429"/>
                      <a:pt x="479184" y="-14249"/>
                      <a:pt x="569578" y="0"/>
                    </a:cubicBezTo>
                    <a:cubicBezTo>
                      <a:pt x="720569" y="-155093"/>
                      <a:pt x="849782" y="-228787"/>
                      <a:pt x="1131114" y="-327542"/>
                    </a:cubicBezTo>
                    <a:cubicBezTo>
                      <a:pt x="1247474" y="-188422"/>
                      <a:pt x="1347438" y="-116325"/>
                      <a:pt x="1423945" y="0"/>
                    </a:cubicBezTo>
                    <a:cubicBezTo>
                      <a:pt x="2194199" y="-93196"/>
                      <a:pt x="3049290" y="-28026"/>
                      <a:pt x="3242726" y="0"/>
                    </a:cubicBezTo>
                    <a:cubicBezTo>
                      <a:pt x="3339301" y="-2288"/>
                      <a:pt x="3415294" y="84729"/>
                      <a:pt x="3417469" y="174743"/>
                    </a:cubicBezTo>
                    <a:lnTo>
                      <a:pt x="3417469" y="174740"/>
                    </a:lnTo>
                    <a:lnTo>
                      <a:pt x="3417469" y="174740"/>
                    </a:lnTo>
                    <a:cubicBezTo>
                      <a:pt x="3399604" y="246126"/>
                      <a:pt x="3424078" y="324671"/>
                      <a:pt x="3417469" y="436849"/>
                    </a:cubicBezTo>
                    <a:cubicBezTo>
                      <a:pt x="3389485" y="481535"/>
                      <a:pt x="3395105" y="795007"/>
                      <a:pt x="3417469" y="873694"/>
                    </a:cubicBezTo>
                    <a:cubicBezTo>
                      <a:pt x="3419534" y="953174"/>
                      <a:pt x="3342230" y="1048340"/>
                      <a:pt x="3242726" y="1048437"/>
                    </a:cubicBezTo>
                    <a:cubicBezTo>
                      <a:pt x="2431474" y="1012756"/>
                      <a:pt x="2317180" y="897490"/>
                      <a:pt x="1423945" y="1048437"/>
                    </a:cubicBezTo>
                    <a:cubicBezTo>
                      <a:pt x="1031059" y="1053439"/>
                      <a:pt x="884135" y="1123447"/>
                      <a:pt x="569578" y="1048437"/>
                    </a:cubicBezTo>
                    <a:lnTo>
                      <a:pt x="569578" y="1048437"/>
                    </a:lnTo>
                    <a:cubicBezTo>
                      <a:pt x="469954" y="1014787"/>
                      <a:pt x="340757" y="1078519"/>
                      <a:pt x="174743" y="1048437"/>
                    </a:cubicBezTo>
                    <a:cubicBezTo>
                      <a:pt x="74264" y="1049320"/>
                      <a:pt x="12508" y="960425"/>
                      <a:pt x="0" y="873694"/>
                    </a:cubicBezTo>
                    <a:cubicBezTo>
                      <a:pt x="3073" y="693309"/>
                      <a:pt x="38028" y="593629"/>
                      <a:pt x="0" y="436849"/>
                    </a:cubicBezTo>
                    <a:cubicBezTo>
                      <a:pt x="15984" y="307902"/>
                      <a:pt x="-9998" y="303653"/>
                      <a:pt x="0" y="174740"/>
                    </a:cubicBezTo>
                    <a:lnTo>
                      <a:pt x="0" y="174740"/>
                    </a:lnTo>
                    <a:lnTo>
                      <a:pt x="0" y="174743"/>
                    </a:lnTo>
                    <a:close/>
                  </a:path>
                </a:pathLst>
              </a:custGeom>
              <a:solidFill>
                <a:schemeClr val="bg1"/>
              </a:solidFill>
              <a:ln w="19050">
                <a:solidFill>
                  <a:schemeClr val="tx1"/>
                </a:solidFill>
                <a:extLst>
                  <a:ext uri="{C807C97D-BFC1-408E-A445-0C87EB9F89A2}">
                    <ask:lineSketchStyleProps xmlns:ask="http://schemas.microsoft.com/office/drawing/2018/sketchyshapes" sd="2842418190">
                      <a:prstGeom prst="wedgeRoundRectCallout">
                        <a:avLst>
                          <a:gd name="adj1" fmla="val -16902"/>
                          <a:gd name="adj2" fmla="val -81241"/>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微软雅黑"/>
                  <a:cs typeface="+mn-cs"/>
                </a:endParaRPr>
              </a:p>
            </p:txBody>
          </p:sp>
        </p:grpSp>
        <p:sp>
          <p:nvSpPr>
            <p:cNvPr id="40" name="文本框 18">
              <a:extLst>
                <a:ext uri="{FF2B5EF4-FFF2-40B4-BE49-F238E27FC236}">
                  <a16:creationId xmlns:a16="http://schemas.microsoft.com/office/drawing/2014/main" id="{2471824B-1E65-4C4B-ACFA-C5973D8A37F2}"/>
                </a:ext>
              </a:extLst>
            </p:cNvPr>
            <p:cNvSpPr txBox="1"/>
            <p:nvPr/>
          </p:nvSpPr>
          <p:spPr>
            <a:xfrm rot="564238">
              <a:off x="6205225" y="1813950"/>
              <a:ext cx="3337712" cy="1249680"/>
            </a:xfrm>
            <a:prstGeom prst="rect">
              <a:avLst/>
            </a:prstGeom>
            <a:noFill/>
            <a:ln>
              <a:noFill/>
            </a:ln>
          </p:spPr>
          <p:txBody>
            <a:bodyPr wrap="square" rtlCol="0">
              <a:spAutoFit/>
            </a:bodyPr>
            <a:lstStyle/>
            <a:p>
              <a:pPr lvl="0" algn="ctr"/>
              <a:r>
                <a:rPr lang="vi-VN" altLang="zh-CN" sz="3000" dirty="0">
                  <a:solidFill>
                    <a:prstClr val="black"/>
                  </a:solidFill>
                  <a:latin typeface="Calibri" panose="020F0502020204030204" pitchFamily="34" charset="0"/>
                  <a:ea typeface="仓耳今楷05-6763 W05" panose="02020400000000000000" pitchFamily="18" charset="-122"/>
                  <a:cs typeface="Calibri" panose="020F0502020204030204" pitchFamily="34" charset="0"/>
                </a:rPr>
                <a:t>Việc Nguyễn Hiền ham học hỏi có lợi ích gì?</a:t>
              </a:r>
              <a:endParaRPr kumimoji="0" lang="zh-CN" altLang="en-US" sz="3000" b="0" i="0" u="none" strike="noStrike" kern="1200" cap="none" spc="0" normalizeH="0" baseline="0" noProof="0" dirty="0">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endParaRPr>
            </a:p>
          </p:txBody>
        </p:sp>
      </p:grpSp>
      <p:grpSp>
        <p:nvGrpSpPr>
          <p:cNvPr id="43" name="Group 42">
            <a:extLst>
              <a:ext uri="{FF2B5EF4-FFF2-40B4-BE49-F238E27FC236}">
                <a16:creationId xmlns:a16="http://schemas.microsoft.com/office/drawing/2014/main" id="{099581CA-F74E-4F9E-A4D1-1B6573C52D2D}"/>
              </a:ext>
            </a:extLst>
          </p:cNvPr>
          <p:cNvGrpSpPr/>
          <p:nvPr/>
        </p:nvGrpSpPr>
        <p:grpSpPr>
          <a:xfrm rot="21153822">
            <a:off x="4838153" y="5144761"/>
            <a:ext cx="5795238" cy="1241074"/>
            <a:chOff x="6096000" y="1698688"/>
            <a:chExt cx="3770489" cy="1527028"/>
          </a:xfrm>
        </p:grpSpPr>
        <p:grpSp>
          <p:nvGrpSpPr>
            <p:cNvPr id="44" name="Group 43">
              <a:extLst>
                <a:ext uri="{FF2B5EF4-FFF2-40B4-BE49-F238E27FC236}">
                  <a16:creationId xmlns:a16="http://schemas.microsoft.com/office/drawing/2014/main" id="{0649EF94-A11A-415B-A381-03159FF23463}"/>
                </a:ext>
              </a:extLst>
            </p:cNvPr>
            <p:cNvGrpSpPr/>
            <p:nvPr/>
          </p:nvGrpSpPr>
          <p:grpSpPr>
            <a:xfrm rot="11305479">
              <a:off x="6096000" y="1698688"/>
              <a:ext cx="3770489" cy="1527028"/>
              <a:chOff x="1557867" y="4109156"/>
              <a:chExt cx="3770489" cy="1527028"/>
            </a:xfrm>
          </p:grpSpPr>
          <p:sp>
            <p:nvSpPr>
              <p:cNvPr id="46" name="Speech Bubble: Rectangle with Corners Rounded 45">
                <a:extLst>
                  <a:ext uri="{FF2B5EF4-FFF2-40B4-BE49-F238E27FC236}">
                    <a16:creationId xmlns:a16="http://schemas.microsoft.com/office/drawing/2014/main" id="{30D361A6-EE36-4481-8F06-96F4C1760805}"/>
                  </a:ext>
                </a:extLst>
              </p:cNvPr>
              <p:cNvSpPr/>
              <p:nvPr/>
            </p:nvSpPr>
            <p:spPr>
              <a:xfrm>
                <a:off x="1557867" y="4109156"/>
                <a:ext cx="3770489" cy="1527028"/>
              </a:xfrm>
              <a:custGeom>
                <a:avLst/>
                <a:gdLst>
                  <a:gd name="connsiteX0" fmla="*/ 0 w 3770489"/>
                  <a:gd name="connsiteY0" fmla="*/ 254510 h 1527028"/>
                  <a:gd name="connsiteX1" fmla="*/ 254510 w 3770489"/>
                  <a:gd name="connsiteY1" fmla="*/ 0 h 1527028"/>
                  <a:gd name="connsiteX2" fmla="*/ 628415 w 3770489"/>
                  <a:gd name="connsiteY2" fmla="*/ 0 h 1527028"/>
                  <a:gd name="connsiteX3" fmla="*/ 1621612 w 3770489"/>
                  <a:gd name="connsiteY3" fmla="*/ -411290 h 1527028"/>
                  <a:gd name="connsiteX4" fmla="*/ 1571037 w 3770489"/>
                  <a:gd name="connsiteY4" fmla="*/ 0 h 1527028"/>
                  <a:gd name="connsiteX5" fmla="*/ 3515979 w 3770489"/>
                  <a:gd name="connsiteY5" fmla="*/ 0 h 1527028"/>
                  <a:gd name="connsiteX6" fmla="*/ 3770489 w 3770489"/>
                  <a:gd name="connsiteY6" fmla="*/ 254510 h 1527028"/>
                  <a:gd name="connsiteX7" fmla="*/ 3770489 w 3770489"/>
                  <a:gd name="connsiteY7" fmla="*/ 254505 h 1527028"/>
                  <a:gd name="connsiteX8" fmla="*/ 3770489 w 3770489"/>
                  <a:gd name="connsiteY8" fmla="*/ 254505 h 1527028"/>
                  <a:gd name="connsiteX9" fmla="*/ 3770489 w 3770489"/>
                  <a:gd name="connsiteY9" fmla="*/ 636262 h 1527028"/>
                  <a:gd name="connsiteX10" fmla="*/ 3770489 w 3770489"/>
                  <a:gd name="connsiteY10" fmla="*/ 1272518 h 1527028"/>
                  <a:gd name="connsiteX11" fmla="*/ 3515979 w 3770489"/>
                  <a:gd name="connsiteY11" fmla="*/ 1527028 h 1527028"/>
                  <a:gd name="connsiteX12" fmla="*/ 1571037 w 3770489"/>
                  <a:gd name="connsiteY12" fmla="*/ 1527028 h 1527028"/>
                  <a:gd name="connsiteX13" fmla="*/ 628415 w 3770489"/>
                  <a:gd name="connsiteY13" fmla="*/ 1527028 h 1527028"/>
                  <a:gd name="connsiteX14" fmla="*/ 628415 w 3770489"/>
                  <a:gd name="connsiteY14" fmla="*/ 1527028 h 1527028"/>
                  <a:gd name="connsiteX15" fmla="*/ 254510 w 3770489"/>
                  <a:gd name="connsiteY15" fmla="*/ 1527028 h 1527028"/>
                  <a:gd name="connsiteX16" fmla="*/ 0 w 3770489"/>
                  <a:gd name="connsiteY16" fmla="*/ 1272518 h 1527028"/>
                  <a:gd name="connsiteX17" fmla="*/ 0 w 3770489"/>
                  <a:gd name="connsiteY17" fmla="*/ 636262 h 1527028"/>
                  <a:gd name="connsiteX18" fmla="*/ 0 w 3770489"/>
                  <a:gd name="connsiteY18" fmla="*/ 254505 h 1527028"/>
                  <a:gd name="connsiteX19" fmla="*/ 0 w 3770489"/>
                  <a:gd name="connsiteY19" fmla="*/ 254505 h 1527028"/>
                  <a:gd name="connsiteX20" fmla="*/ 0 w 3770489"/>
                  <a:gd name="connsiteY20" fmla="*/ 254510 h 1527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770489" h="1527028" fill="none" extrusionOk="0">
                    <a:moveTo>
                      <a:pt x="0" y="254510"/>
                    </a:moveTo>
                    <a:cubicBezTo>
                      <a:pt x="8403" y="118496"/>
                      <a:pt x="111129" y="1134"/>
                      <a:pt x="254510" y="0"/>
                    </a:cubicBezTo>
                    <a:cubicBezTo>
                      <a:pt x="381849" y="-29542"/>
                      <a:pt x="451523" y="18957"/>
                      <a:pt x="628415" y="0"/>
                    </a:cubicBezTo>
                    <a:cubicBezTo>
                      <a:pt x="1049568" y="-270722"/>
                      <a:pt x="1228029" y="-331368"/>
                      <a:pt x="1621612" y="-411290"/>
                    </a:cubicBezTo>
                    <a:cubicBezTo>
                      <a:pt x="1578247" y="-292295"/>
                      <a:pt x="1557675" y="-144066"/>
                      <a:pt x="1571037" y="0"/>
                    </a:cubicBezTo>
                    <a:cubicBezTo>
                      <a:pt x="2075593" y="-95567"/>
                      <a:pt x="2787682" y="-3505"/>
                      <a:pt x="3515979" y="0"/>
                    </a:cubicBezTo>
                    <a:cubicBezTo>
                      <a:pt x="3683959" y="-3860"/>
                      <a:pt x="3777209" y="104979"/>
                      <a:pt x="3770489" y="254510"/>
                    </a:cubicBezTo>
                    <a:lnTo>
                      <a:pt x="3770489" y="254505"/>
                    </a:lnTo>
                    <a:lnTo>
                      <a:pt x="3770489" y="254505"/>
                    </a:lnTo>
                    <a:cubicBezTo>
                      <a:pt x="3783149" y="342879"/>
                      <a:pt x="3754441" y="529789"/>
                      <a:pt x="3770489" y="636262"/>
                    </a:cubicBezTo>
                    <a:cubicBezTo>
                      <a:pt x="3811626" y="821081"/>
                      <a:pt x="3716064" y="1025854"/>
                      <a:pt x="3770489" y="1272518"/>
                    </a:cubicBezTo>
                    <a:cubicBezTo>
                      <a:pt x="3769240" y="1418714"/>
                      <a:pt x="3663362" y="1543073"/>
                      <a:pt x="3515979" y="1527028"/>
                    </a:cubicBezTo>
                    <a:cubicBezTo>
                      <a:pt x="2745945" y="1576727"/>
                      <a:pt x="1915624" y="1502300"/>
                      <a:pt x="1571037" y="1527028"/>
                    </a:cubicBezTo>
                    <a:cubicBezTo>
                      <a:pt x="1462364" y="1456120"/>
                      <a:pt x="1031162" y="1529937"/>
                      <a:pt x="628415" y="1527028"/>
                    </a:cubicBezTo>
                    <a:lnTo>
                      <a:pt x="628415" y="1527028"/>
                    </a:lnTo>
                    <a:cubicBezTo>
                      <a:pt x="555813" y="1545126"/>
                      <a:pt x="436739" y="1536708"/>
                      <a:pt x="254510" y="1527028"/>
                    </a:cubicBezTo>
                    <a:cubicBezTo>
                      <a:pt x="112659" y="1545112"/>
                      <a:pt x="-8195" y="1421900"/>
                      <a:pt x="0" y="1272518"/>
                    </a:cubicBezTo>
                    <a:cubicBezTo>
                      <a:pt x="-47427" y="1173418"/>
                      <a:pt x="-51121" y="896706"/>
                      <a:pt x="0" y="636262"/>
                    </a:cubicBezTo>
                    <a:cubicBezTo>
                      <a:pt x="-32397" y="544547"/>
                      <a:pt x="-5176" y="361331"/>
                      <a:pt x="0" y="254505"/>
                    </a:cubicBezTo>
                    <a:lnTo>
                      <a:pt x="0" y="254505"/>
                    </a:lnTo>
                    <a:lnTo>
                      <a:pt x="0" y="254510"/>
                    </a:lnTo>
                    <a:close/>
                  </a:path>
                  <a:path w="3770489" h="1527028" stroke="0" extrusionOk="0">
                    <a:moveTo>
                      <a:pt x="0" y="254510"/>
                    </a:moveTo>
                    <a:cubicBezTo>
                      <a:pt x="-5595" y="123516"/>
                      <a:pt x="119594" y="-3819"/>
                      <a:pt x="254510" y="0"/>
                    </a:cubicBezTo>
                    <a:cubicBezTo>
                      <a:pt x="308640" y="3046"/>
                      <a:pt x="487412" y="27205"/>
                      <a:pt x="628415" y="0"/>
                    </a:cubicBezTo>
                    <a:cubicBezTo>
                      <a:pt x="762998" y="-21067"/>
                      <a:pt x="1134726" y="-247408"/>
                      <a:pt x="1621612" y="-411290"/>
                    </a:cubicBezTo>
                    <a:cubicBezTo>
                      <a:pt x="1576877" y="-342698"/>
                      <a:pt x="1620061" y="-147191"/>
                      <a:pt x="1571037" y="0"/>
                    </a:cubicBezTo>
                    <a:cubicBezTo>
                      <a:pt x="2432723" y="-37426"/>
                      <a:pt x="2792351" y="-143246"/>
                      <a:pt x="3515979" y="0"/>
                    </a:cubicBezTo>
                    <a:cubicBezTo>
                      <a:pt x="3657026" y="-16547"/>
                      <a:pt x="3768009" y="121355"/>
                      <a:pt x="3770489" y="254510"/>
                    </a:cubicBezTo>
                    <a:lnTo>
                      <a:pt x="3770489" y="254505"/>
                    </a:lnTo>
                    <a:lnTo>
                      <a:pt x="3770489" y="254505"/>
                    </a:lnTo>
                    <a:cubicBezTo>
                      <a:pt x="3769932" y="445048"/>
                      <a:pt x="3794839" y="532027"/>
                      <a:pt x="3770489" y="636262"/>
                    </a:cubicBezTo>
                    <a:cubicBezTo>
                      <a:pt x="3728858" y="723640"/>
                      <a:pt x="3754038" y="1178297"/>
                      <a:pt x="3770489" y="1272518"/>
                    </a:cubicBezTo>
                    <a:cubicBezTo>
                      <a:pt x="3771160" y="1407548"/>
                      <a:pt x="3664733" y="1526762"/>
                      <a:pt x="3515979" y="1527028"/>
                    </a:cubicBezTo>
                    <a:cubicBezTo>
                      <a:pt x="2970116" y="1357993"/>
                      <a:pt x="1933468" y="1580328"/>
                      <a:pt x="1571037" y="1527028"/>
                    </a:cubicBezTo>
                    <a:cubicBezTo>
                      <a:pt x="1256901" y="1591279"/>
                      <a:pt x="992883" y="1588325"/>
                      <a:pt x="628415" y="1527028"/>
                    </a:cubicBezTo>
                    <a:lnTo>
                      <a:pt x="628415" y="1527028"/>
                    </a:lnTo>
                    <a:cubicBezTo>
                      <a:pt x="512587" y="1543759"/>
                      <a:pt x="375581" y="1503465"/>
                      <a:pt x="254510" y="1527028"/>
                    </a:cubicBezTo>
                    <a:cubicBezTo>
                      <a:pt x="89650" y="1532432"/>
                      <a:pt x="18858" y="1398340"/>
                      <a:pt x="0" y="1272518"/>
                    </a:cubicBezTo>
                    <a:cubicBezTo>
                      <a:pt x="-5650" y="1060899"/>
                      <a:pt x="33667" y="811590"/>
                      <a:pt x="0" y="636262"/>
                    </a:cubicBezTo>
                    <a:cubicBezTo>
                      <a:pt x="10142" y="489734"/>
                      <a:pt x="-25314" y="353162"/>
                      <a:pt x="0" y="254505"/>
                    </a:cubicBezTo>
                    <a:lnTo>
                      <a:pt x="0" y="254505"/>
                    </a:lnTo>
                    <a:lnTo>
                      <a:pt x="0" y="254510"/>
                    </a:lnTo>
                    <a:close/>
                  </a:path>
                </a:pathLst>
              </a:custGeom>
              <a:solidFill>
                <a:srgbClr val="FFBAAB"/>
              </a:solidFill>
              <a:ln w="19050">
                <a:solidFill>
                  <a:schemeClr val="tx1"/>
                </a:solidFill>
                <a:extLst>
                  <a:ext uri="{C807C97D-BFC1-408E-A445-0C87EB9F89A2}">
                    <ask:lineSketchStyleProps xmlns:ask="http://schemas.microsoft.com/office/drawing/2018/sketchyshapes" sd="2842418190">
                      <a:prstGeom prst="wedgeRoundRectCallout">
                        <a:avLst>
                          <a:gd name="adj1" fmla="val -6992"/>
                          <a:gd name="adj2" fmla="val -76934"/>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微软雅黑"/>
                  <a:cs typeface="+mn-cs"/>
                </a:endParaRPr>
              </a:p>
            </p:txBody>
          </p:sp>
          <p:sp>
            <p:nvSpPr>
              <p:cNvPr id="47" name="Speech Bubble: Rectangle with Corners Rounded 46">
                <a:extLst>
                  <a:ext uri="{FF2B5EF4-FFF2-40B4-BE49-F238E27FC236}">
                    <a16:creationId xmlns:a16="http://schemas.microsoft.com/office/drawing/2014/main" id="{B3B219AF-6BBF-414A-8869-16821F49F926}"/>
                  </a:ext>
                </a:extLst>
              </p:cNvPr>
              <p:cNvSpPr/>
              <p:nvPr/>
            </p:nvSpPr>
            <p:spPr>
              <a:xfrm>
                <a:off x="1745995" y="4347009"/>
                <a:ext cx="3417469" cy="1048437"/>
              </a:xfrm>
              <a:custGeom>
                <a:avLst/>
                <a:gdLst>
                  <a:gd name="connsiteX0" fmla="*/ 0 w 3417469"/>
                  <a:gd name="connsiteY0" fmla="*/ 174743 h 1048437"/>
                  <a:gd name="connsiteX1" fmla="*/ 174743 w 3417469"/>
                  <a:gd name="connsiteY1" fmla="*/ 0 h 1048437"/>
                  <a:gd name="connsiteX2" fmla="*/ 569578 w 3417469"/>
                  <a:gd name="connsiteY2" fmla="*/ 0 h 1048437"/>
                  <a:gd name="connsiteX3" fmla="*/ 1131114 w 3417469"/>
                  <a:gd name="connsiteY3" fmla="*/ -327542 h 1048437"/>
                  <a:gd name="connsiteX4" fmla="*/ 1423945 w 3417469"/>
                  <a:gd name="connsiteY4" fmla="*/ 0 h 1048437"/>
                  <a:gd name="connsiteX5" fmla="*/ 3242726 w 3417469"/>
                  <a:gd name="connsiteY5" fmla="*/ 0 h 1048437"/>
                  <a:gd name="connsiteX6" fmla="*/ 3417469 w 3417469"/>
                  <a:gd name="connsiteY6" fmla="*/ 174743 h 1048437"/>
                  <a:gd name="connsiteX7" fmla="*/ 3417469 w 3417469"/>
                  <a:gd name="connsiteY7" fmla="*/ 174740 h 1048437"/>
                  <a:gd name="connsiteX8" fmla="*/ 3417469 w 3417469"/>
                  <a:gd name="connsiteY8" fmla="*/ 174740 h 1048437"/>
                  <a:gd name="connsiteX9" fmla="*/ 3417469 w 3417469"/>
                  <a:gd name="connsiteY9" fmla="*/ 436849 h 1048437"/>
                  <a:gd name="connsiteX10" fmla="*/ 3417469 w 3417469"/>
                  <a:gd name="connsiteY10" fmla="*/ 873694 h 1048437"/>
                  <a:gd name="connsiteX11" fmla="*/ 3242726 w 3417469"/>
                  <a:gd name="connsiteY11" fmla="*/ 1048437 h 1048437"/>
                  <a:gd name="connsiteX12" fmla="*/ 1423945 w 3417469"/>
                  <a:gd name="connsiteY12" fmla="*/ 1048437 h 1048437"/>
                  <a:gd name="connsiteX13" fmla="*/ 569578 w 3417469"/>
                  <a:gd name="connsiteY13" fmla="*/ 1048437 h 1048437"/>
                  <a:gd name="connsiteX14" fmla="*/ 569578 w 3417469"/>
                  <a:gd name="connsiteY14" fmla="*/ 1048437 h 1048437"/>
                  <a:gd name="connsiteX15" fmla="*/ 174743 w 3417469"/>
                  <a:gd name="connsiteY15" fmla="*/ 1048437 h 1048437"/>
                  <a:gd name="connsiteX16" fmla="*/ 0 w 3417469"/>
                  <a:gd name="connsiteY16" fmla="*/ 873694 h 1048437"/>
                  <a:gd name="connsiteX17" fmla="*/ 0 w 3417469"/>
                  <a:gd name="connsiteY17" fmla="*/ 436849 h 1048437"/>
                  <a:gd name="connsiteX18" fmla="*/ 0 w 3417469"/>
                  <a:gd name="connsiteY18" fmla="*/ 174740 h 1048437"/>
                  <a:gd name="connsiteX19" fmla="*/ 0 w 3417469"/>
                  <a:gd name="connsiteY19" fmla="*/ 174740 h 1048437"/>
                  <a:gd name="connsiteX20" fmla="*/ 0 w 3417469"/>
                  <a:gd name="connsiteY20" fmla="*/ 174743 h 10484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17469" h="1048437" fill="none" extrusionOk="0">
                    <a:moveTo>
                      <a:pt x="0" y="174743"/>
                    </a:moveTo>
                    <a:cubicBezTo>
                      <a:pt x="9838" y="83560"/>
                      <a:pt x="62158" y="6465"/>
                      <a:pt x="174743" y="0"/>
                    </a:cubicBezTo>
                    <a:cubicBezTo>
                      <a:pt x="298531" y="28563"/>
                      <a:pt x="478854" y="27443"/>
                      <a:pt x="569578" y="0"/>
                    </a:cubicBezTo>
                    <a:cubicBezTo>
                      <a:pt x="640909" y="-13632"/>
                      <a:pt x="1017489" y="-209892"/>
                      <a:pt x="1131114" y="-327542"/>
                    </a:cubicBezTo>
                    <a:cubicBezTo>
                      <a:pt x="1238910" y="-215217"/>
                      <a:pt x="1370749" y="-54487"/>
                      <a:pt x="1423945" y="0"/>
                    </a:cubicBezTo>
                    <a:cubicBezTo>
                      <a:pt x="1618690" y="25800"/>
                      <a:pt x="2567284" y="-32236"/>
                      <a:pt x="3242726" y="0"/>
                    </a:cubicBezTo>
                    <a:cubicBezTo>
                      <a:pt x="3354323" y="-2124"/>
                      <a:pt x="3421007" y="73513"/>
                      <a:pt x="3417469" y="174743"/>
                    </a:cubicBezTo>
                    <a:lnTo>
                      <a:pt x="3417469" y="174740"/>
                    </a:lnTo>
                    <a:lnTo>
                      <a:pt x="3417469" y="174740"/>
                    </a:lnTo>
                    <a:cubicBezTo>
                      <a:pt x="3433171" y="251589"/>
                      <a:pt x="3416661" y="333856"/>
                      <a:pt x="3417469" y="436849"/>
                    </a:cubicBezTo>
                    <a:cubicBezTo>
                      <a:pt x="3413719" y="637383"/>
                      <a:pt x="3400799" y="662914"/>
                      <a:pt x="3417469" y="873694"/>
                    </a:cubicBezTo>
                    <a:cubicBezTo>
                      <a:pt x="3416087" y="976436"/>
                      <a:pt x="3346514" y="1065561"/>
                      <a:pt x="3242726" y="1048437"/>
                    </a:cubicBezTo>
                    <a:cubicBezTo>
                      <a:pt x="2838540" y="1147839"/>
                      <a:pt x="2300419" y="1172228"/>
                      <a:pt x="1423945" y="1048437"/>
                    </a:cubicBezTo>
                    <a:cubicBezTo>
                      <a:pt x="1226134" y="1008323"/>
                      <a:pt x="740920" y="991492"/>
                      <a:pt x="569578" y="1048437"/>
                    </a:cubicBezTo>
                    <a:lnTo>
                      <a:pt x="569578" y="1048437"/>
                    </a:lnTo>
                    <a:cubicBezTo>
                      <a:pt x="389981" y="1075619"/>
                      <a:pt x="301395" y="1067932"/>
                      <a:pt x="174743" y="1048437"/>
                    </a:cubicBezTo>
                    <a:cubicBezTo>
                      <a:pt x="77962" y="1052260"/>
                      <a:pt x="-893" y="971163"/>
                      <a:pt x="0" y="873694"/>
                    </a:cubicBezTo>
                    <a:cubicBezTo>
                      <a:pt x="-37818" y="767462"/>
                      <a:pt x="10136" y="645301"/>
                      <a:pt x="0" y="436849"/>
                    </a:cubicBezTo>
                    <a:cubicBezTo>
                      <a:pt x="20742" y="387389"/>
                      <a:pt x="6780" y="244291"/>
                      <a:pt x="0" y="174740"/>
                    </a:cubicBezTo>
                    <a:lnTo>
                      <a:pt x="0" y="174740"/>
                    </a:lnTo>
                    <a:lnTo>
                      <a:pt x="0" y="174743"/>
                    </a:lnTo>
                    <a:close/>
                  </a:path>
                  <a:path w="3417469" h="1048437" stroke="0" extrusionOk="0">
                    <a:moveTo>
                      <a:pt x="0" y="174743"/>
                    </a:moveTo>
                    <a:cubicBezTo>
                      <a:pt x="-1314" y="80482"/>
                      <a:pt x="80964" y="-1845"/>
                      <a:pt x="174743" y="0"/>
                    </a:cubicBezTo>
                    <a:cubicBezTo>
                      <a:pt x="241993" y="-13429"/>
                      <a:pt x="479184" y="-14249"/>
                      <a:pt x="569578" y="0"/>
                    </a:cubicBezTo>
                    <a:cubicBezTo>
                      <a:pt x="720569" y="-155093"/>
                      <a:pt x="849782" y="-228787"/>
                      <a:pt x="1131114" y="-327542"/>
                    </a:cubicBezTo>
                    <a:cubicBezTo>
                      <a:pt x="1247474" y="-188422"/>
                      <a:pt x="1347438" y="-116325"/>
                      <a:pt x="1423945" y="0"/>
                    </a:cubicBezTo>
                    <a:cubicBezTo>
                      <a:pt x="2194199" y="-93196"/>
                      <a:pt x="3049290" y="-28026"/>
                      <a:pt x="3242726" y="0"/>
                    </a:cubicBezTo>
                    <a:cubicBezTo>
                      <a:pt x="3339301" y="-2288"/>
                      <a:pt x="3415294" y="84729"/>
                      <a:pt x="3417469" y="174743"/>
                    </a:cubicBezTo>
                    <a:lnTo>
                      <a:pt x="3417469" y="174740"/>
                    </a:lnTo>
                    <a:lnTo>
                      <a:pt x="3417469" y="174740"/>
                    </a:lnTo>
                    <a:cubicBezTo>
                      <a:pt x="3399604" y="246126"/>
                      <a:pt x="3424078" y="324671"/>
                      <a:pt x="3417469" y="436849"/>
                    </a:cubicBezTo>
                    <a:cubicBezTo>
                      <a:pt x="3389485" y="481535"/>
                      <a:pt x="3395105" y="795007"/>
                      <a:pt x="3417469" y="873694"/>
                    </a:cubicBezTo>
                    <a:cubicBezTo>
                      <a:pt x="3419534" y="953174"/>
                      <a:pt x="3342230" y="1048340"/>
                      <a:pt x="3242726" y="1048437"/>
                    </a:cubicBezTo>
                    <a:cubicBezTo>
                      <a:pt x="2431474" y="1012756"/>
                      <a:pt x="2317180" y="897490"/>
                      <a:pt x="1423945" y="1048437"/>
                    </a:cubicBezTo>
                    <a:cubicBezTo>
                      <a:pt x="1031059" y="1053439"/>
                      <a:pt x="884135" y="1123447"/>
                      <a:pt x="569578" y="1048437"/>
                    </a:cubicBezTo>
                    <a:lnTo>
                      <a:pt x="569578" y="1048437"/>
                    </a:lnTo>
                    <a:cubicBezTo>
                      <a:pt x="469954" y="1014787"/>
                      <a:pt x="340757" y="1078519"/>
                      <a:pt x="174743" y="1048437"/>
                    </a:cubicBezTo>
                    <a:cubicBezTo>
                      <a:pt x="74264" y="1049320"/>
                      <a:pt x="12508" y="960425"/>
                      <a:pt x="0" y="873694"/>
                    </a:cubicBezTo>
                    <a:cubicBezTo>
                      <a:pt x="3073" y="693309"/>
                      <a:pt x="38028" y="593629"/>
                      <a:pt x="0" y="436849"/>
                    </a:cubicBezTo>
                    <a:cubicBezTo>
                      <a:pt x="15984" y="307902"/>
                      <a:pt x="-9998" y="303653"/>
                      <a:pt x="0" y="174740"/>
                    </a:cubicBezTo>
                    <a:lnTo>
                      <a:pt x="0" y="174740"/>
                    </a:lnTo>
                    <a:lnTo>
                      <a:pt x="0" y="174743"/>
                    </a:lnTo>
                    <a:close/>
                  </a:path>
                </a:pathLst>
              </a:custGeom>
              <a:solidFill>
                <a:schemeClr val="bg1"/>
              </a:solidFill>
              <a:ln w="19050">
                <a:solidFill>
                  <a:schemeClr val="tx1"/>
                </a:solidFill>
                <a:extLst>
                  <a:ext uri="{C807C97D-BFC1-408E-A445-0C87EB9F89A2}">
                    <ask:lineSketchStyleProps xmlns:ask="http://schemas.microsoft.com/office/drawing/2018/sketchyshapes" sd="2842418190">
                      <a:prstGeom prst="wedgeRoundRectCallout">
                        <a:avLst>
                          <a:gd name="adj1" fmla="val -16902"/>
                          <a:gd name="adj2" fmla="val -81241"/>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微软雅黑"/>
                  <a:cs typeface="+mn-cs"/>
                </a:endParaRPr>
              </a:p>
            </p:txBody>
          </p:sp>
        </p:grpSp>
        <p:sp>
          <p:nvSpPr>
            <p:cNvPr id="45" name="文本框 18">
              <a:extLst>
                <a:ext uri="{FF2B5EF4-FFF2-40B4-BE49-F238E27FC236}">
                  <a16:creationId xmlns:a16="http://schemas.microsoft.com/office/drawing/2014/main" id="{957DADFF-1D00-4DC9-88CE-8A99836518BE}"/>
                </a:ext>
              </a:extLst>
            </p:cNvPr>
            <p:cNvSpPr txBox="1"/>
            <p:nvPr/>
          </p:nvSpPr>
          <p:spPr>
            <a:xfrm rot="564238">
              <a:off x="6205225" y="1813950"/>
              <a:ext cx="3337712" cy="1249680"/>
            </a:xfrm>
            <a:prstGeom prst="rect">
              <a:avLst/>
            </a:prstGeom>
            <a:noFill/>
            <a:ln>
              <a:noFill/>
            </a:ln>
          </p:spPr>
          <p:txBody>
            <a:bodyPr wrap="square" rtlCol="0">
              <a:spAutoFit/>
            </a:bodyPr>
            <a:lstStyle/>
            <a:p>
              <a:pPr lvl="0" algn="ctr"/>
              <a:r>
                <a:rPr lang="vi-VN" altLang="zh-CN" sz="3000" dirty="0">
                  <a:solidFill>
                    <a:prstClr val="black"/>
                  </a:solidFill>
                  <a:latin typeface="Calibri" panose="020F0502020204030204" pitchFamily="34" charset="0"/>
                  <a:ea typeface="仓耳今楷05-6763 W05" panose="02020400000000000000" pitchFamily="18" charset="-122"/>
                  <a:cs typeface="Calibri" panose="020F0502020204030204" pitchFamily="34" charset="0"/>
                </a:rPr>
                <a:t>Qua câu chuyện trên, em thấy việc ham học hỏi có lợi ích gì?</a:t>
              </a:r>
              <a:endParaRPr kumimoji="0" lang="zh-CN" altLang="en-US" sz="3000" b="0" i="0" u="none" strike="noStrike" kern="1200" cap="none" spc="0" normalizeH="0" baseline="0" noProof="0" dirty="0">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endParaRPr>
            </a:p>
          </p:txBody>
        </p:sp>
      </p:grpSp>
    </p:spTree>
    <p:extLst>
      <p:ext uri="{BB962C8B-B14F-4D97-AF65-F5344CB8AC3E}">
        <p14:creationId xmlns:p14="http://schemas.microsoft.com/office/powerpoint/2010/main" val="3528000337"/>
      </p:ext>
    </p:extLst>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anim calcmode="lin" valueType="num">
                                      <p:cBhvr>
                                        <p:cTn id="8" dur="500" fill="hold"/>
                                        <p:tgtEl>
                                          <p:spTgt spid="12"/>
                                        </p:tgtEl>
                                        <p:attrNameLst>
                                          <p:attrName>ppt_x</p:attrName>
                                        </p:attrNameLst>
                                      </p:cBhvr>
                                      <p:tavLst>
                                        <p:tav tm="0">
                                          <p:val>
                                            <p:strVal val="#ppt_x"/>
                                          </p:val>
                                        </p:tav>
                                        <p:tav tm="100000">
                                          <p:val>
                                            <p:strVal val="#ppt_x"/>
                                          </p:val>
                                        </p:tav>
                                      </p:tavLst>
                                    </p:anim>
                                    <p:anim calcmode="lin" valueType="num">
                                      <p:cBhvr>
                                        <p:cTn id="9" dur="500" fill="hold"/>
                                        <p:tgtEl>
                                          <p:spTgt spid="1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53" presetClass="entr" presetSubtype="16" fill="hold" nodeType="after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fltVal val="0"/>
                                          </p:val>
                                        </p:tav>
                                        <p:tav tm="100000">
                                          <p:val>
                                            <p:strVal val="#ppt_h"/>
                                          </p:val>
                                        </p:tav>
                                      </p:tavLst>
                                    </p:anim>
                                    <p:animEffect transition="in" filter="fade">
                                      <p:cBhvr>
                                        <p:cTn id="15" dur="500"/>
                                        <p:tgtEl>
                                          <p:spTgt spid="9"/>
                                        </p:tgtEl>
                                      </p:cBhvr>
                                    </p:animEffect>
                                  </p:childTnLst>
                                </p:cTn>
                              </p:par>
                              <p:par>
                                <p:cTn id="16" presetID="53" presetClass="entr" presetSubtype="16"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500" fill="hold"/>
                                        <p:tgtEl>
                                          <p:spTgt spid="6"/>
                                        </p:tgtEl>
                                        <p:attrNameLst>
                                          <p:attrName>ppt_w</p:attrName>
                                        </p:attrNameLst>
                                      </p:cBhvr>
                                      <p:tavLst>
                                        <p:tav tm="0">
                                          <p:val>
                                            <p:fltVal val="0"/>
                                          </p:val>
                                        </p:tav>
                                        <p:tav tm="100000">
                                          <p:val>
                                            <p:strVal val="#ppt_w"/>
                                          </p:val>
                                        </p:tav>
                                      </p:tavLst>
                                    </p:anim>
                                    <p:anim calcmode="lin" valueType="num">
                                      <p:cBhvr>
                                        <p:cTn id="19" dur="500" fill="hold"/>
                                        <p:tgtEl>
                                          <p:spTgt spid="6"/>
                                        </p:tgtEl>
                                        <p:attrNameLst>
                                          <p:attrName>ppt_h</p:attrName>
                                        </p:attrNameLst>
                                      </p:cBhvr>
                                      <p:tavLst>
                                        <p:tav tm="0">
                                          <p:val>
                                            <p:fltVal val="0"/>
                                          </p:val>
                                        </p:tav>
                                        <p:tav tm="100000">
                                          <p:val>
                                            <p:strVal val="#ppt_h"/>
                                          </p:val>
                                        </p:tav>
                                      </p:tavLst>
                                    </p:anim>
                                    <p:animEffect transition="in" filter="fade">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0CA97BE0-2EBA-4378-A81A-318B12D79E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5405947"/>
          </a:xfrm>
          <a:prstGeom prst="rect">
            <a:avLst/>
          </a:prstGeom>
        </p:spPr>
      </p:pic>
      <p:grpSp>
        <p:nvGrpSpPr>
          <p:cNvPr id="25" name="组合 24">
            <a:extLst>
              <a:ext uri="{FF2B5EF4-FFF2-40B4-BE49-F238E27FC236}">
                <a16:creationId xmlns:a16="http://schemas.microsoft.com/office/drawing/2014/main" id="{8DBF9AB4-38FB-41A0-8FF5-FB6F623DCD41}"/>
              </a:ext>
            </a:extLst>
          </p:cNvPr>
          <p:cNvGrpSpPr/>
          <p:nvPr/>
        </p:nvGrpSpPr>
        <p:grpSpPr>
          <a:xfrm>
            <a:off x="0" y="5158297"/>
            <a:ext cx="12192000" cy="1699703"/>
            <a:chOff x="0" y="5158297"/>
            <a:chExt cx="12192000" cy="1699703"/>
          </a:xfrm>
        </p:grpSpPr>
        <p:pic>
          <p:nvPicPr>
            <p:cNvPr id="23" name="图片 22">
              <a:extLst>
                <a:ext uri="{FF2B5EF4-FFF2-40B4-BE49-F238E27FC236}">
                  <a16:creationId xmlns:a16="http://schemas.microsoft.com/office/drawing/2014/main" id="{E6F80AD8-169B-4F77-923E-29B02B48AA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158297"/>
              <a:ext cx="12192000" cy="495300"/>
            </a:xfrm>
            <a:prstGeom prst="rect">
              <a:avLst/>
            </a:prstGeom>
          </p:spPr>
        </p:pic>
        <p:sp>
          <p:nvSpPr>
            <p:cNvPr id="24" name="矩形 23">
              <a:extLst>
                <a:ext uri="{FF2B5EF4-FFF2-40B4-BE49-F238E27FC236}">
                  <a16:creationId xmlns:a16="http://schemas.microsoft.com/office/drawing/2014/main" id="{E0070879-9D12-49E9-89C8-2F7BC8B6535B}"/>
                </a:ext>
              </a:extLst>
            </p:cNvPr>
            <p:cNvSpPr/>
            <p:nvPr/>
          </p:nvSpPr>
          <p:spPr>
            <a:xfrm>
              <a:off x="0" y="5405947"/>
              <a:ext cx="12192000" cy="1452053"/>
            </a:xfrm>
            <a:prstGeom prst="rect">
              <a:avLst/>
            </a:prstGeom>
            <a:solidFill>
              <a:srgbClr val="7DB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a:cs typeface="+mn-cs"/>
              </a:endParaRPr>
            </a:p>
          </p:txBody>
        </p:sp>
      </p:grpSp>
      <p:sp>
        <p:nvSpPr>
          <p:cNvPr id="2" name="矩形: 圆角 1">
            <a:extLst>
              <a:ext uri="{FF2B5EF4-FFF2-40B4-BE49-F238E27FC236}">
                <a16:creationId xmlns:a16="http://schemas.microsoft.com/office/drawing/2014/main" id="{FC182FDA-B441-454F-98DC-0A91881A41FA}"/>
              </a:ext>
            </a:extLst>
          </p:cNvPr>
          <p:cNvSpPr/>
          <p:nvPr/>
        </p:nvSpPr>
        <p:spPr>
          <a:xfrm>
            <a:off x="536559" y="509484"/>
            <a:ext cx="11264144" cy="5792938"/>
          </a:xfrm>
          <a:prstGeom prst="roundRect">
            <a:avLst>
              <a:gd name="adj" fmla="val 855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a:cs typeface="+mn-cs"/>
            </a:endParaRPr>
          </a:p>
        </p:txBody>
      </p:sp>
      <p:pic>
        <p:nvPicPr>
          <p:cNvPr id="8" name="图片 7">
            <a:extLst>
              <a:ext uri="{FF2B5EF4-FFF2-40B4-BE49-F238E27FC236}">
                <a16:creationId xmlns:a16="http://schemas.microsoft.com/office/drawing/2014/main" id="{3DEF2A0A-EA2B-4BEA-841C-27BDC112922F}"/>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0315535" y="4518148"/>
            <a:ext cx="1876465" cy="1876465"/>
          </a:xfrm>
          <a:prstGeom prst="rect">
            <a:avLst/>
          </a:prstGeom>
        </p:spPr>
      </p:pic>
      <p:pic>
        <p:nvPicPr>
          <p:cNvPr id="4" name="图片 3">
            <a:extLst>
              <a:ext uri="{FF2B5EF4-FFF2-40B4-BE49-F238E27FC236}">
                <a16:creationId xmlns:a16="http://schemas.microsoft.com/office/drawing/2014/main" id="{8296DF51-EF4D-405D-8615-F18D5B0E91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9717" y="589900"/>
            <a:ext cx="9447403" cy="5632106"/>
          </a:xfrm>
          <a:prstGeom prst="rect">
            <a:avLst/>
          </a:prstGeom>
        </p:spPr>
      </p:pic>
      <p:pic>
        <p:nvPicPr>
          <p:cNvPr id="7" name="图片 6">
            <a:extLst>
              <a:ext uri="{FF2B5EF4-FFF2-40B4-BE49-F238E27FC236}">
                <a16:creationId xmlns:a16="http://schemas.microsoft.com/office/drawing/2014/main" id="{9C4EA425-FB0D-4393-A28A-8FBAF5BCC56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747969" y="2763183"/>
            <a:ext cx="3555823" cy="3555823"/>
          </a:xfrm>
          <a:prstGeom prst="rect">
            <a:avLst/>
          </a:prstGeom>
        </p:spPr>
      </p:pic>
      <p:pic>
        <p:nvPicPr>
          <p:cNvPr id="6" name="Picture 5" descr="Text&#10;&#10;Description automatically generated">
            <a:extLst>
              <a:ext uri="{FF2B5EF4-FFF2-40B4-BE49-F238E27FC236}">
                <a16:creationId xmlns:a16="http://schemas.microsoft.com/office/drawing/2014/main" id="{DA940477-FBF8-4DD8-80F4-1DD25B7B380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92078">
            <a:off x="1142677" y="2125514"/>
            <a:ext cx="4263065" cy="2458698"/>
          </a:xfrm>
          <a:prstGeom prst="rect">
            <a:avLst/>
          </a:prstGeom>
        </p:spPr>
      </p:pic>
      <p:pic>
        <p:nvPicPr>
          <p:cNvPr id="19" name="图片 3">
            <a:extLst>
              <a:ext uri="{FF2B5EF4-FFF2-40B4-BE49-F238E27FC236}">
                <a16:creationId xmlns:a16="http://schemas.microsoft.com/office/drawing/2014/main" id="{C74A8FE7-201F-4C16-8D0C-7CA33F0575D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719876" y="0"/>
            <a:ext cx="2276475" cy="1838325"/>
          </a:xfrm>
          <a:prstGeom prst="rect">
            <a:avLst/>
          </a:prstGeom>
        </p:spPr>
      </p:pic>
      <p:grpSp>
        <p:nvGrpSpPr>
          <p:cNvPr id="3" name="Group 2">
            <a:extLst>
              <a:ext uri="{FF2B5EF4-FFF2-40B4-BE49-F238E27FC236}">
                <a16:creationId xmlns:a16="http://schemas.microsoft.com/office/drawing/2014/main" id="{2915A4A3-0553-4F05-AB53-5D918AC1629F}"/>
              </a:ext>
            </a:extLst>
          </p:cNvPr>
          <p:cNvGrpSpPr/>
          <p:nvPr/>
        </p:nvGrpSpPr>
        <p:grpSpPr>
          <a:xfrm rot="850174">
            <a:off x="5118907" y="3318272"/>
            <a:ext cx="3017322" cy="2038235"/>
            <a:chOff x="1092269" y="1004849"/>
            <a:chExt cx="4222395" cy="5333226"/>
          </a:xfrm>
        </p:grpSpPr>
        <p:pic>
          <p:nvPicPr>
            <p:cNvPr id="12" name="Picture 11">
              <a:extLst>
                <a:ext uri="{FF2B5EF4-FFF2-40B4-BE49-F238E27FC236}">
                  <a16:creationId xmlns:a16="http://schemas.microsoft.com/office/drawing/2014/main" id="{29952090-6209-422F-B136-FE43D6EB3A2A}"/>
                </a:ext>
              </a:extLst>
            </p:cNvPr>
            <p:cNvPicPr>
              <a:picLocks noChangeAspect="1"/>
            </p:cNvPicPr>
            <p:nvPr/>
          </p:nvPicPr>
          <p:blipFill>
            <a:blip r:embed="rId10"/>
            <a:stretch>
              <a:fillRect/>
            </a:stretch>
          </p:blipFill>
          <p:spPr>
            <a:xfrm>
              <a:off x="1092269" y="1004849"/>
              <a:ext cx="4171383" cy="3042289"/>
            </a:xfrm>
            <a:prstGeom prst="rect">
              <a:avLst/>
            </a:prstGeom>
            <a:ln>
              <a:noFill/>
            </a:ln>
            <a:effectLst>
              <a:softEdge rad="112500"/>
            </a:effectLst>
          </p:spPr>
        </p:pic>
        <p:pic>
          <p:nvPicPr>
            <p:cNvPr id="13" name="Picture 12">
              <a:extLst>
                <a:ext uri="{FF2B5EF4-FFF2-40B4-BE49-F238E27FC236}">
                  <a16:creationId xmlns:a16="http://schemas.microsoft.com/office/drawing/2014/main" id="{CD69ADDA-112A-4A30-87DC-D2DD36529D95}"/>
                </a:ext>
              </a:extLst>
            </p:cNvPr>
            <p:cNvPicPr>
              <a:picLocks noChangeAspect="1"/>
            </p:cNvPicPr>
            <p:nvPr/>
          </p:nvPicPr>
          <p:blipFill>
            <a:blip r:embed="rId11"/>
            <a:stretch>
              <a:fillRect/>
            </a:stretch>
          </p:blipFill>
          <p:spPr>
            <a:xfrm>
              <a:off x="1293832" y="4047136"/>
              <a:ext cx="4020832" cy="2290939"/>
            </a:xfrm>
            <a:prstGeom prst="rect">
              <a:avLst/>
            </a:prstGeom>
          </p:spPr>
        </p:pic>
      </p:grpSp>
    </p:spTree>
    <p:extLst>
      <p:ext uri="{BB962C8B-B14F-4D97-AF65-F5344CB8AC3E}">
        <p14:creationId xmlns:p14="http://schemas.microsoft.com/office/powerpoint/2010/main" val="1720046456"/>
      </p:ext>
    </p:extLst>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anim calcmode="lin" valueType="num">
                                      <p:cBhvr>
                                        <p:cTn id="20" dur="1000" fill="hold"/>
                                        <p:tgtEl>
                                          <p:spTgt spid="19"/>
                                        </p:tgtEl>
                                        <p:attrNameLst>
                                          <p:attrName>ppt_x</p:attrName>
                                        </p:attrNameLst>
                                      </p:cBhvr>
                                      <p:tavLst>
                                        <p:tav tm="0">
                                          <p:val>
                                            <p:strVal val="#ppt_x"/>
                                          </p:val>
                                        </p:tav>
                                        <p:tav tm="100000">
                                          <p:val>
                                            <p:strVal val="#ppt_x"/>
                                          </p:val>
                                        </p:tav>
                                      </p:tavLst>
                                    </p:anim>
                                    <p:anim calcmode="lin" valueType="num">
                                      <p:cBhvr>
                                        <p:cTn id="21" dur="1000" fill="hold"/>
                                        <p:tgtEl>
                                          <p:spTgt spid="19"/>
                                        </p:tgtEl>
                                        <p:attrNameLst>
                                          <p:attrName>ppt_y</p:attrName>
                                        </p:attrNameLst>
                                      </p:cBhvr>
                                      <p:tavLst>
                                        <p:tav tm="0">
                                          <p:val>
                                            <p:strVal val="#ppt_y+.1"/>
                                          </p:val>
                                        </p:tav>
                                        <p:tav tm="100000">
                                          <p:val>
                                            <p:strVal val="#ppt_y"/>
                                          </p:val>
                                        </p:tav>
                                      </p:tavLst>
                                    </p:anim>
                                  </p:childTnLst>
                                </p:cTn>
                              </p:par>
                              <p:par>
                                <p:cTn id="22" presetID="53" presetClass="entr" presetSubtype="16" fill="hold" nodeType="with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500" fill="hold"/>
                                        <p:tgtEl>
                                          <p:spTgt spid="6"/>
                                        </p:tgtEl>
                                        <p:attrNameLst>
                                          <p:attrName>ppt_w</p:attrName>
                                        </p:attrNameLst>
                                      </p:cBhvr>
                                      <p:tavLst>
                                        <p:tav tm="0">
                                          <p:val>
                                            <p:fltVal val="0"/>
                                          </p:val>
                                        </p:tav>
                                        <p:tav tm="100000">
                                          <p:val>
                                            <p:strVal val="#ppt_w"/>
                                          </p:val>
                                        </p:tav>
                                      </p:tavLst>
                                    </p:anim>
                                    <p:anim calcmode="lin" valueType="num">
                                      <p:cBhvr>
                                        <p:cTn id="25" dur="500" fill="hold"/>
                                        <p:tgtEl>
                                          <p:spTgt spid="6"/>
                                        </p:tgtEl>
                                        <p:attrNameLst>
                                          <p:attrName>ppt_h</p:attrName>
                                        </p:attrNameLst>
                                      </p:cBhvr>
                                      <p:tavLst>
                                        <p:tav tm="0">
                                          <p:val>
                                            <p:fltVal val="0"/>
                                          </p:val>
                                        </p:tav>
                                        <p:tav tm="100000">
                                          <p:val>
                                            <p:strVal val="#ppt_h"/>
                                          </p:val>
                                        </p:tav>
                                      </p:tavLst>
                                    </p:anim>
                                    <p:animEffect transition="in" filter="fade">
                                      <p:cBhvr>
                                        <p:cTn id="26" dur="500"/>
                                        <p:tgtEl>
                                          <p:spTgt spid="6"/>
                                        </p:tgtEl>
                                      </p:cBhvr>
                                    </p:animEffect>
                                  </p:childTnLst>
                                </p:cTn>
                              </p:par>
                              <p:par>
                                <p:cTn id="27" presetID="2" presetClass="entr" presetSubtype="4" fill="hold" nodeType="withEffect">
                                  <p:stCondLst>
                                    <p:cond delay="0"/>
                                  </p:stCondLst>
                                  <p:childTnLst>
                                    <p:set>
                                      <p:cBhvr>
                                        <p:cTn id="28" dur="1" fill="hold">
                                          <p:stCondLst>
                                            <p:cond delay="0"/>
                                          </p:stCondLst>
                                        </p:cTn>
                                        <p:tgtEl>
                                          <p:spTgt spid="3"/>
                                        </p:tgtEl>
                                        <p:attrNameLst>
                                          <p:attrName>style.visibility</p:attrName>
                                        </p:attrNameLst>
                                      </p:cBhvr>
                                      <p:to>
                                        <p:strVal val="visible"/>
                                      </p:to>
                                    </p:set>
                                    <p:anim calcmode="lin" valueType="num">
                                      <p:cBhvr additive="base">
                                        <p:cTn id="29" dur="500" fill="hold"/>
                                        <p:tgtEl>
                                          <p:spTgt spid="3"/>
                                        </p:tgtEl>
                                        <p:attrNameLst>
                                          <p:attrName>ppt_x</p:attrName>
                                        </p:attrNameLst>
                                      </p:cBhvr>
                                      <p:tavLst>
                                        <p:tav tm="0">
                                          <p:val>
                                            <p:strVal val="#ppt_x"/>
                                          </p:val>
                                        </p:tav>
                                        <p:tav tm="100000">
                                          <p:val>
                                            <p:strVal val="#ppt_x"/>
                                          </p:val>
                                        </p:tav>
                                      </p:tavLst>
                                    </p:anim>
                                    <p:anim calcmode="lin" valueType="num">
                                      <p:cBhvr additive="base">
                                        <p:cTn id="3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2EBF8"/>
        </a:solidFill>
        <a:effectLst/>
      </p:bgPr>
    </p:bg>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0CA97BE0-2EBA-4378-A81A-318B12D79E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5405947"/>
          </a:xfrm>
          <a:prstGeom prst="rect">
            <a:avLst/>
          </a:prstGeom>
        </p:spPr>
      </p:pic>
      <p:pic>
        <p:nvPicPr>
          <p:cNvPr id="39" name="图片 38">
            <a:extLst>
              <a:ext uri="{FF2B5EF4-FFF2-40B4-BE49-F238E27FC236}">
                <a16:creationId xmlns:a16="http://schemas.microsoft.com/office/drawing/2014/main" id="{B9A5DC79-DB6F-4091-A14F-E74833A285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232"/>
            <a:ext cx="12192000" cy="4870138"/>
          </a:xfrm>
          <a:prstGeom prst="rect">
            <a:avLst/>
          </a:prstGeom>
        </p:spPr>
      </p:pic>
      <p:grpSp>
        <p:nvGrpSpPr>
          <p:cNvPr id="25" name="组合 24">
            <a:extLst>
              <a:ext uri="{FF2B5EF4-FFF2-40B4-BE49-F238E27FC236}">
                <a16:creationId xmlns:a16="http://schemas.microsoft.com/office/drawing/2014/main" id="{8DBF9AB4-38FB-41A0-8FF5-FB6F623DCD41}"/>
              </a:ext>
            </a:extLst>
          </p:cNvPr>
          <p:cNvGrpSpPr/>
          <p:nvPr/>
        </p:nvGrpSpPr>
        <p:grpSpPr>
          <a:xfrm>
            <a:off x="0" y="5158297"/>
            <a:ext cx="12192000" cy="1699703"/>
            <a:chOff x="0" y="5158297"/>
            <a:chExt cx="12192000" cy="1699703"/>
          </a:xfrm>
        </p:grpSpPr>
        <p:pic>
          <p:nvPicPr>
            <p:cNvPr id="23" name="图片 22">
              <a:extLst>
                <a:ext uri="{FF2B5EF4-FFF2-40B4-BE49-F238E27FC236}">
                  <a16:creationId xmlns:a16="http://schemas.microsoft.com/office/drawing/2014/main" id="{E6F80AD8-169B-4F77-923E-29B02B48AAB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158297"/>
              <a:ext cx="12192000" cy="495300"/>
            </a:xfrm>
            <a:prstGeom prst="rect">
              <a:avLst/>
            </a:prstGeom>
          </p:spPr>
        </p:pic>
        <p:sp>
          <p:nvSpPr>
            <p:cNvPr id="24" name="矩形 23">
              <a:extLst>
                <a:ext uri="{FF2B5EF4-FFF2-40B4-BE49-F238E27FC236}">
                  <a16:creationId xmlns:a16="http://schemas.microsoft.com/office/drawing/2014/main" id="{E0070879-9D12-49E9-89C8-2F7BC8B6535B}"/>
                </a:ext>
              </a:extLst>
            </p:cNvPr>
            <p:cNvSpPr/>
            <p:nvPr/>
          </p:nvSpPr>
          <p:spPr>
            <a:xfrm>
              <a:off x="0" y="5405947"/>
              <a:ext cx="12192000" cy="1452053"/>
            </a:xfrm>
            <a:prstGeom prst="rect">
              <a:avLst/>
            </a:prstGeom>
            <a:solidFill>
              <a:srgbClr val="7DB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a:cs typeface="+mn-cs"/>
              </a:endParaRPr>
            </a:p>
          </p:txBody>
        </p:sp>
      </p:grpSp>
      <p:pic>
        <p:nvPicPr>
          <p:cNvPr id="29" name="图片 28">
            <a:extLst>
              <a:ext uri="{FF2B5EF4-FFF2-40B4-BE49-F238E27FC236}">
                <a16:creationId xmlns:a16="http://schemas.microsoft.com/office/drawing/2014/main" id="{C59953E6-80E6-45A9-BD19-29B61F8BE53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77550" y="0"/>
            <a:ext cx="1009650" cy="2143125"/>
          </a:xfrm>
          <a:prstGeom prst="rect">
            <a:avLst/>
          </a:prstGeom>
        </p:spPr>
      </p:pic>
      <p:pic>
        <p:nvPicPr>
          <p:cNvPr id="33" name="图片 32">
            <a:extLst>
              <a:ext uri="{FF2B5EF4-FFF2-40B4-BE49-F238E27FC236}">
                <a16:creationId xmlns:a16="http://schemas.microsoft.com/office/drawing/2014/main" id="{9EB0EED1-2FA1-449B-8CB0-41C586B24E8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4800" y="0"/>
            <a:ext cx="1657350" cy="3352800"/>
          </a:xfrm>
          <a:prstGeom prst="rect">
            <a:avLst/>
          </a:prstGeom>
        </p:spPr>
      </p:pic>
      <p:pic>
        <p:nvPicPr>
          <p:cNvPr id="37" name="图片 36">
            <a:extLst>
              <a:ext uri="{FF2B5EF4-FFF2-40B4-BE49-F238E27FC236}">
                <a16:creationId xmlns:a16="http://schemas.microsoft.com/office/drawing/2014/main" id="{CDA6554C-43E1-44B2-BC06-BF15D77B30F5}"/>
              </a:ext>
            </a:extLst>
          </p:cNvPr>
          <p:cNvPicPr>
            <a:picLocks noChangeAspect="1"/>
          </p:cNvPicPr>
          <p:nvPr/>
        </p:nvPicPr>
        <p:blipFill rotWithShape="1">
          <a:blip r:embed="rId8">
            <a:extLst>
              <a:ext uri="{28A0092B-C50C-407E-A947-70E740481C1C}">
                <a14:useLocalDpi xmlns:a14="http://schemas.microsoft.com/office/drawing/2010/main" val="0"/>
              </a:ext>
            </a:extLst>
          </a:blip>
          <a:srcRect t="20506"/>
          <a:stretch/>
        </p:blipFill>
        <p:spPr>
          <a:xfrm>
            <a:off x="2266950" y="-1"/>
            <a:ext cx="1343025" cy="1862647"/>
          </a:xfrm>
          <a:prstGeom prst="rect">
            <a:avLst/>
          </a:prstGeom>
        </p:spPr>
      </p:pic>
      <p:pic>
        <p:nvPicPr>
          <p:cNvPr id="21" name="图片 20">
            <a:extLst>
              <a:ext uri="{FF2B5EF4-FFF2-40B4-BE49-F238E27FC236}">
                <a16:creationId xmlns:a16="http://schemas.microsoft.com/office/drawing/2014/main" id="{C5BA87C0-4E2A-4620-9E9E-C85506364A7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584061" y="1452053"/>
            <a:ext cx="6326824" cy="3217333"/>
          </a:xfrm>
          <a:prstGeom prst="rect">
            <a:avLst/>
          </a:prstGeom>
        </p:spPr>
      </p:pic>
      <p:pic>
        <p:nvPicPr>
          <p:cNvPr id="22" name="图片 21">
            <a:extLst>
              <a:ext uri="{FF2B5EF4-FFF2-40B4-BE49-F238E27FC236}">
                <a16:creationId xmlns:a16="http://schemas.microsoft.com/office/drawing/2014/main" id="{1C578C35-BF3B-4F65-A005-35DAAAF72580}"/>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372002" y="2956165"/>
            <a:ext cx="5822622" cy="3881748"/>
          </a:xfrm>
          <a:prstGeom prst="rect">
            <a:avLst/>
          </a:prstGeom>
        </p:spPr>
      </p:pic>
      <p:pic>
        <p:nvPicPr>
          <p:cNvPr id="3" name="Picture 2" descr="Letters and numbers on a screen&#10;&#10;Description automatically generated with medium confidence">
            <a:extLst>
              <a:ext uri="{FF2B5EF4-FFF2-40B4-BE49-F238E27FC236}">
                <a16:creationId xmlns:a16="http://schemas.microsoft.com/office/drawing/2014/main" id="{D7354790-6D21-4D8F-9146-46AB9D6AE6D4}"/>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731124" y="2511824"/>
            <a:ext cx="5847888" cy="1097789"/>
          </a:xfrm>
          <a:prstGeom prst="rect">
            <a:avLst/>
          </a:prstGeom>
        </p:spPr>
      </p:pic>
    </p:spTree>
    <p:extLst>
      <p:ext uri="{BB962C8B-B14F-4D97-AF65-F5344CB8AC3E}">
        <p14:creationId xmlns:p14="http://schemas.microsoft.com/office/powerpoint/2010/main" val="4042966409"/>
      </p:ext>
    </p:extLst>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p:cTn id="7" dur="500" fill="hold"/>
                                        <p:tgtEl>
                                          <p:spTgt spid="39"/>
                                        </p:tgtEl>
                                        <p:attrNameLst>
                                          <p:attrName>ppt_w</p:attrName>
                                        </p:attrNameLst>
                                      </p:cBhvr>
                                      <p:tavLst>
                                        <p:tav tm="0">
                                          <p:val>
                                            <p:fltVal val="0"/>
                                          </p:val>
                                        </p:tav>
                                        <p:tav tm="100000">
                                          <p:val>
                                            <p:strVal val="#ppt_w"/>
                                          </p:val>
                                        </p:tav>
                                      </p:tavLst>
                                    </p:anim>
                                    <p:anim calcmode="lin" valueType="num">
                                      <p:cBhvr>
                                        <p:cTn id="8" dur="500" fill="hold"/>
                                        <p:tgtEl>
                                          <p:spTgt spid="39"/>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fill="hold" nodeType="afterEffect">
                                  <p:stCondLst>
                                    <p:cond delay="0"/>
                                  </p:stCondLst>
                                  <p:childTnLst>
                                    <p:set>
                                      <p:cBhvr>
                                        <p:cTn id="11" dur="1" fill="hold">
                                          <p:stCondLst>
                                            <p:cond delay="0"/>
                                          </p:stCondLst>
                                        </p:cTn>
                                        <p:tgtEl>
                                          <p:spTgt spid="29"/>
                                        </p:tgtEl>
                                        <p:attrNameLst>
                                          <p:attrName>style.visibility</p:attrName>
                                        </p:attrNameLst>
                                      </p:cBhvr>
                                      <p:to>
                                        <p:strVal val="visible"/>
                                      </p:to>
                                    </p:set>
                                    <p:anim calcmode="lin" valueType="num">
                                      <p:cBhvr additive="base">
                                        <p:cTn id="12" dur="500" fill="hold"/>
                                        <p:tgtEl>
                                          <p:spTgt spid="29"/>
                                        </p:tgtEl>
                                        <p:attrNameLst>
                                          <p:attrName>ppt_x</p:attrName>
                                        </p:attrNameLst>
                                      </p:cBhvr>
                                      <p:tavLst>
                                        <p:tav tm="0">
                                          <p:val>
                                            <p:strVal val="#ppt_x"/>
                                          </p:val>
                                        </p:tav>
                                        <p:tav tm="100000">
                                          <p:val>
                                            <p:strVal val="#ppt_x"/>
                                          </p:val>
                                        </p:tav>
                                      </p:tavLst>
                                    </p:anim>
                                    <p:anim calcmode="lin" valueType="num">
                                      <p:cBhvr additive="base">
                                        <p:cTn id="13" dur="500" fill="hold"/>
                                        <p:tgtEl>
                                          <p:spTgt spid="29"/>
                                        </p:tgtEl>
                                        <p:attrNameLst>
                                          <p:attrName>ppt_y</p:attrName>
                                        </p:attrNameLst>
                                      </p:cBhvr>
                                      <p:tavLst>
                                        <p:tav tm="0">
                                          <p:val>
                                            <p:strVal val="0-#ppt_h/2"/>
                                          </p:val>
                                        </p:tav>
                                        <p:tav tm="100000">
                                          <p:val>
                                            <p:strVal val="#ppt_y"/>
                                          </p:val>
                                        </p:tav>
                                      </p:tavLst>
                                    </p:anim>
                                  </p:childTnLst>
                                </p:cTn>
                              </p:par>
                              <p:par>
                                <p:cTn id="14" presetID="2" presetClass="entr" presetSubtype="1" fill="hold" nodeType="withEffect">
                                  <p:stCondLst>
                                    <p:cond delay="0"/>
                                  </p:stCondLst>
                                  <p:childTnLst>
                                    <p:set>
                                      <p:cBhvr>
                                        <p:cTn id="15" dur="1" fill="hold">
                                          <p:stCondLst>
                                            <p:cond delay="0"/>
                                          </p:stCondLst>
                                        </p:cTn>
                                        <p:tgtEl>
                                          <p:spTgt spid="37"/>
                                        </p:tgtEl>
                                        <p:attrNameLst>
                                          <p:attrName>style.visibility</p:attrName>
                                        </p:attrNameLst>
                                      </p:cBhvr>
                                      <p:to>
                                        <p:strVal val="visible"/>
                                      </p:to>
                                    </p:set>
                                    <p:anim calcmode="lin" valueType="num">
                                      <p:cBhvr additive="base">
                                        <p:cTn id="16" dur="500" fill="hold"/>
                                        <p:tgtEl>
                                          <p:spTgt spid="37"/>
                                        </p:tgtEl>
                                        <p:attrNameLst>
                                          <p:attrName>ppt_x</p:attrName>
                                        </p:attrNameLst>
                                      </p:cBhvr>
                                      <p:tavLst>
                                        <p:tav tm="0">
                                          <p:val>
                                            <p:strVal val="#ppt_x"/>
                                          </p:val>
                                        </p:tav>
                                        <p:tav tm="100000">
                                          <p:val>
                                            <p:strVal val="#ppt_x"/>
                                          </p:val>
                                        </p:tav>
                                      </p:tavLst>
                                    </p:anim>
                                    <p:anim calcmode="lin" valueType="num">
                                      <p:cBhvr additive="base">
                                        <p:cTn id="17" dur="500" fill="hold"/>
                                        <p:tgtEl>
                                          <p:spTgt spid="37"/>
                                        </p:tgtEl>
                                        <p:attrNameLst>
                                          <p:attrName>ppt_y</p:attrName>
                                        </p:attrNameLst>
                                      </p:cBhvr>
                                      <p:tavLst>
                                        <p:tav tm="0">
                                          <p:val>
                                            <p:strVal val="0-#ppt_h/2"/>
                                          </p:val>
                                        </p:tav>
                                        <p:tav tm="100000">
                                          <p:val>
                                            <p:strVal val="#ppt_y"/>
                                          </p:val>
                                        </p:tav>
                                      </p:tavLst>
                                    </p:anim>
                                  </p:childTnLst>
                                </p:cTn>
                              </p:par>
                              <p:par>
                                <p:cTn id="18" presetID="2" presetClass="entr" presetSubtype="1" fill="hold" nodeType="withEffect">
                                  <p:stCondLst>
                                    <p:cond delay="0"/>
                                  </p:stCondLst>
                                  <p:childTnLst>
                                    <p:set>
                                      <p:cBhvr>
                                        <p:cTn id="19" dur="1" fill="hold">
                                          <p:stCondLst>
                                            <p:cond delay="0"/>
                                          </p:stCondLst>
                                        </p:cTn>
                                        <p:tgtEl>
                                          <p:spTgt spid="33"/>
                                        </p:tgtEl>
                                        <p:attrNameLst>
                                          <p:attrName>style.visibility</p:attrName>
                                        </p:attrNameLst>
                                      </p:cBhvr>
                                      <p:to>
                                        <p:strVal val="visible"/>
                                      </p:to>
                                    </p:set>
                                    <p:anim calcmode="lin" valueType="num">
                                      <p:cBhvr additive="base">
                                        <p:cTn id="20" dur="500" fill="hold"/>
                                        <p:tgtEl>
                                          <p:spTgt spid="33"/>
                                        </p:tgtEl>
                                        <p:attrNameLst>
                                          <p:attrName>ppt_x</p:attrName>
                                        </p:attrNameLst>
                                      </p:cBhvr>
                                      <p:tavLst>
                                        <p:tav tm="0">
                                          <p:val>
                                            <p:strVal val="#ppt_x"/>
                                          </p:val>
                                        </p:tav>
                                        <p:tav tm="100000">
                                          <p:val>
                                            <p:strVal val="#ppt_x"/>
                                          </p:val>
                                        </p:tav>
                                      </p:tavLst>
                                    </p:anim>
                                    <p:anim calcmode="lin" valueType="num">
                                      <p:cBhvr additive="base">
                                        <p:cTn id="21" dur="500" fill="hold"/>
                                        <p:tgtEl>
                                          <p:spTgt spid="33"/>
                                        </p:tgtEl>
                                        <p:attrNameLst>
                                          <p:attrName>ppt_y</p:attrName>
                                        </p:attrNameLst>
                                      </p:cBhvr>
                                      <p:tavLst>
                                        <p:tav tm="0">
                                          <p:val>
                                            <p:strVal val="0-#ppt_h/2"/>
                                          </p:val>
                                        </p:tav>
                                        <p:tav tm="100000">
                                          <p:val>
                                            <p:strVal val="#ppt_y"/>
                                          </p:val>
                                        </p:tav>
                                      </p:tavLst>
                                    </p:anim>
                                  </p:childTnLst>
                                </p:cTn>
                              </p:par>
                            </p:childTnLst>
                          </p:cTn>
                        </p:par>
                        <p:par>
                          <p:cTn id="22" fill="hold">
                            <p:stCondLst>
                              <p:cond delay="1000"/>
                            </p:stCondLst>
                            <p:childTnLst>
                              <p:par>
                                <p:cTn id="23" presetID="2" presetClass="entr" presetSubtype="4" fill="hold" nodeType="after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additive="base">
                                        <p:cTn id="25" dur="500" fill="hold"/>
                                        <p:tgtEl>
                                          <p:spTgt spid="22"/>
                                        </p:tgtEl>
                                        <p:attrNameLst>
                                          <p:attrName>ppt_x</p:attrName>
                                        </p:attrNameLst>
                                      </p:cBhvr>
                                      <p:tavLst>
                                        <p:tav tm="0">
                                          <p:val>
                                            <p:strVal val="#ppt_x"/>
                                          </p:val>
                                        </p:tav>
                                        <p:tav tm="100000">
                                          <p:val>
                                            <p:strVal val="#ppt_x"/>
                                          </p:val>
                                        </p:tav>
                                      </p:tavLst>
                                    </p:anim>
                                    <p:anim calcmode="lin" valueType="num">
                                      <p:cBhvr additive="base">
                                        <p:cTn id="26" dur="500" fill="hold"/>
                                        <p:tgtEl>
                                          <p:spTgt spid="22"/>
                                        </p:tgtEl>
                                        <p:attrNameLst>
                                          <p:attrName>ppt_y</p:attrName>
                                        </p:attrNameLst>
                                      </p:cBhvr>
                                      <p:tavLst>
                                        <p:tav tm="0">
                                          <p:val>
                                            <p:strVal val="1+#ppt_h/2"/>
                                          </p:val>
                                        </p:tav>
                                        <p:tav tm="100000">
                                          <p:val>
                                            <p:strVal val="#ppt_y"/>
                                          </p:val>
                                        </p:tav>
                                      </p:tavLst>
                                    </p:anim>
                                  </p:childTnLst>
                                </p:cTn>
                              </p:par>
                            </p:childTnLst>
                          </p:cTn>
                        </p:par>
                        <p:par>
                          <p:cTn id="27" fill="hold">
                            <p:stCondLst>
                              <p:cond delay="1500"/>
                            </p:stCondLst>
                            <p:childTnLst>
                              <p:par>
                                <p:cTn id="28" presetID="2" presetClass="entr" presetSubtype="4" fill="hold" nodeType="afterEffect">
                                  <p:stCondLst>
                                    <p:cond delay="0"/>
                                  </p:stCondLst>
                                  <p:childTnLst>
                                    <p:set>
                                      <p:cBhvr>
                                        <p:cTn id="29" dur="1" fill="hold">
                                          <p:stCondLst>
                                            <p:cond delay="0"/>
                                          </p:stCondLst>
                                        </p:cTn>
                                        <p:tgtEl>
                                          <p:spTgt spid="21"/>
                                        </p:tgtEl>
                                        <p:attrNameLst>
                                          <p:attrName>style.visibility</p:attrName>
                                        </p:attrNameLst>
                                      </p:cBhvr>
                                      <p:to>
                                        <p:strVal val="visible"/>
                                      </p:to>
                                    </p:set>
                                    <p:anim calcmode="lin" valueType="num">
                                      <p:cBhvr additive="base">
                                        <p:cTn id="30" dur="500" fill="hold"/>
                                        <p:tgtEl>
                                          <p:spTgt spid="21"/>
                                        </p:tgtEl>
                                        <p:attrNameLst>
                                          <p:attrName>ppt_x</p:attrName>
                                        </p:attrNameLst>
                                      </p:cBhvr>
                                      <p:tavLst>
                                        <p:tav tm="0">
                                          <p:val>
                                            <p:strVal val="#ppt_x"/>
                                          </p:val>
                                        </p:tav>
                                        <p:tav tm="100000">
                                          <p:val>
                                            <p:strVal val="#ppt_x"/>
                                          </p:val>
                                        </p:tav>
                                      </p:tavLst>
                                    </p:anim>
                                    <p:anim calcmode="lin" valueType="num">
                                      <p:cBhvr additive="base">
                                        <p:cTn id="31" dur="500" fill="hold"/>
                                        <p:tgtEl>
                                          <p:spTgt spid="21"/>
                                        </p:tgtEl>
                                        <p:attrNameLst>
                                          <p:attrName>ppt_y</p:attrName>
                                        </p:attrNameLst>
                                      </p:cBhvr>
                                      <p:tavLst>
                                        <p:tav tm="0">
                                          <p:val>
                                            <p:strVal val="1+#ppt_h/2"/>
                                          </p:val>
                                        </p:tav>
                                        <p:tav tm="100000">
                                          <p:val>
                                            <p:strVal val="#ppt_y"/>
                                          </p:val>
                                        </p:tav>
                                      </p:tavLst>
                                    </p:anim>
                                  </p:childTnLst>
                                </p:cTn>
                              </p:par>
                            </p:childTnLst>
                          </p:cTn>
                        </p:par>
                        <p:par>
                          <p:cTn id="32" fill="hold">
                            <p:stCondLst>
                              <p:cond delay="2000"/>
                            </p:stCondLst>
                            <p:childTnLst>
                              <p:par>
                                <p:cTn id="33" presetID="53" presetClass="entr" presetSubtype="16" fill="hold" nodeType="afterEffect">
                                  <p:stCondLst>
                                    <p:cond delay="0"/>
                                  </p:stCondLst>
                                  <p:childTnLst>
                                    <p:set>
                                      <p:cBhvr>
                                        <p:cTn id="34" dur="1" fill="hold">
                                          <p:stCondLst>
                                            <p:cond delay="0"/>
                                          </p:stCondLst>
                                        </p:cTn>
                                        <p:tgtEl>
                                          <p:spTgt spid="3"/>
                                        </p:tgtEl>
                                        <p:attrNameLst>
                                          <p:attrName>style.visibility</p:attrName>
                                        </p:attrNameLst>
                                      </p:cBhvr>
                                      <p:to>
                                        <p:strVal val="visible"/>
                                      </p:to>
                                    </p:set>
                                    <p:anim calcmode="lin" valueType="num">
                                      <p:cBhvr>
                                        <p:cTn id="35" dur="500" fill="hold"/>
                                        <p:tgtEl>
                                          <p:spTgt spid="3"/>
                                        </p:tgtEl>
                                        <p:attrNameLst>
                                          <p:attrName>ppt_w</p:attrName>
                                        </p:attrNameLst>
                                      </p:cBhvr>
                                      <p:tavLst>
                                        <p:tav tm="0">
                                          <p:val>
                                            <p:fltVal val="0"/>
                                          </p:val>
                                        </p:tav>
                                        <p:tav tm="100000">
                                          <p:val>
                                            <p:strVal val="#ppt_w"/>
                                          </p:val>
                                        </p:tav>
                                      </p:tavLst>
                                    </p:anim>
                                    <p:anim calcmode="lin" valueType="num">
                                      <p:cBhvr>
                                        <p:cTn id="36" dur="500" fill="hold"/>
                                        <p:tgtEl>
                                          <p:spTgt spid="3"/>
                                        </p:tgtEl>
                                        <p:attrNameLst>
                                          <p:attrName>ppt_h</p:attrName>
                                        </p:attrNameLst>
                                      </p:cBhvr>
                                      <p:tavLst>
                                        <p:tav tm="0">
                                          <p:val>
                                            <p:fltVal val="0"/>
                                          </p:val>
                                        </p:tav>
                                        <p:tav tm="100000">
                                          <p:val>
                                            <p:strVal val="#ppt_h"/>
                                          </p:val>
                                        </p:tav>
                                      </p:tavLst>
                                    </p:anim>
                                    <p:animEffect transition="in" filter="fade">
                                      <p:cBhvr>
                                        <p:cTn id="3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E2EBF8"/>
        </a:solidFill>
        <a:effectLst/>
      </p:bgPr>
    </p:bg>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0CA97BE0-2EBA-4378-A81A-318B12D79E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5405947"/>
          </a:xfrm>
          <a:prstGeom prst="rect">
            <a:avLst/>
          </a:prstGeom>
        </p:spPr>
      </p:pic>
      <p:grpSp>
        <p:nvGrpSpPr>
          <p:cNvPr id="25" name="组合 24">
            <a:extLst>
              <a:ext uri="{FF2B5EF4-FFF2-40B4-BE49-F238E27FC236}">
                <a16:creationId xmlns:a16="http://schemas.microsoft.com/office/drawing/2014/main" id="{8DBF9AB4-38FB-41A0-8FF5-FB6F623DCD41}"/>
              </a:ext>
            </a:extLst>
          </p:cNvPr>
          <p:cNvGrpSpPr/>
          <p:nvPr/>
        </p:nvGrpSpPr>
        <p:grpSpPr>
          <a:xfrm>
            <a:off x="0" y="5158297"/>
            <a:ext cx="12192000" cy="1699703"/>
            <a:chOff x="0" y="5158297"/>
            <a:chExt cx="12192000" cy="1699703"/>
          </a:xfrm>
        </p:grpSpPr>
        <p:pic>
          <p:nvPicPr>
            <p:cNvPr id="23" name="图片 22">
              <a:extLst>
                <a:ext uri="{FF2B5EF4-FFF2-40B4-BE49-F238E27FC236}">
                  <a16:creationId xmlns:a16="http://schemas.microsoft.com/office/drawing/2014/main" id="{E6F80AD8-169B-4F77-923E-29B02B48AA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158297"/>
              <a:ext cx="12192000" cy="495300"/>
            </a:xfrm>
            <a:prstGeom prst="rect">
              <a:avLst/>
            </a:prstGeom>
          </p:spPr>
        </p:pic>
        <p:sp>
          <p:nvSpPr>
            <p:cNvPr id="24" name="矩形 23">
              <a:extLst>
                <a:ext uri="{FF2B5EF4-FFF2-40B4-BE49-F238E27FC236}">
                  <a16:creationId xmlns:a16="http://schemas.microsoft.com/office/drawing/2014/main" id="{E0070879-9D12-49E9-89C8-2F7BC8B6535B}"/>
                </a:ext>
              </a:extLst>
            </p:cNvPr>
            <p:cNvSpPr/>
            <p:nvPr/>
          </p:nvSpPr>
          <p:spPr>
            <a:xfrm>
              <a:off x="0" y="5405947"/>
              <a:ext cx="12192000" cy="1452053"/>
            </a:xfrm>
            <a:prstGeom prst="rect">
              <a:avLst/>
            </a:prstGeom>
            <a:solidFill>
              <a:srgbClr val="7DB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a:cs typeface="+mn-cs"/>
              </a:endParaRPr>
            </a:p>
          </p:txBody>
        </p:sp>
      </p:grpSp>
      <p:sp>
        <p:nvSpPr>
          <p:cNvPr id="2" name="矩形: 圆角 1">
            <a:extLst>
              <a:ext uri="{FF2B5EF4-FFF2-40B4-BE49-F238E27FC236}">
                <a16:creationId xmlns:a16="http://schemas.microsoft.com/office/drawing/2014/main" id="{FC182FDA-B441-454F-98DC-0A91881A41FA}"/>
              </a:ext>
            </a:extLst>
          </p:cNvPr>
          <p:cNvSpPr/>
          <p:nvPr/>
        </p:nvSpPr>
        <p:spPr>
          <a:xfrm>
            <a:off x="536558" y="555580"/>
            <a:ext cx="11350641" cy="5746841"/>
          </a:xfrm>
          <a:prstGeom prst="roundRect">
            <a:avLst>
              <a:gd name="adj" fmla="val 855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a:cs typeface="+mn-cs"/>
            </a:endParaRPr>
          </a:p>
        </p:txBody>
      </p:sp>
      <p:pic>
        <p:nvPicPr>
          <p:cNvPr id="12" name="图片 11">
            <a:extLst>
              <a:ext uri="{FF2B5EF4-FFF2-40B4-BE49-F238E27FC236}">
                <a16:creationId xmlns:a16="http://schemas.microsoft.com/office/drawing/2014/main" id="{7D4AA5AA-D0BF-4EB1-A936-ED819FA353B0}"/>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2378731" y="1030867"/>
            <a:ext cx="699655" cy="699655"/>
          </a:xfrm>
          <a:prstGeom prst="rect">
            <a:avLst/>
          </a:prstGeom>
        </p:spPr>
      </p:pic>
      <p:pic>
        <p:nvPicPr>
          <p:cNvPr id="7" name="图片 6">
            <a:extLst>
              <a:ext uri="{FF2B5EF4-FFF2-40B4-BE49-F238E27FC236}">
                <a16:creationId xmlns:a16="http://schemas.microsoft.com/office/drawing/2014/main" id="{0FA106DA-13E5-4459-AA60-9F87C66ED930}"/>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432273" y="5341710"/>
            <a:ext cx="2549555" cy="1699703"/>
          </a:xfrm>
          <a:prstGeom prst="rect">
            <a:avLst/>
          </a:prstGeom>
        </p:spPr>
      </p:pic>
      <p:pic>
        <p:nvPicPr>
          <p:cNvPr id="4" name="图片 3">
            <a:extLst>
              <a:ext uri="{FF2B5EF4-FFF2-40B4-BE49-F238E27FC236}">
                <a16:creationId xmlns:a16="http://schemas.microsoft.com/office/drawing/2014/main" id="{41BBCB61-6527-414B-B926-664B6886E197}"/>
              </a:ext>
            </a:extLst>
          </p:cNvPr>
          <p:cNvPicPr>
            <a:picLocks noChangeAspect="1"/>
          </p:cNvPicPr>
          <p:nvPr/>
        </p:nvPicPr>
        <p:blipFill rotWithShape="1">
          <a:blip r:embed="rId7">
            <a:extLst>
              <a:ext uri="{28A0092B-C50C-407E-A947-70E740481C1C}">
                <a14:useLocalDpi xmlns:a14="http://schemas.microsoft.com/office/drawing/2010/main" val="0"/>
              </a:ext>
            </a:extLst>
          </a:blip>
          <a:srcRect r="81823" b="72145"/>
          <a:stretch/>
        </p:blipFill>
        <p:spPr>
          <a:xfrm>
            <a:off x="-246873" y="171970"/>
            <a:ext cx="1566864" cy="1119659"/>
          </a:xfrm>
          <a:prstGeom prst="rect">
            <a:avLst/>
          </a:prstGeom>
        </p:spPr>
      </p:pic>
      <p:sp>
        <p:nvSpPr>
          <p:cNvPr id="20" name="Speech Bubble: Rectangle with Corners Rounded 19">
            <a:extLst>
              <a:ext uri="{FF2B5EF4-FFF2-40B4-BE49-F238E27FC236}">
                <a16:creationId xmlns:a16="http://schemas.microsoft.com/office/drawing/2014/main" id="{685F48EA-1ACB-4692-9876-A4F3F5782BDC}"/>
              </a:ext>
            </a:extLst>
          </p:cNvPr>
          <p:cNvSpPr/>
          <p:nvPr/>
        </p:nvSpPr>
        <p:spPr>
          <a:xfrm rot="10894672">
            <a:off x="1293365" y="1127717"/>
            <a:ext cx="5244061" cy="1241074"/>
          </a:xfrm>
          <a:custGeom>
            <a:avLst/>
            <a:gdLst>
              <a:gd name="connsiteX0" fmla="*/ 0 w 5244061"/>
              <a:gd name="connsiteY0" fmla="*/ 206850 h 1241074"/>
              <a:gd name="connsiteX1" fmla="*/ 206850 w 5244061"/>
              <a:gd name="connsiteY1" fmla="*/ 0 h 1241074"/>
              <a:gd name="connsiteX2" fmla="*/ 874010 w 5244061"/>
              <a:gd name="connsiteY2" fmla="*/ 0 h 1241074"/>
              <a:gd name="connsiteX3" fmla="*/ 2255366 w 5244061"/>
              <a:gd name="connsiteY3" fmla="*/ -334271 h 1241074"/>
              <a:gd name="connsiteX4" fmla="*/ 2185025 w 5244061"/>
              <a:gd name="connsiteY4" fmla="*/ 0 h 1241074"/>
              <a:gd name="connsiteX5" fmla="*/ 5037211 w 5244061"/>
              <a:gd name="connsiteY5" fmla="*/ 0 h 1241074"/>
              <a:gd name="connsiteX6" fmla="*/ 5244061 w 5244061"/>
              <a:gd name="connsiteY6" fmla="*/ 206850 h 1241074"/>
              <a:gd name="connsiteX7" fmla="*/ 5244061 w 5244061"/>
              <a:gd name="connsiteY7" fmla="*/ 206846 h 1241074"/>
              <a:gd name="connsiteX8" fmla="*/ 5244061 w 5244061"/>
              <a:gd name="connsiteY8" fmla="*/ 206846 h 1241074"/>
              <a:gd name="connsiteX9" fmla="*/ 5244061 w 5244061"/>
              <a:gd name="connsiteY9" fmla="*/ 517114 h 1241074"/>
              <a:gd name="connsiteX10" fmla="*/ 5244061 w 5244061"/>
              <a:gd name="connsiteY10" fmla="*/ 1034224 h 1241074"/>
              <a:gd name="connsiteX11" fmla="*/ 5037211 w 5244061"/>
              <a:gd name="connsiteY11" fmla="*/ 1241074 h 1241074"/>
              <a:gd name="connsiteX12" fmla="*/ 2185025 w 5244061"/>
              <a:gd name="connsiteY12" fmla="*/ 1241074 h 1241074"/>
              <a:gd name="connsiteX13" fmla="*/ 874010 w 5244061"/>
              <a:gd name="connsiteY13" fmla="*/ 1241074 h 1241074"/>
              <a:gd name="connsiteX14" fmla="*/ 874010 w 5244061"/>
              <a:gd name="connsiteY14" fmla="*/ 1241074 h 1241074"/>
              <a:gd name="connsiteX15" fmla="*/ 206850 w 5244061"/>
              <a:gd name="connsiteY15" fmla="*/ 1241074 h 1241074"/>
              <a:gd name="connsiteX16" fmla="*/ 0 w 5244061"/>
              <a:gd name="connsiteY16" fmla="*/ 1034224 h 1241074"/>
              <a:gd name="connsiteX17" fmla="*/ 0 w 5244061"/>
              <a:gd name="connsiteY17" fmla="*/ 517114 h 1241074"/>
              <a:gd name="connsiteX18" fmla="*/ 0 w 5244061"/>
              <a:gd name="connsiteY18" fmla="*/ 206846 h 1241074"/>
              <a:gd name="connsiteX19" fmla="*/ 0 w 5244061"/>
              <a:gd name="connsiteY19" fmla="*/ 206846 h 1241074"/>
              <a:gd name="connsiteX20" fmla="*/ 0 w 5244061"/>
              <a:gd name="connsiteY20" fmla="*/ 206850 h 1241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244061" h="1241074" fill="none" extrusionOk="0">
                <a:moveTo>
                  <a:pt x="0" y="206850"/>
                </a:moveTo>
                <a:cubicBezTo>
                  <a:pt x="1277" y="93301"/>
                  <a:pt x="78608" y="5630"/>
                  <a:pt x="206850" y="0"/>
                </a:cubicBezTo>
                <a:cubicBezTo>
                  <a:pt x="285420" y="40232"/>
                  <a:pt x="545693" y="28846"/>
                  <a:pt x="874010" y="0"/>
                </a:cubicBezTo>
                <a:cubicBezTo>
                  <a:pt x="1224265" y="-119726"/>
                  <a:pt x="1805929" y="-351438"/>
                  <a:pt x="2255366" y="-334271"/>
                </a:cubicBezTo>
                <a:cubicBezTo>
                  <a:pt x="2224039" y="-277910"/>
                  <a:pt x="2203575" y="-92492"/>
                  <a:pt x="2185025" y="0"/>
                </a:cubicBezTo>
                <a:cubicBezTo>
                  <a:pt x="2789543" y="-95567"/>
                  <a:pt x="3792160" y="-3505"/>
                  <a:pt x="5037211" y="0"/>
                </a:cubicBezTo>
                <a:cubicBezTo>
                  <a:pt x="5154334" y="-406"/>
                  <a:pt x="5256222" y="76379"/>
                  <a:pt x="5244061" y="206850"/>
                </a:cubicBezTo>
                <a:lnTo>
                  <a:pt x="5244061" y="206846"/>
                </a:lnTo>
                <a:lnTo>
                  <a:pt x="5244061" y="206846"/>
                </a:lnTo>
                <a:cubicBezTo>
                  <a:pt x="5232231" y="331931"/>
                  <a:pt x="5244359" y="468691"/>
                  <a:pt x="5244061" y="517114"/>
                </a:cubicBezTo>
                <a:cubicBezTo>
                  <a:pt x="5212240" y="573226"/>
                  <a:pt x="5255472" y="892692"/>
                  <a:pt x="5244061" y="1034224"/>
                </a:cubicBezTo>
                <a:cubicBezTo>
                  <a:pt x="5239440" y="1169308"/>
                  <a:pt x="5159459" y="1259913"/>
                  <a:pt x="5037211" y="1241074"/>
                </a:cubicBezTo>
                <a:cubicBezTo>
                  <a:pt x="4568583" y="1290773"/>
                  <a:pt x="2704895" y="1216346"/>
                  <a:pt x="2185025" y="1241074"/>
                </a:cubicBezTo>
                <a:cubicBezTo>
                  <a:pt x="1967141" y="1214000"/>
                  <a:pt x="1183849" y="1350327"/>
                  <a:pt x="874010" y="1241074"/>
                </a:cubicBezTo>
                <a:lnTo>
                  <a:pt x="874010" y="1241074"/>
                </a:lnTo>
                <a:cubicBezTo>
                  <a:pt x="590215" y="1292947"/>
                  <a:pt x="404939" y="1290702"/>
                  <a:pt x="206850" y="1241074"/>
                </a:cubicBezTo>
                <a:cubicBezTo>
                  <a:pt x="91451" y="1257324"/>
                  <a:pt x="-9279" y="1158451"/>
                  <a:pt x="0" y="1034224"/>
                </a:cubicBezTo>
                <a:cubicBezTo>
                  <a:pt x="-21449" y="947112"/>
                  <a:pt x="16161" y="586088"/>
                  <a:pt x="0" y="517114"/>
                </a:cubicBezTo>
                <a:cubicBezTo>
                  <a:pt x="9321" y="484655"/>
                  <a:pt x="-23316" y="354333"/>
                  <a:pt x="0" y="206846"/>
                </a:cubicBezTo>
                <a:lnTo>
                  <a:pt x="0" y="206846"/>
                </a:lnTo>
                <a:lnTo>
                  <a:pt x="0" y="206850"/>
                </a:lnTo>
                <a:close/>
              </a:path>
              <a:path w="5244061" h="1241074" stroke="0" extrusionOk="0">
                <a:moveTo>
                  <a:pt x="0" y="206850"/>
                </a:moveTo>
                <a:cubicBezTo>
                  <a:pt x="-8608" y="107330"/>
                  <a:pt x="95331" y="-1840"/>
                  <a:pt x="206850" y="0"/>
                </a:cubicBezTo>
                <a:cubicBezTo>
                  <a:pt x="304242" y="40346"/>
                  <a:pt x="766388" y="-31156"/>
                  <a:pt x="874010" y="0"/>
                </a:cubicBezTo>
                <a:cubicBezTo>
                  <a:pt x="1382981" y="-88908"/>
                  <a:pt x="1852725" y="-134434"/>
                  <a:pt x="2255366" y="-334271"/>
                </a:cubicBezTo>
                <a:cubicBezTo>
                  <a:pt x="2220979" y="-240441"/>
                  <a:pt x="2187977" y="-162942"/>
                  <a:pt x="2185025" y="0"/>
                </a:cubicBezTo>
                <a:cubicBezTo>
                  <a:pt x="3530806" y="-37426"/>
                  <a:pt x="4723450" y="-143246"/>
                  <a:pt x="5037211" y="0"/>
                </a:cubicBezTo>
                <a:cubicBezTo>
                  <a:pt x="5151810" y="-12230"/>
                  <a:pt x="5241814" y="99322"/>
                  <a:pt x="5244061" y="206850"/>
                </a:cubicBezTo>
                <a:lnTo>
                  <a:pt x="5244061" y="206846"/>
                </a:lnTo>
                <a:lnTo>
                  <a:pt x="5244061" y="206846"/>
                </a:lnTo>
                <a:cubicBezTo>
                  <a:pt x="5225898" y="338954"/>
                  <a:pt x="5228330" y="441160"/>
                  <a:pt x="5244061" y="517114"/>
                </a:cubicBezTo>
                <a:cubicBezTo>
                  <a:pt x="5290131" y="743416"/>
                  <a:pt x="5234591" y="904710"/>
                  <a:pt x="5244061" y="1034224"/>
                </a:cubicBezTo>
                <a:cubicBezTo>
                  <a:pt x="5246059" y="1131987"/>
                  <a:pt x="5163881" y="1240670"/>
                  <a:pt x="5037211" y="1241074"/>
                </a:cubicBezTo>
                <a:cubicBezTo>
                  <a:pt x="3627217" y="1072039"/>
                  <a:pt x="2921565" y="1294374"/>
                  <a:pt x="2185025" y="1241074"/>
                </a:cubicBezTo>
                <a:cubicBezTo>
                  <a:pt x="1774707" y="1173130"/>
                  <a:pt x="1320640" y="1140631"/>
                  <a:pt x="874010" y="1241074"/>
                </a:cubicBezTo>
                <a:lnTo>
                  <a:pt x="874010" y="1241074"/>
                </a:lnTo>
                <a:cubicBezTo>
                  <a:pt x="660588" y="1207370"/>
                  <a:pt x="481231" y="1183896"/>
                  <a:pt x="206850" y="1241074"/>
                </a:cubicBezTo>
                <a:cubicBezTo>
                  <a:pt x="83040" y="1243203"/>
                  <a:pt x="3957" y="1145371"/>
                  <a:pt x="0" y="1034224"/>
                </a:cubicBezTo>
                <a:cubicBezTo>
                  <a:pt x="-30619" y="797341"/>
                  <a:pt x="-43651" y="628088"/>
                  <a:pt x="0" y="517114"/>
                </a:cubicBezTo>
                <a:cubicBezTo>
                  <a:pt x="26015" y="483445"/>
                  <a:pt x="-20313" y="352167"/>
                  <a:pt x="0" y="206846"/>
                </a:cubicBezTo>
                <a:lnTo>
                  <a:pt x="0" y="206846"/>
                </a:lnTo>
                <a:lnTo>
                  <a:pt x="0" y="206850"/>
                </a:lnTo>
                <a:close/>
              </a:path>
            </a:pathLst>
          </a:custGeom>
          <a:solidFill>
            <a:srgbClr val="FFBAAB"/>
          </a:solidFill>
          <a:ln w="19050">
            <a:solidFill>
              <a:schemeClr val="tx1"/>
            </a:solidFill>
            <a:extLst>
              <a:ext uri="{C807C97D-BFC1-408E-A445-0C87EB9F89A2}">
                <ask:lineSketchStyleProps xmlns:ask="http://schemas.microsoft.com/office/drawing/2018/sketchyshapes" sd="2842418190">
                  <a:prstGeom prst="wedgeRoundRectCallout">
                    <a:avLst>
                      <a:gd name="adj1" fmla="val -6992"/>
                      <a:gd name="adj2" fmla="val -76934"/>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微软雅黑"/>
              <a:cs typeface="+mn-cs"/>
            </a:endParaRPr>
          </a:p>
        </p:txBody>
      </p:sp>
      <p:sp>
        <p:nvSpPr>
          <p:cNvPr id="21" name="文本框 18">
            <a:extLst>
              <a:ext uri="{FF2B5EF4-FFF2-40B4-BE49-F238E27FC236}">
                <a16:creationId xmlns:a16="http://schemas.microsoft.com/office/drawing/2014/main" id="{781960F4-1851-4C04-A2CC-6EFA7620DAFA}"/>
              </a:ext>
            </a:extLst>
          </p:cNvPr>
          <p:cNvSpPr txBox="1"/>
          <p:nvPr/>
        </p:nvSpPr>
        <p:spPr>
          <a:xfrm rot="153431">
            <a:off x="1275986" y="1240422"/>
            <a:ext cx="5189930" cy="1015663"/>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000" b="0" i="0" u="none" strike="noStrike" kern="1200" cap="none" spc="0" normalizeH="0" baseline="0" noProof="0" dirty="0">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Câu chuyện xảy ra khi nào?</a:t>
            </a:r>
            <a:endParaRPr kumimoji="0" lang="en-US" altLang="zh-CN" sz="3000" b="0" i="0" u="none" strike="noStrike" kern="1200" cap="none" spc="0" normalizeH="0" baseline="0" noProof="0" dirty="0">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000" b="0" i="0" u="none" strike="noStrike" kern="1200" cap="none" spc="0" normalizeH="0" baseline="0" noProof="0" dirty="0" err="1">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Cậu</a:t>
            </a:r>
            <a:r>
              <a:rPr kumimoji="0" lang="en-US" altLang="zh-CN" sz="3000" b="0" i="0" u="none" strike="noStrike" kern="1200" cap="none" spc="0" normalizeH="0" baseline="0" noProof="0" dirty="0">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 </a:t>
            </a:r>
            <a:r>
              <a:rPr kumimoji="0" lang="en-US" altLang="zh-CN" sz="3000" b="0" i="0" u="none" strike="noStrike" kern="1200" cap="none" spc="0" normalizeH="0" baseline="0" noProof="0" dirty="0" err="1">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học</a:t>
            </a:r>
            <a:r>
              <a:rPr kumimoji="0" lang="en-US" altLang="zh-CN" sz="3000" b="0" i="0" u="none" strike="noStrike" kern="1200" cap="none" spc="0" normalizeH="0" baseline="0" noProof="0" dirty="0">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 </a:t>
            </a:r>
            <a:r>
              <a:rPr kumimoji="0" lang="en-US" altLang="zh-CN" sz="3000" b="0" i="0" u="none" strike="noStrike" kern="1200" cap="none" spc="0" normalizeH="0" baseline="0" noProof="0" dirty="0" err="1">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trò</a:t>
            </a:r>
            <a:r>
              <a:rPr kumimoji="0" lang="en-US" altLang="zh-CN" sz="3000" b="0" i="0" u="none" strike="noStrike" kern="1200" cap="none" spc="0" normalizeH="0" baseline="0" noProof="0" dirty="0">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 ham </a:t>
            </a:r>
            <a:r>
              <a:rPr kumimoji="0" lang="en-US" altLang="zh-CN" sz="3000" b="0" i="0" u="none" strike="noStrike" kern="1200" cap="none" spc="0" normalizeH="0" baseline="0" noProof="0" dirty="0" err="1">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học</a:t>
            </a:r>
            <a:r>
              <a:rPr kumimoji="0" lang="en-US" altLang="zh-CN" sz="3000" b="0" i="0" u="none" strike="noStrike" kern="1200" cap="none" spc="0" normalizeH="0" baseline="0" noProof="0" dirty="0">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 </a:t>
            </a:r>
            <a:r>
              <a:rPr kumimoji="0" lang="en-US" altLang="zh-CN" sz="3000" b="0" i="0" u="none" strike="noStrike" kern="1200" cap="none" spc="0" normalizeH="0" baseline="0" noProof="0" dirty="0" err="1">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đó</a:t>
            </a:r>
            <a:r>
              <a:rPr kumimoji="0" lang="en-US" altLang="zh-CN" sz="3000" b="0" i="0" u="none" strike="noStrike" kern="1200" cap="none" spc="0" normalizeH="0" baseline="0" noProof="0" dirty="0">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 </a:t>
            </a:r>
            <a:r>
              <a:rPr kumimoji="0" lang="en-US" altLang="zh-CN" sz="3000" b="0" i="0" u="none" strike="noStrike" kern="1200" cap="none" spc="0" normalizeH="0" baseline="0" noProof="0" dirty="0" err="1">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là</a:t>
            </a:r>
            <a:r>
              <a:rPr kumimoji="0" lang="en-US" altLang="zh-CN" sz="3000" b="0" i="0" u="none" strike="noStrike" kern="1200" cap="none" spc="0" normalizeH="0" baseline="0" noProof="0" dirty="0">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 ai?</a:t>
            </a:r>
            <a:endParaRPr kumimoji="0" lang="zh-CN" altLang="en-US" sz="3000" b="0" i="0" u="none" strike="noStrike" kern="1200" cap="none" spc="0" normalizeH="0" baseline="0" noProof="0" dirty="0">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endParaRPr>
          </a:p>
        </p:txBody>
      </p:sp>
      <p:grpSp>
        <p:nvGrpSpPr>
          <p:cNvPr id="31" name="Group 30">
            <a:extLst>
              <a:ext uri="{FF2B5EF4-FFF2-40B4-BE49-F238E27FC236}">
                <a16:creationId xmlns:a16="http://schemas.microsoft.com/office/drawing/2014/main" id="{7D075B23-FB10-44CD-A661-6454CDBF3FB4}"/>
              </a:ext>
            </a:extLst>
          </p:cNvPr>
          <p:cNvGrpSpPr/>
          <p:nvPr/>
        </p:nvGrpSpPr>
        <p:grpSpPr>
          <a:xfrm>
            <a:off x="5274248" y="2824365"/>
            <a:ext cx="6612951" cy="3386570"/>
            <a:chOff x="5272969" y="2810432"/>
            <a:chExt cx="6199043" cy="3386570"/>
          </a:xfrm>
        </p:grpSpPr>
        <p:pic>
          <p:nvPicPr>
            <p:cNvPr id="32" name="图片 7">
              <a:extLst>
                <a:ext uri="{FF2B5EF4-FFF2-40B4-BE49-F238E27FC236}">
                  <a16:creationId xmlns:a16="http://schemas.microsoft.com/office/drawing/2014/main" id="{CBF5435C-659D-486B-80CF-5CDE47901E6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72969" y="2810432"/>
              <a:ext cx="6199043" cy="3386570"/>
            </a:xfrm>
            <a:prstGeom prst="rect">
              <a:avLst/>
            </a:prstGeom>
          </p:spPr>
        </p:pic>
        <p:sp>
          <p:nvSpPr>
            <p:cNvPr id="33" name="Rectangle: Rounded Corners 32">
              <a:extLst>
                <a:ext uri="{FF2B5EF4-FFF2-40B4-BE49-F238E27FC236}">
                  <a16:creationId xmlns:a16="http://schemas.microsoft.com/office/drawing/2014/main" id="{E40AC976-D045-484C-8884-F6F2D194EE03}"/>
                </a:ext>
              </a:extLst>
            </p:cNvPr>
            <p:cNvSpPr/>
            <p:nvPr/>
          </p:nvSpPr>
          <p:spPr>
            <a:xfrm>
              <a:off x="5795319" y="3429000"/>
              <a:ext cx="3403832" cy="148164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微软雅黑"/>
                <a:cs typeface="+mn-cs"/>
              </a:endParaRPr>
            </a:p>
          </p:txBody>
        </p:sp>
      </p:grpSp>
      <p:sp>
        <p:nvSpPr>
          <p:cNvPr id="37" name="文本框 18">
            <a:extLst>
              <a:ext uri="{FF2B5EF4-FFF2-40B4-BE49-F238E27FC236}">
                <a16:creationId xmlns:a16="http://schemas.microsoft.com/office/drawing/2014/main" id="{6C9F8C35-EE50-49EB-89DB-DE83F34E1917}"/>
              </a:ext>
            </a:extLst>
          </p:cNvPr>
          <p:cNvSpPr txBox="1"/>
          <p:nvPr/>
        </p:nvSpPr>
        <p:spPr>
          <a:xfrm>
            <a:off x="5776421" y="3442933"/>
            <a:ext cx="5676139" cy="2308324"/>
          </a:xfrm>
          <a:prstGeom prst="rect">
            <a:avLst/>
          </a:prstGeom>
          <a:noFill/>
          <a:ln>
            <a:noFill/>
          </a:ln>
        </p:spPr>
        <p:txBody>
          <a:bodyPr wrap="square" rtlCol="0">
            <a:spAutoFit/>
          </a:bodyPr>
          <a:lstStyle/>
          <a:p>
            <a:pPr marL="571500" marR="0" lvl="0" indent="-5715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CN" sz="3600" b="0" i="0" u="none" strike="noStrike" kern="1200" cap="none" spc="0" normalizeH="0" baseline="0" noProof="0" dirty="0" err="1">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Câu</a:t>
            </a:r>
            <a:r>
              <a:rPr kumimoji="0" lang="en-US" altLang="zh-CN" sz="3600" b="0" i="0" u="none" strike="noStrike" kern="1200" cap="none" spc="0" normalizeH="0" baseline="0" noProof="0" dirty="0">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 </a:t>
            </a:r>
            <a:r>
              <a:rPr kumimoji="0" lang="en-US" altLang="zh-CN" sz="3600" b="0" i="0" u="none" strike="noStrike" kern="1200" cap="none" spc="0" normalizeH="0" baseline="0" noProof="0" dirty="0" err="1">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chuyện</a:t>
            </a:r>
            <a:r>
              <a:rPr kumimoji="0" lang="en-US" altLang="zh-CN" sz="3600" b="0" i="0" u="none" strike="noStrike" kern="1200" cap="none" spc="0" normalizeH="0" baseline="0" noProof="0" dirty="0">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 </a:t>
            </a:r>
            <a:r>
              <a:rPr kumimoji="0" lang="vi-VN" altLang="zh-CN" sz="3600" b="0" i="0" u="none" strike="noStrike" kern="1200" cap="none" spc="0" normalizeH="0" baseline="0" noProof="0" dirty="0">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vào thời vua Trần Thái Tông</a:t>
            </a:r>
          </a:p>
          <a:p>
            <a:pPr marL="571500" marR="0" lvl="0" indent="-5715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CN" sz="3600" b="0" i="0" u="none" strike="noStrike" kern="1200" cap="none" spc="0" normalizeH="0" baseline="0" noProof="0" dirty="0" err="1">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Cậu</a:t>
            </a:r>
            <a:r>
              <a:rPr kumimoji="0" lang="en-US" altLang="zh-CN" sz="3600" b="0" i="0" u="none" strike="noStrike" kern="1200" cap="none" spc="0" normalizeH="0" baseline="0" noProof="0" dirty="0">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 </a:t>
            </a:r>
            <a:r>
              <a:rPr kumimoji="0" lang="en-US" altLang="zh-CN" sz="3600" b="0" i="0" u="none" strike="noStrike" kern="1200" cap="none" spc="0" normalizeH="0" baseline="0" noProof="0" dirty="0" err="1">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học</a:t>
            </a:r>
            <a:r>
              <a:rPr kumimoji="0" lang="en-US" altLang="zh-CN" sz="3600" b="0" i="0" u="none" strike="noStrike" kern="1200" cap="none" spc="0" normalizeH="0" baseline="0" noProof="0" dirty="0">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 </a:t>
            </a:r>
            <a:r>
              <a:rPr kumimoji="0" lang="en-US" altLang="zh-CN" sz="3600" b="0" i="0" u="none" strike="noStrike" kern="1200" cap="none" spc="0" normalizeH="0" baseline="0" noProof="0" dirty="0" err="1">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trò</a:t>
            </a:r>
            <a:r>
              <a:rPr kumimoji="0" lang="en-US" altLang="zh-CN" sz="3600" b="0" i="0" u="none" strike="noStrike" kern="1200" cap="none" spc="0" normalizeH="0" baseline="0" noProof="0" dirty="0">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 </a:t>
            </a:r>
            <a:r>
              <a:rPr kumimoji="0" lang="en-US" altLang="zh-CN" sz="3600" b="0" i="0" u="none" strike="noStrike" kern="1200" cap="none" spc="0" normalizeH="0" baseline="0" noProof="0" dirty="0" err="1">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nghèo</a:t>
            </a:r>
            <a:r>
              <a:rPr kumimoji="0" lang="en-US" altLang="zh-CN" sz="3600" b="0" i="0" u="none" strike="noStrike" kern="1200" cap="none" spc="0" normalizeH="0" baseline="0" noProof="0" dirty="0">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 ham </a:t>
            </a:r>
            <a:r>
              <a:rPr kumimoji="0" lang="en-US" altLang="zh-CN" sz="3600" b="0" i="0" u="none" strike="noStrike" kern="1200" cap="none" spc="0" normalizeH="0" baseline="0" noProof="0" dirty="0" err="1">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học</a:t>
            </a:r>
            <a:r>
              <a:rPr kumimoji="0" lang="en-US" altLang="zh-CN" sz="3600" b="0" i="0" u="none" strike="noStrike" kern="1200" cap="none" spc="0" normalizeH="0" baseline="0" noProof="0" dirty="0">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 </a:t>
            </a:r>
            <a:r>
              <a:rPr kumimoji="0" lang="en-US" altLang="zh-CN" sz="3600" b="0" i="0" u="none" strike="noStrike" kern="1200" cap="none" spc="0" normalizeH="0" baseline="0" noProof="0" dirty="0" err="1">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chính</a:t>
            </a:r>
            <a:r>
              <a:rPr kumimoji="0" lang="vi-VN" altLang="zh-CN" sz="3600" b="0" i="0" u="none" strike="noStrike" kern="1200" cap="none" spc="0" normalizeH="0" baseline="0" noProof="0" dirty="0">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 là Nguyễn Hiền</a:t>
            </a:r>
          </a:p>
        </p:txBody>
      </p:sp>
      <p:sp>
        <p:nvSpPr>
          <p:cNvPr id="16" name="Freeform: Shape 34">
            <a:extLst>
              <a:ext uri="{FF2B5EF4-FFF2-40B4-BE49-F238E27FC236}">
                <a16:creationId xmlns:a16="http://schemas.microsoft.com/office/drawing/2014/main" id="{26254C73-9FB8-418C-A913-6303002AA388}"/>
              </a:ext>
            </a:extLst>
          </p:cNvPr>
          <p:cNvSpPr/>
          <p:nvPr/>
        </p:nvSpPr>
        <p:spPr>
          <a:xfrm>
            <a:off x="4097722" y="2790462"/>
            <a:ext cx="1279934" cy="884197"/>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chemeClr val="accent4">
              <a:lumMod val="60000"/>
              <a:lumOff val="40000"/>
            </a:schemeClr>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微软雅黑"/>
              <a:cs typeface="+mn-cs"/>
            </a:endParaRPr>
          </a:p>
        </p:txBody>
      </p:sp>
      <p:pic>
        <p:nvPicPr>
          <p:cNvPr id="1028" name="Picture 4" descr="Nguyễn Hiền - Trạng nguyên trẻ nhất nền khoa bảng Việt Nam">
            <a:extLst>
              <a:ext uri="{FF2B5EF4-FFF2-40B4-BE49-F238E27FC236}">
                <a16:creationId xmlns:a16="http://schemas.microsoft.com/office/drawing/2014/main" id="{6D95A9BC-A4A8-413F-AB9C-C47F07B1E94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360077" y="2835585"/>
            <a:ext cx="2283826" cy="30451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9916173"/>
      </p:ext>
    </p:extLst>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wipe(down)">
                                      <p:cBhvr>
                                        <p:cTn id="12" dur="500"/>
                                        <p:tgtEl>
                                          <p:spTgt spid="31"/>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wipe(down)">
                                      <p:cBhvr>
                                        <p:cTn id="15" dur="500"/>
                                        <p:tgtEl>
                                          <p:spTgt spid="3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028"/>
                                        </p:tgtEl>
                                        <p:attrNameLst>
                                          <p:attrName>style.visibility</p:attrName>
                                        </p:attrNameLst>
                                      </p:cBhvr>
                                      <p:to>
                                        <p:strVal val="visible"/>
                                      </p:to>
                                    </p:set>
                                    <p:animEffect transition="in" filter="fade">
                                      <p:cBhvr>
                                        <p:cTn id="20"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1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E2EBF8"/>
        </a:solidFill>
        <a:effectLst/>
      </p:bgPr>
    </p:bg>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0CA97BE0-2EBA-4378-A81A-318B12D79E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5405947"/>
          </a:xfrm>
          <a:prstGeom prst="rect">
            <a:avLst/>
          </a:prstGeom>
        </p:spPr>
      </p:pic>
      <p:grpSp>
        <p:nvGrpSpPr>
          <p:cNvPr id="25" name="组合 24">
            <a:extLst>
              <a:ext uri="{FF2B5EF4-FFF2-40B4-BE49-F238E27FC236}">
                <a16:creationId xmlns:a16="http://schemas.microsoft.com/office/drawing/2014/main" id="{8DBF9AB4-38FB-41A0-8FF5-FB6F623DCD41}"/>
              </a:ext>
            </a:extLst>
          </p:cNvPr>
          <p:cNvGrpSpPr/>
          <p:nvPr/>
        </p:nvGrpSpPr>
        <p:grpSpPr>
          <a:xfrm>
            <a:off x="0" y="5158297"/>
            <a:ext cx="12192000" cy="1699703"/>
            <a:chOff x="0" y="5158297"/>
            <a:chExt cx="12192000" cy="1699703"/>
          </a:xfrm>
        </p:grpSpPr>
        <p:pic>
          <p:nvPicPr>
            <p:cNvPr id="23" name="图片 22">
              <a:extLst>
                <a:ext uri="{FF2B5EF4-FFF2-40B4-BE49-F238E27FC236}">
                  <a16:creationId xmlns:a16="http://schemas.microsoft.com/office/drawing/2014/main" id="{E6F80AD8-169B-4F77-923E-29B02B48AA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158297"/>
              <a:ext cx="12192000" cy="495300"/>
            </a:xfrm>
            <a:prstGeom prst="rect">
              <a:avLst/>
            </a:prstGeom>
          </p:spPr>
        </p:pic>
        <p:sp>
          <p:nvSpPr>
            <p:cNvPr id="24" name="矩形 23">
              <a:extLst>
                <a:ext uri="{FF2B5EF4-FFF2-40B4-BE49-F238E27FC236}">
                  <a16:creationId xmlns:a16="http://schemas.microsoft.com/office/drawing/2014/main" id="{E0070879-9D12-49E9-89C8-2F7BC8B6535B}"/>
                </a:ext>
              </a:extLst>
            </p:cNvPr>
            <p:cNvSpPr/>
            <p:nvPr/>
          </p:nvSpPr>
          <p:spPr>
            <a:xfrm>
              <a:off x="0" y="5405947"/>
              <a:ext cx="12192000" cy="1452053"/>
            </a:xfrm>
            <a:prstGeom prst="rect">
              <a:avLst/>
            </a:prstGeom>
            <a:solidFill>
              <a:srgbClr val="7DB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a:cs typeface="+mn-cs"/>
              </a:endParaRPr>
            </a:p>
          </p:txBody>
        </p:sp>
      </p:grpSp>
      <p:sp>
        <p:nvSpPr>
          <p:cNvPr id="2" name="矩形: 圆角 1">
            <a:extLst>
              <a:ext uri="{FF2B5EF4-FFF2-40B4-BE49-F238E27FC236}">
                <a16:creationId xmlns:a16="http://schemas.microsoft.com/office/drawing/2014/main" id="{FC182FDA-B441-454F-98DC-0A91881A41FA}"/>
              </a:ext>
            </a:extLst>
          </p:cNvPr>
          <p:cNvSpPr/>
          <p:nvPr/>
        </p:nvSpPr>
        <p:spPr>
          <a:xfrm>
            <a:off x="536558" y="555580"/>
            <a:ext cx="11350641" cy="5746841"/>
          </a:xfrm>
          <a:prstGeom prst="roundRect">
            <a:avLst>
              <a:gd name="adj" fmla="val 855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a:cs typeface="+mn-cs"/>
            </a:endParaRPr>
          </a:p>
        </p:txBody>
      </p:sp>
      <p:pic>
        <p:nvPicPr>
          <p:cNvPr id="12" name="图片 11">
            <a:extLst>
              <a:ext uri="{FF2B5EF4-FFF2-40B4-BE49-F238E27FC236}">
                <a16:creationId xmlns:a16="http://schemas.microsoft.com/office/drawing/2014/main" id="{7D4AA5AA-D0BF-4EB1-A936-ED819FA353B0}"/>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2378731" y="1030867"/>
            <a:ext cx="699655" cy="699655"/>
          </a:xfrm>
          <a:prstGeom prst="rect">
            <a:avLst/>
          </a:prstGeom>
        </p:spPr>
      </p:pic>
      <p:pic>
        <p:nvPicPr>
          <p:cNvPr id="7" name="图片 6">
            <a:extLst>
              <a:ext uri="{FF2B5EF4-FFF2-40B4-BE49-F238E27FC236}">
                <a16:creationId xmlns:a16="http://schemas.microsoft.com/office/drawing/2014/main" id="{0FA106DA-13E5-4459-AA60-9F87C66ED930}"/>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432273" y="5341710"/>
            <a:ext cx="2549555" cy="1699703"/>
          </a:xfrm>
          <a:prstGeom prst="rect">
            <a:avLst/>
          </a:prstGeom>
        </p:spPr>
      </p:pic>
      <p:pic>
        <p:nvPicPr>
          <p:cNvPr id="4" name="图片 3">
            <a:extLst>
              <a:ext uri="{FF2B5EF4-FFF2-40B4-BE49-F238E27FC236}">
                <a16:creationId xmlns:a16="http://schemas.microsoft.com/office/drawing/2014/main" id="{41BBCB61-6527-414B-B926-664B6886E197}"/>
              </a:ext>
            </a:extLst>
          </p:cNvPr>
          <p:cNvPicPr>
            <a:picLocks noChangeAspect="1"/>
          </p:cNvPicPr>
          <p:nvPr/>
        </p:nvPicPr>
        <p:blipFill rotWithShape="1">
          <a:blip r:embed="rId7">
            <a:extLst>
              <a:ext uri="{28A0092B-C50C-407E-A947-70E740481C1C}">
                <a14:useLocalDpi xmlns:a14="http://schemas.microsoft.com/office/drawing/2010/main" val="0"/>
              </a:ext>
            </a:extLst>
          </a:blip>
          <a:srcRect r="81823" b="72145"/>
          <a:stretch/>
        </p:blipFill>
        <p:spPr>
          <a:xfrm>
            <a:off x="-246873" y="171970"/>
            <a:ext cx="1566864" cy="1119659"/>
          </a:xfrm>
          <a:prstGeom prst="rect">
            <a:avLst/>
          </a:prstGeom>
        </p:spPr>
      </p:pic>
      <p:sp>
        <p:nvSpPr>
          <p:cNvPr id="20" name="Speech Bubble: Rectangle with Corners Rounded 19">
            <a:extLst>
              <a:ext uri="{FF2B5EF4-FFF2-40B4-BE49-F238E27FC236}">
                <a16:creationId xmlns:a16="http://schemas.microsoft.com/office/drawing/2014/main" id="{685F48EA-1ACB-4692-9876-A4F3F5782BDC}"/>
              </a:ext>
            </a:extLst>
          </p:cNvPr>
          <p:cNvSpPr/>
          <p:nvPr/>
        </p:nvSpPr>
        <p:spPr>
          <a:xfrm rot="10894672">
            <a:off x="913650" y="802010"/>
            <a:ext cx="5244061" cy="1415178"/>
          </a:xfrm>
          <a:custGeom>
            <a:avLst/>
            <a:gdLst>
              <a:gd name="connsiteX0" fmla="*/ 0 w 5244061"/>
              <a:gd name="connsiteY0" fmla="*/ 235868 h 1415178"/>
              <a:gd name="connsiteX1" fmla="*/ 235868 w 5244061"/>
              <a:gd name="connsiteY1" fmla="*/ 0 h 1415178"/>
              <a:gd name="connsiteX2" fmla="*/ 874010 w 5244061"/>
              <a:gd name="connsiteY2" fmla="*/ 0 h 1415178"/>
              <a:gd name="connsiteX3" fmla="*/ 2255366 w 5244061"/>
              <a:gd name="connsiteY3" fmla="*/ -381164 h 1415178"/>
              <a:gd name="connsiteX4" fmla="*/ 2185025 w 5244061"/>
              <a:gd name="connsiteY4" fmla="*/ 0 h 1415178"/>
              <a:gd name="connsiteX5" fmla="*/ 5008193 w 5244061"/>
              <a:gd name="connsiteY5" fmla="*/ 0 h 1415178"/>
              <a:gd name="connsiteX6" fmla="*/ 5244061 w 5244061"/>
              <a:gd name="connsiteY6" fmla="*/ 235868 h 1415178"/>
              <a:gd name="connsiteX7" fmla="*/ 5244061 w 5244061"/>
              <a:gd name="connsiteY7" fmla="*/ 235863 h 1415178"/>
              <a:gd name="connsiteX8" fmla="*/ 5244061 w 5244061"/>
              <a:gd name="connsiteY8" fmla="*/ 235863 h 1415178"/>
              <a:gd name="connsiteX9" fmla="*/ 5244061 w 5244061"/>
              <a:gd name="connsiteY9" fmla="*/ 589658 h 1415178"/>
              <a:gd name="connsiteX10" fmla="*/ 5244061 w 5244061"/>
              <a:gd name="connsiteY10" fmla="*/ 1179310 h 1415178"/>
              <a:gd name="connsiteX11" fmla="*/ 5008193 w 5244061"/>
              <a:gd name="connsiteY11" fmla="*/ 1415178 h 1415178"/>
              <a:gd name="connsiteX12" fmla="*/ 2185025 w 5244061"/>
              <a:gd name="connsiteY12" fmla="*/ 1415178 h 1415178"/>
              <a:gd name="connsiteX13" fmla="*/ 874010 w 5244061"/>
              <a:gd name="connsiteY13" fmla="*/ 1415178 h 1415178"/>
              <a:gd name="connsiteX14" fmla="*/ 874010 w 5244061"/>
              <a:gd name="connsiteY14" fmla="*/ 1415178 h 1415178"/>
              <a:gd name="connsiteX15" fmla="*/ 235868 w 5244061"/>
              <a:gd name="connsiteY15" fmla="*/ 1415178 h 1415178"/>
              <a:gd name="connsiteX16" fmla="*/ 0 w 5244061"/>
              <a:gd name="connsiteY16" fmla="*/ 1179310 h 1415178"/>
              <a:gd name="connsiteX17" fmla="*/ 0 w 5244061"/>
              <a:gd name="connsiteY17" fmla="*/ 589658 h 1415178"/>
              <a:gd name="connsiteX18" fmla="*/ 0 w 5244061"/>
              <a:gd name="connsiteY18" fmla="*/ 235863 h 1415178"/>
              <a:gd name="connsiteX19" fmla="*/ 0 w 5244061"/>
              <a:gd name="connsiteY19" fmla="*/ 235863 h 1415178"/>
              <a:gd name="connsiteX20" fmla="*/ 0 w 5244061"/>
              <a:gd name="connsiteY20" fmla="*/ 235868 h 1415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244061" h="1415178" fill="none" extrusionOk="0">
                <a:moveTo>
                  <a:pt x="0" y="235868"/>
                </a:moveTo>
                <a:cubicBezTo>
                  <a:pt x="2774" y="107104"/>
                  <a:pt x="91072" y="5843"/>
                  <a:pt x="235868" y="0"/>
                </a:cubicBezTo>
                <a:cubicBezTo>
                  <a:pt x="377481" y="-5341"/>
                  <a:pt x="556452" y="6635"/>
                  <a:pt x="874010" y="0"/>
                </a:cubicBezTo>
                <a:cubicBezTo>
                  <a:pt x="1278966" y="4219"/>
                  <a:pt x="1855847" y="-139942"/>
                  <a:pt x="2255366" y="-381164"/>
                </a:cubicBezTo>
                <a:cubicBezTo>
                  <a:pt x="2248945" y="-335806"/>
                  <a:pt x="2184594" y="-137902"/>
                  <a:pt x="2185025" y="0"/>
                </a:cubicBezTo>
                <a:cubicBezTo>
                  <a:pt x="3404820" y="-95567"/>
                  <a:pt x="3851413" y="-3505"/>
                  <a:pt x="5008193" y="0"/>
                </a:cubicBezTo>
                <a:cubicBezTo>
                  <a:pt x="5153813" y="-2161"/>
                  <a:pt x="5247193" y="101422"/>
                  <a:pt x="5244061" y="235868"/>
                </a:cubicBezTo>
                <a:lnTo>
                  <a:pt x="5244061" y="235863"/>
                </a:lnTo>
                <a:lnTo>
                  <a:pt x="5244061" y="235863"/>
                </a:lnTo>
                <a:cubicBezTo>
                  <a:pt x="5265039" y="289932"/>
                  <a:pt x="5226264" y="547377"/>
                  <a:pt x="5244061" y="589658"/>
                </a:cubicBezTo>
                <a:cubicBezTo>
                  <a:pt x="5216139" y="679266"/>
                  <a:pt x="5260972" y="973672"/>
                  <a:pt x="5244061" y="1179310"/>
                </a:cubicBezTo>
                <a:cubicBezTo>
                  <a:pt x="5242030" y="1318740"/>
                  <a:pt x="5144657" y="1429758"/>
                  <a:pt x="5008193" y="1415178"/>
                </a:cubicBezTo>
                <a:cubicBezTo>
                  <a:pt x="4149318" y="1464877"/>
                  <a:pt x="3065934" y="1390450"/>
                  <a:pt x="2185025" y="1415178"/>
                </a:cubicBezTo>
                <a:cubicBezTo>
                  <a:pt x="1967141" y="1388104"/>
                  <a:pt x="1183849" y="1524431"/>
                  <a:pt x="874010" y="1415178"/>
                </a:cubicBezTo>
                <a:lnTo>
                  <a:pt x="874010" y="1415178"/>
                </a:lnTo>
                <a:cubicBezTo>
                  <a:pt x="575651" y="1382718"/>
                  <a:pt x="410283" y="1389352"/>
                  <a:pt x="235868" y="1415178"/>
                </a:cubicBezTo>
                <a:cubicBezTo>
                  <a:pt x="105301" y="1419396"/>
                  <a:pt x="-2979" y="1312782"/>
                  <a:pt x="0" y="1179310"/>
                </a:cubicBezTo>
                <a:cubicBezTo>
                  <a:pt x="47115" y="973877"/>
                  <a:pt x="-18559" y="736533"/>
                  <a:pt x="0" y="589658"/>
                </a:cubicBezTo>
                <a:cubicBezTo>
                  <a:pt x="3114" y="458571"/>
                  <a:pt x="12038" y="348200"/>
                  <a:pt x="0" y="235863"/>
                </a:cubicBezTo>
                <a:lnTo>
                  <a:pt x="0" y="235863"/>
                </a:lnTo>
                <a:lnTo>
                  <a:pt x="0" y="235868"/>
                </a:lnTo>
                <a:close/>
              </a:path>
              <a:path w="5244061" h="1415178" stroke="0" extrusionOk="0">
                <a:moveTo>
                  <a:pt x="0" y="235868"/>
                </a:moveTo>
                <a:cubicBezTo>
                  <a:pt x="-7040" y="117640"/>
                  <a:pt x="117106" y="-7780"/>
                  <a:pt x="235868" y="0"/>
                </a:cubicBezTo>
                <a:cubicBezTo>
                  <a:pt x="421679" y="-46945"/>
                  <a:pt x="597457" y="-9238"/>
                  <a:pt x="874010" y="0"/>
                </a:cubicBezTo>
                <a:cubicBezTo>
                  <a:pt x="1245273" y="-27070"/>
                  <a:pt x="1862674" y="-175228"/>
                  <a:pt x="2255366" y="-381164"/>
                </a:cubicBezTo>
                <a:cubicBezTo>
                  <a:pt x="2244230" y="-252625"/>
                  <a:pt x="2229921" y="-78056"/>
                  <a:pt x="2185025" y="0"/>
                </a:cubicBezTo>
                <a:cubicBezTo>
                  <a:pt x="3023554" y="-37426"/>
                  <a:pt x="3781863" y="-143246"/>
                  <a:pt x="5008193" y="0"/>
                </a:cubicBezTo>
                <a:cubicBezTo>
                  <a:pt x="5138571" y="-3829"/>
                  <a:pt x="5240556" y="116069"/>
                  <a:pt x="5244061" y="235868"/>
                </a:cubicBezTo>
                <a:lnTo>
                  <a:pt x="5244061" y="235863"/>
                </a:lnTo>
                <a:lnTo>
                  <a:pt x="5244061" y="235863"/>
                </a:lnTo>
                <a:cubicBezTo>
                  <a:pt x="5273213" y="280840"/>
                  <a:pt x="5239904" y="546533"/>
                  <a:pt x="5244061" y="589658"/>
                </a:cubicBezTo>
                <a:cubicBezTo>
                  <a:pt x="5292642" y="881450"/>
                  <a:pt x="5230165" y="1086330"/>
                  <a:pt x="5244061" y="1179310"/>
                </a:cubicBezTo>
                <a:cubicBezTo>
                  <a:pt x="5245540" y="1297383"/>
                  <a:pt x="5152300" y="1414728"/>
                  <a:pt x="5008193" y="1415178"/>
                </a:cubicBezTo>
                <a:cubicBezTo>
                  <a:pt x="4659228" y="1246143"/>
                  <a:pt x="2969584" y="1468478"/>
                  <a:pt x="2185025" y="1415178"/>
                </a:cubicBezTo>
                <a:cubicBezTo>
                  <a:pt x="1774707" y="1347234"/>
                  <a:pt x="1320640" y="1314735"/>
                  <a:pt x="874010" y="1415178"/>
                </a:cubicBezTo>
                <a:lnTo>
                  <a:pt x="874010" y="1415178"/>
                </a:lnTo>
                <a:cubicBezTo>
                  <a:pt x="667691" y="1385135"/>
                  <a:pt x="537982" y="1434980"/>
                  <a:pt x="235868" y="1415178"/>
                </a:cubicBezTo>
                <a:cubicBezTo>
                  <a:pt x="90883" y="1418452"/>
                  <a:pt x="2302" y="1307777"/>
                  <a:pt x="0" y="1179310"/>
                </a:cubicBezTo>
                <a:cubicBezTo>
                  <a:pt x="-29912" y="890270"/>
                  <a:pt x="43226" y="704708"/>
                  <a:pt x="0" y="589658"/>
                </a:cubicBezTo>
                <a:cubicBezTo>
                  <a:pt x="-13786" y="531330"/>
                  <a:pt x="-15637" y="279248"/>
                  <a:pt x="0" y="235863"/>
                </a:cubicBezTo>
                <a:lnTo>
                  <a:pt x="0" y="235863"/>
                </a:lnTo>
                <a:lnTo>
                  <a:pt x="0" y="235868"/>
                </a:lnTo>
                <a:close/>
              </a:path>
            </a:pathLst>
          </a:custGeom>
          <a:solidFill>
            <a:srgbClr val="FFBAAB"/>
          </a:solidFill>
          <a:ln w="19050">
            <a:solidFill>
              <a:schemeClr val="tx1"/>
            </a:solidFill>
            <a:extLst>
              <a:ext uri="{C807C97D-BFC1-408E-A445-0C87EB9F89A2}">
                <ask:lineSketchStyleProps xmlns:ask="http://schemas.microsoft.com/office/drawing/2018/sketchyshapes" sd="2842418190">
                  <a:prstGeom prst="wedgeRoundRectCallout">
                    <a:avLst>
                      <a:gd name="adj1" fmla="val -6992"/>
                      <a:gd name="adj2" fmla="val -76934"/>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微软雅黑"/>
              <a:cs typeface="+mn-cs"/>
            </a:endParaRPr>
          </a:p>
        </p:txBody>
      </p:sp>
      <p:sp>
        <p:nvSpPr>
          <p:cNvPr id="21" name="文本框 18">
            <a:extLst>
              <a:ext uri="{FF2B5EF4-FFF2-40B4-BE49-F238E27FC236}">
                <a16:creationId xmlns:a16="http://schemas.microsoft.com/office/drawing/2014/main" id="{781960F4-1851-4C04-A2CC-6EFA7620DAFA}"/>
              </a:ext>
            </a:extLst>
          </p:cNvPr>
          <p:cNvSpPr txBox="1"/>
          <p:nvPr/>
        </p:nvSpPr>
        <p:spPr>
          <a:xfrm rot="153431">
            <a:off x="955898" y="856258"/>
            <a:ext cx="5189930" cy="1477328"/>
          </a:xfrm>
          <a:prstGeom prst="rect">
            <a:avLst/>
          </a:prstGeom>
          <a:noFill/>
          <a:ln>
            <a:noFill/>
          </a:ln>
        </p:spPr>
        <p:txBody>
          <a:bodyPr wrap="square" rtlCol="0">
            <a:spAutoFit/>
          </a:bodyPr>
          <a:lstStyle/>
          <a:p>
            <a:pPr lvl="0" algn="ctr"/>
            <a:r>
              <a:rPr lang="vi-VN" altLang="zh-CN" sz="3000" dirty="0">
                <a:solidFill>
                  <a:prstClr val="black"/>
                </a:solidFill>
                <a:latin typeface="Calibri" panose="020F0502020204030204" pitchFamily="34" charset="0"/>
                <a:ea typeface="仓耳今楷05-6763 W05" panose="02020400000000000000" pitchFamily="18" charset="-122"/>
                <a:cs typeface="Calibri" panose="020F0502020204030204" pitchFamily="34" charset="0"/>
              </a:rPr>
              <a:t>Tinh thần ham học hỏi của cậu bé Nguyễn Hiền được thể hiện thế nào?</a:t>
            </a:r>
          </a:p>
        </p:txBody>
      </p:sp>
      <p:grpSp>
        <p:nvGrpSpPr>
          <p:cNvPr id="31" name="Group 30">
            <a:extLst>
              <a:ext uri="{FF2B5EF4-FFF2-40B4-BE49-F238E27FC236}">
                <a16:creationId xmlns:a16="http://schemas.microsoft.com/office/drawing/2014/main" id="{7D075B23-FB10-44CD-A661-6454CDBF3FB4}"/>
              </a:ext>
            </a:extLst>
          </p:cNvPr>
          <p:cNvGrpSpPr/>
          <p:nvPr/>
        </p:nvGrpSpPr>
        <p:grpSpPr>
          <a:xfrm>
            <a:off x="3535680" y="2536769"/>
            <a:ext cx="8351519" cy="3674166"/>
            <a:chOff x="5272969" y="2810432"/>
            <a:chExt cx="6199043" cy="3386570"/>
          </a:xfrm>
        </p:grpSpPr>
        <p:pic>
          <p:nvPicPr>
            <p:cNvPr id="32" name="图片 7">
              <a:extLst>
                <a:ext uri="{FF2B5EF4-FFF2-40B4-BE49-F238E27FC236}">
                  <a16:creationId xmlns:a16="http://schemas.microsoft.com/office/drawing/2014/main" id="{CBF5435C-659D-486B-80CF-5CDE47901E6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72969" y="2810432"/>
              <a:ext cx="6199043" cy="3386570"/>
            </a:xfrm>
            <a:prstGeom prst="rect">
              <a:avLst/>
            </a:prstGeom>
          </p:spPr>
        </p:pic>
        <p:sp>
          <p:nvSpPr>
            <p:cNvPr id="33" name="Rectangle: Rounded Corners 32">
              <a:extLst>
                <a:ext uri="{FF2B5EF4-FFF2-40B4-BE49-F238E27FC236}">
                  <a16:creationId xmlns:a16="http://schemas.microsoft.com/office/drawing/2014/main" id="{E40AC976-D045-484C-8884-F6F2D194EE03}"/>
                </a:ext>
              </a:extLst>
            </p:cNvPr>
            <p:cNvSpPr/>
            <p:nvPr/>
          </p:nvSpPr>
          <p:spPr>
            <a:xfrm>
              <a:off x="5795319" y="3429000"/>
              <a:ext cx="3403832" cy="148164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微软雅黑"/>
                <a:cs typeface="+mn-cs"/>
              </a:endParaRPr>
            </a:p>
          </p:txBody>
        </p:sp>
      </p:grpSp>
      <p:sp>
        <p:nvSpPr>
          <p:cNvPr id="37" name="文本框 18">
            <a:extLst>
              <a:ext uri="{FF2B5EF4-FFF2-40B4-BE49-F238E27FC236}">
                <a16:creationId xmlns:a16="http://schemas.microsoft.com/office/drawing/2014/main" id="{6C9F8C35-EE50-49EB-89DB-DE83F34E1917}"/>
              </a:ext>
            </a:extLst>
          </p:cNvPr>
          <p:cNvSpPr txBox="1"/>
          <p:nvPr/>
        </p:nvSpPr>
        <p:spPr>
          <a:xfrm>
            <a:off x="4000150" y="3083844"/>
            <a:ext cx="7213156" cy="2677656"/>
          </a:xfrm>
          <a:prstGeom prst="rect">
            <a:avLst/>
          </a:prstGeom>
          <a:noFill/>
          <a:ln>
            <a:noFill/>
          </a:ln>
        </p:spPr>
        <p:txBody>
          <a:bodyPr wrap="square" rtlCol="0">
            <a:spAutoFit/>
          </a:bodyPr>
          <a:lstStyle/>
          <a:p>
            <a:pPr marL="571500" lvl="0" indent="-571500" algn="just">
              <a:buFont typeface="Arial" panose="020B0604020202020204" pitchFamily="34" charset="0"/>
              <a:buChar char="•"/>
              <a:defRPr/>
            </a:pPr>
            <a:r>
              <a:rPr lang="vi-VN" altLang="zh-CN" sz="2800" dirty="0">
                <a:solidFill>
                  <a:prstClr val="black"/>
                </a:solidFill>
                <a:latin typeface="Calibri" panose="020F0502020204030204" pitchFamily="34" charset="0"/>
                <a:ea typeface="仓耳今楷05-6763 W05" panose="02020400000000000000" pitchFamily="18" charset="-122"/>
                <a:cs typeface="Calibri" panose="020F0502020204030204" pitchFamily="34" charset="0"/>
              </a:rPr>
              <a:t>Tinh thần ham học hỏi của cậu bé Nguyễn Hiển được thể hiện qua việc: ban ngày, khi đi chăn trâu, dù mưa gió thế nào cậu cũng đứng ngoài nghe giảng nhờ. Tối đến, đợi bạn học xong bài, cậu mượn vở về học, làm bài thi vào lá chuối khô, nhờ thầy chấm hộ.</a:t>
            </a:r>
          </a:p>
        </p:txBody>
      </p:sp>
      <p:sp>
        <p:nvSpPr>
          <p:cNvPr id="16" name="Freeform: Shape 34">
            <a:extLst>
              <a:ext uri="{FF2B5EF4-FFF2-40B4-BE49-F238E27FC236}">
                <a16:creationId xmlns:a16="http://schemas.microsoft.com/office/drawing/2014/main" id="{26254C73-9FB8-418C-A913-6303002AA388}"/>
              </a:ext>
            </a:extLst>
          </p:cNvPr>
          <p:cNvSpPr/>
          <p:nvPr/>
        </p:nvSpPr>
        <p:spPr>
          <a:xfrm>
            <a:off x="2720216" y="2199647"/>
            <a:ext cx="1279934" cy="884197"/>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chemeClr val="accent4">
              <a:lumMod val="60000"/>
              <a:lumOff val="40000"/>
            </a:schemeClr>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微软雅黑"/>
              <a:cs typeface="+mn-cs"/>
            </a:endParaRPr>
          </a:p>
        </p:txBody>
      </p:sp>
    </p:spTree>
    <p:extLst>
      <p:ext uri="{BB962C8B-B14F-4D97-AF65-F5344CB8AC3E}">
        <p14:creationId xmlns:p14="http://schemas.microsoft.com/office/powerpoint/2010/main" val="1270204711"/>
      </p:ext>
    </p:extLst>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wipe(down)">
                                      <p:cBhvr>
                                        <p:cTn id="12" dur="500"/>
                                        <p:tgtEl>
                                          <p:spTgt spid="31"/>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wipe(down)">
                                      <p:cBhvr>
                                        <p:cTn id="15"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1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E2EBF8"/>
        </a:solidFill>
        <a:effectLst/>
      </p:bgPr>
    </p:bg>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0CA97BE0-2EBA-4378-A81A-318B12D79E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5405947"/>
          </a:xfrm>
          <a:prstGeom prst="rect">
            <a:avLst/>
          </a:prstGeom>
        </p:spPr>
      </p:pic>
      <p:grpSp>
        <p:nvGrpSpPr>
          <p:cNvPr id="25" name="组合 24">
            <a:extLst>
              <a:ext uri="{FF2B5EF4-FFF2-40B4-BE49-F238E27FC236}">
                <a16:creationId xmlns:a16="http://schemas.microsoft.com/office/drawing/2014/main" id="{8DBF9AB4-38FB-41A0-8FF5-FB6F623DCD41}"/>
              </a:ext>
            </a:extLst>
          </p:cNvPr>
          <p:cNvGrpSpPr/>
          <p:nvPr/>
        </p:nvGrpSpPr>
        <p:grpSpPr>
          <a:xfrm>
            <a:off x="0" y="5158297"/>
            <a:ext cx="12192000" cy="1699703"/>
            <a:chOff x="0" y="5158297"/>
            <a:chExt cx="12192000" cy="1699703"/>
          </a:xfrm>
        </p:grpSpPr>
        <p:pic>
          <p:nvPicPr>
            <p:cNvPr id="23" name="图片 22">
              <a:extLst>
                <a:ext uri="{FF2B5EF4-FFF2-40B4-BE49-F238E27FC236}">
                  <a16:creationId xmlns:a16="http://schemas.microsoft.com/office/drawing/2014/main" id="{E6F80AD8-169B-4F77-923E-29B02B48AA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158297"/>
              <a:ext cx="12192000" cy="495300"/>
            </a:xfrm>
            <a:prstGeom prst="rect">
              <a:avLst/>
            </a:prstGeom>
          </p:spPr>
        </p:pic>
        <p:sp>
          <p:nvSpPr>
            <p:cNvPr id="24" name="矩形 23">
              <a:extLst>
                <a:ext uri="{FF2B5EF4-FFF2-40B4-BE49-F238E27FC236}">
                  <a16:creationId xmlns:a16="http://schemas.microsoft.com/office/drawing/2014/main" id="{E0070879-9D12-49E9-89C8-2F7BC8B6535B}"/>
                </a:ext>
              </a:extLst>
            </p:cNvPr>
            <p:cNvSpPr/>
            <p:nvPr/>
          </p:nvSpPr>
          <p:spPr>
            <a:xfrm>
              <a:off x="0" y="5405947"/>
              <a:ext cx="12192000" cy="1452053"/>
            </a:xfrm>
            <a:prstGeom prst="rect">
              <a:avLst/>
            </a:prstGeom>
            <a:solidFill>
              <a:srgbClr val="7DB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a:cs typeface="+mn-cs"/>
              </a:endParaRPr>
            </a:p>
          </p:txBody>
        </p:sp>
      </p:grpSp>
      <p:sp>
        <p:nvSpPr>
          <p:cNvPr id="2" name="矩形: 圆角 1">
            <a:extLst>
              <a:ext uri="{FF2B5EF4-FFF2-40B4-BE49-F238E27FC236}">
                <a16:creationId xmlns:a16="http://schemas.microsoft.com/office/drawing/2014/main" id="{FC182FDA-B441-454F-98DC-0A91881A41FA}"/>
              </a:ext>
            </a:extLst>
          </p:cNvPr>
          <p:cNvSpPr/>
          <p:nvPr/>
        </p:nvSpPr>
        <p:spPr>
          <a:xfrm>
            <a:off x="536558" y="555580"/>
            <a:ext cx="11350641" cy="5746841"/>
          </a:xfrm>
          <a:prstGeom prst="roundRect">
            <a:avLst>
              <a:gd name="adj" fmla="val 855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a:cs typeface="+mn-cs"/>
            </a:endParaRPr>
          </a:p>
        </p:txBody>
      </p:sp>
      <p:pic>
        <p:nvPicPr>
          <p:cNvPr id="12" name="图片 11">
            <a:extLst>
              <a:ext uri="{FF2B5EF4-FFF2-40B4-BE49-F238E27FC236}">
                <a16:creationId xmlns:a16="http://schemas.microsoft.com/office/drawing/2014/main" id="{7D4AA5AA-D0BF-4EB1-A936-ED819FA353B0}"/>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2378731" y="1030867"/>
            <a:ext cx="699655" cy="699655"/>
          </a:xfrm>
          <a:prstGeom prst="rect">
            <a:avLst/>
          </a:prstGeom>
        </p:spPr>
      </p:pic>
      <p:pic>
        <p:nvPicPr>
          <p:cNvPr id="7" name="图片 6">
            <a:extLst>
              <a:ext uri="{FF2B5EF4-FFF2-40B4-BE49-F238E27FC236}">
                <a16:creationId xmlns:a16="http://schemas.microsoft.com/office/drawing/2014/main" id="{0FA106DA-13E5-4459-AA60-9F87C66ED930}"/>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432273" y="5341710"/>
            <a:ext cx="2549555" cy="1699703"/>
          </a:xfrm>
          <a:prstGeom prst="rect">
            <a:avLst/>
          </a:prstGeom>
        </p:spPr>
      </p:pic>
      <p:pic>
        <p:nvPicPr>
          <p:cNvPr id="4" name="图片 3">
            <a:extLst>
              <a:ext uri="{FF2B5EF4-FFF2-40B4-BE49-F238E27FC236}">
                <a16:creationId xmlns:a16="http://schemas.microsoft.com/office/drawing/2014/main" id="{41BBCB61-6527-414B-B926-664B6886E197}"/>
              </a:ext>
            </a:extLst>
          </p:cNvPr>
          <p:cNvPicPr>
            <a:picLocks noChangeAspect="1"/>
          </p:cNvPicPr>
          <p:nvPr/>
        </p:nvPicPr>
        <p:blipFill rotWithShape="1">
          <a:blip r:embed="rId7">
            <a:extLst>
              <a:ext uri="{28A0092B-C50C-407E-A947-70E740481C1C}">
                <a14:useLocalDpi xmlns:a14="http://schemas.microsoft.com/office/drawing/2010/main" val="0"/>
              </a:ext>
            </a:extLst>
          </a:blip>
          <a:srcRect r="81823" b="72145"/>
          <a:stretch/>
        </p:blipFill>
        <p:spPr>
          <a:xfrm>
            <a:off x="-246873" y="171970"/>
            <a:ext cx="1566864" cy="1119659"/>
          </a:xfrm>
          <a:prstGeom prst="rect">
            <a:avLst/>
          </a:prstGeom>
        </p:spPr>
      </p:pic>
      <p:sp>
        <p:nvSpPr>
          <p:cNvPr id="20" name="Speech Bubble: Rectangle with Corners Rounded 19">
            <a:extLst>
              <a:ext uri="{FF2B5EF4-FFF2-40B4-BE49-F238E27FC236}">
                <a16:creationId xmlns:a16="http://schemas.microsoft.com/office/drawing/2014/main" id="{685F48EA-1ACB-4692-9876-A4F3F5782BDC}"/>
              </a:ext>
            </a:extLst>
          </p:cNvPr>
          <p:cNvSpPr/>
          <p:nvPr/>
        </p:nvSpPr>
        <p:spPr>
          <a:xfrm rot="10894672">
            <a:off x="1293365" y="1127717"/>
            <a:ext cx="5244061" cy="1241074"/>
          </a:xfrm>
          <a:custGeom>
            <a:avLst/>
            <a:gdLst>
              <a:gd name="connsiteX0" fmla="*/ 0 w 5244061"/>
              <a:gd name="connsiteY0" fmla="*/ 206850 h 1241074"/>
              <a:gd name="connsiteX1" fmla="*/ 206850 w 5244061"/>
              <a:gd name="connsiteY1" fmla="*/ 0 h 1241074"/>
              <a:gd name="connsiteX2" fmla="*/ 874010 w 5244061"/>
              <a:gd name="connsiteY2" fmla="*/ 0 h 1241074"/>
              <a:gd name="connsiteX3" fmla="*/ 2255366 w 5244061"/>
              <a:gd name="connsiteY3" fmla="*/ -334271 h 1241074"/>
              <a:gd name="connsiteX4" fmla="*/ 2185025 w 5244061"/>
              <a:gd name="connsiteY4" fmla="*/ 0 h 1241074"/>
              <a:gd name="connsiteX5" fmla="*/ 5037211 w 5244061"/>
              <a:gd name="connsiteY5" fmla="*/ 0 h 1241074"/>
              <a:gd name="connsiteX6" fmla="*/ 5244061 w 5244061"/>
              <a:gd name="connsiteY6" fmla="*/ 206850 h 1241074"/>
              <a:gd name="connsiteX7" fmla="*/ 5244061 w 5244061"/>
              <a:gd name="connsiteY7" fmla="*/ 206846 h 1241074"/>
              <a:gd name="connsiteX8" fmla="*/ 5244061 w 5244061"/>
              <a:gd name="connsiteY8" fmla="*/ 206846 h 1241074"/>
              <a:gd name="connsiteX9" fmla="*/ 5244061 w 5244061"/>
              <a:gd name="connsiteY9" fmla="*/ 517114 h 1241074"/>
              <a:gd name="connsiteX10" fmla="*/ 5244061 w 5244061"/>
              <a:gd name="connsiteY10" fmla="*/ 1034224 h 1241074"/>
              <a:gd name="connsiteX11" fmla="*/ 5037211 w 5244061"/>
              <a:gd name="connsiteY11" fmla="*/ 1241074 h 1241074"/>
              <a:gd name="connsiteX12" fmla="*/ 2185025 w 5244061"/>
              <a:gd name="connsiteY12" fmla="*/ 1241074 h 1241074"/>
              <a:gd name="connsiteX13" fmla="*/ 874010 w 5244061"/>
              <a:gd name="connsiteY13" fmla="*/ 1241074 h 1241074"/>
              <a:gd name="connsiteX14" fmla="*/ 874010 w 5244061"/>
              <a:gd name="connsiteY14" fmla="*/ 1241074 h 1241074"/>
              <a:gd name="connsiteX15" fmla="*/ 206850 w 5244061"/>
              <a:gd name="connsiteY15" fmla="*/ 1241074 h 1241074"/>
              <a:gd name="connsiteX16" fmla="*/ 0 w 5244061"/>
              <a:gd name="connsiteY16" fmla="*/ 1034224 h 1241074"/>
              <a:gd name="connsiteX17" fmla="*/ 0 w 5244061"/>
              <a:gd name="connsiteY17" fmla="*/ 517114 h 1241074"/>
              <a:gd name="connsiteX18" fmla="*/ 0 w 5244061"/>
              <a:gd name="connsiteY18" fmla="*/ 206846 h 1241074"/>
              <a:gd name="connsiteX19" fmla="*/ 0 w 5244061"/>
              <a:gd name="connsiteY19" fmla="*/ 206846 h 1241074"/>
              <a:gd name="connsiteX20" fmla="*/ 0 w 5244061"/>
              <a:gd name="connsiteY20" fmla="*/ 206850 h 1241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244061" h="1241074" fill="none" extrusionOk="0">
                <a:moveTo>
                  <a:pt x="0" y="206850"/>
                </a:moveTo>
                <a:cubicBezTo>
                  <a:pt x="1277" y="93301"/>
                  <a:pt x="78608" y="5630"/>
                  <a:pt x="206850" y="0"/>
                </a:cubicBezTo>
                <a:cubicBezTo>
                  <a:pt x="285420" y="40232"/>
                  <a:pt x="545693" y="28846"/>
                  <a:pt x="874010" y="0"/>
                </a:cubicBezTo>
                <a:cubicBezTo>
                  <a:pt x="1224265" y="-119726"/>
                  <a:pt x="1805929" y="-351438"/>
                  <a:pt x="2255366" y="-334271"/>
                </a:cubicBezTo>
                <a:cubicBezTo>
                  <a:pt x="2224039" y="-277910"/>
                  <a:pt x="2203575" y="-92492"/>
                  <a:pt x="2185025" y="0"/>
                </a:cubicBezTo>
                <a:cubicBezTo>
                  <a:pt x="2789543" y="-95567"/>
                  <a:pt x="3792160" y="-3505"/>
                  <a:pt x="5037211" y="0"/>
                </a:cubicBezTo>
                <a:cubicBezTo>
                  <a:pt x="5154334" y="-406"/>
                  <a:pt x="5256222" y="76379"/>
                  <a:pt x="5244061" y="206850"/>
                </a:cubicBezTo>
                <a:lnTo>
                  <a:pt x="5244061" y="206846"/>
                </a:lnTo>
                <a:lnTo>
                  <a:pt x="5244061" y="206846"/>
                </a:lnTo>
                <a:cubicBezTo>
                  <a:pt x="5232231" y="331931"/>
                  <a:pt x="5244359" y="468691"/>
                  <a:pt x="5244061" y="517114"/>
                </a:cubicBezTo>
                <a:cubicBezTo>
                  <a:pt x="5212240" y="573226"/>
                  <a:pt x="5255472" y="892692"/>
                  <a:pt x="5244061" y="1034224"/>
                </a:cubicBezTo>
                <a:cubicBezTo>
                  <a:pt x="5239440" y="1169308"/>
                  <a:pt x="5159459" y="1259913"/>
                  <a:pt x="5037211" y="1241074"/>
                </a:cubicBezTo>
                <a:cubicBezTo>
                  <a:pt x="4568583" y="1290773"/>
                  <a:pt x="2704895" y="1216346"/>
                  <a:pt x="2185025" y="1241074"/>
                </a:cubicBezTo>
                <a:cubicBezTo>
                  <a:pt x="1967141" y="1214000"/>
                  <a:pt x="1183849" y="1350327"/>
                  <a:pt x="874010" y="1241074"/>
                </a:cubicBezTo>
                <a:lnTo>
                  <a:pt x="874010" y="1241074"/>
                </a:lnTo>
                <a:cubicBezTo>
                  <a:pt x="590215" y="1292947"/>
                  <a:pt x="404939" y="1290702"/>
                  <a:pt x="206850" y="1241074"/>
                </a:cubicBezTo>
                <a:cubicBezTo>
                  <a:pt x="91451" y="1257324"/>
                  <a:pt x="-9279" y="1158451"/>
                  <a:pt x="0" y="1034224"/>
                </a:cubicBezTo>
                <a:cubicBezTo>
                  <a:pt x="-21449" y="947112"/>
                  <a:pt x="16161" y="586088"/>
                  <a:pt x="0" y="517114"/>
                </a:cubicBezTo>
                <a:cubicBezTo>
                  <a:pt x="9321" y="484655"/>
                  <a:pt x="-23316" y="354333"/>
                  <a:pt x="0" y="206846"/>
                </a:cubicBezTo>
                <a:lnTo>
                  <a:pt x="0" y="206846"/>
                </a:lnTo>
                <a:lnTo>
                  <a:pt x="0" y="206850"/>
                </a:lnTo>
                <a:close/>
              </a:path>
              <a:path w="5244061" h="1241074" stroke="0" extrusionOk="0">
                <a:moveTo>
                  <a:pt x="0" y="206850"/>
                </a:moveTo>
                <a:cubicBezTo>
                  <a:pt x="-8608" y="107330"/>
                  <a:pt x="95331" y="-1840"/>
                  <a:pt x="206850" y="0"/>
                </a:cubicBezTo>
                <a:cubicBezTo>
                  <a:pt x="304242" y="40346"/>
                  <a:pt x="766388" y="-31156"/>
                  <a:pt x="874010" y="0"/>
                </a:cubicBezTo>
                <a:cubicBezTo>
                  <a:pt x="1382981" y="-88908"/>
                  <a:pt x="1852725" y="-134434"/>
                  <a:pt x="2255366" y="-334271"/>
                </a:cubicBezTo>
                <a:cubicBezTo>
                  <a:pt x="2220979" y="-240441"/>
                  <a:pt x="2187977" y="-162942"/>
                  <a:pt x="2185025" y="0"/>
                </a:cubicBezTo>
                <a:cubicBezTo>
                  <a:pt x="3530806" y="-37426"/>
                  <a:pt x="4723450" y="-143246"/>
                  <a:pt x="5037211" y="0"/>
                </a:cubicBezTo>
                <a:cubicBezTo>
                  <a:pt x="5151810" y="-12230"/>
                  <a:pt x="5241814" y="99322"/>
                  <a:pt x="5244061" y="206850"/>
                </a:cubicBezTo>
                <a:lnTo>
                  <a:pt x="5244061" y="206846"/>
                </a:lnTo>
                <a:lnTo>
                  <a:pt x="5244061" y="206846"/>
                </a:lnTo>
                <a:cubicBezTo>
                  <a:pt x="5225898" y="338954"/>
                  <a:pt x="5228330" y="441160"/>
                  <a:pt x="5244061" y="517114"/>
                </a:cubicBezTo>
                <a:cubicBezTo>
                  <a:pt x="5290131" y="743416"/>
                  <a:pt x="5234591" y="904710"/>
                  <a:pt x="5244061" y="1034224"/>
                </a:cubicBezTo>
                <a:cubicBezTo>
                  <a:pt x="5246059" y="1131987"/>
                  <a:pt x="5163881" y="1240670"/>
                  <a:pt x="5037211" y="1241074"/>
                </a:cubicBezTo>
                <a:cubicBezTo>
                  <a:pt x="3627217" y="1072039"/>
                  <a:pt x="2921565" y="1294374"/>
                  <a:pt x="2185025" y="1241074"/>
                </a:cubicBezTo>
                <a:cubicBezTo>
                  <a:pt x="1774707" y="1173130"/>
                  <a:pt x="1320640" y="1140631"/>
                  <a:pt x="874010" y="1241074"/>
                </a:cubicBezTo>
                <a:lnTo>
                  <a:pt x="874010" y="1241074"/>
                </a:lnTo>
                <a:cubicBezTo>
                  <a:pt x="660588" y="1207370"/>
                  <a:pt x="481231" y="1183896"/>
                  <a:pt x="206850" y="1241074"/>
                </a:cubicBezTo>
                <a:cubicBezTo>
                  <a:pt x="83040" y="1243203"/>
                  <a:pt x="3957" y="1145371"/>
                  <a:pt x="0" y="1034224"/>
                </a:cubicBezTo>
                <a:cubicBezTo>
                  <a:pt x="-30619" y="797341"/>
                  <a:pt x="-43651" y="628088"/>
                  <a:pt x="0" y="517114"/>
                </a:cubicBezTo>
                <a:cubicBezTo>
                  <a:pt x="26015" y="483445"/>
                  <a:pt x="-20313" y="352167"/>
                  <a:pt x="0" y="206846"/>
                </a:cubicBezTo>
                <a:lnTo>
                  <a:pt x="0" y="206846"/>
                </a:lnTo>
                <a:lnTo>
                  <a:pt x="0" y="206850"/>
                </a:lnTo>
                <a:close/>
              </a:path>
            </a:pathLst>
          </a:custGeom>
          <a:solidFill>
            <a:srgbClr val="FFBAAB"/>
          </a:solidFill>
          <a:ln w="19050">
            <a:solidFill>
              <a:schemeClr val="tx1"/>
            </a:solidFill>
            <a:extLst>
              <a:ext uri="{C807C97D-BFC1-408E-A445-0C87EB9F89A2}">
                <ask:lineSketchStyleProps xmlns:ask="http://schemas.microsoft.com/office/drawing/2018/sketchyshapes" sd="2842418190">
                  <a:prstGeom prst="wedgeRoundRectCallout">
                    <a:avLst>
                      <a:gd name="adj1" fmla="val -6992"/>
                      <a:gd name="adj2" fmla="val -76934"/>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微软雅黑"/>
              <a:cs typeface="+mn-cs"/>
            </a:endParaRPr>
          </a:p>
        </p:txBody>
      </p:sp>
      <p:sp>
        <p:nvSpPr>
          <p:cNvPr id="21" name="文本框 18">
            <a:extLst>
              <a:ext uri="{FF2B5EF4-FFF2-40B4-BE49-F238E27FC236}">
                <a16:creationId xmlns:a16="http://schemas.microsoft.com/office/drawing/2014/main" id="{781960F4-1851-4C04-A2CC-6EFA7620DAFA}"/>
              </a:ext>
            </a:extLst>
          </p:cNvPr>
          <p:cNvSpPr txBox="1"/>
          <p:nvPr/>
        </p:nvSpPr>
        <p:spPr>
          <a:xfrm rot="153431">
            <a:off x="1275986" y="1240422"/>
            <a:ext cx="5189930" cy="1015663"/>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000" b="0" i="0" u="none" strike="noStrike" kern="1200" cap="none" spc="0" normalizeH="0" baseline="0" noProof="0" dirty="0">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Việc Nguyễn Hiền ham học hỏi có lợi ích gì?</a:t>
            </a:r>
          </a:p>
        </p:txBody>
      </p:sp>
      <p:grpSp>
        <p:nvGrpSpPr>
          <p:cNvPr id="31" name="Group 30">
            <a:extLst>
              <a:ext uri="{FF2B5EF4-FFF2-40B4-BE49-F238E27FC236}">
                <a16:creationId xmlns:a16="http://schemas.microsoft.com/office/drawing/2014/main" id="{7D075B23-FB10-44CD-A661-6454CDBF3FB4}"/>
              </a:ext>
            </a:extLst>
          </p:cNvPr>
          <p:cNvGrpSpPr/>
          <p:nvPr/>
        </p:nvGrpSpPr>
        <p:grpSpPr>
          <a:xfrm>
            <a:off x="5274248" y="2824365"/>
            <a:ext cx="6612951" cy="3386570"/>
            <a:chOff x="5272969" y="2810432"/>
            <a:chExt cx="6199043" cy="3386570"/>
          </a:xfrm>
        </p:grpSpPr>
        <p:pic>
          <p:nvPicPr>
            <p:cNvPr id="32" name="图片 7">
              <a:extLst>
                <a:ext uri="{FF2B5EF4-FFF2-40B4-BE49-F238E27FC236}">
                  <a16:creationId xmlns:a16="http://schemas.microsoft.com/office/drawing/2014/main" id="{CBF5435C-659D-486B-80CF-5CDE47901E6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72969" y="2810432"/>
              <a:ext cx="6199043" cy="3386570"/>
            </a:xfrm>
            <a:prstGeom prst="rect">
              <a:avLst/>
            </a:prstGeom>
          </p:spPr>
        </p:pic>
        <p:sp>
          <p:nvSpPr>
            <p:cNvPr id="33" name="Rectangle: Rounded Corners 32">
              <a:extLst>
                <a:ext uri="{FF2B5EF4-FFF2-40B4-BE49-F238E27FC236}">
                  <a16:creationId xmlns:a16="http://schemas.microsoft.com/office/drawing/2014/main" id="{E40AC976-D045-484C-8884-F6F2D194EE03}"/>
                </a:ext>
              </a:extLst>
            </p:cNvPr>
            <p:cNvSpPr/>
            <p:nvPr/>
          </p:nvSpPr>
          <p:spPr>
            <a:xfrm>
              <a:off x="5795319" y="3429000"/>
              <a:ext cx="3403832" cy="148164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微软雅黑"/>
                <a:cs typeface="+mn-cs"/>
              </a:endParaRPr>
            </a:p>
          </p:txBody>
        </p:sp>
      </p:grpSp>
      <p:sp>
        <p:nvSpPr>
          <p:cNvPr id="37" name="文本框 18">
            <a:extLst>
              <a:ext uri="{FF2B5EF4-FFF2-40B4-BE49-F238E27FC236}">
                <a16:creationId xmlns:a16="http://schemas.microsoft.com/office/drawing/2014/main" id="{6C9F8C35-EE50-49EB-89DB-DE83F34E1917}"/>
              </a:ext>
            </a:extLst>
          </p:cNvPr>
          <p:cNvSpPr txBox="1"/>
          <p:nvPr/>
        </p:nvSpPr>
        <p:spPr>
          <a:xfrm>
            <a:off x="5776421" y="3442933"/>
            <a:ext cx="5676139" cy="2308324"/>
          </a:xfrm>
          <a:prstGeom prst="rect">
            <a:avLst/>
          </a:prstGeom>
          <a:noFill/>
          <a:ln>
            <a:noFill/>
          </a:ln>
        </p:spPr>
        <p:txBody>
          <a:bodyPr wrap="square" rtlCol="0">
            <a:spAutoFit/>
          </a:bodyPr>
          <a:lstStyle/>
          <a:p>
            <a:pPr marL="571500" lvl="0" indent="-571500" algn="just">
              <a:buFont typeface="Arial" panose="020B0604020202020204" pitchFamily="34" charset="0"/>
              <a:buChar char="•"/>
              <a:defRPr/>
            </a:pPr>
            <a:r>
              <a:rPr lang="vi-VN" altLang="zh-CN" sz="3600">
                <a:solidFill>
                  <a:prstClr val="black"/>
                </a:solidFill>
                <a:latin typeface="Calibri" panose="020F0502020204030204" pitchFamily="34" charset="0"/>
                <a:ea typeface="仓耳今楷05-6763 W05" panose="02020400000000000000" pitchFamily="18" charset="-122"/>
                <a:cs typeface="Calibri" panose="020F0502020204030204" pitchFamily="34" charset="0"/>
              </a:rPr>
              <a:t>Cậu đỗ Trạng nguyên khi mới mười ba tuổi và là Trạng nguyên trẻ nhất của nước Nam ta.</a:t>
            </a:r>
            <a:endParaRPr kumimoji="0" lang="vi-VN" altLang="zh-CN" sz="3600" b="0" i="0" u="none" strike="noStrike" kern="1200" cap="none" spc="0" normalizeH="0" baseline="0" noProof="0" dirty="0">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endParaRPr>
          </a:p>
        </p:txBody>
      </p:sp>
      <p:sp>
        <p:nvSpPr>
          <p:cNvPr id="16" name="Freeform: Shape 34">
            <a:extLst>
              <a:ext uri="{FF2B5EF4-FFF2-40B4-BE49-F238E27FC236}">
                <a16:creationId xmlns:a16="http://schemas.microsoft.com/office/drawing/2014/main" id="{26254C73-9FB8-418C-A913-6303002AA388}"/>
              </a:ext>
            </a:extLst>
          </p:cNvPr>
          <p:cNvSpPr/>
          <p:nvPr/>
        </p:nvSpPr>
        <p:spPr>
          <a:xfrm>
            <a:off x="4097722" y="2790462"/>
            <a:ext cx="1279934" cy="884197"/>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chemeClr val="accent4">
              <a:lumMod val="60000"/>
              <a:lumOff val="40000"/>
            </a:schemeClr>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微软雅黑"/>
              <a:cs typeface="+mn-cs"/>
            </a:endParaRPr>
          </a:p>
        </p:txBody>
      </p:sp>
    </p:spTree>
    <p:extLst>
      <p:ext uri="{BB962C8B-B14F-4D97-AF65-F5344CB8AC3E}">
        <p14:creationId xmlns:p14="http://schemas.microsoft.com/office/powerpoint/2010/main" val="2637103393"/>
      </p:ext>
    </p:extLst>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wipe(down)">
                                      <p:cBhvr>
                                        <p:cTn id="12" dur="500"/>
                                        <p:tgtEl>
                                          <p:spTgt spid="31"/>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wipe(down)">
                                      <p:cBhvr>
                                        <p:cTn id="15"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1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E2EBF8"/>
        </a:solidFill>
        <a:effectLst/>
      </p:bgPr>
    </p:bg>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0CA97BE0-2EBA-4378-A81A-318B12D79E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5405947"/>
          </a:xfrm>
          <a:prstGeom prst="rect">
            <a:avLst/>
          </a:prstGeom>
        </p:spPr>
      </p:pic>
      <p:grpSp>
        <p:nvGrpSpPr>
          <p:cNvPr id="25" name="组合 24">
            <a:extLst>
              <a:ext uri="{FF2B5EF4-FFF2-40B4-BE49-F238E27FC236}">
                <a16:creationId xmlns:a16="http://schemas.microsoft.com/office/drawing/2014/main" id="{8DBF9AB4-38FB-41A0-8FF5-FB6F623DCD41}"/>
              </a:ext>
            </a:extLst>
          </p:cNvPr>
          <p:cNvGrpSpPr/>
          <p:nvPr/>
        </p:nvGrpSpPr>
        <p:grpSpPr>
          <a:xfrm>
            <a:off x="0" y="5158297"/>
            <a:ext cx="12192000" cy="1699703"/>
            <a:chOff x="0" y="5158297"/>
            <a:chExt cx="12192000" cy="1699703"/>
          </a:xfrm>
        </p:grpSpPr>
        <p:pic>
          <p:nvPicPr>
            <p:cNvPr id="23" name="图片 22">
              <a:extLst>
                <a:ext uri="{FF2B5EF4-FFF2-40B4-BE49-F238E27FC236}">
                  <a16:creationId xmlns:a16="http://schemas.microsoft.com/office/drawing/2014/main" id="{E6F80AD8-169B-4F77-923E-29B02B48AA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158297"/>
              <a:ext cx="12192000" cy="495300"/>
            </a:xfrm>
            <a:prstGeom prst="rect">
              <a:avLst/>
            </a:prstGeom>
          </p:spPr>
        </p:pic>
        <p:sp>
          <p:nvSpPr>
            <p:cNvPr id="24" name="矩形 23">
              <a:extLst>
                <a:ext uri="{FF2B5EF4-FFF2-40B4-BE49-F238E27FC236}">
                  <a16:creationId xmlns:a16="http://schemas.microsoft.com/office/drawing/2014/main" id="{E0070879-9D12-49E9-89C8-2F7BC8B6535B}"/>
                </a:ext>
              </a:extLst>
            </p:cNvPr>
            <p:cNvSpPr/>
            <p:nvPr/>
          </p:nvSpPr>
          <p:spPr>
            <a:xfrm>
              <a:off x="0" y="5405947"/>
              <a:ext cx="12192000" cy="1452053"/>
            </a:xfrm>
            <a:prstGeom prst="rect">
              <a:avLst/>
            </a:prstGeom>
            <a:solidFill>
              <a:srgbClr val="7DB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a:cs typeface="+mn-cs"/>
              </a:endParaRPr>
            </a:p>
          </p:txBody>
        </p:sp>
      </p:grpSp>
      <p:sp>
        <p:nvSpPr>
          <p:cNvPr id="2" name="矩形: 圆角 1">
            <a:extLst>
              <a:ext uri="{FF2B5EF4-FFF2-40B4-BE49-F238E27FC236}">
                <a16:creationId xmlns:a16="http://schemas.microsoft.com/office/drawing/2014/main" id="{FC182FDA-B441-454F-98DC-0A91881A41FA}"/>
              </a:ext>
            </a:extLst>
          </p:cNvPr>
          <p:cNvSpPr/>
          <p:nvPr/>
        </p:nvSpPr>
        <p:spPr>
          <a:xfrm>
            <a:off x="560120" y="569512"/>
            <a:ext cx="11350641" cy="5746841"/>
          </a:xfrm>
          <a:prstGeom prst="roundRect">
            <a:avLst>
              <a:gd name="adj" fmla="val 855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a:cs typeface="+mn-cs"/>
            </a:endParaRPr>
          </a:p>
        </p:txBody>
      </p:sp>
      <p:pic>
        <p:nvPicPr>
          <p:cNvPr id="12" name="图片 11">
            <a:extLst>
              <a:ext uri="{FF2B5EF4-FFF2-40B4-BE49-F238E27FC236}">
                <a16:creationId xmlns:a16="http://schemas.microsoft.com/office/drawing/2014/main" id="{7D4AA5AA-D0BF-4EB1-A936-ED819FA353B0}"/>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2378731" y="1030867"/>
            <a:ext cx="699655" cy="699655"/>
          </a:xfrm>
          <a:prstGeom prst="rect">
            <a:avLst/>
          </a:prstGeom>
        </p:spPr>
      </p:pic>
      <p:pic>
        <p:nvPicPr>
          <p:cNvPr id="7" name="图片 6">
            <a:extLst>
              <a:ext uri="{FF2B5EF4-FFF2-40B4-BE49-F238E27FC236}">
                <a16:creationId xmlns:a16="http://schemas.microsoft.com/office/drawing/2014/main" id="{0FA106DA-13E5-4459-AA60-9F87C66ED930}"/>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432273" y="5341710"/>
            <a:ext cx="2549555" cy="1699703"/>
          </a:xfrm>
          <a:prstGeom prst="rect">
            <a:avLst/>
          </a:prstGeom>
        </p:spPr>
      </p:pic>
      <p:pic>
        <p:nvPicPr>
          <p:cNvPr id="4" name="图片 3">
            <a:extLst>
              <a:ext uri="{FF2B5EF4-FFF2-40B4-BE49-F238E27FC236}">
                <a16:creationId xmlns:a16="http://schemas.microsoft.com/office/drawing/2014/main" id="{41BBCB61-6527-414B-B926-664B6886E197}"/>
              </a:ext>
            </a:extLst>
          </p:cNvPr>
          <p:cNvPicPr>
            <a:picLocks noChangeAspect="1"/>
          </p:cNvPicPr>
          <p:nvPr/>
        </p:nvPicPr>
        <p:blipFill rotWithShape="1">
          <a:blip r:embed="rId7">
            <a:extLst>
              <a:ext uri="{28A0092B-C50C-407E-A947-70E740481C1C}">
                <a14:useLocalDpi xmlns:a14="http://schemas.microsoft.com/office/drawing/2010/main" val="0"/>
              </a:ext>
            </a:extLst>
          </a:blip>
          <a:srcRect r="81823" b="72145"/>
          <a:stretch/>
        </p:blipFill>
        <p:spPr>
          <a:xfrm>
            <a:off x="-246873" y="171970"/>
            <a:ext cx="1566864" cy="1119659"/>
          </a:xfrm>
          <a:prstGeom prst="rect">
            <a:avLst/>
          </a:prstGeom>
        </p:spPr>
      </p:pic>
      <p:sp>
        <p:nvSpPr>
          <p:cNvPr id="20" name="Speech Bubble: Rectangle with Corners Rounded 19">
            <a:extLst>
              <a:ext uri="{FF2B5EF4-FFF2-40B4-BE49-F238E27FC236}">
                <a16:creationId xmlns:a16="http://schemas.microsoft.com/office/drawing/2014/main" id="{685F48EA-1ACB-4692-9876-A4F3F5782BDC}"/>
              </a:ext>
            </a:extLst>
          </p:cNvPr>
          <p:cNvSpPr/>
          <p:nvPr/>
        </p:nvSpPr>
        <p:spPr>
          <a:xfrm rot="10894672">
            <a:off x="1293365" y="1127717"/>
            <a:ext cx="5244061" cy="1241074"/>
          </a:xfrm>
          <a:custGeom>
            <a:avLst/>
            <a:gdLst>
              <a:gd name="connsiteX0" fmla="*/ 0 w 5244061"/>
              <a:gd name="connsiteY0" fmla="*/ 206850 h 1241074"/>
              <a:gd name="connsiteX1" fmla="*/ 206850 w 5244061"/>
              <a:gd name="connsiteY1" fmla="*/ 0 h 1241074"/>
              <a:gd name="connsiteX2" fmla="*/ 874010 w 5244061"/>
              <a:gd name="connsiteY2" fmla="*/ 0 h 1241074"/>
              <a:gd name="connsiteX3" fmla="*/ 2255366 w 5244061"/>
              <a:gd name="connsiteY3" fmla="*/ -334271 h 1241074"/>
              <a:gd name="connsiteX4" fmla="*/ 2185025 w 5244061"/>
              <a:gd name="connsiteY4" fmla="*/ 0 h 1241074"/>
              <a:gd name="connsiteX5" fmla="*/ 5037211 w 5244061"/>
              <a:gd name="connsiteY5" fmla="*/ 0 h 1241074"/>
              <a:gd name="connsiteX6" fmla="*/ 5244061 w 5244061"/>
              <a:gd name="connsiteY6" fmla="*/ 206850 h 1241074"/>
              <a:gd name="connsiteX7" fmla="*/ 5244061 w 5244061"/>
              <a:gd name="connsiteY7" fmla="*/ 206846 h 1241074"/>
              <a:gd name="connsiteX8" fmla="*/ 5244061 w 5244061"/>
              <a:gd name="connsiteY8" fmla="*/ 206846 h 1241074"/>
              <a:gd name="connsiteX9" fmla="*/ 5244061 w 5244061"/>
              <a:gd name="connsiteY9" fmla="*/ 517114 h 1241074"/>
              <a:gd name="connsiteX10" fmla="*/ 5244061 w 5244061"/>
              <a:gd name="connsiteY10" fmla="*/ 1034224 h 1241074"/>
              <a:gd name="connsiteX11" fmla="*/ 5037211 w 5244061"/>
              <a:gd name="connsiteY11" fmla="*/ 1241074 h 1241074"/>
              <a:gd name="connsiteX12" fmla="*/ 2185025 w 5244061"/>
              <a:gd name="connsiteY12" fmla="*/ 1241074 h 1241074"/>
              <a:gd name="connsiteX13" fmla="*/ 874010 w 5244061"/>
              <a:gd name="connsiteY13" fmla="*/ 1241074 h 1241074"/>
              <a:gd name="connsiteX14" fmla="*/ 874010 w 5244061"/>
              <a:gd name="connsiteY14" fmla="*/ 1241074 h 1241074"/>
              <a:gd name="connsiteX15" fmla="*/ 206850 w 5244061"/>
              <a:gd name="connsiteY15" fmla="*/ 1241074 h 1241074"/>
              <a:gd name="connsiteX16" fmla="*/ 0 w 5244061"/>
              <a:gd name="connsiteY16" fmla="*/ 1034224 h 1241074"/>
              <a:gd name="connsiteX17" fmla="*/ 0 w 5244061"/>
              <a:gd name="connsiteY17" fmla="*/ 517114 h 1241074"/>
              <a:gd name="connsiteX18" fmla="*/ 0 w 5244061"/>
              <a:gd name="connsiteY18" fmla="*/ 206846 h 1241074"/>
              <a:gd name="connsiteX19" fmla="*/ 0 w 5244061"/>
              <a:gd name="connsiteY19" fmla="*/ 206846 h 1241074"/>
              <a:gd name="connsiteX20" fmla="*/ 0 w 5244061"/>
              <a:gd name="connsiteY20" fmla="*/ 206850 h 1241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244061" h="1241074" fill="none" extrusionOk="0">
                <a:moveTo>
                  <a:pt x="0" y="206850"/>
                </a:moveTo>
                <a:cubicBezTo>
                  <a:pt x="1277" y="93301"/>
                  <a:pt x="78608" y="5630"/>
                  <a:pt x="206850" y="0"/>
                </a:cubicBezTo>
                <a:cubicBezTo>
                  <a:pt x="285420" y="40232"/>
                  <a:pt x="545693" y="28846"/>
                  <a:pt x="874010" y="0"/>
                </a:cubicBezTo>
                <a:cubicBezTo>
                  <a:pt x="1224265" y="-119726"/>
                  <a:pt x="1805929" y="-351438"/>
                  <a:pt x="2255366" y="-334271"/>
                </a:cubicBezTo>
                <a:cubicBezTo>
                  <a:pt x="2224039" y="-277910"/>
                  <a:pt x="2203575" y="-92492"/>
                  <a:pt x="2185025" y="0"/>
                </a:cubicBezTo>
                <a:cubicBezTo>
                  <a:pt x="2789543" y="-95567"/>
                  <a:pt x="3792160" y="-3505"/>
                  <a:pt x="5037211" y="0"/>
                </a:cubicBezTo>
                <a:cubicBezTo>
                  <a:pt x="5154334" y="-406"/>
                  <a:pt x="5256222" y="76379"/>
                  <a:pt x="5244061" y="206850"/>
                </a:cubicBezTo>
                <a:lnTo>
                  <a:pt x="5244061" y="206846"/>
                </a:lnTo>
                <a:lnTo>
                  <a:pt x="5244061" y="206846"/>
                </a:lnTo>
                <a:cubicBezTo>
                  <a:pt x="5232231" y="331931"/>
                  <a:pt x="5244359" y="468691"/>
                  <a:pt x="5244061" y="517114"/>
                </a:cubicBezTo>
                <a:cubicBezTo>
                  <a:pt x="5212240" y="573226"/>
                  <a:pt x="5255472" y="892692"/>
                  <a:pt x="5244061" y="1034224"/>
                </a:cubicBezTo>
                <a:cubicBezTo>
                  <a:pt x="5239440" y="1169308"/>
                  <a:pt x="5159459" y="1259913"/>
                  <a:pt x="5037211" y="1241074"/>
                </a:cubicBezTo>
                <a:cubicBezTo>
                  <a:pt x="4568583" y="1290773"/>
                  <a:pt x="2704895" y="1216346"/>
                  <a:pt x="2185025" y="1241074"/>
                </a:cubicBezTo>
                <a:cubicBezTo>
                  <a:pt x="1967141" y="1214000"/>
                  <a:pt x="1183849" y="1350327"/>
                  <a:pt x="874010" y="1241074"/>
                </a:cubicBezTo>
                <a:lnTo>
                  <a:pt x="874010" y="1241074"/>
                </a:lnTo>
                <a:cubicBezTo>
                  <a:pt x="590215" y="1292947"/>
                  <a:pt x="404939" y="1290702"/>
                  <a:pt x="206850" y="1241074"/>
                </a:cubicBezTo>
                <a:cubicBezTo>
                  <a:pt x="91451" y="1257324"/>
                  <a:pt x="-9279" y="1158451"/>
                  <a:pt x="0" y="1034224"/>
                </a:cubicBezTo>
                <a:cubicBezTo>
                  <a:pt x="-21449" y="947112"/>
                  <a:pt x="16161" y="586088"/>
                  <a:pt x="0" y="517114"/>
                </a:cubicBezTo>
                <a:cubicBezTo>
                  <a:pt x="9321" y="484655"/>
                  <a:pt x="-23316" y="354333"/>
                  <a:pt x="0" y="206846"/>
                </a:cubicBezTo>
                <a:lnTo>
                  <a:pt x="0" y="206846"/>
                </a:lnTo>
                <a:lnTo>
                  <a:pt x="0" y="206850"/>
                </a:lnTo>
                <a:close/>
              </a:path>
              <a:path w="5244061" h="1241074" stroke="0" extrusionOk="0">
                <a:moveTo>
                  <a:pt x="0" y="206850"/>
                </a:moveTo>
                <a:cubicBezTo>
                  <a:pt x="-8608" y="107330"/>
                  <a:pt x="95331" y="-1840"/>
                  <a:pt x="206850" y="0"/>
                </a:cubicBezTo>
                <a:cubicBezTo>
                  <a:pt x="304242" y="40346"/>
                  <a:pt x="766388" y="-31156"/>
                  <a:pt x="874010" y="0"/>
                </a:cubicBezTo>
                <a:cubicBezTo>
                  <a:pt x="1382981" y="-88908"/>
                  <a:pt x="1852725" y="-134434"/>
                  <a:pt x="2255366" y="-334271"/>
                </a:cubicBezTo>
                <a:cubicBezTo>
                  <a:pt x="2220979" y="-240441"/>
                  <a:pt x="2187977" y="-162942"/>
                  <a:pt x="2185025" y="0"/>
                </a:cubicBezTo>
                <a:cubicBezTo>
                  <a:pt x="3530806" y="-37426"/>
                  <a:pt x="4723450" y="-143246"/>
                  <a:pt x="5037211" y="0"/>
                </a:cubicBezTo>
                <a:cubicBezTo>
                  <a:pt x="5151810" y="-12230"/>
                  <a:pt x="5241814" y="99322"/>
                  <a:pt x="5244061" y="206850"/>
                </a:cubicBezTo>
                <a:lnTo>
                  <a:pt x="5244061" y="206846"/>
                </a:lnTo>
                <a:lnTo>
                  <a:pt x="5244061" y="206846"/>
                </a:lnTo>
                <a:cubicBezTo>
                  <a:pt x="5225898" y="338954"/>
                  <a:pt x="5228330" y="441160"/>
                  <a:pt x="5244061" y="517114"/>
                </a:cubicBezTo>
                <a:cubicBezTo>
                  <a:pt x="5290131" y="743416"/>
                  <a:pt x="5234591" y="904710"/>
                  <a:pt x="5244061" y="1034224"/>
                </a:cubicBezTo>
                <a:cubicBezTo>
                  <a:pt x="5246059" y="1131987"/>
                  <a:pt x="5163881" y="1240670"/>
                  <a:pt x="5037211" y="1241074"/>
                </a:cubicBezTo>
                <a:cubicBezTo>
                  <a:pt x="3627217" y="1072039"/>
                  <a:pt x="2921565" y="1294374"/>
                  <a:pt x="2185025" y="1241074"/>
                </a:cubicBezTo>
                <a:cubicBezTo>
                  <a:pt x="1774707" y="1173130"/>
                  <a:pt x="1320640" y="1140631"/>
                  <a:pt x="874010" y="1241074"/>
                </a:cubicBezTo>
                <a:lnTo>
                  <a:pt x="874010" y="1241074"/>
                </a:lnTo>
                <a:cubicBezTo>
                  <a:pt x="660588" y="1207370"/>
                  <a:pt x="481231" y="1183896"/>
                  <a:pt x="206850" y="1241074"/>
                </a:cubicBezTo>
                <a:cubicBezTo>
                  <a:pt x="83040" y="1243203"/>
                  <a:pt x="3957" y="1145371"/>
                  <a:pt x="0" y="1034224"/>
                </a:cubicBezTo>
                <a:cubicBezTo>
                  <a:pt x="-30619" y="797341"/>
                  <a:pt x="-43651" y="628088"/>
                  <a:pt x="0" y="517114"/>
                </a:cubicBezTo>
                <a:cubicBezTo>
                  <a:pt x="26015" y="483445"/>
                  <a:pt x="-20313" y="352167"/>
                  <a:pt x="0" y="206846"/>
                </a:cubicBezTo>
                <a:lnTo>
                  <a:pt x="0" y="206846"/>
                </a:lnTo>
                <a:lnTo>
                  <a:pt x="0" y="206850"/>
                </a:lnTo>
                <a:close/>
              </a:path>
            </a:pathLst>
          </a:custGeom>
          <a:solidFill>
            <a:srgbClr val="FFBAAB"/>
          </a:solidFill>
          <a:ln w="19050">
            <a:solidFill>
              <a:schemeClr val="tx1"/>
            </a:solidFill>
            <a:extLst>
              <a:ext uri="{C807C97D-BFC1-408E-A445-0C87EB9F89A2}">
                <ask:lineSketchStyleProps xmlns:ask="http://schemas.microsoft.com/office/drawing/2018/sketchyshapes" sd="2842418190">
                  <a:prstGeom prst="wedgeRoundRectCallout">
                    <a:avLst>
                      <a:gd name="adj1" fmla="val -6992"/>
                      <a:gd name="adj2" fmla="val -76934"/>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微软雅黑"/>
              <a:cs typeface="+mn-cs"/>
            </a:endParaRPr>
          </a:p>
        </p:txBody>
      </p:sp>
      <p:sp>
        <p:nvSpPr>
          <p:cNvPr id="21" name="文本框 18">
            <a:extLst>
              <a:ext uri="{FF2B5EF4-FFF2-40B4-BE49-F238E27FC236}">
                <a16:creationId xmlns:a16="http://schemas.microsoft.com/office/drawing/2014/main" id="{781960F4-1851-4C04-A2CC-6EFA7620DAFA}"/>
              </a:ext>
            </a:extLst>
          </p:cNvPr>
          <p:cNvSpPr txBox="1"/>
          <p:nvPr/>
        </p:nvSpPr>
        <p:spPr>
          <a:xfrm rot="153431">
            <a:off x="1275986" y="1240422"/>
            <a:ext cx="5189930" cy="1015663"/>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000" b="0" i="0" u="none" strike="noStrike" kern="1200" cap="none" spc="0" normalizeH="0" baseline="0" noProof="0" dirty="0">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Việc Nguyễn Hiền ham học hỏi có lợi ích gì?</a:t>
            </a:r>
          </a:p>
        </p:txBody>
      </p:sp>
      <p:grpSp>
        <p:nvGrpSpPr>
          <p:cNvPr id="31" name="Group 30">
            <a:extLst>
              <a:ext uri="{FF2B5EF4-FFF2-40B4-BE49-F238E27FC236}">
                <a16:creationId xmlns:a16="http://schemas.microsoft.com/office/drawing/2014/main" id="{7D075B23-FB10-44CD-A661-6454CDBF3FB4}"/>
              </a:ext>
            </a:extLst>
          </p:cNvPr>
          <p:cNvGrpSpPr/>
          <p:nvPr/>
        </p:nvGrpSpPr>
        <p:grpSpPr>
          <a:xfrm>
            <a:off x="4856480" y="2824365"/>
            <a:ext cx="7030719" cy="3386570"/>
            <a:chOff x="5272969" y="2810432"/>
            <a:chExt cx="6199043" cy="3386570"/>
          </a:xfrm>
        </p:grpSpPr>
        <p:pic>
          <p:nvPicPr>
            <p:cNvPr id="32" name="图片 7">
              <a:extLst>
                <a:ext uri="{FF2B5EF4-FFF2-40B4-BE49-F238E27FC236}">
                  <a16:creationId xmlns:a16="http://schemas.microsoft.com/office/drawing/2014/main" id="{CBF5435C-659D-486B-80CF-5CDE47901E69}"/>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72969" y="2810432"/>
              <a:ext cx="6199043" cy="3386570"/>
            </a:xfrm>
            <a:prstGeom prst="rect">
              <a:avLst/>
            </a:prstGeom>
          </p:spPr>
        </p:pic>
        <p:sp>
          <p:nvSpPr>
            <p:cNvPr id="33" name="Rectangle: Rounded Corners 32">
              <a:extLst>
                <a:ext uri="{FF2B5EF4-FFF2-40B4-BE49-F238E27FC236}">
                  <a16:creationId xmlns:a16="http://schemas.microsoft.com/office/drawing/2014/main" id="{E40AC976-D045-484C-8884-F6F2D194EE03}"/>
                </a:ext>
              </a:extLst>
            </p:cNvPr>
            <p:cNvSpPr/>
            <p:nvPr/>
          </p:nvSpPr>
          <p:spPr>
            <a:xfrm>
              <a:off x="5795319" y="3429000"/>
              <a:ext cx="3403832" cy="148164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微软雅黑"/>
                <a:cs typeface="+mn-cs"/>
              </a:endParaRPr>
            </a:p>
          </p:txBody>
        </p:sp>
      </p:grpSp>
      <p:sp>
        <p:nvSpPr>
          <p:cNvPr id="37" name="文本框 18">
            <a:extLst>
              <a:ext uri="{FF2B5EF4-FFF2-40B4-BE49-F238E27FC236}">
                <a16:creationId xmlns:a16="http://schemas.microsoft.com/office/drawing/2014/main" id="{6C9F8C35-EE50-49EB-89DB-DE83F34E1917}"/>
              </a:ext>
            </a:extLst>
          </p:cNvPr>
          <p:cNvSpPr txBox="1"/>
          <p:nvPr/>
        </p:nvSpPr>
        <p:spPr>
          <a:xfrm>
            <a:off x="5069841" y="3442933"/>
            <a:ext cx="6382720" cy="2062103"/>
          </a:xfrm>
          <a:prstGeom prst="rect">
            <a:avLst/>
          </a:prstGeom>
          <a:noFill/>
          <a:ln>
            <a:noFill/>
          </a:ln>
        </p:spPr>
        <p:txBody>
          <a:bodyPr wrap="square" rtlCol="0">
            <a:spAutoFit/>
          </a:bodyPr>
          <a:lstStyle/>
          <a:p>
            <a:pPr marL="571500" lvl="0" indent="-571500" algn="just">
              <a:buFont typeface="Arial" panose="020B0604020202020204" pitchFamily="34" charset="0"/>
              <a:buChar char="•"/>
              <a:defRPr/>
            </a:pPr>
            <a:r>
              <a:rPr lang="vi-VN" altLang="zh-CN" sz="3200" dirty="0">
                <a:solidFill>
                  <a:prstClr val="black"/>
                </a:solidFill>
                <a:latin typeface="Calibri" panose="020F0502020204030204" pitchFamily="34" charset="0"/>
                <a:ea typeface="仓耳今楷05-6763 W05" panose="02020400000000000000" pitchFamily="18" charset="-122"/>
                <a:cs typeface="Calibri" panose="020F0502020204030204" pitchFamily="34" charset="0"/>
              </a:rPr>
              <a:t>Qua câu chuyện trên, em thấy việc ham học hỏi giúp chúng ta mở mang kiến thức và đạt được kết quả cao trong học tập.</a:t>
            </a:r>
            <a:endParaRPr kumimoji="0" lang="vi-VN" altLang="zh-CN" sz="3200" b="0" i="0" u="none" strike="noStrike" kern="1200" cap="none" spc="0" normalizeH="0" baseline="0" noProof="0" dirty="0">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endParaRPr>
          </a:p>
        </p:txBody>
      </p:sp>
      <p:sp>
        <p:nvSpPr>
          <p:cNvPr id="16" name="Freeform: Shape 34">
            <a:extLst>
              <a:ext uri="{FF2B5EF4-FFF2-40B4-BE49-F238E27FC236}">
                <a16:creationId xmlns:a16="http://schemas.microsoft.com/office/drawing/2014/main" id="{26254C73-9FB8-418C-A913-6303002AA388}"/>
              </a:ext>
            </a:extLst>
          </p:cNvPr>
          <p:cNvSpPr/>
          <p:nvPr/>
        </p:nvSpPr>
        <p:spPr>
          <a:xfrm>
            <a:off x="3751219" y="2667219"/>
            <a:ext cx="1279934" cy="884197"/>
          </a:xfrm>
          <a:custGeom>
            <a:avLst/>
            <a:gdLst>
              <a:gd name="connsiteX0" fmla="*/ 5495 w 730885"/>
              <a:gd name="connsiteY0" fmla="*/ 130766 h 536889"/>
              <a:gd name="connsiteX1" fmla="*/ 71904 w 730885"/>
              <a:gd name="connsiteY1" fmla="*/ 222717 h 536889"/>
              <a:gd name="connsiteX2" fmla="*/ 189397 w 730885"/>
              <a:gd name="connsiteY2" fmla="*/ 322331 h 536889"/>
              <a:gd name="connsiteX3" fmla="*/ 350311 w 730885"/>
              <a:gd name="connsiteY3" fmla="*/ 424498 h 536889"/>
              <a:gd name="connsiteX4" fmla="*/ 460141 w 730885"/>
              <a:gd name="connsiteY4" fmla="*/ 455148 h 536889"/>
              <a:gd name="connsiteX5" fmla="*/ 416720 w 730885"/>
              <a:gd name="connsiteY5" fmla="*/ 534328 h 536889"/>
              <a:gd name="connsiteX6" fmla="*/ 603176 w 730885"/>
              <a:gd name="connsiteY6" fmla="*/ 519003 h 536889"/>
              <a:gd name="connsiteX7" fmla="*/ 730885 w 730885"/>
              <a:gd name="connsiteY7" fmla="*/ 508786 h 536889"/>
              <a:gd name="connsiteX8" fmla="*/ 603176 w 730885"/>
              <a:gd name="connsiteY8" fmla="*/ 289126 h 536889"/>
              <a:gd name="connsiteX9" fmla="*/ 521442 w 730885"/>
              <a:gd name="connsiteY9" fmla="*/ 347872 h 536889"/>
              <a:gd name="connsiteX10" fmla="*/ 332431 w 730885"/>
              <a:gd name="connsiteY10" fmla="*/ 179296 h 536889"/>
              <a:gd name="connsiteX11" fmla="*/ 214939 w 730885"/>
              <a:gd name="connsiteY11" fmla="*/ 503 h 536889"/>
              <a:gd name="connsiteX12" fmla="*/ 5495 w 730885"/>
              <a:gd name="connsiteY12" fmla="*/ 130766 h 536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30885" h="536889">
                <a:moveTo>
                  <a:pt x="5495" y="130766"/>
                </a:moveTo>
                <a:cubicBezTo>
                  <a:pt x="-18344" y="167802"/>
                  <a:pt x="41254" y="190789"/>
                  <a:pt x="71904" y="222717"/>
                </a:cubicBezTo>
                <a:cubicBezTo>
                  <a:pt x="102554" y="254645"/>
                  <a:pt x="142996" y="288701"/>
                  <a:pt x="189397" y="322331"/>
                </a:cubicBezTo>
                <a:cubicBezTo>
                  <a:pt x="235798" y="355961"/>
                  <a:pt x="305187" y="402362"/>
                  <a:pt x="350311" y="424498"/>
                </a:cubicBezTo>
                <a:cubicBezTo>
                  <a:pt x="395435" y="446634"/>
                  <a:pt x="449073" y="436843"/>
                  <a:pt x="460141" y="455148"/>
                </a:cubicBezTo>
                <a:cubicBezTo>
                  <a:pt x="471209" y="473453"/>
                  <a:pt x="392881" y="523686"/>
                  <a:pt x="416720" y="534328"/>
                </a:cubicBezTo>
                <a:cubicBezTo>
                  <a:pt x="440559" y="544971"/>
                  <a:pt x="603176" y="519003"/>
                  <a:pt x="603176" y="519003"/>
                </a:cubicBezTo>
                <a:cubicBezTo>
                  <a:pt x="655537" y="514746"/>
                  <a:pt x="730885" y="547099"/>
                  <a:pt x="730885" y="508786"/>
                </a:cubicBezTo>
                <a:cubicBezTo>
                  <a:pt x="730885" y="470473"/>
                  <a:pt x="638083" y="315945"/>
                  <a:pt x="603176" y="289126"/>
                </a:cubicBezTo>
                <a:cubicBezTo>
                  <a:pt x="568269" y="262307"/>
                  <a:pt x="566566" y="366177"/>
                  <a:pt x="521442" y="347872"/>
                </a:cubicBezTo>
                <a:cubicBezTo>
                  <a:pt x="476318" y="329567"/>
                  <a:pt x="383515" y="237191"/>
                  <a:pt x="332431" y="179296"/>
                </a:cubicBezTo>
                <a:cubicBezTo>
                  <a:pt x="281347" y="121401"/>
                  <a:pt x="267726" y="9017"/>
                  <a:pt x="214939" y="503"/>
                </a:cubicBezTo>
                <a:cubicBezTo>
                  <a:pt x="162152" y="-8011"/>
                  <a:pt x="29334" y="93730"/>
                  <a:pt x="5495" y="130766"/>
                </a:cubicBezTo>
                <a:close/>
              </a:path>
            </a:pathLst>
          </a:custGeom>
          <a:solidFill>
            <a:schemeClr val="accent4">
              <a:lumMod val="60000"/>
              <a:lumOff val="40000"/>
            </a:schemeClr>
          </a:solidFill>
          <a:ln w="28575">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panose="020F0502020204030204"/>
              <a:ea typeface="微软雅黑"/>
              <a:cs typeface="+mn-cs"/>
            </a:endParaRPr>
          </a:p>
        </p:txBody>
      </p:sp>
    </p:spTree>
    <p:extLst>
      <p:ext uri="{BB962C8B-B14F-4D97-AF65-F5344CB8AC3E}">
        <p14:creationId xmlns:p14="http://schemas.microsoft.com/office/powerpoint/2010/main" val="614234506"/>
      </p:ext>
    </p:extLst>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wipe(down)">
                                      <p:cBhvr>
                                        <p:cTn id="12" dur="500"/>
                                        <p:tgtEl>
                                          <p:spTgt spid="31"/>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wipe(down)">
                                      <p:cBhvr>
                                        <p:cTn id="15"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1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E2EBF8"/>
        </a:solidFill>
        <a:effectLst/>
      </p:bgPr>
    </p:bg>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0CA97BE0-2EBA-4378-A81A-318B12D79E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5405947"/>
          </a:xfrm>
          <a:prstGeom prst="rect">
            <a:avLst/>
          </a:prstGeom>
        </p:spPr>
      </p:pic>
      <p:pic>
        <p:nvPicPr>
          <p:cNvPr id="39" name="图片 38">
            <a:extLst>
              <a:ext uri="{FF2B5EF4-FFF2-40B4-BE49-F238E27FC236}">
                <a16:creationId xmlns:a16="http://schemas.microsoft.com/office/drawing/2014/main" id="{B9A5DC79-DB6F-4091-A14F-E74833A285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232"/>
            <a:ext cx="12192000" cy="4870138"/>
          </a:xfrm>
          <a:prstGeom prst="rect">
            <a:avLst/>
          </a:prstGeom>
        </p:spPr>
      </p:pic>
      <p:grpSp>
        <p:nvGrpSpPr>
          <p:cNvPr id="25" name="组合 24">
            <a:extLst>
              <a:ext uri="{FF2B5EF4-FFF2-40B4-BE49-F238E27FC236}">
                <a16:creationId xmlns:a16="http://schemas.microsoft.com/office/drawing/2014/main" id="{8DBF9AB4-38FB-41A0-8FF5-FB6F623DCD41}"/>
              </a:ext>
            </a:extLst>
          </p:cNvPr>
          <p:cNvGrpSpPr/>
          <p:nvPr/>
        </p:nvGrpSpPr>
        <p:grpSpPr>
          <a:xfrm>
            <a:off x="0" y="5158297"/>
            <a:ext cx="12192000" cy="1699703"/>
            <a:chOff x="0" y="5158297"/>
            <a:chExt cx="12192000" cy="1699703"/>
          </a:xfrm>
        </p:grpSpPr>
        <p:pic>
          <p:nvPicPr>
            <p:cNvPr id="23" name="图片 22">
              <a:extLst>
                <a:ext uri="{FF2B5EF4-FFF2-40B4-BE49-F238E27FC236}">
                  <a16:creationId xmlns:a16="http://schemas.microsoft.com/office/drawing/2014/main" id="{E6F80AD8-169B-4F77-923E-29B02B48AAB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158297"/>
              <a:ext cx="12192000" cy="495300"/>
            </a:xfrm>
            <a:prstGeom prst="rect">
              <a:avLst/>
            </a:prstGeom>
          </p:spPr>
        </p:pic>
        <p:sp>
          <p:nvSpPr>
            <p:cNvPr id="24" name="矩形 23">
              <a:extLst>
                <a:ext uri="{FF2B5EF4-FFF2-40B4-BE49-F238E27FC236}">
                  <a16:creationId xmlns:a16="http://schemas.microsoft.com/office/drawing/2014/main" id="{E0070879-9D12-49E9-89C8-2F7BC8B6535B}"/>
                </a:ext>
              </a:extLst>
            </p:cNvPr>
            <p:cNvSpPr/>
            <p:nvPr/>
          </p:nvSpPr>
          <p:spPr>
            <a:xfrm>
              <a:off x="0" y="5405947"/>
              <a:ext cx="12192000" cy="1452053"/>
            </a:xfrm>
            <a:prstGeom prst="rect">
              <a:avLst/>
            </a:prstGeom>
            <a:solidFill>
              <a:srgbClr val="7DB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a:cs typeface="+mn-cs"/>
              </a:endParaRPr>
            </a:p>
          </p:txBody>
        </p:sp>
      </p:grpSp>
      <p:pic>
        <p:nvPicPr>
          <p:cNvPr id="29" name="图片 28">
            <a:extLst>
              <a:ext uri="{FF2B5EF4-FFF2-40B4-BE49-F238E27FC236}">
                <a16:creationId xmlns:a16="http://schemas.microsoft.com/office/drawing/2014/main" id="{C59953E6-80E6-45A9-BD19-29B61F8BE53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77550" y="0"/>
            <a:ext cx="1009650" cy="2143125"/>
          </a:xfrm>
          <a:prstGeom prst="rect">
            <a:avLst/>
          </a:prstGeom>
        </p:spPr>
      </p:pic>
      <p:pic>
        <p:nvPicPr>
          <p:cNvPr id="33" name="图片 32">
            <a:extLst>
              <a:ext uri="{FF2B5EF4-FFF2-40B4-BE49-F238E27FC236}">
                <a16:creationId xmlns:a16="http://schemas.microsoft.com/office/drawing/2014/main" id="{9EB0EED1-2FA1-449B-8CB0-41C586B24E8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4800" y="0"/>
            <a:ext cx="1657350" cy="3352800"/>
          </a:xfrm>
          <a:prstGeom prst="rect">
            <a:avLst/>
          </a:prstGeom>
        </p:spPr>
      </p:pic>
      <p:pic>
        <p:nvPicPr>
          <p:cNvPr id="37" name="图片 36">
            <a:extLst>
              <a:ext uri="{FF2B5EF4-FFF2-40B4-BE49-F238E27FC236}">
                <a16:creationId xmlns:a16="http://schemas.microsoft.com/office/drawing/2014/main" id="{CDA6554C-43E1-44B2-BC06-BF15D77B30F5}"/>
              </a:ext>
            </a:extLst>
          </p:cNvPr>
          <p:cNvPicPr>
            <a:picLocks noChangeAspect="1"/>
          </p:cNvPicPr>
          <p:nvPr/>
        </p:nvPicPr>
        <p:blipFill rotWithShape="1">
          <a:blip r:embed="rId8">
            <a:extLst>
              <a:ext uri="{28A0092B-C50C-407E-A947-70E740481C1C}">
                <a14:useLocalDpi xmlns:a14="http://schemas.microsoft.com/office/drawing/2010/main" val="0"/>
              </a:ext>
            </a:extLst>
          </a:blip>
          <a:srcRect t="20506"/>
          <a:stretch/>
        </p:blipFill>
        <p:spPr>
          <a:xfrm>
            <a:off x="2266950" y="-1"/>
            <a:ext cx="1343025" cy="1862647"/>
          </a:xfrm>
          <a:prstGeom prst="rect">
            <a:avLst/>
          </a:prstGeom>
        </p:spPr>
      </p:pic>
      <p:pic>
        <p:nvPicPr>
          <p:cNvPr id="21" name="图片 20">
            <a:extLst>
              <a:ext uri="{FF2B5EF4-FFF2-40B4-BE49-F238E27FC236}">
                <a16:creationId xmlns:a16="http://schemas.microsoft.com/office/drawing/2014/main" id="{C5BA87C0-4E2A-4620-9E9E-C85506364A7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584061" y="1452053"/>
            <a:ext cx="6326824" cy="3953894"/>
          </a:xfrm>
          <a:prstGeom prst="rect">
            <a:avLst/>
          </a:prstGeom>
        </p:spPr>
      </p:pic>
      <p:pic>
        <p:nvPicPr>
          <p:cNvPr id="22" name="图片 21">
            <a:extLst>
              <a:ext uri="{FF2B5EF4-FFF2-40B4-BE49-F238E27FC236}">
                <a16:creationId xmlns:a16="http://schemas.microsoft.com/office/drawing/2014/main" id="{1C578C35-BF3B-4F65-A005-35DAAAF72580}"/>
              </a:ext>
            </a:extLst>
          </p:cNvPr>
          <p:cNvPicPr>
            <a:picLocks noChangeAspect="1"/>
          </p:cNvPicPr>
          <p:nvPr/>
        </p:nvPicPr>
        <p:blipFill>
          <a:blip r:embed="rId10" cstate="hqprint">
            <a:extLst>
              <a:ext uri="{28A0092B-C50C-407E-A947-70E740481C1C}">
                <a14:useLocalDpi xmlns:a14="http://schemas.microsoft.com/office/drawing/2010/main" val="0"/>
              </a:ext>
            </a:extLst>
          </a:blip>
          <a:stretch>
            <a:fillRect/>
          </a:stretch>
        </p:blipFill>
        <p:spPr>
          <a:xfrm>
            <a:off x="372002" y="2956165"/>
            <a:ext cx="5822622" cy="3881748"/>
          </a:xfrm>
          <a:prstGeom prst="rect">
            <a:avLst/>
          </a:prstGeom>
        </p:spPr>
      </p:pic>
      <p:pic>
        <p:nvPicPr>
          <p:cNvPr id="13" name="Picture 12" descr="Text&#10;&#10;Description automatically generated">
            <a:extLst>
              <a:ext uri="{FF2B5EF4-FFF2-40B4-BE49-F238E27FC236}">
                <a16:creationId xmlns:a16="http://schemas.microsoft.com/office/drawing/2014/main" id="{A5937F24-F7BA-47D4-A9ED-F49104F23E02}"/>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236697" y="2206390"/>
            <a:ext cx="7021552" cy="1754002"/>
          </a:xfrm>
          <a:prstGeom prst="rect">
            <a:avLst/>
          </a:prstGeom>
        </p:spPr>
      </p:pic>
    </p:spTree>
    <p:extLst>
      <p:ext uri="{BB962C8B-B14F-4D97-AF65-F5344CB8AC3E}">
        <p14:creationId xmlns:p14="http://schemas.microsoft.com/office/powerpoint/2010/main" val="2359515688"/>
      </p:ext>
    </p:extLst>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p:cTn id="7" dur="500" fill="hold"/>
                                        <p:tgtEl>
                                          <p:spTgt spid="39"/>
                                        </p:tgtEl>
                                        <p:attrNameLst>
                                          <p:attrName>ppt_w</p:attrName>
                                        </p:attrNameLst>
                                      </p:cBhvr>
                                      <p:tavLst>
                                        <p:tav tm="0">
                                          <p:val>
                                            <p:fltVal val="0"/>
                                          </p:val>
                                        </p:tav>
                                        <p:tav tm="100000">
                                          <p:val>
                                            <p:strVal val="#ppt_w"/>
                                          </p:val>
                                        </p:tav>
                                      </p:tavLst>
                                    </p:anim>
                                    <p:anim calcmode="lin" valueType="num">
                                      <p:cBhvr>
                                        <p:cTn id="8" dur="500" fill="hold"/>
                                        <p:tgtEl>
                                          <p:spTgt spid="39"/>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fill="hold" nodeType="afterEffect">
                                  <p:stCondLst>
                                    <p:cond delay="0"/>
                                  </p:stCondLst>
                                  <p:childTnLst>
                                    <p:set>
                                      <p:cBhvr>
                                        <p:cTn id="11" dur="1" fill="hold">
                                          <p:stCondLst>
                                            <p:cond delay="0"/>
                                          </p:stCondLst>
                                        </p:cTn>
                                        <p:tgtEl>
                                          <p:spTgt spid="29"/>
                                        </p:tgtEl>
                                        <p:attrNameLst>
                                          <p:attrName>style.visibility</p:attrName>
                                        </p:attrNameLst>
                                      </p:cBhvr>
                                      <p:to>
                                        <p:strVal val="visible"/>
                                      </p:to>
                                    </p:set>
                                    <p:anim calcmode="lin" valueType="num">
                                      <p:cBhvr additive="base">
                                        <p:cTn id="12" dur="500" fill="hold"/>
                                        <p:tgtEl>
                                          <p:spTgt spid="29"/>
                                        </p:tgtEl>
                                        <p:attrNameLst>
                                          <p:attrName>ppt_x</p:attrName>
                                        </p:attrNameLst>
                                      </p:cBhvr>
                                      <p:tavLst>
                                        <p:tav tm="0">
                                          <p:val>
                                            <p:strVal val="#ppt_x"/>
                                          </p:val>
                                        </p:tav>
                                        <p:tav tm="100000">
                                          <p:val>
                                            <p:strVal val="#ppt_x"/>
                                          </p:val>
                                        </p:tav>
                                      </p:tavLst>
                                    </p:anim>
                                    <p:anim calcmode="lin" valueType="num">
                                      <p:cBhvr additive="base">
                                        <p:cTn id="13" dur="500" fill="hold"/>
                                        <p:tgtEl>
                                          <p:spTgt spid="29"/>
                                        </p:tgtEl>
                                        <p:attrNameLst>
                                          <p:attrName>ppt_y</p:attrName>
                                        </p:attrNameLst>
                                      </p:cBhvr>
                                      <p:tavLst>
                                        <p:tav tm="0">
                                          <p:val>
                                            <p:strVal val="0-#ppt_h/2"/>
                                          </p:val>
                                        </p:tav>
                                        <p:tav tm="100000">
                                          <p:val>
                                            <p:strVal val="#ppt_y"/>
                                          </p:val>
                                        </p:tav>
                                      </p:tavLst>
                                    </p:anim>
                                  </p:childTnLst>
                                </p:cTn>
                              </p:par>
                              <p:par>
                                <p:cTn id="14" presetID="2" presetClass="entr" presetSubtype="1" fill="hold" nodeType="withEffect">
                                  <p:stCondLst>
                                    <p:cond delay="0"/>
                                  </p:stCondLst>
                                  <p:childTnLst>
                                    <p:set>
                                      <p:cBhvr>
                                        <p:cTn id="15" dur="1" fill="hold">
                                          <p:stCondLst>
                                            <p:cond delay="0"/>
                                          </p:stCondLst>
                                        </p:cTn>
                                        <p:tgtEl>
                                          <p:spTgt spid="37"/>
                                        </p:tgtEl>
                                        <p:attrNameLst>
                                          <p:attrName>style.visibility</p:attrName>
                                        </p:attrNameLst>
                                      </p:cBhvr>
                                      <p:to>
                                        <p:strVal val="visible"/>
                                      </p:to>
                                    </p:set>
                                    <p:anim calcmode="lin" valueType="num">
                                      <p:cBhvr additive="base">
                                        <p:cTn id="16" dur="500" fill="hold"/>
                                        <p:tgtEl>
                                          <p:spTgt spid="37"/>
                                        </p:tgtEl>
                                        <p:attrNameLst>
                                          <p:attrName>ppt_x</p:attrName>
                                        </p:attrNameLst>
                                      </p:cBhvr>
                                      <p:tavLst>
                                        <p:tav tm="0">
                                          <p:val>
                                            <p:strVal val="#ppt_x"/>
                                          </p:val>
                                        </p:tav>
                                        <p:tav tm="100000">
                                          <p:val>
                                            <p:strVal val="#ppt_x"/>
                                          </p:val>
                                        </p:tav>
                                      </p:tavLst>
                                    </p:anim>
                                    <p:anim calcmode="lin" valueType="num">
                                      <p:cBhvr additive="base">
                                        <p:cTn id="17" dur="500" fill="hold"/>
                                        <p:tgtEl>
                                          <p:spTgt spid="37"/>
                                        </p:tgtEl>
                                        <p:attrNameLst>
                                          <p:attrName>ppt_y</p:attrName>
                                        </p:attrNameLst>
                                      </p:cBhvr>
                                      <p:tavLst>
                                        <p:tav tm="0">
                                          <p:val>
                                            <p:strVal val="0-#ppt_h/2"/>
                                          </p:val>
                                        </p:tav>
                                        <p:tav tm="100000">
                                          <p:val>
                                            <p:strVal val="#ppt_y"/>
                                          </p:val>
                                        </p:tav>
                                      </p:tavLst>
                                    </p:anim>
                                  </p:childTnLst>
                                </p:cTn>
                              </p:par>
                              <p:par>
                                <p:cTn id="18" presetID="2" presetClass="entr" presetSubtype="1" fill="hold" nodeType="withEffect">
                                  <p:stCondLst>
                                    <p:cond delay="0"/>
                                  </p:stCondLst>
                                  <p:childTnLst>
                                    <p:set>
                                      <p:cBhvr>
                                        <p:cTn id="19" dur="1" fill="hold">
                                          <p:stCondLst>
                                            <p:cond delay="0"/>
                                          </p:stCondLst>
                                        </p:cTn>
                                        <p:tgtEl>
                                          <p:spTgt spid="33"/>
                                        </p:tgtEl>
                                        <p:attrNameLst>
                                          <p:attrName>style.visibility</p:attrName>
                                        </p:attrNameLst>
                                      </p:cBhvr>
                                      <p:to>
                                        <p:strVal val="visible"/>
                                      </p:to>
                                    </p:set>
                                    <p:anim calcmode="lin" valueType="num">
                                      <p:cBhvr additive="base">
                                        <p:cTn id="20" dur="500" fill="hold"/>
                                        <p:tgtEl>
                                          <p:spTgt spid="33"/>
                                        </p:tgtEl>
                                        <p:attrNameLst>
                                          <p:attrName>ppt_x</p:attrName>
                                        </p:attrNameLst>
                                      </p:cBhvr>
                                      <p:tavLst>
                                        <p:tav tm="0">
                                          <p:val>
                                            <p:strVal val="#ppt_x"/>
                                          </p:val>
                                        </p:tav>
                                        <p:tav tm="100000">
                                          <p:val>
                                            <p:strVal val="#ppt_x"/>
                                          </p:val>
                                        </p:tav>
                                      </p:tavLst>
                                    </p:anim>
                                    <p:anim calcmode="lin" valueType="num">
                                      <p:cBhvr additive="base">
                                        <p:cTn id="21" dur="500" fill="hold"/>
                                        <p:tgtEl>
                                          <p:spTgt spid="33"/>
                                        </p:tgtEl>
                                        <p:attrNameLst>
                                          <p:attrName>ppt_y</p:attrName>
                                        </p:attrNameLst>
                                      </p:cBhvr>
                                      <p:tavLst>
                                        <p:tav tm="0">
                                          <p:val>
                                            <p:strVal val="0-#ppt_h/2"/>
                                          </p:val>
                                        </p:tav>
                                        <p:tav tm="100000">
                                          <p:val>
                                            <p:strVal val="#ppt_y"/>
                                          </p:val>
                                        </p:tav>
                                      </p:tavLst>
                                    </p:anim>
                                  </p:childTnLst>
                                </p:cTn>
                              </p:par>
                            </p:childTnLst>
                          </p:cTn>
                        </p:par>
                        <p:par>
                          <p:cTn id="22" fill="hold">
                            <p:stCondLst>
                              <p:cond delay="1000"/>
                            </p:stCondLst>
                            <p:childTnLst>
                              <p:par>
                                <p:cTn id="23" presetID="2" presetClass="entr" presetSubtype="4" fill="hold" nodeType="after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additive="base">
                                        <p:cTn id="25" dur="500" fill="hold"/>
                                        <p:tgtEl>
                                          <p:spTgt spid="22"/>
                                        </p:tgtEl>
                                        <p:attrNameLst>
                                          <p:attrName>ppt_x</p:attrName>
                                        </p:attrNameLst>
                                      </p:cBhvr>
                                      <p:tavLst>
                                        <p:tav tm="0">
                                          <p:val>
                                            <p:strVal val="#ppt_x"/>
                                          </p:val>
                                        </p:tav>
                                        <p:tav tm="100000">
                                          <p:val>
                                            <p:strVal val="#ppt_x"/>
                                          </p:val>
                                        </p:tav>
                                      </p:tavLst>
                                    </p:anim>
                                    <p:anim calcmode="lin" valueType="num">
                                      <p:cBhvr additive="base">
                                        <p:cTn id="26" dur="500" fill="hold"/>
                                        <p:tgtEl>
                                          <p:spTgt spid="22"/>
                                        </p:tgtEl>
                                        <p:attrNameLst>
                                          <p:attrName>ppt_y</p:attrName>
                                        </p:attrNameLst>
                                      </p:cBhvr>
                                      <p:tavLst>
                                        <p:tav tm="0">
                                          <p:val>
                                            <p:strVal val="1+#ppt_h/2"/>
                                          </p:val>
                                        </p:tav>
                                        <p:tav tm="100000">
                                          <p:val>
                                            <p:strVal val="#ppt_y"/>
                                          </p:val>
                                        </p:tav>
                                      </p:tavLst>
                                    </p:anim>
                                  </p:childTnLst>
                                </p:cTn>
                              </p:par>
                            </p:childTnLst>
                          </p:cTn>
                        </p:par>
                        <p:par>
                          <p:cTn id="27" fill="hold">
                            <p:stCondLst>
                              <p:cond delay="1500"/>
                            </p:stCondLst>
                            <p:childTnLst>
                              <p:par>
                                <p:cTn id="28" presetID="2" presetClass="entr" presetSubtype="4" fill="hold" nodeType="afterEffect">
                                  <p:stCondLst>
                                    <p:cond delay="0"/>
                                  </p:stCondLst>
                                  <p:childTnLst>
                                    <p:set>
                                      <p:cBhvr>
                                        <p:cTn id="29" dur="1" fill="hold">
                                          <p:stCondLst>
                                            <p:cond delay="0"/>
                                          </p:stCondLst>
                                        </p:cTn>
                                        <p:tgtEl>
                                          <p:spTgt spid="21"/>
                                        </p:tgtEl>
                                        <p:attrNameLst>
                                          <p:attrName>style.visibility</p:attrName>
                                        </p:attrNameLst>
                                      </p:cBhvr>
                                      <p:to>
                                        <p:strVal val="visible"/>
                                      </p:to>
                                    </p:set>
                                    <p:anim calcmode="lin" valueType="num">
                                      <p:cBhvr additive="base">
                                        <p:cTn id="30" dur="500" fill="hold"/>
                                        <p:tgtEl>
                                          <p:spTgt spid="21"/>
                                        </p:tgtEl>
                                        <p:attrNameLst>
                                          <p:attrName>ppt_x</p:attrName>
                                        </p:attrNameLst>
                                      </p:cBhvr>
                                      <p:tavLst>
                                        <p:tav tm="0">
                                          <p:val>
                                            <p:strVal val="#ppt_x"/>
                                          </p:val>
                                        </p:tav>
                                        <p:tav tm="100000">
                                          <p:val>
                                            <p:strVal val="#ppt_x"/>
                                          </p:val>
                                        </p:tav>
                                      </p:tavLst>
                                    </p:anim>
                                    <p:anim calcmode="lin" valueType="num">
                                      <p:cBhvr additive="base">
                                        <p:cTn id="31" dur="500" fill="hold"/>
                                        <p:tgtEl>
                                          <p:spTgt spid="21"/>
                                        </p:tgtEl>
                                        <p:attrNameLst>
                                          <p:attrName>ppt_y</p:attrName>
                                        </p:attrNameLst>
                                      </p:cBhvr>
                                      <p:tavLst>
                                        <p:tav tm="0">
                                          <p:val>
                                            <p:strVal val="1+#ppt_h/2"/>
                                          </p:val>
                                        </p:tav>
                                        <p:tav tm="100000">
                                          <p:val>
                                            <p:strVal val="#ppt_y"/>
                                          </p:val>
                                        </p:tav>
                                      </p:tavLst>
                                    </p:anim>
                                  </p:childTnLst>
                                </p:cTn>
                              </p:par>
                            </p:childTnLst>
                          </p:cTn>
                        </p:par>
                        <p:par>
                          <p:cTn id="32" fill="hold">
                            <p:stCondLst>
                              <p:cond delay="2000"/>
                            </p:stCondLst>
                            <p:childTnLst>
                              <p:par>
                                <p:cTn id="33" presetID="53" presetClass="entr" presetSubtype="16" fill="hold" nodeType="afterEffect">
                                  <p:stCondLst>
                                    <p:cond delay="0"/>
                                  </p:stCondLst>
                                  <p:childTnLst>
                                    <p:set>
                                      <p:cBhvr>
                                        <p:cTn id="34" dur="1" fill="hold">
                                          <p:stCondLst>
                                            <p:cond delay="0"/>
                                          </p:stCondLst>
                                        </p:cTn>
                                        <p:tgtEl>
                                          <p:spTgt spid="13"/>
                                        </p:tgtEl>
                                        <p:attrNameLst>
                                          <p:attrName>style.visibility</p:attrName>
                                        </p:attrNameLst>
                                      </p:cBhvr>
                                      <p:to>
                                        <p:strVal val="visible"/>
                                      </p:to>
                                    </p:set>
                                    <p:anim calcmode="lin" valueType="num">
                                      <p:cBhvr>
                                        <p:cTn id="35" dur="500" fill="hold"/>
                                        <p:tgtEl>
                                          <p:spTgt spid="13"/>
                                        </p:tgtEl>
                                        <p:attrNameLst>
                                          <p:attrName>ppt_w</p:attrName>
                                        </p:attrNameLst>
                                      </p:cBhvr>
                                      <p:tavLst>
                                        <p:tav tm="0">
                                          <p:val>
                                            <p:fltVal val="0"/>
                                          </p:val>
                                        </p:tav>
                                        <p:tav tm="100000">
                                          <p:val>
                                            <p:strVal val="#ppt_w"/>
                                          </p:val>
                                        </p:tav>
                                      </p:tavLst>
                                    </p:anim>
                                    <p:anim calcmode="lin" valueType="num">
                                      <p:cBhvr>
                                        <p:cTn id="36" dur="500" fill="hold"/>
                                        <p:tgtEl>
                                          <p:spTgt spid="13"/>
                                        </p:tgtEl>
                                        <p:attrNameLst>
                                          <p:attrName>ppt_h</p:attrName>
                                        </p:attrNameLst>
                                      </p:cBhvr>
                                      <p:tavLst>
                                        <p:tav tm="0">
                                          <p:val>
                                            <p:fltVal val="0"/>
                                          </p:val>
                                        </p:tav>
                                        <p:tav tm="100000">
                                          <p:val>
                                            <p:strVal val="#ppt_h"/>
                                          </p:val>
                                        </p:tav>
                                      </p:tavLst>
                                    </p:anim>
                                    <p:animEffect transition="in" filter="fade">
                                      <p:cBhvr>
                                        <p:cTn id="3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2EBF8"/>
        </a:solidFill>
        <a:effectLst/>
      </p:bgPr>
    </p:bg>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0CA97BE0-2EBA-4378-A81A-318B12D79EF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5405947"/>
          </a:xfrm>
          <a:prstGeom prst="rect">
            <a:avLst/>
          </a:prstGeom>
        </p:spPr>
      </p:pic>
      <p:grpSp>
        <p:nvGrpSpPr>
          <p:cNvPr id="25" name="组合 24">
            <a:extLst>
              <a:ext uri="{FF2B5EF4-FFF2-40B4-BE49-F238E27FC236}">
                <a16:creationId xmlns:a16="http://schemas.microsoft.com/office/drawing/2014/main" id="{8DBF9AB4-38FB-41A0-8FF5-FB6F623DCD41}"/>
              </a:ext>
            </a:extLst>
          </p:cNvPr>
          <p:cNvGrpSpPr/>
          <p:nvPr/>
        </p:nvGrpSpPr>
        <p:grpSpPr>
          <a:xfrm>
            <a:off x="0" y="5158297"/>
            <a:ext cx="12192000" cy="1699703"/>
            <a:chOff x="0" y="5158297"/>
            <a:chExt cx="12192000" cy="1699703"/>
          </a:xfrm>
        </p:grpSpPr>
        <p:pic>
          <p:nvPicPr>
            <p:cNvPr id="23" name="图片 22">
              <a:extLst>
                <a:ext uri="{FF2B5EF4-FFF2-40B4-BE49-F238E27FC236}">
                  <a16:creationId xmlns:a16="http://schemas.microsoft.com/office/drawing/2014/main" id="{E6F80AD8-169B-4F77-923E-29B02B48AAB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5158297"/>
              <a:ext cx="12192000" cy="495300"/>
            </a:xfrm>
            <a:prstGeom prst="rect">
              <a:avLst/>
            </a:prstGeom>
          </p:spPr>
        </p:pic>
        <p:sp>
          <p:nvSpPr>
            <p:cNvPr id="24" name="矩形 23">
              <a:extLst>
                <a:ext uri="{FF2B5EF4-FFF2-40B4-BE49-F238E27FC236}">
                  <a16:creationId xmlns:a16="http://schemas.microsoft.com/office/drawing/2014/main" id="{E0070879-9D12-49E9-89C8-2F7BC8B6535B}"/>
                </a:ext>
              </a:extLst>
            </p:cNvPr>
            <p:cNvSpPr/>
            <p:nvPr/>
          </p:nvSpPr>
          <p:spPr>
            <a:xfrm>
              <a:off x="0" y="5405947"/>
              <a:ext cx="12192000" cy="1452053"/>
            </a:xfrm>
            <a:prstGeom prst="rect">
              <a:avLst/>
            </a:prstGeom>
            <a:solidFill>
              <a:srgbClr val="7DB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a:cs typeface="+mn-cs"/>
              </a:endParaRPr>
            </a:p>
          </p:txBody>
        </p:sp>
      </p:grpSp>
      <p:sp>
        <p:nvSpPr>
          <p:cNvPr id="2" name="矩形: 圆角 1">
            <a:extLst>
              <a:ext uri="{FF2B5EF4-FFF2-40B4-BE49-F238E27FC236}">
                <a16:creationId xmlns:a16="http://schemas.microsoft.com/office/drawing/2014/main" id="{FC182FDA-B441-454F-98DC-0A91881A41FA}"/>
              </a:ext>
            </a:extLst>
          </p:cNvPr>
          <p:cNvSpPr/>
          <p:nvPr/>
        </p:nvSpPr>
        <p:spPr>
          <a:xfrm>
            <a:off x="536559" y="555580"/>
            <a:ext cx="11118882" cy="5746841"/>
          </a:xfrm>
          <a:prstGeom prst="roundRect">
            <a:avLst>
              <a:gd name="adj" fmla="val 855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a:cs typeface="+mn-cs"/>
            </a:endParaRPr>
          </a:p>
        </p:txBody>
      </p:sp>
      <p:pic>
        <p:nvPicPr>
          <p:cNvPr id="12" name="图片 11">
            <a:extLst>
              <a:ext uri="{FF2B5EF4-FFF2-40B4-BE49-F238E27FC236}">
                <a16:creationId xmlns:a16="http://schemas.microsoft.com/office/drawing/2014/main" id="{7D4AA5AA-D0BF-4EB1-A936-ED819FA353B0}"/>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12378731" y="1030867"/>
            <a:ext cx="699655" cy="699655"/>
          </a:xfrm>
          <a:prstGeom prst="rect">
            <a:avLst/>
          </a:prstGeom>
        </p:spPr>
      </p:pic>
      <p:pic>
        <p:nvPicPr>
          <p:cNvPr id="7" name="图片 6">
            <a:extLst>
              <a:ext uri="{FF2B5EF4-FFF2-40B4-BE49-F238E27FC236}">
                <a16:creationId xmlns:a16="http://schemas.microsoft.com/office/drawing/2014/main" id="{0FA106DA-13E5-4459-AA60-9F87C66ED930}"/>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432273" y="5341710"/>
            <a:ext cx="2549555" cy="1699703"/>
          </a:xfrm>
          <a:prstGeom prst="rect">
            <a:avLst/>
          </a:prstGeom>
        </p:spPr>
      </p:pic>
      <p:pic>
        <p:nvPicPr>
          <p:cNvPr id="4" name="图片 3">
            <a:extLst>
              <a:ext uri="{FF2B5EF4-FFF2-40B4-BE49-F238E27FC236}">
                <a16:creationId xmlns:a16="http://schemas.microsoft.com/office/drawing/2014/main" id="{41BBCB61-6527-414B-B926-664B6886E197}"/>
              </a:ext>
            </a:extLst>
          </p:cNvPr>
          <p:cNvPicPr>
            <a:picLocks noChangeAspect="1"/>
          </p:cNvPicPr>
          <p:nvPr/>
        </p:nvPicPr>
        <p:blipFill rotWithShape="1">
          <a:blip r:embed="rId9">
            <a:extLst>
              <a:ext uri="{28A0092B-C50C-407E-A947-70E740481C1C}">
                <a14:useLocalDpi xmlns:a14="http://schemas.microsoft.com/office/drawing/2010/main" val="0"/>
              </a:ext>
            </a:extLst>
          </a:blip>
          <a:srcRect r="81823" b="72145"/>
          <a:stretch/>
        </p:blipFill>
        <p:spPr>
          <a:xfrm>
            <a:off x="-246873" y="171970"/>
            <a:ext cx="1566864" cy="1119659"/>
          </a:xfrm>
          <a:prstGeom prst="rect">
            <a:avLst/>
          </a:prstGeom>
        </p:spPr>
      </p:pic>
      <p:sp>
        <p:nvSpPr>
          <p:cNvPr id="13" name="TextBox 12">
            <a:extLst>
              <a:ext uri="{FF2B5EF4-FFF2-40B4-BE49-F238E27FC236}">
                <a16:creationId xmlns:a16="http://schemas.microsoft.com/office/drawing/2014/main" id="{036160A9-D749-45C8-97F3-55CBF5CCB9C7}"/>
              </a:ext>
            </a:extLst>
          </p:cNvPr>
          <p:cNvSpPr txBox="1"/>
          <p:nvPr/>
        </p:nvSpPr>
        <p:spPr>
          <a:xfrm>
            <a:off x="8734194" y="1492687"/>
            <a:ext cx="3457806" cy="2281476"/>
          </a:xfrm>
          <a:prstGeom prst="roundRect">
            <a:avLst/>
          </a:prstGeom>
          <a:solidFill>
            <a:srgbClr val="FFC000">
              <a:alpha val="50000"/>
            </a:srgbClr>
          </a:solidFill>
          <a:ln>
            <a:noFill/>
          </a:ln>
          <a:effectLst/>
        </p:spPr>
        <p:txBody>
          <a:bodyPr wrap="square" rtlCol="0">
            <a:spAutoFit/>
          </a:bodyPr>
          <a:lstStyle/>
          <a:p>
            <a:pPr lvl="0" algn="ctr"/>
            <a:r>
              <a:rPr lang="en-US" sz="3200" kern="0" dirty="0" err="1">
                <a:solidFill>
                  <a:srgbClr val="F15A24"/>
                </a:solidFill>
                <a:latin typeface="Arial" panose="020B0604020202020204" pitchFamily="34" charset="0"/>
              </a:rPr>
              <a:t>Bạn</a:t>
            </a:r>
            <a:r>
              <a:rPr lang="en-US" sz="3200" kern="0" dirty="0">
                <a:solidFill>
                  <a:srgbClr val="F15A24"/>
                </a:solidFill>
                <a:latin typeface="Arial" panose="020B0604020202020204" pitchFamily="34" charset="0"/>
              </a:rPr>
              <a:t> </a:t>
            </a:r>
            <a:r>
              <a:rPr lang="en-US" sz="3200" kern="0" dirty="0" err="1">
                <a:solidFill>
                  <a:srgbClr val="F15A24"/>
                </a:solidFill>
                <a:latin typeface="Arial" panose="020B0604020202020204" pitchFamily="34" charset="0"/>
              </a:rPr>
              <a:t>nhỏ</a:t>
            </a:r>
            <a:r>
              <a:rPr lang="en-US" sz="3200" kern="0" dirty="0">
                <a:solidFill>
                  <a:srgbClr val="F15A24"/>
                </a:solidFill>
                <a:latin typeface="Arial" panose="020B0604020202020204" pitchFamily="34" charset="0"/>
              </a:rPr>
              <a:t> </a:t>
            </a:r>
            <a:r>
              <a:rPr lang="en-US" sz="3200" kern="0" dirty="0" err="1">
                <a:solidFill>
                  <a:srgbClr val="F15A24"/>
                </a:solidFill>
                <a:latin typeface="Arial" panose="020B0604020202020204" pitchFamily="34" charset="0"/>
              </a:rPr>
              <a:t>trong</a:t>
            </a:r>
            <a:r>
              <a:rPr lang="en-US" sz="3200" kern="0" dirty="0">
                <a:solidFill>
                  <a:srgbClr val="F15A24"/>
                </a:solidFill>
                <a:latin typeface="Arial" panose="020B0604020202020204" pitchFamily="34" charset="0"/>
              </a:rPr>
              <a:t> </a:t>
            </a:r>
            <a:r>
              <a:rPr lang="en-US" sz="3200" kern="0" dirty="0" err="1">
                <a:solidFill>
                  <a:srgbClr val="F15A24"/>
                </a:solidFill>
                <a:latin typeface="Arial" panose="020B0604020202020204" pitchFamily="34" charset="0"/>
              </a:rPr>
              <a:t>bài</a:t>
            </a:r>
            <a:r>
              <a:rPr lang="en-US" sz="3200" kern="0" dirty="0">
                <a:solidFill>
                  <a:srgbClr val="F15A24"/>
                </a:solidFill>
                <a:latin typeface="Arial" panose="020B0604020202020204" pitchFamily="34" charset="0"/>
              </a:rPr>
              <a:t> </a:t>
            </a:r>
            <a:r>
              <a:rPr lang="en-US" sz="3200" kern="0" dirty="0" err="1">
                <a:solidFill>
                  <a:srgbClr val="F15A24"/>
                </a:solidFill>
                <a:latin typeface="Arial" panose="020B0604020202020204" pitchFamily="34" charset="0"/>
              </a:rPr>
              <a:t>hát</a:t>
            </a:r>
            <a:r>
              <a:rPr lang="en-US" sz="3200" kern="0" dirty="0">
                <a:solidFill>
                  <a:srgbClr val="F15A24"/>
                </a:solidFill>
                <a:latin typeface="Arial" panose="020B0604020202020204" pitchFamily="34" charset="0"/>
              </a:rPr>
              <a:t> </a:t>
            </a:r>
            <a:r>
              <a:rPr lang="en-US" sz="3200" kern="0" dirty="0" err="1">
                <a:solidFill>
                  <a:srgbClr val="F15A24"/>
                </a:solidFill>
                <a:latin typeface="Arial" panose="020B0604020202020204" pitchFamily="34" charset="0"/>
              </a:rPr>
              <a:t>là</a:t>
            </a:r>
            <a:r>
              <a:rPr lang="en-US" sz="3200" kern="0" dirty="0">
                <a:solidFill>
                  <a:srgbClr val="F15A24"/>
                </a:solidFill>
                <a:latin typeface="Arial" panose="020B0604020202020204" pitchFamily="34" charset="0"/>
              </a:rPr>
              <a:t> </a:t>
            </a:r>
            <a:r>
              <a:rPr lang="en-US" sz="3200" kern="0" dirty="0" err="1">
                <a:solidFill>
                  <a:srgbClr val="F15A24"/>
                </a:solidFill>
                <a:latin typeface="Arial" panose="020B0604020202020204" pitchFamily="34" charset="0"/>
              </a:rPr>
              <a:t>người</a:t>
            </a:r>
            <a:r>
              <a:rPr lang="en-US" sz="3200" kern="0" dirty="0">
                <a:solidFill>
                  <a:srgbClr val="F15A24"/>
                </a:solidFill>
                <a:latin typeface="Arial" panose="020B0604020202020204" pitchFamily="34" charset="0"/>
              </a:rPr>
              <a:t> </a:t>
            </a:r>
            <a:r>
              <a:rPr lang="en-US" sz="3200" kern="0" dirty="0" err="1">
                <a:solidFill>
                  <a:srgbClr val="F15A24"/>
                </a:solidFill>
                <a:latin typeface="Arial" panose="020B0604020202020204" pitchFamily="34" charset="0"/>
              </a:rPr>
              <a:t>như</a:t>
            </a:r>
            <a:r>
              <a:rPr lang="en-US" sz="3200" kern="0" dirty="0">
                <a:solidFill>
                  <a:srgbClr val="F15A24"/>
                </a:solidFill>
                <a:latin typeface="Arial" panose="020B0604020202020204" pitchFamily="34" charset="0"/>
              </a:rPr>
              <a:t> </a:t>
            </a:r>
            <a:r>
              <a:rPr lang="en-US" sz="3200" kern="0" dirty="0" err="1">
                <a:solidFill>
                  <a:srgbClr val="F15A24"/>
                </a:solidFill>
                <a:latin typeface="Arial" panose="020B0604020202020204" pitchFamily="34" charset="0"/>
              </a:rPr>
              <a:t>thế</a:t>
            </a:r>
            <a:r>
              <a:rPr lang="en-US" sz="3200" kern="0" dirty="0">
                <a:solidFill>
                  <a:srgbClr val="F15A24"/>
                </a:solidFill>
                <a:latin typeface="Arial" panose="020B0604020202020204" pitchFamily="34" charset="0"/>
              </a:rPr>
              <a:t> </a:t>
            </a:r>
            <a:r>
              <a:rPr lang="en-US" sz="3200" kern="0" dirty="0" err="1">
                <a:solidFill>
                  <a:srgbClr val="F15A24"/>
                </a:solidFill>
                <a:latin typeface="Arial" panose="020B0604020202020204" pitchFamily="34" charset="0"/>
              </a:rPr>
              <a:t>nào</a:t>
            </a:r>
            <a:r>
              <a:rPr lang="en-US" sz="3200" kern="0" dirty="0">
                <a:solidFill>
                  <a:srgbClr val="F15A24"/>
                </a:solidFill>
                <a:latin typeface="Arial" panose="020B0604020202020204" pitchFamily="34" charset="0"/>
              </a:rPr>
              <a:t>?</a:t>
            </a:r>
          </a:p>
          <a:p>
            <a:pPr lvl="0" algn="ctr"/>
            <a:endParaRPr kumimoji="0" lang="en-US" sz="3200" b="0" i="0" u="none" strike="noStrike" kern="0" cap="none" spc="0" normalizeH="0" baseline="0" noProof="0" dirty="0">
              <a:ln>
                <a:noFill/>
              </a:ln>
              <a:solidFill>
                <a:srgbClr val="F15A24"/>
              </a:solidFill>
              <a:effectLst/>
              <a:uLnTx/>
              <a:uFillTx/>
              <a:latin typeface="Arial" panose="020B0604020202020204" pitchFamily="34" charset="0"/>
              <a:ea typeface="+mn-ea"/>
              <a:cs typeface="+mn-cs"/>
            </a:endParaRPr>
          </a:p>
        </p:txBody>
      </p:sp>
      <p:sp>
        <p:nvSpPr>
          <p:cNvPr id="17" name="Google Shape;2328;p68">
            <a:extLst>
              <a:ext uri="{FF2B5EF4-FFF2-40B4-BE49-F238E27FC236}">
                <a16:creationId xmlns:a16="http://schemas.microsoft.com/office/drawing/2014/main" id="{91478C21-96DC-47D9-86EB-B928F61DD475}"/>
              </a:ext>
            </a:extLst>
          </p:cNvPr>
          <p:cNvSpPr/>
          <p:nvPr/>
        </p:nvSpPr>
        <p:spPr>
          <a:xfrm>
            <a:off x="317617" y="369120"/>
            <a:ext cx="8427134" cy="5777345"/>
          </a:xfrm>
          <a:custGeom>
            <a:avLst/>
            <a:gdLst/>
            <a:ahLst/>
            <a:cxnLst/>
            <a:rect l="l" t="t" r="r" b="b"/>
            <a:pathLst>
              <a:path w="48616" h="37449" extrusionOk="0">
                <a:moveTo>
                  <a:pt x="44487" y="3861"/>
                </a:moveTo>
                <a:lnTo>
                  <a:pt x="44487" y="33732"/>
                </a:lnTo>
                <a:lnTo>
                  <a:pt x="4273" y="33732"/>
                </a:lnTo>
                <a:lnTo>
                  <a:pt x="4273" y="3861"/>
                </a:lnTo>
                <a:close/>
                <a:moveTo>
                  <a:pt x="1961" y="1"/>
                </a:moveTo>
                <a:cubicBezTo>
                  <a:pt x="888" y="1"/>
                  <a:pt x="0" y="868"/>
                  <a:pt x="0" y="1962"/>
                </a:cubicBezTo>
                <a:lnTo>
                  <a:pt x="0" y="35487"/>
                </a:lnTo>
                <a:cubicBezTo>
                  <a:pt x="0" y="36560"/>
                  <a:pt x="888" y="37448"/>
                  <a:pt x="1961" y="37448"/>
                </a:cubicBezTo>
                <a:lnTo>
                  <a:pt x="46655" y="37448"/>
                </a:lnTo>
                <a:cubicBezTo>
                  <a:pt x="47728" y="37448"/>
                  <a:pt x="48616" y="36560"/>
                  <a:pt x="48616" y="35487"/>
                </a:cubicBezTo>
                <a:lnTo>
                  <a:pt x="48616" y="1962"/>
                </a:lnTo>
                <a:cubicBezTo>
                  <a:pt x="48616" y="868"/>
                  <a:pt x="47728" y="1"/>
                  <a:pt x="46655" y="1"/>
                </a:cubicBezTo>
                <a:close/>
              </a:path>
            </a:pathLst>
          </a:custGeom>
          <a:ln/>
        </p:spPr>
        <p:style>
          <a:lnRef idx="2">
            <a:schemeClr val="accent6">
              <a:shade val="50000"/>
            </a:schemeClr>
          </a:lnRef>
          <a:fillRef idx="1">
            <a:schemeClr val="accent6"/>
          </a:fillRef>
          <a:effectRef idx="0">
            <a:schemeClr val="accent6"/>
          </a:effectRef>
          <a:fontRef idx="minor">
            <a:schemeClr val="lt1"/>
          </a:fontRef>
        </p:style>
        <p:txBody>
          <a:bodyPr spcFirstLastPara="1" wrap="square" lIns="121900" tIns="121900" rIns="121900" bIns="121900" anchor="ctr" anchorCtr="0">
            <a:noAutofit/>
          </a:bodyPr>
          <a:lstStyle/>
          <a:p>
            <a:pPr>
              <a:buClr>
                <a:srgbClr val="000000"/>
              </a:buClr>
              <a:buFont typeface="Arial"/>
              <a:buNone/>
            </a:pPr>
            <a:endParaRPr sz="1867" kern="0">
              <a:solidFill>
                <a:srgbClr val="000000"/>
              </a:solidFill>
              <a:cs typeface="Arial"/>
              <a:sym typeface="Arial"/>
            </a:endParaRPr>
          </a:p>
        </p:txBody>
      </p:sp>
      <p:pic>
        <p:nvPicPr>
          <p:cNvPr id="3" name="Mẹ ơi  tại sao">
            <a:hlinkClick r:id="" action="ppaction://media"/>
            <a:extLst>
              <a:ext uri="{FF2B5EF4-FFF2-40B4-BE49-F238E27FC236}">
                <a16:creationId xmlns:a16="http://schemas.microsoft.com/office/drawing/2014/main" id="{80528F06-A894-4F50-8594-B9E7AB4DCA1E}"/>
              </a:ext>
            </a:extLst>
          </p:cNvPr>
          <p:cNvPicPr>
            <a:picLocks noChangeAspect="1"/>
          </p:cNvPicPr>
          <p:nvPr>
            <a:videoFile r:link="rId2"/>
            <p:extLst>
              <p:ext uri="{DAA4B4D4-6D71-4841-9C94-3DE7FCFB9230}">
                <p14:media xmlns:p14="http://schemas.microsoft.com/office/powerpoint/2010/main" r:embed="rId1"/>
              </p:ext>
            </p:extLst>
          </p:nvPr>
        </p:nvPicPr>
        <p:blipFill>
          <a:blip r:embed="rId10"/>
          <a:stretch>
            <a:fillRect/>
          </a:stretch>
        </p:blipFill>
        <p:spPr>
          <a:xfrm>
            <a:off x="512829" y="812800"/>
            <a:ext cx="7936475" cy="4840797"/>
          </a:xfrm>
          <a:prstGeom prst="rect">
            <a:avLst/>
          </a:prstGeom>
          <a:ln>
            <a:noFill/>
          </a:ln>
          <a:effectLst>
            <a:softEdge rad="112500"/>
          </a:effectLst>
        </p:spPr>
      </p:pic>
    </p:spTree>
    <p:extLst>
      <p:ext uri="{BB962C8B-B14F-4D97-AF65-F5344CB8AC3E}">
        <p14:creationId xmlns:p14="http://schemas.microsoft.com/office/powerpoint/2010/main" val="2871576437"/>
      </p:ext>
    </p:extLst>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5" presetClass="emph" presetSubtype="0" grpId="0" nodeType="clickEffect">
                                  <p:stCondLst>
                                    <p:cond delay="0"/>
                                  </p:stCondLst>
                                  <p:iterate type="lt">
                                    <p:tmAbs val="25"/>
                                  </p:iterate>
                                  <p:childTnLst>
                                    <p:set>
                                      <p:cBhvr override="childStyle">
                                        <p:cTn id="12" dur="indefinite"/>
                                        <p:tgtEl>
                                          <p:spTgt spid="13"/>
                                        </p:tgtEl>
                                        <p:attrNameLst>
                                          <p:attrName>style.fontWeight</p:attrName>
                                        </p:attrNameLst>
                                      </p:cBhvr>
                                      <p:to>
                                        <p:strVal val="bold"/>
                                      </p:to>
                                    </p:set>
                                  </p:childTnLst>
                                </p:cTn>
                              </p:par>
                            </p:childTnLst>
                          </p:cTn>
                        </p:par>
                        <p:par>
                          <p:cTn id="13" fill="hold">
                            <p:stCondLst>
                              <p:cond delay="675"/>
                            </p:stCondLst>
                            <p:childTnLst>
                              <p:par>
                                <p:cTn id="14" presetID="1" presetClass="mediacall" presetSubtype="0" fill="hold" nodeType="afterEffect">
                                  <p:stCondLst>
                                    <p:cond delay="0"/>
                                  </p:stCondLst>
                                  <p:childTnLst>
                                    <p:cmd type="call" cmd="playFrom(0.0)">
                                      <p:cBhvr>
                                        <p:cTn id="15" dur="25660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6" fill="hold" display="0">
                  <p:stCondLst>
                    <p:cond delay="indefinite"/>
                  </p:stCondLst>
                </p:cTn>
                <p:tgtEl>
                  <p:spTgt spid="3"/>
                </p:tgtEl>
              </p:cMediaNode>
            </p:video>
            <p:seq concurrent="1" nextAc="seek">
              <p:cTn id="17" restart="whenNotActive" fill="hold" evtFilter="cancelBubble" nodeType="interactiveSeq">
                <p:stCondLst>
                  <p:cond evt="onClick" delay="0">
                    <p:tgtEl>
                      <p:spTgt spid="3"/>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3"/>
                                        </p:tgtEl>
                                      </p:cBhvr>
                                    </p:cmd>
                                  </p:childTnLst>
                                </p:cTn>
                              </p:par>
                            </p:childTnLst>
                          </p:cTn>
                        </p:par>
                      </p:childTnLst>
                    </p:cTn>
                  </p:par>
                </p:childTnLst>
              </p:cTn>
              <p:nextCondLst>
                <p:cond evt="onClick" delay="0">
                  <p:tgtEl>
                    <p:spTgt spid="3"/>
                  </p:tgtEl>
                </p:cond>
              </p:nextCondLst>
            </p:seq>
          </p:childTnLst>
        </p:cTn>
      </p:par>
    </p:tnLst>
    <p:bldLst>
      <p:bldP spid="1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2EBF8"/>
        </a:solidFill>
        <a:effectLst/>
      </p:bgPr>
    </p:bg>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0CA97BE0-2EBA-4378-A81A-318B12D79E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5405947"/>
          </a:xfrm>
          <a:prstGeom prst="rect">
            <a:avLst/>
          </a:prstGeom>
        </p:spPr>
      </p:pic>
      <p:pic>
        <p:nvPicPr>
          <p:cNvPr id="39" name="图片 38">
            <a:extLst>
              <a:ext uri="{FF2B5EF4-FFF2-40B4-BE49-F238E27FC236}">
                <a16:creationId xmlns:a16="http://schemas.microsoft.com/office/drawing/2014/main" id="{B9A5DC79-DB6F-4091-A14F-E74833A285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232"/>
            <a:ext cx="12192000" cy="4870138"/>
          </a:xfrm>
          <a:prstGeom prst="rect">
            <a:avLst/>
          </a:prstGeom>
        </p:spPr>
      </p:pic>
      <p:grpSp>
        <p:nvGrpSpPr>
          <p:cNvPr id="25" name="组合 24">
            <a:extLst>
              <a:ext uri="{FF2B5EF4-FFF2-40B4-BE49-F238E27FC236}">
                <a16:creationId xmlns:a16="http://schemas.microsoft.com/office/drawing/2014/main" id="{8DBF9AB4-38FB-41A0-8FF5-FB6F623DCD41}"/>
              </a:ext>
            </a:extLst>
          </p:cNvPr>
          <p:cNvGrpSpPr/>
          <p:nvPr/>
        </p:nvGrpSpPr>
        <p:grpSpPr>
          <a:xfrm>
            <a:off x="0" y="5158297"/>
            <a:ext cx="12192000" cy="1699703"/>
            <a:chOff x="0" y="5158297"/>
            <a:chExt cx="12192000" cy="1699703"/>
          </a:xfrm>
        </p:grpSpPr>
        <p:pic>
          <p:nvPicPr>
            <p:cNvPr id="23" name="图片 22">
              <a:extLst>
                <a:ext uri="{FF2B5EF4-FFF2-40B4-BE49-F238E27FC236}">
                  <a16:creationId xmlns:a16="http://schemas.microsoft.com/office/drawing/2014/main" id="{E6F80AD8-169B-4F77-923E-29B02B48AAB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5158297"/>
              <a:ext cx="12192000" cy="495300"/>
            </a:xfrm>
            <a:prstGeom prst="rect">
              <a:avLst/>
            </a:prstGeom>
          </p:spPr>
        </p:pic>
        <p:sp>
          <p:nvSpPr>
            <p:cNvPr id="24" name="矩形 23">
              <a:extLst>
                <a:ext uri="{FF2B5EF4-FFF2-40B4-BE49-F238E27FC236}">
                  <a16:creationId xmlns:a16="http://schemas.microsoft.com/office/drawing/2014/main" id="{E0070879-9D12-49E9-89C8-2F7BC8B6535B}"/>
                </a:ext>
              </a:extLst>
            </p:cNvPr>
            <p:cNvSpPr/>
            <p:nvPr/>
          </p:nvSpPr>
          <p:spPr>
            <a:xfrm>
              <a:off x="0" y="5405947"/>
              <a:ext cx="12192000" cy="1452053"/>
            </a:xfrm>
            <a:prstGeom prst="rect">
              <a:avLst/>
            </a:prstGeom>
            <a:solidFill>
              <a:srgbClr val="7DB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a:cs typeface="+mn-cs"/>
              </a:endParaRPr>
            </a:p>
          </p:txBody>
        </p:sp>
      </p:grpSp>
      <p:pic>
        <p:nvPicPr>
          <p:cNvPr id="29" name="图片 28">
            <a:extLst>
              <a:ext uri="{FF2B5EF4-FFF2-40B4-BE49-F238E27FC236}">
                <a16:creationId xmlns:a16="http://schemas.microsoft.com/office/drawing/2014/main" id="{C59953E6-80E6-45A9-BD19-29B61F8BE53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877550" y="0"/>
            <a:ext cx="1009650" cy="2143125"/>
          </a:xfrm>
          <a:prstGeom prst="rect">
            <a:avLst/>
          </a:prstGeom>
        </p:spPr>
      </p:pic>
      <p:pic>
        <p:nvPicPr>
          <p:cNvPr id="33" name="图片 32">
            <a:extLst>
              <a:ext uri="{FF2B5EF4-FFF2-40B4-BE49-F238E27FC236}">
                <a16:creationId xmlns:a16="http://schemas.microsoft.com/office/drawing/2014/main" id="{9EB0EED1-2FA1-449B-8CB0-41C586B24E8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4800" y="0"/>
            <a:ext cx="1657350" cy="3352800"/>
          </a:xfrm>
          <a:prstGeom prst="rect">
            <a:avLst/>
          </a:prstGeom>
        </p:spPr>
      </p:pic>
      <p:pic>
        <p:nvPicPr>
          <p:cNvPr id="37" name="图片 36">
            <a:extLst>
              <a:ext uri="{FF2B5EF4-FFF2-40B4-BE49-F238E27FC236}">
                <a16:creationId xmlns:a16="http://schemas.microsoft.com/office/drawing/2014/main" id="{CDA6554C-43E1-44B2-BC06-BF15D77B30F5}"/>
              </a:ext>
            </a:extLst>
          </p:cNvPr>
          <p:cNvPicPr>
            <a:picLocks noChangeAspect="1"/>
          </p:cNvPicPr>
          <p:nvPr/>
        </p:nvPicPr>
        <p:blipFill rotWithShape="1">
          <a:blip r:embed="rId8">
            <a:extLst>
              <a:ext uri="{28A0092B-C50C-407E-A947-70E740481C1C}">
                <a14:useLocalDpi xmlns:a14="http://schemas.microsoft.com/office/drawing/2010/main" val="0"/>
              </a:ext>
            </a:extLst>
          </a:blip>
          <a:srcRect t="20506"/>
          <a:stretch/>
        </p:blipFill>
        <p:spPr>
          <a:xfrm>
            <a:off x="2266950" y="-1"/>
            <a:ext cx="1343025" cy="1862647"/>
          </a:xfrm>
          <a:prstGeom prst="rect">
            <a:avLst/>
          </a:prstGeom>
        </p:spPr>
      </p:pic>
      <p:pic>
        <p:nvPicPr>
          <p:cNvPr id="21" name="图片 20">
            <a:extLst>
              <a:ext uri="{FF2B5EF4-FFF2-40B4-BE49-F238E27FC236}">
                <a16:creationId xmlns:a16="http://schemas.microsoft.com/office/drawing/2014/main" id="{C5BA87C0-4E2A-4620-9E9E-C85506364A7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584061" y="1452053"/>
            <a:ext cx="6326824" cy="3217333"/>
          </a:xfrm>
          <a:prstGeom prst="rect">
            <a:avLst/>
          </a:prstGeom>
        </p:spPr>
      </p:pic>
      <p:pic>
        <p:nvPicPr>
          <p:cNvPr id="4" name="Picture 3">
            <a:extLst>
              <a:ext uri="{FF2B5EF4-FFF2-40B4-BE49-F238E27FC236}">
                <a16:creationId xmlns:a16="http://schemas.microsoft.com/office/drawing/2014/main" id="{97084AA5-4E59-434C-AF11-3E4F7C131B6B}"/>
              </a:ext>
            </a:extLst>
          </p:cNvPr>
          <p:cNvPicPr>
            <a:picLocks noChangeAspect="1"/>
          </p:cNvPicPr>
          <p:nvPr/>
        </p:nvPicPr>
        <p:blipFill>
          <a:blip r:embed="rId10"/>
          <a:stretch>
            <a:fillRect/>
          </a:stretch>
        </p:blipFill>
        <p:spPr>
          <a:xfrm>
            <a:off x="5405346" y="2339971"/>
            <a:ext cx="5224725" cy="1774090"/>
          </a:xfrm>
          <a:prstGeom prst="rect">
            <a:avLst/>
          </a:prstGeom>
        </p:spPr>
      </p:pic>
      <p:pic>
        <p:nvPicPr>
          <p:cNvPr id="15" name="图片 29">
            <a:extLst>
              <a:ext uri="{FF2B5EF4-FFF2-40B4-BE49-F238E27FC236}">
                <a16:creationId xmlns:a16="http://schemas.microsoft.com/office/drawing/2014/main" id="{261A3D0B-54E8-4AEE-810F-39281DF0F5F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496800" y="2339971"/>
            <a:ext cx="3908546" cy="3908546"/>
          </a:xfrm>
          <a:prstGeom prst="rect">
            <a:avLst/>
          </a:prstGeom>
        </p:spPr>
      </p:pic>
    </p:spTree>
    <p:extLst>
      <p:ext uri="{BB962C8B-B14F-4D97-AF65-F5344CB8AC3E}">
        <p14:creationId xmlns:p14="http://schemas.microsoft.com/office/powerpoint/2010/main" val="824396358"/>
      </p:ext>
    </p:extLst>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p:cTn id="7" dur="500" fill="hold"/>
                                        <p:tgtEl>
                                          <p:spTgt spid="39"/>
                                        </p:tgtEl>
                                        <p:attrNameLst>
                                          <p:attrName>ppt_w</p:attrName>
                                        </p:attrNameLst>
                                      </p:cBhvr>
                                      <p:tavLst>
                                        <p:tav tm="0">
                                          <p:val>
                                            <p:fltVal val="0"/>
                                          </p:val>
                                        </p:tav>
                                        <p:tav tm="100000">
                                          <p:val>
                                            <p:strVal val="#ppt_w"/>
                                          </p:val>
                                        </p:tav>
                                      </p:tavLst>
                                    </p:anim>
                                    <p:anim calcmode="lin" valueType="num">
                                      <p:cBhvr>
                                        <p:cTn id="8" dur="500" fill="hold"/>
                                        <p:tgtEl>
                                          <p:spTgt spid="39"/>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 presetClass="entr" presetSubtype="1" fill="hold" nodeType="afterEffect">
                                  <p:stCondLst>
                                    <p:cond delay="0"/>
                                  </p:stCondLst>
                                  <p:childTnLst>
                                    <p:set>
                                      <p:cBhvr>
                                        <p:cTn id="11" dur="1" fill="hold">
                                          <p:stCondLst>
                                            <p:cond delay="0"/>
                                          </p:stCondLst>
                                        </p:cTn>
                                        <p:tgtEl>
                                          <p:spTgt spid="29"/>
                                        </p:tgtEl>
                                        <p:attrNameLst>
                                          <p:attrName>style.visibility</p:attrName>
                                        </p:attrNameLst>
                                      </p:cBhvr>
                                      <p:to>
                                        <p:strVal val="visible"/>
                                      </p:to>
                                    </p:set>
                                    <p:anim calcmode="lin" valueType="num">
                                      <p:cBhvr additive="base">
                                        <p:cTn id="12" dur="500" fill="hold"/>
                                        <p:tgtEl>
                                          <p:spTgt spid="29"/>
                                        </p:tgtEl>
                                        <p:attrNameLst>
                                          <p:attrName>ppt_x</p:attrName>
                                        </p:attrNameLst>
                                      </p:cBhvr>
                                      <p:tavLst>
                                        <p:tav tm="0">
                                          <p:val>
                                            <p:strVal val="#ppt_x"/>
                                          </p:val>
                                        </p:tav>
                                        <p:tav tm="100000">
                                          <p:val>
                                            <p:strVal val="#ppt_x"/>
                                          </p:val>
                                        </p:tav>
                                      </p:tavLst>
                                    </p:anim>
                                    <p:anim calcmode="lin" valueType="num">
                                      <p:cBhvr additive="base">
                                        <p:cTn id="13" dur="500" fill="hold"/>
                                        <p:tgtEl>
                                          <p:spTgt spid="29"/>
                                        </p:tgtEl>
                                        <p:attrNameLst>
                                          <p:attrName>ppt_y</p:attrName>
                                        </p:attrNameLst>
                                      </p:cBhvr>
                                      <p:tavLst>
                                        <p:tav tm="0">
                                          <p:val>
                                            <p:strVal val="0-#ppt_h/2"/>
                                          </p:val>
                                        </p:tav>
                                        <p:tav tm="100000">
                                          <p:val>
                                            <p:strVal val="#ppt_y"/>
                                          </p:val>
                                        </p:tav>
                                      </p:tavLst>
                                    </p:anim>
                                  </p:childTnLst>
                                </p:cTn>
                              </p:par>
                              <p:par>
                                <p:cTn id="14" presetID="2" presetClass="entr" presetSubtype="1" fill="hold" nodeType="withEffect">
                                  <p:stCondLst>
                                    <p:cond delay="0"/>
                                  </p:stCondLst>
                                  <p:childTnLst>
                                    <p:set>
                                      <p:cBhvr>
                                        <p:cTn id="15" dur="1" fill="hold">
                                          <p:stCondLst>
                                            <p:cond delay="0"/>
                                          </p:stCondLst>
                                        </p:cTn>
                                        <p:tgtEl>
                                          <p:spTgt spid="37"/>
                                        </p:tgtEl>
                                        <p:attrNameLst>
                                          <p:attrName>style.visibility</p:attrName>
                                        </p:attrNameLst>
                                      </p:cBhvr>
                                      <p:to>
                                        <p:strVal val="visible"/>
                                      </p:to>
                                    </p:set>
                                    <p:anim calcmode="lin" valueType="num">
                                      <p:cBhvr additive="base">
                                        <p:cTn id="16" dur="500" fill="hold"/>
                                        <p:tgtEl>
                                          <p:spTgt spid="37"/>
                                        </p:tgtEl>
                                        <p:attrNameLst>
                                          <p:attrName>ppt_x</p:attrName>
                                        </p:attrNameLst>
                                      </p:cBhvr>
                                      <p:tavLst>
                                        <p:tav tm="0">
                                          <p:val>
                                            <p:strVal val="#ppt_x"/>
                                          </p:val>
                                        </p:tav>
                                        <p:tav tm="100000">
                                          <p:val>
                                            <p:strVal val="#ppt_x"/>
                                          </p:val>
                                        </p:tav>
                                      </p:tavLst>
                                    </p:anim>
                                    <p:anim calcmode="lin" valueType="num">
                                      <p:cBhvr additive="base">
                                        <p:cTn id="17" dur="500" fill="hold"/>
                                        <p:tgtEl>
                                          <p:spTgt spid="37"/>
                                        </p:tgtEl>
                                        <p:attrNameLst>
                                          <p:attrName>ppt_y</p:attrName>
                                        </p:attrNameLst>
                                      </p:cBhvr>
                                      <p:tavLst>
                                        <p:tav tm="0">
                                          <p:val>
                                            <p:strVal val="0-#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15"/>
                                        </p:tgtEl>
                                        <p:attrNameLst>
                                          <p:attrName>style.visibility</p:attrName>
                                        </p:attrNameLst>
                                      </p:cBhvr>
                                      <p:to>
                                        <p:strVal val="visible"/>
                                      </p:to>
                                    </p:set>
                                    <p:anim calcmode="lin" valueType="num">
                                      <p:cBhvr additive="base">
                                        <p:cTn id="20" dur="500" fill="hold"/>
                                        <p:tgtEl>
                                          <p:spTgt spid="15"/>
                                        </p:tgtEl>
                                        <p:attrNameLst>
                                          <p:attrName>ppt_x</p:attrName>
                                        </p:attrNameLst>
                                      </p:cBhvr>
                                      <p:tavLst>
                                        <p:tav tm="0">
                                          <p:val>
                                            <p:strVal val="#ppt_x"/>
                                          </p:val>
                                        </p:tav>
                                        <p:tav tm="100000">
                                          <p:val>
                                            <p:strVal val="#ppt_x"/>
                                          </p:val>
                                        </p:tav>
                                      </p:tavLst>
                                    </p:anim>
                                    <p:anim calcmode="lin" valueType="num">
                                      <p:cBhvr additive="base">
                                        <p:cTn id="21" dur="500" fill="hold"/>
                                        <p:tgtEl>
                                          <p:spTgt spid="15"/>
                                        </p:tgtEl>
                                        <p:attrNameLst>
                                          <p:attrName>ppt_y</p:attrName>
                                        </p:attrNameLst>
                                      </p:cBhvr>
                                      <p:tavLst>
                                        <p:tav tm="0">
                                          <p:val>
                                            <p:strVal val="1+#ppt_h/2"/>
                                          </p:val>
                                        </p:tav>
                                        <p:tav tm="100000">
                                          <p:val>
                                            <p:strVal val="#ppt_y"/>
                                          </p:val>
                                        </p:tav>
                                      </p:tavLst>
                                    </p:anim>
                                  </p:childTnLst>
                                </p:cTn>
                              </p:par>
                              <p:par>
                                <p:cTn id="22" presetID="2" presetClass="entr" presetSubtype="1" fill="hold" nodeType="withEffect">
                                  <p:stCondLst>
                                    <p:cond delay="0"/>
                                  </p:stCondLst>
                                  <p:childTnLst>
                                    <p:set>
                                      <p:cBhvr>
                                        <p:cTn id="23" dur="1" fill="hold">
                                          <p:stCondLst>
                                            <p:cond delay="0"/>
                                          </p:stCondLst>
                                        </p:cTn>
                                        <p:tgtEl>
                                          <p:spTgt spid="33"/>
                                        </p:tgtEl>
                                        <p:attrNameLst>
                                          <p:attrName>style.visibility</p:attrName>
                                        </p:attrNameLst>
                                      </p:cBhvr>
                                      <p:to>
                                        <p:strVal val="visible"/>
                                      </p:to>
                                    </p:set>
                                    <p:anim calcmode="lin" valueType="num">
                                      <p:cBhvr additive="base">
                                        <p:cTn id="24" dur="500" fill="hold"/>
                                        <p:tgtEl>
                                          <p:spTgt spid="33"/>
                                        </p:tgtEl>
                                        <p:attrNameLst>
                                          <p:attrName>ppt_x</p:attrName>
                                        </p:attrNameLst>
                                      </p:cBhvr>
                                      <p:tavLst>
                                        <p:tav tm="0">
                                          <p:val>
                                            <p:strVal val="#ppt_x"/>
                                          </p:val>
                                        </p:tav>
                                        <p:tav tm="100000">
                                          <p:val>
                                            <p:strVal val="#ppt_x"/>
                                          </p:val>
                                        </p:tav>
                                      </p:tavLst>
                                    </p:anim>
                                    <p:anim calcmode="lin" valueType="num">
                                      <p:cBhvr additive="base">
                                        <p:cTn id="25" dur="500" fill="hold"/>
                                        <p:tgtEl>
                                          <p:spTgt spid="33"/>
                                        </p:tgtEl>
                                        <p:attrNameLst>
                                          <p:attrName>ppt_y</p:attrName>
                                        </p:attrNameLst>
                                      </p:cBhvr>
                                      <p:tavLst>
                                        <p:tav tm="0">
                                          <p:val>
                                            <p:strVal val="0-#ppt_h/2"/>
                                          </p:val>
                                        </p:tav>
                                        <p:tav tm="100000">
                                          <p:val>
                                            <p:strVal val="#ppt_y"/>
                                          </p:val>
                                        </p:tav>
                                      </p:tavLst>
                                    </p:anim>
                                  </p:childTnLst>
                                </p:cTn>
                              </p:par>
                            </p:childTnLst>
                          </p:cTn>
                        </p:par>
                        <p:par>
                          <p:cTn id="26" fill="hold">
                            <p:stCondLst>
                              <p:cond delay="1000"/>
                            </p:stCondLst>
                            <p:childTnLst>
                              <p:par>
                                <p:cTn id="27" presetID="2" presetClass="entr" presetSubtype="4" fill="hold" nodeType="after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additive="base">
                                        <p:cTn id="29" dur="500" fill="hold"/>
                                        <p:tgtEl>
                                          <p:spTgt spid="21"/>
                                        </p:tgtEl>
                                        <p:attrNameLst>
                                          <p:attrName>ppt_x</p:attrName>
                                        </p:attrNameLst>
                                      </p:cBhvr>
                                      <p:tavLst>
                                        <p:tav tm="0">
                                          <p:val>
                                            <p:strVal val="#ppt_x"/>
                                          </p:val>
                                        </p:tav>
                                        <p:tav tm="100000">
                                          <p:val>
                                            <p:strVal val="#ppt_x"/>
                                          </p:val>
                                        </p:tav>
                                      </p:tavLst>
                                    </p:anim>
                                    <p:anim calcmode="lin" valueType="num">
                                      <p:cBhvr additive="base">
                                        <p:cTn id="3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50" presetClass="entr" presetSubtype="0" decel="100000"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anim calcmode="lin" valueType="num">
                                      <p:cBhvr>
                                        <p:cTn id="35" dur="1000" fill="hold"/>
                                        <p:tgtEl>
                                          <p:spTgt spid="4"/>
                                        </p:tgtEl>
                                        <p:attrNameLst>
                                          <p:attrName>ppt_w</p:attrName>
                                        </p:attrNameLst>
                                      </p:cBhvr>
                                      <p:tavLst>
                                        <p:tav tm="0">
                                          <p:val>
                                            <p:strVal val="#ppt_w+.3"/>
                                          </p:val>
                                        </p:tav>
                                        <p:tav tm="100000">
                                          <p:val>
                                            <p:strVal val="#ppt_w"/>
                                          </p:val>
                                        </p:tav>
                                      </p:tavLst>
                                    </p:anim>
                                    <p:anim calcmode="lin" valueType="num">
                                      <p:cBhvr>
                                        <p:cTn id="36" dur="1000" fill="hold"/>
                                        <p:tgtEl>
                                          <p:spTgt spid="4"/>
                                        </p:tgtEl>
                                        <p:attrNameLst>
                                          <p:attrName>ppt_h</p:attrName>
                                        </p:attrNameLst>
                                      </p:cBhvr>
                                      <p:tavLst>
                                        <p:tav tm="0">
                                          <p:val>
                                            <p:strVal val="#ppt_h"/>
                                          </p:val>
                                        </p:tav>
                                        <p:tav tm="100000">
                                          <p:val>
                                            <p:strVal val="#ppt_h"/>
                                          </p:val>
                                        </p:tav>
                                      </p:tavLst>
                                    </p:anim>
                                    <p:animEffect transition="in" filter="fade">
                                      <p:cBhvr>
                                        <p:cTn id="3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0CA97BE0-2EBA-4378-A81A-318B12D79E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5405947"/>
          </a:xfrm>
          <a:prstGeom prst="rect">
            <a:avLst/>
          </a:prstGeom>
        </p:spPr>
      </p:pic>
      <p:grpSp>
        <p:nvGrpSpPr>
          <p:cNvPr id="25" name="组合 24">
            <a:extLst>
              <a:ext uri="{FF2B5EF4-FFF2-40B4-BE49-F238E27FC236}">
                <a16:creationId xmlns:a16="http://schemas.microsoft.com/office/drawing/2014/main" id="{8DBF9AB4-38FB-41A0-8FF5-FB6F623DCD41}"/>
              </a:ext>
            </a:extLst>
          </p:cNvPr>
          <p:cNvGrpSpPr/>
          <p:nvPr/>
        </p:nvGrpSpPr>
        <p:grpSpPr>
          <a:xfrm>
            <a:off x="0" y="5158297"/>
            <a:ext cx="12192000" cy="1699703"/>
            <a:chOff x="0" y="5158297"/>
            <a:chExt cx="12192000" cy="1699703"/>
          </a:xfrm>
        </p:grpSpPr>
        <p:pic>
          <p:nvPicPr>
            <p:cNvPr id="23" name="图片 22">
              <a:extLst>
                <a:ext uri="{FF2B5EF4-FFF2-40B4-BE49-F238E27FC236}">
                  <a16:creationId xmlns:a16="http://schemas.microsoft.com/office/drawing/2014/main" id="{E6F80AD8-169B-4F77-923E-29B02B48AA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158297"/>
              <a:ext cx="12192000" cy="495300"/>
            </a:xfrm>
            <a:prstGeom prst="rect">
              <a:avLst/>
            </a:prstGeom>
          </p:spPr>
        </p:pic>
        <p:sp>
          <p:nvSpPr>
            <p:cNvPr id="24" name="矩形 23">
              <a:extLst>
                <a:ext uri="{FF2B5EF4-FFF2-40B4-BE49-F238E27FC236}">
                  <a16:creationId xmlns:a16="http://schemas.microsoft.com/office/drawing/2014/main" id="{E0070879-9D12-49E9-89C8-2F7BC8B6535B}"/>
                </a:ext>
              </a:extLst>
            </p:cNvPr>
            <p:cNvSpPr/>
            <p:nvPr/>
          </p:nvSpPr>
          <p:spPr>
            <a:xfrm>
              <a:off x="0" y="5405947"/>
              <a:ext cx="12192000" cy="1452053"/>
            </a:xfrm>
            <a:prstGeom prst="rect">
              <a:avLst/>
            </a:prstGeom>
            <a:solidFill>
              <a:srgbClr val="7DB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a:cs typeface="+mn-cs"/>
              </a:endParaRPr>
            </a:p>
          </p:txBody>
        </p:sp>
      </p:grpSp>
      <p:sp>
        <p:nvSpPr>
          <p:cNvPr id="2" name="矩形: 圆角 1">
            <a:extLst>
              <a:ext uri="{FF2B5EF4-FFF2-40B4-BE49-F238E27FC236}">
                <a16:creationId xmlns:a16="http://schemas.microsoft.com/office/drawing/2014/main" id="{FC182FDA-B441-454F-98DC-0A91881A41FA}"/>
              </a:ext>
            </a:extLst>
          </p:cNvPr>
          <p:cNvSpPr/>
          <p:nvPr/>
        </p:nvSpPr>
        <p:spPr>
          <a:xfrm>
            <a:off x="536559" y="509484"/>
            <a:ext cx="11264144" cy="5792938"/>
          </a:xfrm>
          <a:prstGeom prst="roundRect">
            <a:avLst>
              <a:gd name="adj" fmla="val 855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a:cs typeface="+mn-cs"/>
            </a:endParaRPr>
          </a:p>
        </p:txBody>
      </p:sp>
      <p:pic>
        <p:nvPicPr>
          <p:cNvPr id="8" name="图片 7">
            <a:extLst>
              <a:ext uri="{FF2B5EF4-FFF2-40B4-BE49-F238E27FC236}">
                <a16:creationId xmlns:a16="http://schemas.microsoft.com/office/drawing/2014/main" id="{3DEF2A0A-EA2B-4BEA-841C-27BDC112922F}"/>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0315535" y="4518148"/>
            <a:ext cx="1876465" cy="1876465"/>
          </a:xfrm>
          <a:prstGeom prst="rect">
            <a:avLst/>
          </a:prstGeom>
        </p:spPr>
      </p:pic>
      <p:pic>
        <p:nvPicPr>
          <p:cNvPr id="7" name="图片 6">
            <a:extLst>
              <a:ext uri="{FF2B5EF4-FFF2-40B4-BE49-F238E27FC236}">
                <a16:creationId xmlns:a16="http://schemas.microsoft.com/office/drawing/2014/main" id="{9C4EA425-FB0D-4393-A28A-8FBAF5BCC56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40528" y="2740236"/>
            <a:ext cx="3555823" cy="3555823"/>
          </a:xfrm>
          <a:prstGeom prst="rect">
            <a:avLst/>
          </a:prstGeom>
        </p:spPr>
      </p:pic>
      <p:pic>
        <p:nvPicPr>
          <p:cNvPr id="19" name="图片 3">
            <a:extLst>
              <a:ext uri="{FF2B5EF4-FFF2-40B4-BE49-F238E27FC236}">
                <a16:creationId xmlns:a16="http://schemas.microsoft.com/office/drawing/2014/main" id="{C74A8FE7-201F-4C16-8D0C-7CA33F0575D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19876" y="0"/>
            <a:ext cx="2276475" cy="1838325"/>
          </a:xfrm>
          <a:prstGeom prst="rect">
            <a:avLst/>
          </a:prstGeom>
        </p:spPr>
      </p:pic>
      <p:pic>
        <p:nvPicPr>
          <p:cNvPr id="12" name="图片 9">
            <a:extLst>
              <a:ext uri="{FF2B5EF4-FFF2-40B4-BE49-F238E27FC236}">
                <a16:creationId xmlns:a16="http://schemas.microsoft.com/office/drawing/2014/main" id="{F3964E22-1C8F-4468-A4ED-ADDB8682E80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04241" y="1469755"/>
            <a:ext cx="8417278" cy="3918490"/>
          </a:xfrm>
          <a:prstGeom prst="rect">
            <a:avLst/>
          </a:prstGeom>
        </p:spPr>
      </p:pic>
      <p:pic>
        <p:nvPicPr>
          <p:cNvPr id="9" name="Picture 8">
            <a:extLst>
              <a:ext uri="{FF2B5EF4-FFF2-40B4-BE49-F238E27FC236}">
                <a16:creationId xmlns:a16="http://schemas.microsoft.com/office/drawing/2014/main" id="{0092D61D-D25E-4A56-ACF9-C8B2632BE81E}"/>
              </a:ext>
            </a:extLst>
          </p:cNvPr>
          <p:cNvPicPr>
            <a:picLocks noChangeAspect="1"/>
          </p:cNvPicPr>
          <p:nvPr/>
        </p:nvPicPr>
        <p:blipFill>
          <a:blip r:embed="rId9"/>
          <a:stretch>
            <a:fillRect/>
          </a:stretch>
        </p:blipFill>
        <p:spPr>
          <a:xfrm>
            <a:off x="2020602" y="2820271"/>
            <a:ext cx="5425910" cy="2017951"/>
          </a:xfrm>
          <a:prstGeom prst="rect">
            <a:avLst/>
          </a:prstGeom>
        </p:spPr>
      </p:pic>
    </p:spTree>
    <p:extLst>
      <p:ext uri="{BB962C8B-B14F-4D97-AF65-F5344CB8AC3E}">
        <p14:creationId xmlns:p14="http://schemas.microsoft.com/office/powerpoint/2010/main" val="1464771639"/>
      </p:ext>
    </p:extLst>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1000"/>
                                        <p:tgtEl>
                                          <p:spTgt spid="19"/>
                                        </p:tgtEl>
                                      </p:cBhvr>
                                    </p:animEffect>
                                    <p:anim calcmode="lin" valueType="num">
                                      <p:cBhvr>
                                        <p:cTn id="16" dur="1000" fill="hold"/>
                                        <p:tgtEl>
                                          <p:spTgt spid="19"/>
                                        </p:tgtEl>
                                        <p:attrNameLst>
                                          <p:attrName>ppt_x</p:attrName>
                                        </p:attrNameLst>
                                      </p:cBhvr>
                                      <p:tavLst>
                                        <p:tav tm="0">
                                          <p:val>
                                            <p:strVal val="#ppt_x"/>
                                          </p:val>
                                        </p:tav>
                                        <p:tav tm="100000">
                                          <p:val>
                                            <p:strVal val="#ppt_x"/>
                                          </p:val>
                                        </p:tav>
                                      </p:tavLst>
                                    </p:anim>
                                    <p:anim calcmode="lin" valueType="num">
                                      <p:cBhvr>
                                        <p:cTn id="17" dur="1000" fill="hold"/>
                                        <p:tgtEl>
                                          <p:spTgt spid="19"/>
                                        </p:tgtEl>
                                        <p:attrNameLst>
                                          <p:attrName>ppt_y</p:attrName>
                                        </p:attrNameLst>
                                      </p:cBhvr>
                                      <p:tavLst>
                                        <p:tav tm="0">
                                          <p:val>
                                            <p:strVal val="#ppt_y+.1"/>
                                          </p:val>
                                        </p:tav>
                                        <p:tav tm="100000">
                                          <p:val>
                                            <p:strVal val="#ppt_y"/>
                                          </p:val>
                                        </p:tav>
                                      </p:tavLst>
                                    </p:anim>
                                  </p:childTnLst>
                                </p:cTn>
                              </p:par>
                            </p:childTnLst>
                          </p:cTn>
                        </p:par>
                        <p:par>
                          <p:cTn id="18" fill="hold">
                            <p:stCondLst>
                              <p:cond delay="1000"/>
                            </p:stCondLst>
                            <p:childTnLst>
                              <p:par>
                                <p:cTn id="19" presetID="2" presetClass="entr" presetSubtype="4" fill="hold" nodeType="after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p:cTn id="27" dur="500" fill="hold"/>
                                        <p:tgtEl>
                                          <p:spTgt spid="9"/>
                                        </p:tgtEl>
                                        <p:attrNameLst>
                                          <p:attrName>ppt_w</p:attrName>
                                        </p:attrNameLst>
                                      </p:cBhvr>
                                      <p:tavLst>
                                        <p:tav tm="0">
                                          <p:val>
                                            <p:fltVal val="0"/>
                                          </p:val>
                                        </p:tav>
                                        <p:tav tm="100000">
                                          <p:val>
                                            <p:strVal val="#ppt_w"/>
                                          </p:val>
                                        </p:tav>
                                      </p:tavLst>
                                    </p:anim>
                                    <p:anim calcmode="lin" valueType="num">
                                      <p:cBhvr>
                                        <p:cTn id="28" dur="500" fill="hold"/>
                                        <p:tgtEl>
                                          <p:spTgt spid="9"/>
                                        </p:tgtEl>
                                        <p:attrNameLst>
                                          <p:attrName>ppt_h</p:attrName>
                                        </p:attrNameLst>
                                      </p:cBhvr>
                                      <p:tavLst>
                                        <p:tav tm="0">
                                          <p:val>
                                            <p:fltVal val="0"/>
                                          </p:val>
                                        </p:tav>
                                        <p:tav tm="100000">
                                          <p:val>
                                            <p:strVal val="#ppt_h"/>
                                          </p:val>
                                        </p:tav>
                                      </p:tavLst>
                                    </p:anim>
                                    <p:animEffect transition="in" filter="fade">
                                      <p:cBhvr>
                                        <p:cTn id="2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2EBF8"/>
        </a:solidFill>
        <a:effectLst/>
      </p:bgPr>
    </p:bg>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0CA97BE0-2EBA-4378-A81A-318B12D79E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5405947"/>
          </a:xfrm>
          <a:prstGeom prst="rect">
            <a:avLst/>
          </a:prstGeom>
        </p:spPr>
      </p:pic>
      <p:grpSp>
        <p:nvGrpSpPr>
          <p:cNvPr id="25" name="组合 24">
            <a:extLst>
              <a:ext uri="{FF2B5EF4-FFF2-40B4-BE49-F238E27FC236}">
                <a16:creationId xmlns:a16="http://schemas.microsoft.com/office/drawing/2014/main" id="{8DBF9AB4-38FB-41A0-8FF5-FB6F623DCD41}"/>
              </a:ext>
            </a:extLst>
          </p:cNvPr>
          <p:cNvGrpSpPr/>
          <p:nvPr/>
        </p:nvGrpSpPr>
        <p:grpSpPr>
          <a:xfrm>
            <a:off x="0" y="5158297"/>
            <a:ext cx="12192000" cy="1699703"/>
            <a:chOff x="0" y="5158297"/>
            <a:chExt cx="12192000" cy="1699703"/>
          </a:xfrm>
        </p:grpSpPr>
        <p:pic>
          <p:nvPicPr>
            <p:cNvPr id="23" name="图片 22">
              <a:extLst>
                <a:ext uri="{FF2B5EF4-FFF2-40B4-BE49-F238E27FC236}">
                  <a16:creationId xmlns:a16="http://schemas.microsoft.com/office/drawing/2014/main" id="{E6F80AD8-169B-4F77-923E-29B02B48AA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158297"/>
              <a:ext cx="12192000" cy="495300"/>
            </a:xfrm>
            <a:prstGeom prst="rect">
              <a:avLst/>
            </a:prstGeom>
          </p:spPr>
        </p:pic>
        <p:sp>
          <p:nvSpPr>
            <p:cNvPr id="24" name="矩形 23">
              <a:extLst>
                <a:ext uri="{FF2B5EF4-FFF2-40B4-BE49-F238E27FC236}">
                  <a16:creationId xmlns:a16="http://schemas.microsoft.com/office/drawing/2014/main" id="{E0070879-9D12-49E9-89C8-2F7BC8B6535B}"/>
                </a:ext>
              </a:extLst>
            </p:cNvPr>
            <p:cNvSpPr/>
            <p:nvPr/>
          </p:nvSpPr>
          <p:spPr>
            <a:xfrm>
              <a:off x="0" y="5405947"/>
              <a:ext cx="12192000" cy="1452053"/>
            </a:xfrm>
            <a:prstGeom prst="rect">
              <a:avLst/>
            </a:prstGeom>
            <a:solidFill>
              <a:srgbClr val="7DB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a:cs typeface="+mn-cs"/>
              </a:endParaRPr>
            </a:p>
          </p:txBody>
        </p:sp>
      </p:grpSp>
      <p:sp>
        <p:nvSpPr>
          <p:cNvPr id="2" name="矩形: 圆角 1">
            <a:extLst>
              <a:ext uri="{FF2B5EF4-FFF2-40B4-BE49-F238E27FC236}">
                <a16:creationId xmlns:a16="http://schemas.microsoft.com/office/drawing/2014/main" id="{FC182FDA-B441-454F-98DC-0A91881A41FA}"/>
              </a:ext>
            </a:extLst>
          </p:cNvPr>
          <p:cNvSpPr/>
          <p:nvPr/>
        </p:nvSpPr>
        <p:spPr>
          <a:xfrm>
            <a:off x="536558" y="948140"/>
            <a:ext cx="11330215" cy="5683991"/>
          </a:xfrm>
          <a:prstGeom prst="roundRect">
            <a:avLst>
              <a:gd name="adj" fmla="val 855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a:cs typeface="+mn-cs"/>
            </a:endParaRPr>
          </a:p>
        </p:txBody>
      </p:sp>
      <p:pic>
        <p:nvPicPr>
          <p:cNvPr id="8" name="图片 7">
            <a:extLst>
              <a:ext uri="{FF2B5EF4-FFF2-40B4-BE49-F238E27FC236}">
                <a16:creationId xmlns:a16="http://schemas.microsoft.com/office/drawing/2014/main" id="{B16646B8-830F-4CF0-ACDD-77429D3FBC4E}"/>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99746" y="5005088"/>
            <a:ext cx="1912877" cy="1912877"/>
          </a:xfrm>
          <a:prstGeom prst="rect">
            <a:avLst/>
          </a:prstGeom>
        </p:spPr>
      </p:pic>
      <p:grpSp>
        <p:nvGrpSpPr>
          <p:cNvPr id="35" name="Group 34">
            <a:extLst>
              <a:ext uri="{FF2B5EF4-FFF2-40B4-BE49-F238E27FC236}">
                <a16:creationId xmlns:a16="http://schemas.microsoft.com/office/drawing/2014/main" id="{367A729A-54AF-4881-AA12-36173003E267}"/>
              </a:ext>
            </a:extLst>
          </p:cNvPr>
          <p:cNvGrpSpPr/>
          <p:nvPr/>
        </p:nvGrpSpPr>
        <p:grpSpPr>
          <a:xfrm>
            <a:off x="211330" y="75385"/>
            <a:ext cx="11980670" cy="887446"/>
            <a:chOff x="7916273" y="1051832"/>
            <a:chExt cx="4054054" cy="1327785"/>
          </a:xfrm>
        </p:grpSpPr>
        <p:sp>
          <p:nvSpPr>
            <p:cNvPr id="36" name="Freeform: Shape 35">
              <a:extLst>
                <a:ext uri="{FF2B5EF4-FFF2-40B4-BE49-F238E27FC236}">
                  <a16:creationId xmlns:a16="http://schemas.microsoft.com/office/drawing/2014/main" id="{2A207850-F6D2-47D6-9B24-88EF461989B5}"/>
                </a:ext>
              </a:extLst>
            </p:cNvPr>
            <p:cNvSpPr/>
            <p:nvPr/>
          </p:nvSpPr>
          <p:spPr>
            <a:xfrm>
              <a:off x="8017164" y="1228436"/>
              <a:ext cx="3953163" cy="1080655"/>
            </a:xfrm>
            <a:custGeom>
              <a:avLst/>
              <a:gdLst>
                <a:gd name="connsiteX0" fmla="*/ 471054 w 3953163"/>
                <a:gd name="connsiteY0" fmla="*/ 36946 h 1080655"/>
                <a:gd name="connsiteX1" fmla="*/ 1071418 w 3953163"/>
                <a:gd name="connsiteY1" fmla="*/ 0 h 1080655"/>
                <a:gd name="connsiteX2" fmla="*/ 1597891 w 3953163"/>
                <a:gd name="connsiteY2" fmla="*/ 9237 h 1080655"/>
                <a:gd name="connsiteX3" fmla="*/ 2198254 w 3953163"/>
                <a:gd name="connsiteY3" fmla="*/ 73891 h 1080655"/>
                <a:gd name="connsiteX4" fmla="*/ 2687781 w 3953163"/>
                <a:gd name="connsiteY4" fmla="*/ 83128 h 1080655"/>
                <a:gd name="connsiteX5" fmla="*/ 3205018 w 3953163"/>
                <a:gd name="connsiteY5" fmla="*/ 27709 h 1080655"/>
                <a:gd name="connsiteX6" fmla="*/ 3519054 w 3953163"/>
                <a:gd name="connsiteY6" fmla="*/ 27709 h 1080655"/>
                <a:gd name="connsiteX7" fmla="*/ 3823854 w 3953163"/>
                <a:gd name="connsiteY7" fmla="*/ 120073 h 1080655"/>
                <a:gd name="connsiteX8" fmla="*/ 3953163 w 3953163"/>
                <a:gd name="connsiteY8" fmla="*/ 341746 h 1080655"/>
                <a:gd name="connsiteX9" fmla="*/ 3906981 w 3953163"/>
                <a:gd name="connsiteY9" fmla="*/ 637309 h 1080655"/>
                <a:gd name="connsiteX10" fmla="*/ 3805381 w 3953163"/>
                <a:gd name="connsiteY10" fmla="*/ 905164 h 1080655"/>
                <a:gd name="connsiteX11" fmla="*/ 3574472 w 3953163"/>
                <a:gd name="connsiteY11" fmla="*/ 1006764 h 1080655"/>
                <a:gd name="connsiteX12" fmla="*/ 3269672 w 3953163"/>
                <a:gd name="connsiteY12" fmla="*/ 1080655 h 1080655"/>
                <a:gd name="connsiteX13" fmla="*/ 2890981 w 3953163"/>
                <a:gd name="connsiteY13" fmla="*/ 1062182 h 1080655"/>
                <a:gd name="connsiteX14" fmla="*/ 2623127 w 3953163"/>
                <a:gd name="connsiteY14" fmla="*/ 1025237 h 1080655"/>
                <a:gd name="connsiteX15" fmla="*/ 2318327 w 3953163"/>
                <a:gd name="connsiteY15" fmla="*/ 1016000 h 1080655"/>
                <a:gd name="connsiteX16" fmla="*/ 1967345 w 3953163"/>
                <a:gd name="connsiteY16" fmla="*/ 969819 h 1080655"/>
                <a:gd name="connsiteX17" fmla="*/ 1505527 w 3953163"/>
                <a:gd name="connsiteY17" fmla="*/ 923637 h 1080655"/>
                <a:gd name="connsiteX18" fmla="*/ 1108363 w 3953163"/>
                <a:gd name="connsiteY18" fmla="*/ 914400 h 1080655"/>
                <a:gd name="connsiteX19" fmla="*/ 794327 w 3953163"/>
                <a:gd name="connsiteY19" fmla="*/ 997528 h 1080655"/>
                <a:gd name="connsiteX20" fmla="*/ 572654 w 3953163"/>
                <a:gd name="connsiteY20" fmla="*/ 1062182 h 1080655"/>
                <a:gd name="connsiteX21" fmla="*/ 369454 w 3953163"/>
                <a:gd name="connsiteY21" fmla="*/ 1034473 h 1080655"/>
                <a:gd name="connsiteX22" fmla="*/ 221672 w 3953163"/>
                <a:gd name="connsiteY22" fmla="*/ 905164 h 1080655"/>
                <a:gd name="connsiteX23" fmla="*/ 83127 w 3953163"/>
                <a:gd name="connsiteY23" fmla="*/ 775855 h 1080655"/>
                <a:gd name="connsiteX24" fmla="*/ 18472 w 3953163"/>
                <a:gd name="connsiteY24" fmla="*/ 554182 h 1080655"/>
                <a:gd name="connsiteX25" fmla="*/ 0 w 3953163"/>
                <a:gd name="connsiteY25" fmla="*/ 434109 h 1080655"/>
                <a:gd name="connsiteX26" fmla="*/ 92363 w 3953163"/>
                <a:gd name="connsiteY26" fmla="*/ 240146 h 1080655"/>
                <a:gd name="connsiteX27" fmla="*/ 203200 w 3953163"/>
                <a:gd name="connsiteY27" fmla="*/ 129309 h 1080655"/>
                <a:gd name="connsiteX28" fmla="*/ 378691 w 3953163"/>
                <a:gd name="connsiteY28" fmla="*/ 83128 h 1080655"/>
                <a:gd name="connsiteX29" fmla="*/ 526472 w 3953163"/>
                <a:gd name="connsiteY29" fmla="*/ 46182 h 1080655"/>
                <a:gd name="connsiteX30" fmla="*/ 471054 w 3953163"/>
                <a:gd name="connsiteY30" fmla="*/ 36946 h 1080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953163" h="1080655">
                  <a:moveTo>
                    <a:pt x="471054" y="36946"/>
                  </a:moveTo>
                  <a:lnTo>
                    <a:pt x="1071418" y="0"/>
                  </a:lnTo>
                  <a:lnTo>
                    <a:pt x="1597891" y="9237"/>
                  </a:lnTo>
                  <a:lnTo>
                    <a:pt x="2198254" y="73891"/>
                  </a:lnTo>
                  <a:lnTo>
                    <a:pt x="2687781" y="83128"/>
                  </a:lnTo>
                  <a:lnTo>
                    <a:pt x="3205018" y="27709"/>
                  </a:lnTo>
                  <a:lnTo>
                    <a:pt x="3519054" y="27709"/>
                  </a:lnTo>
                  <a:lnTo>
                    <a:pt x="3823854" y="120073"/>
                  </a:lnTo>
                  <a:lnTo>
                    <a:pt x="3953163" y="341746"/>
                  </a:lnTo>
                  <a:lnTo>
                    <a:pt x="3906981" y="637309"/>
                  </a:lnTo>
                  <a:lnTo>
                    <a:pt x="3805381" y="905164"/>
                  </a:lnTo>
                  <a:lnTo>
                    <a:pt x="3574472" y="1006764"/>
                  </a:lnTo>
                  <a:lnTo>
                    <a:pt x="3269672" y="1080655"/>
                  </a:lnTo>
                  <a:lnTo>
                    <a:pt x="2890981" y="1062182"/>
                  </a:lnTo>
                  <a:lnTo>
                    <a:pt x="2623127" y="1025237"/>
                  </a:lnTo>
                  <a:lnTo>
                    <a:pt x="2318327" y="1016000"/>
                  </a:lnTo>
                  <a:lnTo>
                    <a:pt x="1967345" y="969819"/>
                  </a:lnTo>
                  <a:lnTo>
                    <a:pt x="1505527" y="923637"/>
                  </a:lnTo>
                  <a:lnTo>
                    <a:pt x="1108363" y="914400"/>
                  </a:lnTo>
                  <a:lnTo>
                    <a:pt x="794327" y="997528"/>
                  </a:lnTo>
                  <a:lnTo>
                    <a:pt x="572654" y="1062182"/>
                  </a:lnTo>
                  <a:lnTo>
                    <a:pt x="369454" y="1034473"/>
                  </a:lnTo>
                  <a:lnTo>
                    <a:pt x="221672" y="905164"/>
                  </a:lnTo>
                  <a:lnTo>
                    <a:pt x="83127" y="775855"/>
                  </a:lnTo>
                  <a:lnTo>
                    <a:pt x="18472" y="554182"/>
                  </a:lnTo>
                  <a:lnTo>
                    <a:pt x="0" y="434109"/>
                  </a:lnTo>
                  <a:lnTo>
                    <a:pt x="92363" y="240146"/>
                  </a:lnTo>
                  <a:lnTo>
                    <a:pt x="203200" y="129309"/>
                  </a:lnTo>
                  <a:lnTo>
                    <a:pt x="378691" y="83128"/>
                  </a:lnTo>
                  <a:lnTo>
                    <a:pt x="526472" y="46182"/>
                  </a:lnTo>
                  <a:lnTo>
                    <a:pt x="471054" y="36946"/>
                  </a:lnTo>
                  <a:close/>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微软雅黑"/>
                <a:cs typeface="+mn-cs"/>
              </a:endParaRPr>
            </a:p>
          </p:txBody>
        </p:sp>
        <p:pic>
          <p:nvPicPr>
            <p:cNvPr id="37" name="图片 8">
              <a:extLst>
                <a:ext uri="{FF2B5EF4-FFF2-40B4-BE49-F238E27FC236}">
                  <a16:creationId xmlns:a16="http://schemas.microsoft.com/office/drawing/2014/main" id="{F36A20B5-488E-4F10-8722-443B554307B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16273" y="1051832"/>
              <a:ext cx="4040822" cy="132778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grpSp>
      <p:sp>
        <p:nvSpPr>
          <p:cNvPr id="38" name="文本框 18">
            <a:extLst>
              <a:ext uri="{FF2B5EF4-FFF2-40B4-BE49-F238E27FC236}">
                <a16:creationId xmlns:a16="http://schemas.microsoft.com/office/drawing/2014/main" id="{0A7DED5F-827A-47CE-ABEF-9EB4240A0BC0}"/>
              </a:ext>
            </a:extLst>
          </p:cNvPr>
          <p:cNvSpPr txBox="1"/>
          <p:nvPr/>
        </p:nvSpPr>
        <p:spPr>
          <a:xfrm>
            <a:off x="1092268" y="343048"/>
            <a:ext cx="10888402" cy="523220"/>
          </a:xfrm>
          <a:prstGeom prst="rect">
            <a:avLst/>
          </a:prstGeom>
          <a:noFill/>
          <a:ln>
            <a:noFill/>
          </a:ln>
        </p:spPr>
        <p:txBody>
          <a:bodyPr wrap="square" rtlCol="0">
            <a:spAutoFit/>
          </a:bodyPr>
          <a:lstStyle/>
          <a:p>
            <a:pPr lvl="0" algn="ctr"/>
            <a:r>
              <a:rPr lang="en-US" altLang="zh-CN" sz="2800" b="1" dirty="0">
                <a:solidFill>
                  <a:srgbClr val="FF0000"/>
                </a:solidFill>
                <a:latin typeface="Calibri" panose="020F0502020204030204" pitchFamily="34" charset="0"/>
                <a:ea typeface="仓耳今楷05-6763 W05" panose="02020400000000000000" pitchFamily="18" charset="-122"/>
                <a:cs typeface="Calibri" panose="020F0502020204030204" pitchFamily="34" charset="0"/>
              </a:rPr>
              <a:t>1. </a:t>
            </a:r>
            <a:r>
              <a:rPr lang="vi-VN" altLang="zh-CN" sz="2800" b="1" dirty="0">
                <a:solidFill>
                  <a:srgbClr val="FF0000"/>
                </a:solidFill>
                <a:latin typeface="Calibri" panose="020F0502020204030204" pitchFamily="34" charset="0"/>
                <a:ea typeface="仓耳今楷05-6763 W05" panose="02020400000000000000" pitchFamily="18" charset="-122"/>
                <a:cs typeface="Calibri" panose="020F0502020204030204" pitchFamily="34" charset="0"/>
              </a:rPr>
              <a:t>Hãy nêu những biểu hiện của ham học hỏi qua các bức tranh </a:t>
            </a:r>
            <a:r>
              <a:rPr lang="en-US" altLang="zh-CN" sz="2800" b="1" dirty="0" err="1">
                <a:solidFill>
                  <a:srgbClr val="FF0000"/>
                </a:solidFill>
                <a:latin typeface="Calibri" panose="020F0502020204030204" pitchFamily="34" charset="0"/>
                <a:ea typeface="仓耳今楷05-6763 W05" panose="02020400000000000000" pitchFamily="18" charset="-122"/>
                <a:cs typeface="Calibri" panose="020F0502020204030204" pitchFamily="34" charset="0"/>
              </a:rPr>
              <a:t>sau</a:t>
            </a:r>
            <a:r>
              <a:rPr lang="vi-VN" altLang="zh-CN" sz="2800" b="1" dirty="0">
                <a:solidFill>
                  <a:srgbClr val="FF0000"/>
                </a:solidFill>
                <a:latin typeface="Calibri" panose="020F0502020204030204" pitchFamily="34" charset="0"/>
                <a:ea typeface="仓耳今楷05-6763 W05" panose="02020400000000000000" pitchFamily="18" charset="-122"/>
                <a:cs typeface="Calibri" panose="020F0502020204030204" pitchFamily="34" charset="0"/>
              </a:rPr>
              <a:t>.</a:t>
            </a:r>
            <a:endParaRPr kumimoji="0" lang="zh-CN" altLang="en-US" sz="2800" b="1" i="0" u="none" strike="noStrike" kern="1200" cap="none" spc="0" normalizeH="0" baseline="0" noProof="0" dirty="0">
              <a:ln>
                <a:noFill/>
              </a:ln>
              <a:solidFill>
                <a:srgbClr val="FF0000"/>
              </a:solidFill>
              <a:effectLst/>
              <a:uLnTx/>
              <a:uFillTx/>
              <a:latin typeface="Calibri" panose="020F0502020204030204" pitchFamily="34" charset="0"/>
              <a:ea typeface="仓耳今楷05-6763 W05" panose="02020400000000000000" pitchFamily="18" charset="-122"/>
              <a:cs typeface="Calibri" panose="020F0502020204030204" pitchFamily="34" charset="0"/>
            </a:endParaRPr>
          </a:p>
        </p:txBody>
      </p:sp>
      <p:pic>
        <p:nvPicPr>
          <p:cNvPr id="4" name="Picture 3">
            <a:extLst>
              <a:ext uri="{FF2B5EF4-FFF2-40B4-BE49-F238E27FC236}">
                <a16:creationId xmlns:a16="http://schemas.microsoft.com/office/drawing/2014/main" id="{5D23B6AC-760C-401A-9724-CC23DEB2CBA9}"/>
              </a:ext>
            </a:extLst>
          </p:cNvPr>
          <p:cNvPicPr>
            <a:picLocks noChangeAspect="1"/>
          </p:cNvPicPr>
          <p:nvPr/>
        </p:nvPicPr>
        <p:blipFill>
          <a:blip r:embed="rId7"/>
          <a:stretch>
            <a:fillRect/>
          </a:stretch>
        </p:blipFill>
        <p:spPr>
          <a:xfrm>
            <a:off x="1092268" y="1004850"/>
            <a:ext cx="4171383" cy="3042287"/>
          </a:xfrm>
          <a:prstGeom prst="rect">
            <a:avLst/>
          </a:prstGeom>
        </p:spPr>
      </p:pic>
      <p:pic>
        <p:nvPicPr>
          <p:cNvPr id="10" name="Picture 9">
            <a:extLst>
              <a:ext uri="{FF2B5EF4-FFF2-40B4-BE49-F238E27FC236}">
                <a16:creationId xmlns:a16="http://schemas.microsoft.com/office/drawing/2014/main" id="{0540E815-B37E-4251-92B0-F17B1D99BB59}"/>
              </a:ext>
            </a:extLst>
          </p:cNvPr>
          <p:cNvPicPr>
            <a:picLocks noChangeAspect="1"/>
          </p:cNvPicPr>
          <p:nvPr/>
        </p:nvPicPr>
        <p:blipFill>
          <a:blip r:embed="rId8"/>
          <a:stretch>
            <a:fillRect/>
          </a:stretch>
        </p:blipFill>
        <p:spPr>
          <a:xfrm>
            <a:off x="6437362" y="1088492"/>
            <a:ext cx="5254928" cy="2994087"/>
          </a:xfrm>
          <a:prstGeom prst="rect">
            <a:avLst/>
          </a:prstGeom>
        </p:spPr>
      </p:pic>
      <p:sp>
        <p:nvSpPr>
          <p:cNvPr id="33" name="矩形: 圆角 17">
            <a:extLst>
              <a:ext uri="{FF2B5EF4-FFF2-40B4-BE49-F238E27FC236}">
                <a16:creationId xmlns:a16="http://schemas.microsoft.com/office/drawing/2014/main" id="{CBE43DD7-846D-46E4-B7E8-1B8A485E2B5A}"/>
              </a:ext>
            </a:extLst>
          </p:cNvPr>
          <p:cNvSpPr/>
          <p:nvPr/>
        </p:nvSpPr>
        <p:spPr>
          <a:xfrm>
            <a:off x="759439" y="4105957"/>
            <a:ext cx="4837039" cy="1223385"/>
          </a:xfrm>
          <a:prstGeom prst="roundRect">
            <a:avLst>
              <a:gd name="adj" fmla="val 11805"/>
            </a:avLst>
          </a:prstGeom>
          <a:solidFill>
            <a:schemeClr val="accent4">
              <a:lumMod val="20000"/>
              <a:lumOff val="80000"/>
            </a:schemeClr>
          </a:solidFill>
          <a:ln w="28575">
            <a:solidFill>
              <a:schemeClr val="tx1">
                <a:lumMod val="85000"/>
                <a:lumOff val="15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schemeClr val="tx1"/>
                </a:solidFill>
                <a:effectLst/>
                <a:uLnTx/>
                <a:uFillTx/>
                <a:latin typeface="Calibri"/>
                <a:ea typeface="微软雅黑"/>
                <a:cs typeface="+mn-cs"/>
              </a:rPr>
              <a:t>1. An </a:t>
            </a:r>
            <a:r>
              <a:rPr kumimoji="0" lang="en-US" altLang="zh-CN" sz="2400" b="0" i="0" u="none" strike="noStrike" kern="1200" cap="none" spc="0" normalizeH="0" baseline="0" noProof="0" dirty="0" err="1">
                <a:ln>
                  <a:noFill/>
                </a:ln>
                <a:solidFill>
                  <a:schemeClr val="tx1"/>
                </a:solidFill>
                <a:effectLst/>
                <a:uLnTx/>
                <a:uFillTx/>
                <a:latin typeface="Calibri"/>
                <a:ea typeface="微软雅黑"/>
                <a:cs typeface="+mn-cs"/>
              </a:rPr>
              <a:t>luôn</a:t>
            </a:r>
            <a:r>
              <a:rPr kumimoji="0" lang="en-US" altLang="zh-CN" sz="2400" b="0" i="0" u="none" strike="noStrike" kern="1200" cap="none" spc="0" normalizeH="0" noProof="0" dirty="0">
                <a:ln>
                  <a:noFill/>
                </a:ln>
                <a:solidFill>
                  <a:schemeClr val="tx1"/>
                </a:solidFill>
                <a:effectLst/>
                <a:uLnTx/>
                <a:uFillTx/>
                <a:latin typeface="Calibri"/>
                <a:ea typeface="微软雅黑"/>
                <a:cs typeface="+mn-cs"/>
              </a:rPr>
              <a:t> </a:t>
            </a:r>
            <a:r>
              <a:rPr kumimoji="0" lang="en-US" altLang="zh-CN" sz="2400" b="0" i="0" u="none" strike="noStrike" kern="1200" cap="none" spc="0" normalizeH="0" noProof="0" dirty="0" err="1">
                <a:ln>
                  <a:noFill/>
                </a:ln>
                <a:solidFill>
                  <a:schemeClr val="tx1"/>
                </a:solidFill>
                <a:effectLst/>
                <a:uLnTx/>
                <a:uFillTx/>
                <a:latin typeface="Calibri"/>
                <a:ea typeface="微软雅黑"/>
                <a:cs typeface="+mn-cs"/>
              </a:rPr>
              <a:t>chú</a:t>
            </a:r>
            <a:r>
              <a:rPr kumimoji="0" lang="en-US" altLang="zh-CN" sz="2400" b="0" i="0" u="none" strike="noStrike" kern="1200" cap="none" spc="0" normalizeH="0" noProof="0" dirty="0">
                <a:ln>
                  <a:noFill/>
                </a:ln>
                <a:solidFill>
                  <a:schemeClr val="tx1"/>
                </a:solidFill>
                <a:effectLst/>
                <a:uLnTx/>
                <a:uFillTx/>
                <a:latin typeface="Calibri"/>
                <a:ea typeface="微软雅黑"/>
                <a:cs typeface="+mn-cs"/>
              </a:rPr>
              <a:t> ý </a:t>
            </a:r>
            <a:r>
              <a:rPr kumimoji="0" lang="en-US" altLang="zh-CN" sz="2400" b="0" i="0" u="none" strike="noStrike" kern="1200" cap="none" spc="0" normalizeH="0" noProof="0" dirty="0" err="1">
                <a:ln>
                  <a:noFill/>
                </a:ln>
                <a:solidFill>
                  <a:schemeClr val="tx1"/>
                </a:solidFill>
                <a:effectLst/>
                <a:uLnTx/>
                <a:uFillTx/>
                <a:latin typeface="Calibri"/>
                <a:ea typeface="微软雅黑"/>
                <a:cs typeface="+mn-cs"/>
              </a:rPr>
              <a:t>nghe</a:t>
            </a:r>
            <a:r>
              <a:rPr kumimoji="0" lang="en-US" altLang="zh-CN" sz="2400" b="0" i="0" u="none" strike="noStrike" kern="1200" cap="none" spc="0" normalizeH="0" noProof="0" dirty="0">
                <a:ln>
                  <a:noFill/>
                </a:ln>
                <a:solidFill>
                  <a:schemeClr val="tx1"/>
                </a:solidFill>
                <a:effectLst/>
                <a:uLnTx/>
                <a:uFillTx/>
                <a:latin typeface="Calibri"/>
                <a:ea typeface="微软雅黑"/>
                <a:cs typeface="+mn-cs"/>
              </a:rPr>
              <a:t> </a:t>
            </a:r>
            <a:r>
              <a:rPr kumimoji="0" lang="en-US" altLang="zh-CN" sz="2400" b="0" i="0" u="none" strike="noStrike" kern="1200" cap="none" spc="0" normalizeH="0" noProof="0" dirty="0" err="1">
                <a:ln>
                  <a:noFill/>
                </a:ln>
                <a:solidFill>
                  <a:schemeClr val="tx1"/>
                </a:solidFill>
                <a:effectLst/>
                <a:uLnTx/>
                <a:uFillTx/>
                <a:latin typeface="Calibri"/>
                <a:ea typeface="微软雅黑"/>
                <a:cs typeface="+mn-cs"/>
              </a:rPr>
              <a:t>giảng</a:t>
            </a:r>
            <a:r>
              <a:rPr kumimoji="0" lang="en-US" altLang="zh-CN" sz="2400" b="0" i="0" u="none" strike="noStrike" kern="1200" cap="none" spc="0" normalizeH="0" noProof="0" dirty="0">
                <a:ln>
                  <a:noFill/>
                </a:ln>
                <a:solidFill>
                  <a:schemeClr val="tx1"/>
                </a:solidFill>
                <a:effectLst/>
                <a:uLnTx/>
                <a:uFillTx/>
                <a:latin typeface="Calibri"/>
                <a:ea typeface="微软雅黑"/>
                <a:cs typeface="+mn-cs"/>
              </a:rPr>
              <a:t>, </a:t>
            </a:r>
            <a:r>
              <a:rPr kumimoji="0" lang="en-US" altLang="zh-CN" sz="2400" b="0" i="0" u="none" strike="noStrike" kern="1200" cap="none" spc="0" normalizeH="0" noProof="0" dirty="0" err="1">
                <a:ln>
                  <a:noFill/>
                </a:ln>
                <a:solidFill>
                  <a:schemeClr val="tx1"/>
                </a:solidFill>
                <a:effectLst/>
                <a:uLnTx/>
                <a:uFillTx/>
                <a:latin typeface="Calibri"/>
                <a:ea typeface="微软雅黑"/>
                <a:cs typeface="+mn-cs"/>
              </a:rPr>
              <a:t>có</a:t>
            </a:r>
            <a:r>
              <a:rPr kumimoji="0" lang="en-US" altLang="zh-CN" sz="2400" b="0" i="0" u="none" strike="noStrike" kern="1200" cap="none" spc="0" normalizeH="0" noProof="0" dirty="0">
                <a:ln>
                  <a:noFill/>
                </a:ln>
                <a:solidFill>
                  <a:schemeClr val="tx1"/>
                </a:solidFill>
                <a:effectLst/>
                <a:uLnTx/>
                <a:uFillTx/>
                <a:latin typeface="Calibri"/>
                <a:ea typeface="微软雅黑"/>
                <a:cs typeface="+mn-cs"/>
              </a:rPr>
              <a:t> </a:t>
            </a:r>
            <a:r>
              <a:rPr kumimoji="0" lang="en-US" altLang="zh-CN" sz="2400" b="0" i="0" u="none" strike="noStrike" kern="1200" cap="none" spc="0" normalizeH="0" noProof="0" dirty="0" err="1">
                <a:ln>
                  <a:noFill/>
                </a:ln>
                <a:solidFill>
                  <a:schemeClr val="tx1"/>
                </a:solidFill>
                <a:effectLst/>
                <a:uLnTx/>
                <a:uFillTx/>
                <a:latin typeface="Calibri"/>
                <a:ea typeface="微软雅黑"/>
                <a:cs typeface="+mn-cs"/>
              </a:rPr>
              <a:t>điều</a:t>
            </a:r>
            <a:r>
              <a:rPr kumimoji="0" lang="en-US" altLang="zh-CN" sz="2400" b="0" i="0" u="none" strike="noStrike" kern="1200" cap="none" spc="0" normalizeH="0" noProof="0" dirty="0">
                <a:ln>
                  <a:noFill/>
                </a:ln>
                <a:solidFill>
                  <a:schemeClr val="tx1"/>
                </a:solidFill>
                <a:effectLst/>
                <a:uLnTx/>
                <a:uFillTx/>
                <a:latin typeface="Calibri"/>
                <a:ea typeface="微软雅黑"/>
                <a:cs typeface="+mn-cs"/>
              </a:rPr>
              <a:t> </a:t>
            </a:r>
            <a:r>
              <a:rPr kumimoji="0" lang="en-US" altLang="zh-CN" sz="2400" b="0" i="0" u="none" strike="noStrike" kern="1200" cap="none" spc="0" normalizeH="0" noProof="0" dirty="0" err="1">
                <a:ln>
                  <a:noFill/>
                </a:ln>
                <a:solidFill>
                  <a:schemeClr val="tx1"/>
                </a:solidFill>
                <a:effectLst/>
                <a:uLnTx/>
                <a:uFillTx/>
                <a:latin typeface="Calibri"/>
                <a:ea typeface="微软雅黑"/>
                <a:cs typeface="+mn-cs"/>
              </a:rPr>
              <a:t>gì</a:t>
            </a:r>
            <a:r>
              <a:rPr kumimoji="0" lang="en-US" altLang="zh-CN" sz="2400" b="0" i="0" u="none" strike="noStrike" kern="1200" cap="none" spc="0" normalizeH="0" noProof="0" dirty="0">
                <a:ln>
                  <a:noFill/>
                </a:ln>
                <a:solidFill>
                  <a:schemeClr val="tx1"/>
                </a:solidFill>
                <a:effectLst/>
                <a:uLnTx/>
                <a:uFillTx/>
                <a:latin typeface="Calibri"/>
                <a:ea typeface="微软雅黑"/>
                <a:cs typeface="+mn-cs"/>
              </a:rPr>
              <a:t> </a:t>
            </a:r>
            <a:r>
              <a:rPr kumimoji="0" lang="en-US" altLang="zh-CN" sz="2400" b="0" i="0" u="none" strike="noStrike" kern="1200" cap="none" spc="0" normalizeH="0" noProof="0" dirty="0" err="1">
                <a:ln>
                  <a:noFill/>
                </a:ln>
                <a:solidFill>
                  <a:schemeClr val="tx1"/>
                </a:solidFill>
                <a:effectLst/>
                <a:uLnTx/>
                <a:uFillTx/>
                <a:latin typeface="Calibri"/>
                <a:ea typeface="微软雅黑"/>
                <a:cs typeface="+mn-cs"/>
              </a:rPr>
              <a:t>chưa</a:t>
            </a:r>
            <a:r>
              <a:rPr kumimoji="0" lang="en-US" altLang="zh-CN" sz="2400" b="0" i="0" u="none" strike="noStrike" kern="1200" cap="none" spc="0" normalizeH="0" noProof="0" dirty="0">
                <a:ln>
                  <a:noFill/>
                </a:ln>
                <a:solidFill>
                  <a:schemeClr val="tx1"/>
                </a:solidFill>
                <a:effectLst/>
                <a:uLnTx/>
                <a:uFillTx/>
                <a:latin typeface="Calibri"/>
                <a:ea typeface="微软雅黑"/>
                <a:cs typeface="+mn-cs"/>
              </a:rPr>
              <a:t> </a:t>
            </a:r>
            <a:r>
              <a:rPr kumimoji="0" lang="en-US" altLang="zh-CN" sz="2400" b="0" i="0" u="none" strike="noStrike" kern="1200" cap="none" spc="0" normalizeH="0" noProof="0" dirty="0" err="1">
                <a:ln>
                  <a:noFill/>
                </a:ln>
                <a:solidFill>
                  <a:schemeClr val="tx1"/>
                </a:solidFill>
                <a:effectLst/>
                <a:uLnTx/>
                <a:uFillTx/>
                <a:latin typeface="Calibri"/>
                <a:ea typeface="微软雅黑"/>
                <a:cs typeface="+mn-cs"/>
              </a:rPr>
              <a:t>hiểu</a:t>
            </a:r>
            <a:r>
              <a:rPr kumimoji="0" lang="en-US" altLang="zh-CN" sz="2400" b="0" i="0" u="none" strike="noStrike" kern="1200" cap="none" spc="0" normalizeH="0" noProof="0" dirty="0">
                <a:ln>
                  <a:noFill/>
                </a:ln>
                <a:solidFill>
                  <a:schemeClr val="tx1"/>
                </a:solidFill>
                <a:effectLst/>
                <a:uLnTx/>
                <a:uFillTx/>
                <a:latin typeface="Calibri"/>
                <a:ea typeface="微软雅黑"/>
                <a:cs typeface="+mn-cs"/>
              </a:rPr>
              <a:t>, </a:t>
            </a:r>
            <a:r>
              <a:rPr kumimoji="0" lang="en-US" altLang="zh-CN" sz="2400" b="0" i="0" u="none" strike="noStrike" kern="1200" cap="none" spc="0" normalizeH="0" noProof="0" dirty="0" err="1">
                <a:ln>
                  <a:noFill/>
                </a:ln>
                <a:solidFill>
                  <a:schemeClr val="tx1"/>
                </a:solidFill>
                <a:effectLst/>
                <a:uLnTx/>
                <a:uFillTx/>
                <a:latin typeface="Calibri"/>
                <a:ea typeface="微软雅黑"/>
                <a:cs typeface="+mn-cs"/>
              </a:rPr>
              <a:t>bạn</a:t>
            </a:r>
            <a:r>
              <a:rPr kumimoji="0" lang="en-US" altLang="zh-CN" sz="2400" b="0" i="0" u="none" strike="noStrike" kern="1200" cap="none" spc="0" normalizeH="0" noProof="0" dirty="0">
                <a:ln>
                  <a:noFill/>
                </a:ln>
                <a:solidFill>
                  <a:schemeClr val="tx1"/>
                </a:solidFill>
                <a:effectLst/>
                <a:uLnTx/>
                <a:uFillTx/>
                <a:latin typeface="Calibri"/>
                <a:ea typeface="微软雅黑"/>
                <a:cs typeface="+mn-cs"/>
              </a:rPr>
              <a:t> </a:t>
            </a:r>
            <a:r>
              <a:rPr kumimoji="0" lang="en-US" altLang="zh-CN" sz="2400" b="0" i="0" u="none" strike="noStrike" kern="1200" cap="none" spc="0" normalizeH="0" noProof="0" dirty="0" err="1">
                <a:ln>
                  <a:noFill/>
                </a:ln>
                <a:solidFill>
                  <a:schemeClr val="tx1"/>
                </a:solidFill>
                <a:effectLst/>
                <a:uLnTx/>
                <a:uFillTx/>
                <a:latin typeface="Calibri"/>
                <a:ea typeface="微软雅黑"/>
                <a:cs typeface="+mn-cs"/>
              </a:rPr>
              <a:t>mạnh</a:t>
            </a:r>
            <a:r>
              <a:rPr kumimoji="0" lang="en-US" altLang="zh-CN" sz="2400" b="0" i="0" u="none" strike="noStrike" kern="1200" cap="none" spc="0" normalizeH="0" noProof="0" dirty="0">
                <a:ln>
                  <a:noFill/>
                </a:ln>
                <a:solidFill>
                  <a:schemeClr val="tx1"/>
                </a:solidFill>
                <a:effectLst/>
                <a:uLnTx/>
                <a:uFillTx/>
                <a:latin typeface="Calibri"/>
                <a:ea typeface="微软雅黑"/>
                <a:cs typeface="+mn-cs"/>
              </a:rPr>
              <a:t> </a:t>
            </a:r>
            <a:r>
              <a:rPr kumimoji="0" lang="en-US" altLang="zh-CN" sz="2400" b="0" i="0" u="none" strike="noStrike" kern="1200" cap="none" spc="0" normalizeH="0" noProof="0" dirty="0" err="1">
                <a:ln>
                  <a:noFill/>
                </a:ln>
                <a:solidFill>
                  <a:schemeClr val="tx1"/>
                </a:solidFill>
                <a:effectLst/>
                <a:uLnTx/>
                <a:uFillTx/>
                <a:latin typeface="Calibri"/>
                <a:ea typeface="微软雅黑"/>
                <a:cs typeface="+mn-cs"/>
              </a:rPr>
              <a:t>dạn</a:t>
            </a:r>
            <a:r>
              <a:rPr kumimoji="0" lang="en-US" altLang="zh-CN" sz="2400" b="0" i="0" u="none" strike="noStrike" kern="1200" cap="none" spc="0" normalizeH="0" noProof="0" dirty="0">
                <a:ln>
                  <a:noFill/>
                </a:ln>
                <a:solidFill>
                  <a:schemeClr val="tx1"/>
                </a:solidFill>
                <a:effectLst/>
                <a:uLnTx/>
                <a:uFillTx/>
                <a:latin typeface="Calibri"/>
                <a:ea typeface="微软雅黑"/>
                <a:cs typeface="+mn-cs"/>
              </a:rPr>
              <a:t> </a:t>
            </a:r>
            <a:r>
              <a:rPr kumimoji="0" lang="en-US" altLang="zh-CN" sz="2400" b="0" i="0" u="none" strike="noStrike" kern="1200" cap="none" spc="0" normalizeH="0" noProof="0" dirty="0" err="1">
                <a:ln>
                  <a:noFill/>
                </a:ln>
                <a:solidFill>
                  <a:schemeClr val="tx1"/>
                </a:solidFill>
                <a:effectLst/>
                <a:uLnTx/>
                <a:uFillTx/>
                <a:latin typeface="Calibri"/>
                <a:ea typeface="微软雅黑"/>
                <a:cs typeface="+mn-cs"/>
              </a:rPr>
              <a:t>hỏi</a:t>
            </a:r>
            <a:r>
              <a:rPr kumimoji="0" lang="en-US" altLang="zh-CN" sz="2400" b="0" i="0" u="none" strike="noStrike" kern="1200" cap="none" spc="0" normalizeH="0" noProof="0" dirty="0">
                <a:ln>
                  <a:noFill/>
                </a:ln>
                <a:solidFill>
                  <a:schemeClr val="tx1"/>
                </a:solidFill>
                <a:effectLst/>
                <a:uLnTx/>
                <a:uFillTx/>
                <a:latin typeface="Calibri"/>
                <a:ea typeface="微软雅黑"/>
                <a:cs typeface="+mn-cs"/>
              </a:rPr>
              <a:t> </a:t>
            </a:r>
            <a:r>
              <a:rPr kumimoji="0" lang="en-US" altLang="zh-CN" sz="2400" b="0" i="0" u="none" strike="noStrike" kern="1200" cap="none" spc="0" normalizeH="0" noProof="0" dirty="0" err="1">
                <a:ln>
                  <a:noFill/>
                </a:ln>
                <a:solidFill>
                  <a:schemeClr val="tx1"/>
                </a:solidFill>
                <a:effectLst/>
                <a:uLnTx/>
                <a:uFillTx/>
                <a:latin typeface="Calibri"/>
                <a:ea typeface="微软雅黑"/>
                <a:cs typeface="+mn-cs"/>
              </a:rPr>
              <a:t>thầy</a:t>
            </a:r>
            <a:r>
              <a:rPr kumimoji="0" lang="en-US" altLang="zh-CN" sz="2400" b="0" i="0" u="none" strike="noStrike" kern="1200" cap="none" spc="0" normalizeH="0" noProof="0" dirty="0">
                <a:ln>
                  <a:noFill/>
                </a:ln>
                <a:solidFill>
                  <a:schemeClr val="tx1"/>
                </a:solidFill>
                <a:effectLst/>
                <a:uLnTx/>
                <a:uFillTx/>
                <a:latin typeface="Calibri"/>
                <a:ea typeface="微软雅黑"/>
                <a:cs typeface="+mn-cs"/>
              </a:rPr>
              <a:t> </a:t>
            </a:r>
            <a:r>
              <a:rPr kumimoji="0" lang="en-US" altLang="zh-CN" sz="2400" b="0" i="0" u="none" strike="noStrike" kern="1200" cap="none" spc="0" normalizeH="0" noProof="0" dirty="0" err="1">
                <a:ln>
                  <a:noFill/>
                </a:ln>
                <a:solidFill>
                  <a:schemeClr val="tx1"/>
                </a:solidFill>
                <a:effectLst/>
                <a:uLnTx/>
                <a:uFillTx/>
                <a:latin typeface="Calibri"/>
                <a:ea typeface="微软雅黑"/>
                <a:cs typeface="+mn-cs"/>
              </a:rPr>
              <a:t>cô</a:t>
            </a:r>
            <a:r>
              <a:rPr kumimoji="0" lang="en-US" altLang="zh-CN" sz="2400" b="0" i="0" u="none" strike="noStrike" kern="1200" cap="none" spc="0" normalizeH="0" noProof="0" dirty="0">
                <a:ln>
                  <a:noFill/>
                </a:ln>
                <a:solidFill>
                  <a:schemeClr val="tx1"/>
                </a:solidFill>
                <a:effectLst/>
                <a:uLnTx/>
                <a:uFillTx/>
                <a:latin typeface="Calibri"/>
                <a:ea typeface="微软雅黑"/>
                <a:cs typeface="+mn-cs"/>
              </a:rPr>
              <a:t>, </a:t>
            </a:r>
            <a:r>
              <a:rPr kumimoji="0" lang="en-US" altLang="zh-CN" sz="2400" b="0" i="0" u="none" strike="noStrike" kern="1200" cap="none" spc="0" normalizeH="0" noProof="0" dirty="0" err="1">
                <a:ln>
                  <a:noFill/>
                </a:ln>
                <a:solidFill>
                  <a:schemeClr val="tx1"/>
                </a:solidFill>
                <a:effectLst/>
                <a:uLnTx/>
                <a:uFillTx/>
                <a:latin typeface="Calibri"/>
                <a:ea typeface="微软雅黑"/>
                <a:cs typeface="+mn-cs"/>
              </a:rPr>
              <a:t>bố</a:t>
            </a:r>
            <a:r>
              <a:rPr kumimoji="0" lang="en-US" altLang="zh-CN" sz="2400" b="0" i="0" u="none" strike="noStrike" kern="1200" cap="none" spc="0" normalizeH="0" noProof="0" dirty="0">
                <a:ln>
                  <a:noFill/>
                </a:ln>
                <a:solidFill>
                  <a:schemeClr val="tx1"/>
                </a:solidFill>
                <a:effectLst/>
                <a:uLnTx/>
                <a:uFillTx/>
                <a:latin typeface="Calibri"/>
                <a:ea typeface="微软雅黑"/>
                <a:cs typeface="+mn-cs"/>
              </a:rPr>
              <a:t> </a:t>
            </a:r>
            <a:r>
              <a:rPr kumimoji="0" lang="en-US" altLang="zh-CN" sz="2400" b="0" i="0" u="none" strike="noStrike" kern="1200" cap="none" spc="0" normalizeH="0" noProof="0" dirty="0" err="1">
                <a:ln>
                  <a:noFill/>
                </a:ln>
                <a:solidFill>
                  <a:schemeClr val="tx1"/>
                </a:solidFill>
                <a:effectLst/>
                <a:uLnTx/>
                <a:uFillTx/>
                <a:latin typeface="Calibri"/>
                <a:ea typeface="微软雅黑"/>
                <a:cs typeface="+mn-cs"/>
              </a:rPr>
              <a:t>mẹ</a:t>
            </a:r>
            <a:r>
              <a:rPr kumimoji="0" lang="en-US" altLang="zh-CN" sz="2400" b="0" i="0" u="none" strike="noStrike" kern="1200" cap="none" spc="0" normalizeH="0" noProof="0" dirty="0">
                <a:ln>
                  <a:noFill/>
                </a:ln>
                <a:solidFill>
                  <a:schemeClr val="tx1"/>
                </a:solidFill>
                <a:effectLst/>
                <a:uLnTx/>
                <a:uFillTx/>
                <a:latin typeface="Calibri"/>
                <a:ea typeface="微软雅黑"/>
                <a:cs typeface="+mn-cs"/>
              </a:rPr>
              <a:t> </a:t>
            </a:r>
            <a:r>
              <a:rPr kumimoji="0" lang="en-US" altLang="zh-CN" sz="2400" b="0" i="0" u="none" strike="noStrike" kern="1200" cap="none" spc="0" normalizeH="0" noProof="0" dirty="0" err="1">
                <a:ln>
                  <a:noFill/>
                </a:ln>
                <a:solidFill>
                  <a:schemeClr val="tx1"/>
                </a:solidFill>
                <a:effectLst/>
                <a:uLnTx/>
                <a:uFillTx/>
                <a:latin typeface="Calibri"/>
                <a:ea typeface="微软雅黑"/>
                <a:cs typeface="+mn-cs"/>
              </a:rPr>
              <a:t>và</a:t>
            </a:r>
            <a:r>
              <a:rPr kumimoji="0" lang="en-US" altLang="zh-CN" sz="2400" b="0" i="0" u="none" strike="noStrike" kern="1200" cap="none" spc="0" normalizeH="0" noProof="0" dirty="0">
                <a:ln>
                  <a:noFill/>
                </a:ln>
                <a:solidFill>
                  <a:schemeClr val="tx1"/>
                </a:solidFill>
                <a:effectLst/>
                <a:uLnTx/>
                <a:uFillTx/>
                <a:latin typeface="Calibri"/>
                <a:ea typeface="微软雅黑"/>
                <a:cs typeface="+mn-cs"/>
              </a:rPr>
              <a:t> </a:t>
            </a:r>
            <a:r>
              <a:rPr kumimoji="0" lang="en-US" altLang="zh-CN" sz="2400" b="0" i="0" u="none" strike="noStrike" kern="1200" cap="none" spc="0" normalizeH="0" noProof="0" dirty="0" err="1">
                <a:ln>
                  <a:noFill/>
                </a:ln>
                <a:solidFill>
                  <a:schemeClr val="tx1"/>
                </a:solidFill>
                <a:effectLst/>
                <a:uLnTx/>
                <a:uFillTx/>
                <a:latin typeface="Calibri"/>
                <a:ea typeface="微软雅黑"/>
                <a:cs typeface="+mn-cs"/>
              </a:rPr>
              <a:t>bạn</a:t>
            </a:r>
            <a:r>
              <a:rPr kumimoji="0" lang="en-US" altLang="zh-CN" sz="2400" b="0" i="0" u="none" strike="noStrike" kern="1200" cap="none" spc="0" normalizeH="0" noProof="0" dirty="0">
                <a:ln>
                  <a:noFill/>
                </a:ln>
                <a:solidFill>
                  <a:schemeClr val="tx1"/>
                </a:solidFill>
                <a:effectLst/>
                <a:uLnTx/>
                <a:uFillTx/>
                <a:latin typeface="Calibri"/>
                <a:ea typeface="微软雅黑"/>
                <a:cs typeface="+mn-cs"/>
              </a:rPr>
              <a:t> </a:t>
            </a:r>
            <a:r>
              <a:rPr kumimoji="0" lang="en-US" altLang="zh-CN" sz="2400" b="0" i="0" u="none" strike="noStrike" kern="1200" cap="none" spc="0" normalizeH="0" noProof="0" dirty="0" err="1">
                <a:ln>
                  <a:noFill/>
                </a:ln>
                <a:solidFill>
                  <a:schemeClr val="tx1"/>
                </a:solidFill>
                <a:effectLst/>
                <a:uLnTx/>
                <a:uFillTx/>
                <a:latin typeface="Calibri"/>
                <a:ea typeface="微软雅黑"/>
                <a:cs typeface="+mn-cs"/>
              </a:rPr>
              <a:t>bè</a:t>
            </a:r>
            <a:r>
              <a:rPr kumimoji="0" lang="en-US" altLang="zh-CN" sz="2400" b="0" i="0" u="none" strike="noStrike" kern="1200" cap="none" spc="0" normalizeH="0" noProof="0" dirty="0">
                <a:ln>
                  <a:noFill/>
                </a:ln>
                <a:solidFill>
                  <a:schemeClr val="tx1"/>
                </a:solidFill>
                <a:effectLst/>
                <a:uLnTx/>
                <a:uFillTx/>
                <a:latin typeface="Calibri"/>
                <a:ea typeface="微软雅黑"/>
                <a:cs typeface="+mn-cs"/>
              </a:rPr>
              <a:t>.</a:t>
            </a:r>
            <a:endParaRPr kumimoji="0" lang="zh-CN" altLang="en-US" sz="2400" b="0" i="0" u="none" strike="noStrike" kern="1200" cap="none" spc="0" normalizeH="0" baseline="0" noProof="0" dirty="0">
              <a:ln>
                <a:noFill/>
              </a:ln>
              <a:solidFill>
                <a:schemeClr val="tx1"/>
              </a:solidFill>
              <a:effectLst/>
              <a:uLnTx/>
              <a:uFillTx/>
              <a:latin typeface="Calibri"/>
              <a:ea typeface="微软雅黑"/>
              <a:cs typeface="+mn-cs"/>
            </a:endParaRPr>
          </a:p>
        </p:txBody>
      </p:sp>
      <p:sp>
        <p:nvSpPr>
          <p:cNvPr id="39" name="矩形: 圆角 17">
            <a:extLst>
              <a:ext uri="{FF2B5EF4-FFF2-40B4-BE49-F238E27FC236}">
                <a16:creationId xmlns:a16="http://schemas.microsoft.com/office/drawing/2014/main" id="{8EDBA8F0-0850-457B-A743-43C88F790135}"/>
              </a:ext>
            </a:extLst>
          </p:cNvPr>
          <p:cNvSpPr/>
          <p:nvPr/>
        </p:nvSpPr>
        <p:spPr>
          <a:xfrm>
            <a:off x="6818403" y="4257947"/>
            <a:ext cx="4837039" cy="1223385"/>
          </a:xfrm>
          <a:prstGeom prst="roundRect">
            <a:avLst>
              <a:gd name="adj" fmla="val 11805"/>
            </a:avLst>
          </a:prstGeom>
          <a:solidFill>
            <a:schemeClr val="accent4">
              <a:lumMod val="20000"/>
              <a:lumOff val="80000"/>
            </a:schemeClr>
          </a:solidFill>
          <a:ln w="28575">
            <a:solidFill>
              <a:schemeClr val="tx1">
                <a:lumMod val="85000"/>
                <a:lumOff val="15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schemeClr val="tx1"/>
                </a:solidFill>
                <a:effectLst/>
                <a:uLnTx/>
                <a:uFillTx/>
                <a:latin typeface="Calibri"/>
                <a:ea typeface="微软雅黑"/>
                <a:cs typeface="+mn-cs"/>
              </a:rPr>
              <a:t>2. </a:t>
            </a:r>
            <a:r>
              <a:rPr kumimoji="0" lang="en-US" altLang="zh-CN" sz="2400" b="0" i="0" u="none" strike="noStrike" kern="1200" cap="none" spc="0" normalizeH="0" baseline="0" noProof="0" dirty="0" err="1">
                <a:ln>
                  <a:noFill/>
                </a:ln>
                <a:solidFill>
                  <a:schemeClr val="tx1"/>
                </a:solidFill>
                <a:effectLst/>
                <a:uLnTx/>
                <a:uFillTx/>
                <a:latin typeface="Calibri"/>
                <a:ea typeface="微软雅黑"/>
                <a:cs typeface="+mn-cs"/>
              </a:rPr>
              <a:t>Hùng</a:t>
            </a:r>
            <a:r>
              <a:rPr kumimoji="0" lang="en-US" altLang="zh-CN" sz="2400" b="0" i="0" u="none" strike="noStrike" kern="1200" cap="none" spc="0" normalizeH="0" noProof="0" dirty="0">
                <a:ln>
                  <a:noFill/>
                </a:ln>
                <a:solidFill>
                  <a:schemeClr val="tx1"/>
                </a:solidFill>
                <a:effectLst/>
                <a:uLnTx/>
                <a:uFillTx/>
                <a:latin typeface="Calibri"/>
                <a:ea typeface="微软雅黑"/>
                <a:cs typeface="+mn-cs"/>
              </a:rPr>
              <a:t> </a:t>
            </a:r>
            <a:r>
              <a:rPr kumimoji="0" lang="en-US" altLang="zh-CN" sz="2400" b="0" i="0" u="none" strike="noStrike" kern="1200" cap="none" spc="0" normalizeH="0" noProof="0" dirty="0" err="1">
                <a:ln>
                  <a:noFill/>
                </a:ln>
                <a:solidFill>
                  <a:schemeClr val="tx1"/>
                </a:solidFill>
                <a:effectLst/>
                <a:uLnTx/>
                <a:uFillTx/>
                <a:latin typeface="Calibri"/>
                <a:ea typeface="微软雅黑"/>
                <a:cs typeface="+mn-cs"/>
              </a:rPr>
              <a:t>rất</a:t>
            </a:r>
            <a:r>
              <a:rPr kumimoji="0" lang="en-US" altLang="zh-CN" sz="2400" b="0" i="0" u="none" strike="noStrike" kern="1200" cap="none" spc="0" normalizeH="0" noProof="0" dirty="0">
                <a:ln>
                  <a:noFill/>
                </a:ln>
                <a:solidFill>
                  <a:schemeClr val="tx1"/>
                </a:solidFill>
                <a:effectLst/>
                <a:uLnTx/>
                <a:uFillTx/>
                <a:latin typeface="Calibri"/>
                <a:ea typeface="微软雅黑"/>
                <a:cs typeface="+mn-cs"/>
              </a:rPr>
              <a:t> ham </a:t>
            </a:r>
            <a:r>
              <a:rPr kumimoji="0" lang="en-US" altLang="zh-CN" sz="2400" b="0" i="0" u="none" strike="noStrike" kern="1200" cap="none" spc="0" normalizeH="0" noProof="0" dirty="0" err="1">
                <a:ln>
                  <a:noFill/>
                </a:ln>
                <a:solidFill>
                  <a:schemeClr val="tx1"/>
                </a:solidFill>
                <a:effectLst/>
                <a:uLnTx/>
                <a:uFillTx/>
                <a:latin typeface="Calibri"/>
                <a:ea typeface="微软雅黑"/>
                <a:cs typeface="+mn-cs"/>
              </a:rPr>
              <a:t>đọc</a:t>
            </a:r>
            <a:r>
              <a:rPr kumimoji="0" lang="en-US" altLang="zh-CN" sz="2400" b="0" i="0" u="none" strike="noStrike" kern="1200" cap="none" spc="0" normalizeH="0" noProof="0" dirty="0">
                <a:ln>
                  <a:noFill/>
                </a:ln>
                <a:solidFill>
                  <a:schemeClr val="tx1"/>
                </a:solidFill>
                <a:effectLst/>
                <a:uLnTx/>
                <a:uFillTx/>
                <a:latin typeface="Calibri"/>
                <a:ea typeface="微软雅黑"/>
                <a:cs typeface="+mn-cs"/>
              </a:rPr>
              <a:t> </a:t>
            </a:r>
            <a:r>
              <a:rPr kumimoji="0" lang="en-US" altLang="zh-CN" sz="2400" b="0" i="0" u="none" strike="noStrike" kern="1200" cap="none" spc="0" normalizeH="0" noProof="0" dirty="0" err="1">
                <a:ln>
                  <a:noFill/>
                </a:ln>
                <a:solidFill>
                  <a:schemeClr val="tx1"/>
                </a:solidFill>
                <a:effectLst/>
                <a:uLnTx/>
                <a:uFillTx/>
                <a:latin typeface="Calibri"/>
                <a:ea typeface="微软雅黑"/>
                <a:cs typeface="+mn-cs"/>
              </a:rPr>
              <a:t>sách</a:t>
            </a:r>
            <a:r>
              <a:rPr kumimoji="0" lang="en-US" altLang="zh-CN" sz="2400" b="0" i="0" u="none" strike="noStrike" kern="1200" cap="none" spc="0" normalizeH="0" noProof="0" dirty="0">
                <a:ln>
                  <a:noFill/>
                </a:ln>
                <a:solidFill>
                  <a:schemeClr val="tx1"/>
                </a:solidFill>
                <a:effectLst/>
                <a:uLnTx/>
                <a:uFillTx/>
                <a:latin typeface="Calibri"/>
                <a:ea typeface="微软雅黑"/>
                <a:cs typeface="+mn-cs"/>
              </a:rPr>
              <a:t> </a:t>
            </a:r>
            <a:r>
              <a:rPr kumimoji="0" lang="en-US" altLang="zh-CN" sz="2400" b="0" i="0" u="none" strike="noStrike" kern="1200" cap="none" spc="0" normalizeH="0" noProof="0" dirty="0" err="1">
                <a:ln>
                  <a:noFill/>
                </a:ln>
                <a:solidFill>
                  <a:schemeClr val="tx1"/>
                </a:solidFill>
                <a:effectLst/>
                <a:uLnTx/>
                <a:uFillTx/>
                <a:latin typeface="Calibri"/>
                <a:ea typeface="微软雅黑"/>
                <a:cs typeface="+mn-cs"/>
              </a:rPr>
              <a:t>để</a:t>
            </a:r>
            <a:r>
              <a:rPr kumimoji="0" lang="en-US" altLang="zh-CN" sz="2400" b="0" i="0" u="none" strike="noStrike" kern="1200" cap="none" spc="0" normalizeH="0" noProof="0" dirty="0">
                <a:ln>
                  <a:noFill/>
                </a:ln>
                <a:solidFill>
                  <a:schemeClr val="tx1"/>
                </a:solidFill>
                <a:effectLst/>
                <a:uLnTx/>
                <a:uFillTx/>
                <a:latin typeface="Calibri"/>
                <a:ea typeface="微软雅黑"/>
                <a:cs typeface="+mn-cs"/>
              </a:rPr>
              <a:t> </a:t>
            </a:r>
            <a:r>
              <a:rPr kumimoji="0" lang="en-US" altLang="zh-CN" sz="2400" b="0" i="0" u="none" strike="noStrike" kern="1200" cap="none" spc="0" normalizeH="0" noProof="0" dirty="0" err="1">
                <a:ln>
                  <a:noFill/>
                </a:ln>
                <a:solidFill>
                  <a:schemeClr val="tx1"/>
                </a:solidFill>
                <a:effectLst/>
                <a:uLnTx/>
                <a:uFillTx/>
                <a:latin typeface="Calibri"/>
                <a:ea typeface="微软雅黑"/>
                <a:cs typeface="+mn-cs"/>
              </a:rPr>
              <a:t>mở</a:t>
            </a:r>
            <a:r>
              <a:rPr kumimoji="0" lang="en-US" altLang="zh-CN" sz="2400" b="0" i="0" u="none" strike="noStrike" kern="1200" cap="none" spc="0" normalizeH="0" noProof="0" dirty="0">
                <a:ln>
                  <a:noFill/>
                </a:ln>
                <a:solidFill>
                  <a:schemeClr val="tx1"/>
                </a:solidFill>
                <a:effectLst/>
                <a:uLnTx/>
                <a:uFillTx/>
                <a:latin typeface="Calibri"/>
                <a:ea typeface="微软雅黑"/>
                <a:cs typeface="+mn-cs"/>
              </a:rPr>
              <a:t> </a:t>
            </a:r>
            <a:r>
              <a:rPr kumimoji="0" lang="en-US" altLang="zh-CN" sz="2400" b="0" i="0" u="none" strike="noStrike" kern="1200" cap="none" spc="0" normalizeH="0" noProof="0" dirty="0" err="1">
                <a:ln>
                  <a:noFill/>
                </a:ln>
                <a:solidFill>
                  <a:schemeClr val="tx1"/>
                </a:solidFill>
                <a:effectLst/>
                <a:uLnTx/>
                <a:uFillTx/>
                <a:latin typeface="Calibri"/>
                <a:ea typeface="微软雅黑"/>
                <a:cs typeface="+mn-cs"/>
              </a:rPr>
              <a:t>rộng</a:t>
            </a:r>
            <a:r>
              <a:rPr kumimoji="0" lang="en-US" altLang="zh-CN" sz="2400" b="0" i="0" u="none" strike="noStrike" kern="1200" cap="none" spc="0" normalizeH="0" noProof="0" dirty="0">
                <a:ln>
                  <a:noFill/>
                </a:ln>
                <a:solidFill>
                  <a:schemeClr val="tx1"/>
                </a:solidFill>
                <a:effectLst/>
                <a:uLnTx/>
                <a:uFillTx/>
                <a:latin typeface="Calibri"/>
                <a:ea typeface="微软雅黑"/>
                <a:cs typeface="+mn-cs"/>
              </a:rPr>
              <a:t> </a:t>
            </a:r>
            <a:r>
              <a:rPr kumimoji="0" lang="en-US" altLang="zh-CN" sz="2400" b="0" i="0" u="none" strike="noStrike" kern="1200" cap="none" spc="0" normalizeH="0" noProof="0" dirty="0" err="1">
                <a:ln>
                  <a:noFill/>
                </a:ln>
                <a:solidFill>
                  <a:schemeClr val="tx1"/>
                </a:solidFill>
                <a:effectLst/>
                <a:uLnTx/>
                <a:uFillTx/>
                <a:latin typeface="Calibri"/>
                <a:ea typeface="微软雅黑"/>
                <a:cs typeface="+mn-cs"/>
              </a:rPr>
              <a:t>thêm</a:t>
            </a:r>
            <a:r>
              <a:rPr kumimoji="0" lang="en-US" altLang="zh-CN" sz="2400" b="0" i="0" u="none" strike="noStrike" kern="1200" cap="none" spc="0" normalizeH="0" noProof="0" dirty="0">
                <a:ln>
                  <a:noFill/>
                </a:ln>
                <a:solidFill>
                  <a:schemeClr val="tx1"/>
                </a:solidFill>
                <a:effectLst/>
                <a:uLnTx/>
                <a:uFillTx/>
                <a:latin typeface="Calibri"/>
                <a:ea typeface="微软雅黑"/>
                <a:cs typeface="+mn-cs"/>
              </a:rPr>
              <a:t> </a:t>
            </a:r>
            <a:r>
              <a:rPr kumimoji="0" lang="en-US" altLang="zh-CN" sz="2400" b="0" i="0" u="none" strike="noStrike" kern="1200" cap="none" spc="0" normalizeH="0" noProof="0" dirty="0" err="1">
                <a:ln>
                  <a:noFill/>
                </a:ln>
                <a:solidFill>
                  <a:schemeClr val="tx1"/>
                </a:solidFill>
                <a:effectLst/>
                <a:uLnTx/>
                <a:uFillTx/>
                <a:latin typeface="Calibri"/>
                <a:ea typeface="微软雅黑"/>
                <a:cs typeface="+mn-cs"/>
              </a:rPr>
              <a:t>sự</a:t>
            </a:r>
            <a:r>
              <a:rPr kumimoji="0" lang="en-US" altLang="zh-CN" sz="2400" b="0" i="0" u="none" strike="noStrike" kern="1200" cap="none" spc="0" normalizeH="0" noProof="0" dirty="0">
                <a:ln>
                  <a:noFill/>
                </a:ln>
                <a:solidFill>
                  <a:schemeClr val="tx1"/>
                </a:solidFill>
                <a:effectLst/>
                <a:uLnTx/>
                <a:uFillTx/>
                <a:latin typeface="Calibri"/>
                <a:ea typeface="微软雅黑"/>
                <a:cs typeface="+mn-cs"/>
              </a:rPr>
              <a:t> </a:t>
            </a:r>
            <a:r>
              <a:rPr kumimoji="0" lang="en-US" altLang="zh-CN" sz="2400" b="0" i="0" u="none" strike="noStrike" kern="1200" cap="none" spc="0" normalizeH="0" noProof="0" dirty="0" err="1">
                <a:ln>
                  <a:noFill/>
                </a:ln>
                <a:solidFill>
                  <a:schemeClr val="tx1"/>
                </a:solidFill>
                <a:effectLst/>
                <a:uLnTx/>
                <a:uFillTx/>
                <a:latin typeface="Calibri"/>
                <a:ea typeface="微软雅黑"/>
                <a:cs typeface="+mn-cs"/>
              </a:rPr>
              <a:t>hiểu</a:t>
            </a:r>
            <a:r>
              <a:rPr kumimoji="0" lang="en-US" altLang="zh-CN" sz="2400" b="0" i="0" u="none" strike="noStrike" kern="1200" cap="none" spc="0" normalizeH="0" noProof="0" dirty="0">
                <a:ln>
                  <a:noFill/>
                </a:ln>
                <a:solidFill>
                  <a:schemeClr val="tx1"/>
                </a:solidFill>
                <a:effectLst/>
                <a:uLnTx/>
                <a:uFillTx/>
                <a:latin typeface="Calibri"/>
                <a:ea typeface="微软雅黑"/>
                <a:cs typeface="+mn-cs"/>
              </a:rPr>
              <a:t> </a:t>
            </a:r>
            <a:r>
              <a:rPr kumimoji="0" lang="en-US" altLang="zh-CN" sz="2400" b="0" i="0" u="none" strike="noStrike" kern="1200" cap="none" spc="0" normalizeH="0" noProof="0" dirty="0" err="1">
                <a:ln>
                  <a:noFill/>
                </a:ln>
                <a:solidFill>
                  <a:schemeClr val="tx1"/>
                </a:solidFill>
                <a:effectLst/>
                <a:uLnTx/>
                <a:uFillTx/>
                <a:latin typeface="Calibri"/>
                <a:ea typeface="微软雅黑"/>
                <a:cs typeface="+mn-cs"/>
              </a:rPr>
              <a:t>biết</a:t>
            </a:r>
            <a:r>
              <a:rPr kumimoji="0" lang="en-US" altLang="zh-CN" sz="2400" b="0" i="0" u="none" strike="noStrike" kern="1200" cap="none" spc="0" normalizeH="0" noProof="0" dirty="0">
                <a:ln>
                  <a:noFill/>
                </a:ln>
                <a:solidFill>
                  <a:schemeClr val="tx1"/>
                </a:solidFill>
                <a:effectLst/>
                <a:uLnTx/>
                <a:uFillTx/>
                <a:latin typeface="Calibri"/>
                <a:ea typeface="微软雅黑"/>
                <a:cs typeface="+mn-cs"/>
              </a:rPr>
              <a:t> </a:t>
            </a:r>
            <a:r>
              <a:rPr kumimoji="0" lang="en-US" altLang="zh-CN" sz="2400" b="0" i="0" u="none" strike="noStrike" kern="1200" cap="none" spc="0" normalizeH="0" noProof="0" dirty="0" err="1">
                <a:ln>
                  <a:noFill/>
                </a:ln>
                <a:solidFill>
                  <a:schemeClr val="tx1"/>
                </a:solidFill>
                <a:effectLst/>
                <a:uLnTx/>
                <a:uFillTx/>
                <a:latin typeface="Calibri"/>
                <a:ea typeface="微软雅黑"/>
                <a:cs typeface="+mn-cs"/>
              </a:rPr>
              <a:t>cho</a:t>
            </a:r>
            <a:r>
              <a:rPr kumimoji="0" lang="en-US" altLang="zh-CN" sz="2400" b="0" i="0" u="none" strike="noStrike" kern="1200" cap="none" spc="0" normalizeH="0" noProof="0" dirty="0">
                <a:ln>
                  <a:noFill/>
                </a:ln>
                <a:solidFill>
                  <a:schemeClr val="tx1"/>
                </a:solidFill>
                <a:effectLst/>
                <a:uLnTx/>
                <a:uFillTx/>
                <a:latin typeface="Calibri"/>
                <a:ea typeface="微软雅黑"/>
                <a:cs typeface="+mn-cs"/>
              </a:rPr>
              <a:t> </a:t>
            </a:r>
            <a:r>
              <a:rPr kumimoji="0" lang="en-US" altLang="zh-CN" sz="2400" b="0" i="0" u="none" strike="noStrike" kern="1200" cap="none" spc="0" normalizeH="0" noProof="0" dirty="0" err="1">
                <a:ln>
                  <a:noFill/>
                </a:ln>
                <a:solidFill>
                  <a:schemeClr val="tx1"/>
                </a:solidFill>
                <a:effectLst/>
                <a:uLnTx/>
                <a:uFillTx/>
                <a:latin typeface="Calibri"/>
                <a:ea typeface="微软雅黑"/>
                <a:cs typeface="+mn-cs"/>
              </a:rPr>
              <a:t>bản</a:t>
            </a:r>
            <a:r>
              <a:rPr kumimoji="0" lang="en-US" altLang="zh-CN" sz="2400" b="0" i="0" u="none" strike="noStrike" kern="1200" cap="none" spc="0" normalizeH="0" noProof="0" dirty="0">
                <a:ln>
                  <a:noFill/>
                </a:ln>
                <a:solidFill>
                  <a:schemeClr val="tx1"/>
                </a:solidFill>
                <a:effectLst/>
                <a:uLnTx/>
                <a:uFillTx/>
                <a:latin typeface="Calibri"/>
                <a:ea typeface="微软雅黑"/>
                <a:cs typeface="+mn-cs"/>
              </a:rPr>
              <a:t> </a:t>
            </a:r>
            <a:r>
              <a:rPr kumimoji="0" lang="en-US" altLang="zh-CN" sz="2400" b="0" i="0" u="none" strike="noStrike" kern="1200" cap="none" spc="0" normalizeH="0" noProof="0" dirty="0" err="1">
                <a:ln>
                  <a:noFill/>
                </a:ln>
                <a:solidFill>
                  <a:schemeClr val="tx1"/>
                </a:solidFill>
                <a:effectLst/>
                <a:uLnTx/>
                <a:uFillTx/>
                <a:latin typeface="Calibri"/>
                <a:ea typeface="微软雅黑"/>
                <a:cs typeface="+mn-cs"/>
              </a:rPr>
              <a:t>thân</a:t>
            </a:r>
            <a:r>
              <a:rPr kumimoji="0" lang="en-US" altLang="zh-CN" sz="2400" b="0" i="0" u="none" strike="noStrike" kern="1200" cap="none" spc="0" normalizeH="0" noProof="0" dirty="0">
                <a:ln>
                  <a:noFill/>
                </a:ln>
                <a:solidFill>
                  <a:schemeClr val="tx1"/>
                </a:solidFill>
                <a:effectLst/>
                <a:uLnTx/>
                <a:uFillTx/>
                <a:latin typeface="Calibri"/>
                <a:ea typeface="微软雅黑"/>
                <a:cs typeface="+mn-cs"/>
              </a:rPr>
              <a:t>.</a:t>
            </a:r>
            <a:endParaRPr kumimoji="0" lang="zh-CN" altLang="en-US" sz="2400" b="0" i="0" u="none" strike="noStrike" kern="1200" cap="none" spc="0" normalizeH="0" baseline="0" noProof="0" dirty="0">
              <a:ln>
                <a:noFill/>
              </a:ln>
              <a:solidFill>
                <a:schemeClr val="tx1"/>
              </a:solidFill>
              <a:effectLst/>
              <a:uLnTx/>
              <a:uFillTx/>
              <a:latin typeface="Calibri"/>
              <a:ea typeface="微软雅黑"/>
              <a:cs typeface="+mn-cs"/>
            </a:endParaRPr>
          </a:p>
        </p:txBody>
      </p:sp>
    </p:spTree>
    <p:extLst>
      <p:ext uri="{BB962C8B-B14F-4D97-AF65-F5344CB8AC3E}">
        <p14:creationId xmlns:p14="http://schemas.microsoft.com/office/powerpoint/2010/main" val="19791430"/>
      </p:ext>
    </p:extLst>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 calcmode="lin" valueType="num">
                                      <p:cBhvr>
                                        <p:cTn id="9" dur="500" fill="hold"/>
                                        <p:tgtEl>
                                          <p:spTgt spid="8"/>
                                        </p:tgtEl>
                                        <p:attrNameLst>
                                          <p:attrName>style.rotation</p:attrName>
                                        </p:attrNameLst>
                                      </p:cBhvr>
                                      <p:tavLst>
                                        <p:tav tm="0">
                                          <p:val>
                                            <p:fltVal val="360"/>
                                          </p:val>
                                        </p:tav>
                                        <p:tav tm="100000">
                                          <p:val>
                                            <p:fltVal val="0"/>
                                          </p:val>
                                        </p:tav>
                                      </p:tavLst>
                                    </p:anim>
                                    <p:animEffect transition="in" filter="fade">
                                      <p:cBhvr>
                                        <p:cTn id="10" dur="500"/>
                                        <p:tgtEl>
                                          <p:spTgt spid="8"/>
                                        </p:tgtEl>
                                      </p:cBhvr>
                                    </p:animEffect>
                                  </p:childTnLst>
                                </p:cTn>
                              </p:par>
                              <p:par>
                                <p:cTn id="11" presetID="47" presetClass="entr" presetSubtype="0" fill="hold" nodeType="withEffect">
                                  <p:stCondLst>
                                    <p:cond delay="0"/>
                                  </p:stCondLst>
                                  <p:childTnLst>
                                    <p:set>
                                      <p:cBhvr>
                                        <p:cTn id="12" dur="1" fill="hold">
                                          <p:stCondLst>
                                            <p:cond delay="0"/>
                                          </p:stCondLst>
                                        </p:cTn>
                                        <p:tgtEl>
                                          <p:spTgt spid="35"/>
                                        </p:tgtEl>
                                        <p:attrNameLst>
                                          <p:attrName>style.visibility</p:attrName>
                                        </p:attrNameLst>
                                      </p:cBhvr>
                                      <p:to>
                                        <p:strVal val="visible"/>
                                      </p:to>
                                    </p:set>
                                    <p:animEffect transition="in" filter="fade">
                                      <p:cBhvr>
                                        <p:cTn id="13" dur="1000"/>
                                        <p:tgtEl>
                                          <p:spTgt spid="35"/>
                                        </p:tgtEl>
                                      </p:cBhvr>
                                    </p:animEffect>
                                    <p:anim calcmode="lin" valueType="num">
                                      <p:cBhvr>
                                        <p:cTn id="14" dur="1000" fill="hold"/>
                                        <p:tgtEl>
                                          <p:spTgt spid="35"/>
                                        </p:tgtEl>
                                        <p:attrNameLst>
                                          <p:attrName>ppt_x</p:attrName>
                                        </p:attrNameLst>
                                      </p:cBhvr>
                                      <p:tavLst>
                                        <p:tav tm="0">
                                          <p:val>
                                            <p:strVal val="#ppt_x"/>
                                          </p:val>
                                        </p:tav>
                                        <p:tav tm="100000">
                                          <p:val>
                                            <p:strVal val="#ppt_x"/>
                                          </p:val>
                                        </p:tav>
                                      </p:tavLst>
                                    </p:anim>
                                    <p:anim calcmode="lin" valueType="num">
                                      <p:cBhvr>
                                        <p:cTn id="15" dur="1000" fill="hold"/>
                                        <p:tgtEl>
                                          <p:spTgt spid="35"/>
                                        </p:tgtEl>
                                        <p:attrNameLst>
                                          <p:attrName>ppt_y</p:attrName>
                                        </p:attrNameLst>
                                      </p:cBhvr>
                                      <p:tavLst>
                                        <p:tav tm="0">
                                          <p:val>
                                            <p:strVal val="#ppt_y-.1"/>
                                          </p:val>
                                        </p:tav>
                                        <p:tav tm="100000">
                                          <p:val>
                                            <p:strVal val="#ppt_y"/>
                                          </p:val>
                                        </p:tav>
                                      </p:tavLst>
                                    </p:anim>
                                  </p:childTnLst>
                                </p:cTn>
                              </p:par>
                              <p:par>
                                <p:cTn id="16" presetID="16" presetClass="entr" presetSubtype="37" fill="hold" grpId="0" nodeType="withEffect">
                                  <p:stCondLst>
                                    <p:cond delay="0"/>
                                  </p:stCondLst>
                                  <p:childTnLst>
                                    <p:set>
                                      <p:cBhvr>
                                        <p:cTn id="17" dur="1" fill="hold">
                                          <p:stCondLst>
                                            <p:cond delay="0"/>
                                          </p:stCondLst>
                                        </p:cTn>
                                        <p:tgtEl>
                                          <p:spTgt spid="38"/>
                                        </p:tgtEl>
                                        <p:attrNameLst>
                                          <p:attrName>style.visibility</p:attrName>
                                        </p:attrNameLst>
                                      </p:cBhvr>
                                      <p:to>
                                        <p:strVal val="visible"/>
                                      </p:to>
                                    </p:set>
                                    <p:animEffect transition="in" filter="barn(outVertical)">
                                      <p:cBhvr>
                                        <p:cTn id="18" dur="1000"/>
                                        <p:tgtEl>
                                          <p:spTgt spid="3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500"/>
                                        <p:tgtEl>
                                          <p:spTgt spid="4"/>
                                        </p:tgtEl>
                                      </p:cBhvr>
                                    </p:animEffect>
                                  </p:childTnLst>
                                </p:cTn>
                              </p:par>
                              <p:par>
                                <p:cTn id="24" presetID="10" presetClass="entr" presetSubtype="0"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par>
                                <p:cTn id="27" presetID="22" presetClass="entr" presetSubtype="1" fill="hold" grpId="0" nodeType="withEffect">
                                  <p:stCondLst>
                                    <p:cond delay="0"/>
                                  </p:stCondLst>
                                  <p:childTnLst>
                                    <p:set>
                                      <p:cBhvr>
                                        <p:cTn id="28" dur="1" fill="hold">
                                          <p:stCondLst>
                                            <p:cond delay="0"/>
                                          </p:stCondLst>
                                        </p:cTn>
                                        <p:tgtEl>
                                          <p:spTgt spid="33"/>
                                        </p:tgtEl>
                                        <p:attrNameLst>
                                          <p:attrName>style.visibility</p:attrName>
                                        </p:attrNameLst>
                                      </p:cBhvr>
                                      <p:to>
                                        <p:strVal val="visible"/>
                                      </p:to>
                                    </p:set>
                                    <p:animEffect transition="in" filter="wipe(up)">
                                      <p:cBhvr>
                                        <p:cTn id="29" dur="750"/>
                                        <p:tgtEl>
                                          <p:spTgt spid="33"/>
                                        </p:tgtEl>
                                      </p:cBhvr>
                                    </p:animEffect>
                                  </p:childTnLst>
                                </p:cTn>
                              </p:par>
                              <p:par>
                                <p:cTn id="30" presetID="22" presetClass="entr" presetSubtype="1" fill="hold" grpId="0" nodeType="withEffect">
                                  <p:stCondLst>
                                    <p:cond delay="0"/>
                                  </p:stCondLst>
                                  <p:childTnLst>
                                    <p:set>
                                      <p:cBhvr>
                                        <p:cTn id="31" dur="1" fill="hold">
                                          <p:stCondLst>
                                            <p:cond delay="0"/>
                                          </p:stCondLst>
                                        </p:cTn>
                                        <p:tgtEl>
                                          <p:spTgt spid="39"/>
                                        </p:tgtEl>
                                        <p:attrNameLst>
                                          <p:attrName>style.visibility</p:attrName>
                                        </p:attrNameLst>
                                      </p:cBhvr>
                                      <p:to>
                                        <p:strVal val="visible"/>
                                      </p:to>
                                    </p:set>
                                    <p:animEffect transition="in" filter="wipe(up)">
                                      <p:cBhvr>
                                        <p:cTn id="32" dur="75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3" grpId="0" animBg="1"/>
      <p:bldP spid="3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2EBF8"/>
        </a:solidFill>
        <a:effectLst/>
      </p:bgPr>
    </p:bg>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0CA97BE0-2EBA-4378-A81A-318B12D79E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5405947"/>
          </a:xfrm>
          <a:prstGeom prst="rect">
            <a:avLst/>
          </a:prstGeom>
        </p:spPr>
      </p:pic>
      <p:grpSp>
        <p:nvGrpSpPr>
          <p:cNvPr id="25" name="组合 24">
            <a:extLst>
              <a:ext uri="{FF2B5EF4-FFF2-40B4-BE49-F238E27FC236}">
                <a16:creationId xmlns:a16="http://schemas.microsoft.com/office/drawing/2014/main" id="{8DBF9AB4-38FB-41A0-8FF5-FB6F623DCD41}"/>
              </a:ext>
            </a:extLst>
          </p:cNvPr>
          <p:cNvGrpSpPr/>
          <p:nvPr/>
        </p:nvGrpSpPr>
        <p:grpSpPr>
          <a:xfrm>
            <a:off x="0" y="5158297"/>
            <a:ext cx="12192000" cy="1699703"/>
            <a:chOff x="0" y="5158297"/>
            <a:chExt cx="12192000" cy="1699703"/>
          </a:xfrm>
        </p:grpSpPr>
        <p:pic>
          <p:nvPicPr>
            <p:cNvPr id="23" name="图片 22">
              <a:extLst>
                <a:ext uri="{FF2B5EF4-FFF2-40B4-BE49-F238E27FC236}">
                  <a16:creationId xmlns:a16="http://schemas.microsoft.com/office/drawing/2014/main" id="{E6F80AD8-169B-4F77-923E-29B02B48AA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158297"/>
              <a:ext cx="12192000" cy="495300"/>
            </a:xfrm>
            <a:prstGeom prst="rect">
              <a:avLst/>
            </a:prstGeom>
          </p:spPr>
        </p:pic>
        <p:sp>
          <p:nvSpPr>
            <p:cNvPr id="24" name="矩形 23">
              <a:extLst>
                <a:ext uri="{FF2B5EF4-FFF2-40B4-BE49-F238E27FC236}">
                  <a16:creationId xmlns:a16="http://schemas.microsoft.com/office/drawing/2014/main" id="{E0070879-9D12-49E9-89C8-2F7BC8B6535B}"/>
                </a:ext>
              </a:extLst>
            </p:cNvPr>
            <p:cNvSpPr/>
            <p:nvPr/>
          </p:nvSpPr>
          <p:spPr>
            <a:xfrm>
              <a:off x="0" y="5405947"/>
              <a:ext cx="12192000" cy="1452053"/>
            </a:xfrm>
            <a:prstGeom prst="rect">
              <a:avLst/>
            </a:prstGeom>
            <a:solidFill>
              <a:srgbClr val="7DB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a:cs typeface="+mn-cs"/>
              </a:endParaRPr>
            </a:p>
          </p:txBody>
        </p:sp>
      </p:grpSp>
      <p:sp>
        <p:nvSpPr>
          <p:cNvPr id="2" name="矩形: 圆角 1">
            <a:extLst>
              <a:ext uri="{FF2B5EF4-FFF2-40B4-BE49-F238E27FC236}">
                <a16:creationId xmlns:a16="http://schemas.microsoft.com/office/drawing/2014/main" id="{FC182FDA-B441-454F-98DC-0A91881A41FA}"/>
              </a:ext>
            </a:extLst>
          </p:cNvPr>
          <p:cNvSpPr/>
          <p:nvPr/>
        </p:nvSpPr>
        <p:spPr>
          <a:xfrm>
            <a:off x="536558" y="948140"/>
            <a:ext cx="11330215" cy="5683991"/>
          </a:xfrm>
          <a:prstGeom prst="roundRect">
            <a:avLst>
              <a:gd name="adj" fmla="val 855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a:cs typeface="+mn-cs"/>
            </a:endParaRPr>
          </a:p>
        </p:txBody>
      </p:sp>
      <p:pic>
        <p:nvPicPr>
          <p:cNvPr id="8" name="图片 7">
            <a:extLst>
              <a:ext uri="{FF2B5EF4-FFF2-40B4-BE49-F238E27FC236}">
                <a16:creationId xmlns:a16="http://schemas.microsoft.com/office/drawing/2014/main" id="{B16646B8-830F-4CF0-ACDD-77429D3FBC4E}"/>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99746" y="5005088"/>
            <a:ext cx="1912877" cy="1912877"/>
          </a:xfrm>
          <a:prstGeom prst="rect">
            <a:avLst/>
          </a:prstGeom>
        </p:spPr>
      </p:pic>
      <p:grpSp>
        <p:nvGrpSpPr>
          <p:cNvPr id="35" name="Group 34">
            <a:extLst>
              <a:ext uri="{FF2B5EF4-FFF2-40B4-BE49-F238E27FC236}">
                <a16:creationId xmlns:a16="http://schemas.microsoft.com/office/drawing/2014/main" id="{367A729A-54AF-4881-AA12-36173003E267}"/>
              </a:ext>
            </a:extLst>
          </p:cNvPr>
          <p:cNvGrpSpPr/>
          <p:nvPr/>
        </p:nvGrpSpPr>
        <p:grpSpPr>
          <a:xfrm>
            <a:off x="211330" y="75385"/>
            <a:ext cx="11980670" cy="887446"/>
            <a:chOff x="7916273" y="1051832"/>
            <a:chExt cx="4054054" cy="1327785"/>
          </a:xfrm>
        </p:grpSpPr>
        <p:sp>
          <p:nvSpPr>
            <p:cNvPr id="36" name="Freeform: Shape 35">
              <a:extLst>
                <a:ext uri="{FF2B5EF4-FFF2-40B4-BE49-F238E27FC236}">
                  <a16:creationId xmlns:a16="http://schemas.microsoft.com/office/drawing/2014/main" id="{2A207850-F6D2-47D6-9B24-88EF461989B5}"/>
                </a:ext>
              </a:extLst>
            </p:cNvPr>
            <p:cNvSpPr/>
            <p:nvPr/>
          </p:nvSpPr>
          <p:spPr>
            <a:xfrm>
              <a:off x="8017164" y="1228436"/>
              <a:ext cx="3953163" cy="1080655"/>
            </a:xfrm>
            <a:custGeom>
              <a:avLst/>
              <a:gdLst>
                <a:gd name="connsiteX0" fmla="*/ 471054 w 3953163"/>
                <a:gd name="connsiteY0" fmla="*/ 36946 h 1080655"/>
                <a:gd name="connsiteX1" fmla="*/ 1071418 w 3953163"/>
                <a:gd name="connsiteY1" fmla="*/ 0 h 1080655"/>
                <a:gd name="connsiteX2" fmla="*/ 1597891 w 3953163"/>
                <a:gd name="connsiteY2" fmla="*/ 9237 h 1080655"/>
                <a:gd name="connsiteX3" fmla="*/ 2198254 w 3953163"/>
                <a:gd name="connsiteY3" fmla="*/ 73891 h 1080655"/>
                <a:gd name="connsiteX4" fmla="*/ 2687781 w 3953163"/>
                <a:gd name="connsiteY4" fmla="*/ 83128 h 1080655"/>
                <a:gd name="connsiteX5" fmla="*/ 3205018 w 3953163"/>
                <a:gd name="connsiteY5" fmla="*/ 27709 h 1080655"/>
                <a:gd name="connsiteX6" fmla="*/ 3519054 w 3953163"/>
                <a:gd name="connsiteY6" fmla="*/ 27709 h 1080655"/>
                <a:gd name="connsiteX7" fmla="*/ 3823854 w 3953163"/>
                <a:gd name="connsiteY7" fmla="*/ 120073 h 1080655"/>
                <a:gd name="connsiteX8" fmla="*/ 3953163 w 3953163"/>
                <a:gd name="connsiteY8" fmla="*/ 341746 h 1080655"/>
                <a:gd name="connsiteX9" fmla="*/ 3906981 w 3953163"/>
                <a:gd name="connsiteY9" fmla="*/ 637309 h 1080655"/>
                <a:gd name="connsiteX10" fmla="*/ 3805381 w 3953163"/>
                <a:gd name="connsiteY10" fmla="*/ 905164 h 1080655"/>
                <a:gd name="connsiteX11" fmla="*/ 3574472 w 3953163"/>
                <a:gd name="connsiteY11" fmla="*/ 1006764 h 1080655"/>
                <a:gd name="connsiteX12" fmla="*/ 3269672 w 3953163"/>
                <a:gd name="connsiteY12" fmla="*/ 1080655 h 1080655"/>
                <a:gd name="connsiteX13" fmla="*/ 2890981 w 3953163"/>
                <a:gd name="connsiteY13" fmla="*/ 1062182 h 1080655"/>
                <a:gd name="connsiteX14" fmla="*/ 2623127 w 3953163"/>
                <a:gd name="connsiteY14" fmla="*/ 1025237 h 1080655"/>
                <a:gd name="connsiteX15" fmla="*/ 2318327 w 3953163"/>
                <a:gd name="connsiteY15" fmla="*/ 1016000 h 1080655"/>
                <a:gd name="connsiteX16" fmla="*/ 1967345 w 3953163"/>
                <a:gd name="connsiteY16" fmla="*/ 969819 h 1080655"/>
                <a:gd name="connsiteX17" fmla="*/ 1505527 w 3953163"/>
                <a:gd name="connsiteY17" fmla="*/ 923637 h 1080655"/>
                <a:gd name="connsiteX18" fmla="*/ 1108363 w 3953163"/>
                <a:gd name="connsiteY18" fmla="*/ 914400 h 1080655"/>
                <a:gd name="connsiteX19" fmla="*/ 794327 w 3953163"/>
                <a:gd name="connsiteY19" fmla="*/ 997528 h 1080655"/>
                <a:gd name="connsiteX20" fmla="*/ 572654 w 3953163"/>
                <a:gd name="connsiteY20" fmla="*/ 1062182 h 1080655"/>
                <a:gd name="connsiteX21" fmla="*/ 369454 w 3953163"/>
                <a:gd name="connsiteY21" fmla="*/ 1034473 h 1080655"/>
                <a:gd name="connsiteX22" fmla="*/ 221672 w 3953163"/>
                <a:gd name="connsiteY22" fmla="*/ 905164 h 1080655"/>
                <a:gd name="connsiteX23" fmla="*/ 83127 w 3953163"/>
                <a:gd name="connsiteY23" fmla="*/ 775855 h 1080655"/>
                <a:gd name="connsiteX24" fmla="*/ 18472 w 3953163"/>
                <a:gd name="connsiteY24" fmla="*/ 554182 h 1080655"/>
                <a:gd name="connsiteX25" fmla="*/ 0 w 3953163"/>
                <a:gd name="connsiteY25" fmla="*/ 434109 h 1080655"/>
                <a:gd name="connsiteX26" fmla="*/ 92363 w 3953163"/>
                <a:gd name="connsiteY26" fmla="*/ 240146 h 1080655"/>
                <a:gd name="connsiteX27" fmla="*/ 203200 w 3953163"/>
                <a:gd name="connsiteY27" fmla="*/ 129309 h 1080655"/>
                <a:gd name="connsiteX28" fmla="*/ 378691 w 3953163"/>
                <a:gd name="connsiteY28" fmla="*/ 83128 h 1080655"/>
                <a:gd name="connsiteX29" fmla="*/ 526472 w 3953163"/>
                <a:gd name="connsiteY29" fmla="*/ 46182 h 1080655"/>
                <a:gd name="connsiteX30" fmla="*/ 471054 w 3953163"/>
                <a:gd name="connsiteY30" fmla="*/ 36946 h 1080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953163" h="1080655">
                  <a:moveTo>
                    <a:pt x="471054" y="36946"/>
                  </a:moveTo>
                  <a:lnTo>
                    <a:pt x="1071418" y="0"/>
                  </a:lnTo>
                  <a:lnTo>
                    <a:pt x="1597891" y="9237"/>
                  </a:lnTo>
                  <a:lnTo>
                    <a:pt x="2198254" y="73891"/>
                  </a:lnTo>
                  <a:lnTo>
                    <a:pt x="2687781" y="83128"/>
                  </a:lnTo>
                  <a:lnTo>
                    <a:pt x="3205018" y="27709"/>
                  </a:lnTo>
                  <a:lnTo>
                    <a:pt x="3519054" y="27709"/>
                  </a:lnTo>
                  <a:lnTo>
                    <a:pt x="3823854" y="120073"/>
                  </a:lnTo>
                  <a:lnTo>
                    <a:pt x="3953163" y="341746"/>
                  </a:lnTo>
                  <a:lnTo>
                    <a:pt x="3906981" y="637309"/>
                  </a:lnTo>
                  <a:lnTo>
                    <a:pt x="3805381" y="905164"/>
                  </a:lnTo>
                  <a:lnTo>
                    <a:pt x="3574472" y="1006764"/>
                  </a:lnTo>
                  <a:lnTo>
                    <a:pt x="3269672" y="1080655"/>
                  </a:lnTo>
                  <a:lnTo>
                    <a:pt x="2890981" y="1062182"/>
                  </a:lnTo>
                  <a:lnTo>
                    <a:pt x="2623127" y="1025237"/>
                  </a:lnTo>
                  <a:lnTo>
                    <a:pt x="2318327" y="1016000"/>
                  </a:lnTo>
                  <a:lnTo>
                    <a:pt x="1967345" y="969819"/>
                  </a:lnTo>
                  <a:lnTo>
                    <a:pt x="1505527" y="923637"/>
                  </a:lnTo>
                  <a:lnTo>
                    <a:pt x="1108363" y="914400"/>
                  </a:lnTo>
                  <a:lnTo>
                    <a:pt x="794327" y="997528"/>
                  </a:lnTo>
                  <a:lnTo>
                    <a:pt x="572654" y="1062182"/>
                  </a:lnTo>
                  <a:lnTo>
                    <a:pt x="369454" y="1034473"/>
                  </a:lnTo>
                  <a:lnTo>
                    <a:pt x="221672" y="905164"/>
                  </a:lnTo>
                  <a:lnTo>
                    <a:pt x="83127" y="775855"/>
                  </a:lnTo>
                  <a:lnTo>
                    <a:pt x="18472" y="554182"/>
                  </a:lnTo>
                  <a:lnTo>
                    <a:pt x="0" y="434109"/>
                  </a:lnTo>
                  <a:lnTo>
                    <a:pt x="92363" y="240146"/>
                  </a:lnTo>
                  <a:lnTo>
                    <a:pt x="203200" y="129309"/>
                  </a:lnTo>
                  <a:lnTo>
                    <a:pt x="378691" y="83128"/>
                  </a:lnTo>
                  <a:lnTo>
                    <a:pt x="526472" y="46182"/>
                  </a:lnTo>
                  <a:lnTo>
                    <a:pt x="471054" y="36946"/>
                  </a:lnTo>
                  <a:close/>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微软雅黑"/>
                <a:cs typeface="+mn-cs"/>
              </a:endParaRPr>
            </a:p>
          </p:txBody>
        </p:sp>
        <p:pic>
          <p:nvPicPr>
            <p:cNvPr id="37" name="图片 8">
              <a:extLst>
                <a:ext uri="{FF2B5EF4-FFF2-40B4-BE49-F238E27FC236}">
                  <a16:creationId xmlns:a16="http://schemas.microsoft.com/office/drawing/2014/main" id="{F36A20B5-488E-4F10-8722-443B554307B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16273" y="1051832"/>
              <a:ext cx="4040822" cy="132778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grpSp>
      <p:sp>
        <p:nvSpPr>
          <p:cNvPr id="38" name="文本框 18">
            <a:extLst>
              <a:ext uri="{FF2B5EF4-FFF2-40B4-BE49-F238E27FC236}">
                <a16:creationId xmlns:a16="http://schemas.microsoft.com/office/drawing/2014/main" id="{0A7DED5F-827A-47CE-ABEF-9EB4240A0BC0}"/>
              </a:ext>
            </a:extLst>
          </p:cNvPr>
          <p:cNvSpPr txBox="1"/>
          <p:nvPr/>
        </p:nvSpPr>
        <p:spPr>
          <a:xfrm>
            <a:off x="1092268" y="343048"/>
            <a:ext cx="10888402" cy="523220"/>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a:ln>
                  <a:noFill/>
                </a:ln>
                <a:solidFill>
                  <a:srgbClr val="FF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1. </a:t>
            </a:r>
            <a:r>
              <a:rPr kumimoji="0" lang="vi-VN" altLang="zh-CN" sz="2800" b="1" i="0" u="none" strike="noStrike" kern="1200" cap="none" spc="0" normalizeH="0" baseline="0" noProof="0" dirty="0">
                <a:ln>
                  <a:noFill/>
                </a:ln>
                <a:solidFill>
                  <a:srgbClr val="FF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Hãy nêu những biểu hiện của ham học hỏi qua các bức tranh </a:t>
            </a:r>
            <a:r>
              <a:rPr kumimoji="0" lang="en-US" altLang="zh-CN" sz="2800" b="1" i="0" u="none" strike="noStrike" kern="1200" cap="none" spc="0" normalizeH="0" baseline="0" noProof="0" dirty="0" err="1">
                <a:ln>
                  <a:noFill/>
                </a:ln>
                <a:solidFill>
                  <a:srgbClr val="FF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sau</a:t>
            </a:r>
            <a:r>
              <a:rPr kumimoji="0" lang="vi-VN" altLang="zh-CN" sz="2800" b="1" i="0" u="none" strike="noStrike" kern="1200" cap="none" spc="0" normalizeH="0" baseline="0" noProof="0" dirty="0">
                <a:ln>
                  <a:noFill/>
                </a:ln>
                <a:solidFill>
                  <a:srgbClr val="FF0000"/>
                </a:solidFill>
                <a:effectLst/>
                <a:uLnTx/>
                <a:uFillTx/>
                <a:latin typeface="Calibri" panose="020F0502020204030204" pitchFamily="34" charset="0"/>
                <a:ea typeface="仓耳今楷05-6763 W05" panose="02020400000000000000" pitchFamily="18" charset="-122"/>
                <a:cs typeface="Calibri" panose="020F0502020204030204" pitchFamily="34" charset="0"/>
              </a:rPr>
              <a:t>.</a:t>
            </a:r>
            <a:endParaRPr kumimoji="0" lang="zh-CN" altLang="en-US" sz="2800" b="1" i="0" u="none" strike="noStrike" kern="1200" cap="none" spc="0" normalizeH="0" baseline="0" noProof="0" dirty="0">
              <a:ln>
                <a:noFill/>
              </a:ln>
              <a:solidFill>
                <a:srgbClr val="FF0000"/>
              </a:solidFill>
              <a:effectLst/>
              <a:uLnTx/>
              <a:uFillTx/>
              <a:latin typeface="Calibri" panose="020F0502020204030204" pitchFamily="34" charset="0"/>
              <a:ea typeface="仓耳今楷05-6763 W05" panose="02020400000000000000" pitchFamily="18" charset="-122"/>
              <a:cs typeface="Calibri" panose="020F0502020204030204" pitchFamily="34" charset="0"/>
            </a:endParaRPr>
          </a:p>
        </p:txBody>
      </p:sp>
      <p:pic>
        <p:nvPicPr>
          <p:cNvPr id="4" name="Picture 3">
            <a:extLst>
              <a:ext uri="{FF2B5EF4-FFF2-40B4-BE49-F238E27FC236}">
                <a16:creationId xmlns:a16="http://schemas.microsoft.com/office/drawing/2014/main" id="{5D23B6AC-760C-401A-9724-CC23DEB2CBA9}"/>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092268" y="1266453"/>
            <a:ext cx="4171383" cy="2519081"/>
          </a:xfrm>
          <a:prstGeom prst="rect">
            <a:avLst/>
          </a:prstGeom>
        </p:spPr>
      </p:pic>
      <p:pic>
        <p:nvPicPr>
          <p:cNvPr id="10" name="Picture 9">
            <a:extLst>
              <a:ext uri="{FF2B5EF4-FFF2-40B4-BE49-F238E27FC236}">
                <a16:creationId xmlns:a16="http://schemas.microsoft.com/office/drawing/2014/main" id="{0540E815-B37E-4251-92B0-F17B1D99BB59}"/>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6818403" y="1065321"/>
            <a:ext cx="4530015" cy="2845383"/>
          </a:xfrm>
          <a:prstGeom prst="rect">
            <a:avLst/>
          </a:prstGeom>
        </p:spPr>
      </p:pic>
      <p:sp>
        <p:nvSpPr>
          <p:cNvPr id="33" name="矩形: 圆角 17">
            <a:extLst>
              <a:ext uri="{FF2B5EF4-FFF2-40B4-BE49-F238E27FC236}">
                <a16:creationId xmlns:a16="http://schemas.microsoft.com/office/drawing/2014/main" id="{CBE43DD7-846D-46E4-B7E8-1B8A485E2B5A}"/>
              </a:ext>
            </a:extLst>
          </p:cNvPr>
          <p:cNvSpPr/>
          <p:nvPr/>
        </p:nvSpPr>
        <p:spPr>
          <a:xfrm>
            <a:off x="759439" y="4105957"/>
            <a:ext cx="4837039" cy="1223385"/>
          </a:xfrm>
          <a:prstGeom prst="roundRect">
            <a:avLst>
              <a:gd name="adj" fmla="val 11805"/>
            </a:avLst>
          </a:prstGeom>
          <a:solidFill>
            <a:schemeClr val="accent4">
              <a:lumMod val="20000"/>
              <a:lumOff val="80000"/>
            </a:schemeClr>
          </a:solidFill>
          <a:ln w="28575">
            <a:solidFill>
              <a:schemeClr val="tx1">
                <a:lumMod val="85000"/>
                <a:lumOff val="15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prstClr val="black"/>
                </a:solidFill>
                <a:effectLst/>
                <a:uLnTx/>
                <a:uFillTx/>
                <a:latin typeface="Calibri"/>
                <a:ea typeface="微软雅黑"/>
                <a:cs typeface="+mn-cs"/>
              </a:rPr>
              <a:t>3. </a:t>
            </a:r>
            <a:r>
              <a:rPr kumimoji="0" lang="en-US" altLang="zh-CN" sz="2400" b="0" i="0" u="none" strike="noStrike" kern="1200" cap="none" spc="0" normalizeH="0" baseline="0" noProof="0" dirty="0" err="1">
                <a:ln>
                  <a:noFill/>
                </a:ln>
                <a:solidFill>
                  <a:prstClr val="black"/>
                </a:solidFill>
                <a:effectLst/>
                <a:uLnTx/>
                <a:uFillTx/>
                <a:latin typeface="Calibri"/>
                <a:ea typeface="微软雅黑"/>
                <a:cs typeface="+mn-cs"/>
              </a:rPr>
              <a:t>Tuấn</a:t>
            </a:r>
            <a:r>
              <a:rPr kumimoji="0" lang="en-US" altLang="zh-CN" sz="2400" b="0" i="0" u="none" strike="noStrike" kern="1200" cap="none" spc="0" normalizeH="0" noProof="0" dirty="0">
                <a:ln>
                  <a:noFill/>
                </a:ln>
                <a:solidFill>
                  <a:prstClr val="black"/>
                </a:solidFill>
                <a:effectLst/>
                <a:uLnTx/>
                <a:uFillTx/>
                <a:latin typeface="Calibri"/>
                <a:ea typeface="微软雅黑"/>
                <a:cs typeface="+mn-cs"/>
              </a:rPr>
              <a:t> </a:t>
            </a:r>
            <a:r>
              <a:rPr kumimoji="0" lang="en-US" altLang="zh-CN" sz="2400" b="0" i="0" u="none" strike="noStrike" kern="1200" cap="none" spc="0" normalizeH="0" noProof="0" dirty="0" err="1">
                <a:ln>
                  <a:noFill/>
                </a:ln>
                <a:solidFill>
                  <a:prstClr val="black"/>
                </a:solidFill>
                <a:effectLst/>
                <a:uLnTx/>
                <a:uFillTx/>
                <a:latin typeface="Calibri"/>
                <a:ea typeface="微软雅黑"/>
                <a:cs typeface="+mn-cs"/>
              </a:rPr>
              <a:t>thích</a:t>
            </a:r>
            <a:r>
              <a:rPr kumimoji="0" lang="en-US" altLang="zh-CN" sz="2400" b="0" i="0" u="none" strike="noStrike" kern="1200" cap="none" spc="0" normalizeH="0" noProof="0" dirty="0">
                <a:ln>
                  <a:noFill/>
                </a:ln>
                <a:solidFill>
                  <a:prstClr val="black"/>
                </a:solidFill>
                <a:effectLst/>
                <a:uLnTx/>
                <a:uFillTx/>
                <a:latin typeface="Calibri"/>
                <a:ea typeface="微软雅黑"/>
                <a:cs typeface="+mn-cs"/>
              </a:rPr>
              <a:t> </a:t>
            </a:r>
            <a:r>
              <a:rPr kumimoji="0" lang="en-US" altLang="zh-CN" sz="2400" b="0" i="0" u="none" strike="noStrike" kern="1200" cap="none" spc="0" normalizeH="0" noProof="0" dirty="0" err="1">
                <a:ln>
                  <a:noFill/>
                </a:ln>
                <a:solidFill>
                  <a:prstClr val="black"/>
                </a:solidFill>
                <a:effectLst/>
                <a:uLnTx/>
                <a:uFillTx/>
                <a:latin typeface="Calibri"/>
                <a:ea typeface="微软雅黑"/>
                <a:cs typeface="+mn-cs"/>
              </a:rPr>
              <a:t>làm</a:t>
            </a:r>
            <a:r>
              <a:rPr kumimoji="0" lang="en-US" altLang="zh-CN" sz="2400" b="0" i="0" u="none" strike="noStrike" kern="1200" cap="none" spc="0" normalizeH="0" noProof="0" dirty="0">
                <a:ln>
                  <a:noFill/>
                </a:ln>
                <a:solidFill>
                  <a:prstClr val="black"/>
                </a:solidFill>
                <a:effectLst/>
                <a:uLnTx/>
                <a:uFillTx/>
                <a:latin typeface="Calibri"/>
                <a:ea typeface="微软雅黑"/>
                <a:cs typeface="+mn-cs"/>
              </a:rPr>
              <a:t> </a:t>
            </a:r>
            <a:r>
              <a:rPr kumimoji="0" lang="en-US" altLang="zh-CN" sz="2400" b="0" i="0" u="none" strike="noStrike" kern="1200" cap="none" spc="0" normalizeH="0" noProof="0" dirty="0" err="1">
                <a:ln>
                  <a:noFill/>
                </a:ln>
                <a:solidFill>
                  <a:prstClr val="black"/>
                </a:solidFill>
                <a:effectLst/>
                <a:uLnTx/>
                <a:uFillTx/>
                <a:latin typeface="Calibri"/>
                <a:ea typeface="微软雅黑"/>
                <a:cs typeface="+mn-cs"/>
              </a:rPr>
              <a:t>việc</a:t>
            </a:r>
            <a:r>
              <a:rPr kumimoji="0" lang="en-US" altLang="zh-CN" sz="2400" b="0" i="0" u="none" strike="noStrike" kern="1200" cap="none" spc="0" normalizeH="0" noProof="0" dirty="0">
                <a:ln>
                  <a:noFill/>
                </a:ln>
                <a:solidFill>
                  <a:prstClr val="black"/>
                </a:solidFill>
                <a:effectLst/>
                <a:uLnTx/>
                <a:uFillTx/>
                <a:latin typeface="Calibri"/>
                <a:ea typeface="微软雅黑"/>
                <a:cs typeface="+mn-cs"/>
              </a:rPr>
              <a:t> </a:t>
            </a:r>
            <a:r>
              <a:rPr kumimoji="0" lang="en-US" altLang="zh-CN" sz="2400" b="0" i="0" u="none" strike="noStrike" kern="1200" cap="none" spc="0" normalizeH="0" noProof="0" dirty="0" err="1">
                <a:ln>
                  <a:noFill/>
                </a:ln>
                <a:solidFill>
                  <a:prstClr val="black"/>
                </a:solidFill>
                <a:effectLst/>
                <a:uLnTx/>
                <a:uFillTx/>
                <a:latin typeface="Calibri"/>
                <a:ea typeface="微软雅黑"/>
                <a:cs typeface="+mn-cs"/>
              </a:rPr>
              <a:t>theo</a:t>
            </a:r>
            <a:r>
              <a:rPr kumimoji="0" lang="en-US" altLang="zh-CN" sz="2400" b="0" i="0" u="none" strike="noStrike" kern="1200" cap="none" spc="0" normalizeH="0" noProof="0" dirty="0">
                <a:ln>
                  <a:noFill/>
                </a:ln>
                <a:solidFill>
                  <a:prstClr val="black"/>
                </a:solidFill>
                <a:effectLst/>
                <a:uLnTx/>
                <a:uFillTx/>
                <a:latin typeface="Calibri"/>
                <a:ea typeface="微软雅黑"/>
                <a:cs typeface="+mn-cs"/>
              </a:rPr>
              <a:t> </a:t>
            </a:r>
            <a:r>
              <a:rPr kumimoji="0" lang="en-US" altLang="zh-CN" sz="2400" b="0" i="0" u="none" strike="noStrike" kern="1200" cap="none" spc="0" normalizeH="0" noProof="0" dirty="0" err="1">
                <a:ln>
                  <a:noFill/>
                </a:ln>
                <a:solidFill>
                  <a:prstClr val="black"/>
                </a:solidFill>
                <a:effectLst/>
                <a:uLnTx/>
                <a:uFillTx/>
                <a:latin typeface="Calibri"/>
                <a:ea typeface="微软雅黑"/>
                <a:cs typeface="+mn-cs"/>
              </a:rPr>
              <a:t>nhóm</a:t>
            </a:r>
            <a:r>
              <a:rPr kumimoji="0" lang="en-US" altLang="zh-CN" sz="2400" b="0" i="0" u="none" strike="noStrike" kern="1200" cap="none" spc="0" normalizeH="0" noProof="0" dirty="0">
                <a:ln>
                  <a:noFill/>
                </a:ln>
                <a:solidFill>
                  <a:prstClr val="black"/>
                </a:solidFill>
                <a:effectLst/>
                <a:uLnTx/>
                <a:uFillTx/>
                <a:latin typeface="Calibri"/>
                <a:ea typeface="微软雅黑"/>
                <a:cs typeface="+mn-cs"/>
              </a:rPr>
              <a:t> </a:t>
            </a:r>
            <a:r>
              <a:rPr kumimoji="0" lang="en-US" altLang="zh-CN" sz="2400" b="0" i="0" u="none" strike="noStrike" kern="1200" cap="none" spc="0" normalizeH="0" noProof="0" dirty="0" err="1">
                <a:ln>
                  <a:noFill/>
                </a:ln>
                <a:solidFill>
                  <a:prstClr val="black"/>
                </a:solidFill>
                <a:effectLst/>
                <a:uLnTx/>
                <a:uFillTx/>
                <a:latin typeface="Calibri"/>
                <a:ea typeface="微软雅黑"/>
                <a:cs typeface="+mn-cs"/>
              </a:rPr>
              <a:t>để</a:t>
            </a:r>
            <a:r>
              <a:rPr kumimoji="0" lang="en-US" altLang="zh-CN" sz="2400" b="0" i="0" u="none" strike="noStrike" kern="1200" cap="none" spc="0" normalizeH="0" noProof="0" dirty="0">
                <a:ln>
                  <a:noFill/>
                </a:ln>
                <a:solidFill>
                  <a:prstClr val="black"/>
                </a:solidFill>
                <a:effectLst/>
                <a:uLnTx/>
                <a:uFillTx/>
                <a:latin typeface="Calibri"/>
                <a:ea typeface="微软雅黑"/>
                <a:cs typeface="+mn-cs"/>
              </a:rPr>
              <a:t> </a:t>
            </a:r>
            <a:r>
              <a:rPr kumimoji="0" lang="en-US" altLang="zh-CN" sz="2400" b="0" i="0" u="none" strike="noStrike" kern="1200" cap="none" spc="0" normalizeH="0" noProof="0" dirty="0" err="1">
                <a:ln>
                  <a:noFill/>
                </a:ln>
                <a:solidFill>
                  <a:prstClr val="black"/>
                </a:solidFill>
                <a:effectLst/>
                <a:uLnTx/>
                <a:uFillTx/>
                <a:latin typeface="Calibri"/>
                <a:ea typeface="微软雅黑"/>
                <a:cs typeface="+mn-cs"/>
              </a:rPr>
              <a:t>học</a:t>
            </a:r>
            <a:r>
              <a:rPr kumimoji="0" lang="en-US" altLang="zh-CN" sz="2400" b="0" i="0" u="none" strike="noStrike" kern="1200" cap="none" spc="0" normalizeH="0" noProof="0" dirty="0">
                <a:ln>
                  <a:noFill/>
                </a:ln>
                <a:solidFill>
                  <a:prstClr val="black"/>
                </a:solidFill>
                <a:effectLst/>
                <a:uLnTx/>
                <a:uFillTx/>
                <a:latin typeface="Calibri"/>
                <a:ea typeface="微软雅黑"/>
                <a:cs typeface="+mn-cs"/>
              </a:rPr>
              <a:t> </a:t>
            </a:r>
            <a:r>
              <a:rPr kumimoji="0" lang="en-US" altLang="zh-CN" sz="2400" b="0" i="0" u="none" strike="noStrike" kern="1200" cap="none" spc="0" normalizeH="0" noProof="0" dirty="0" err="1">
                <a:ln>
                  <a:noFill/>
                </a:ln>
                <a:solidFill>
                  <a:prstClr val="black"/>
                </a:solidFill>
                <a:effectLst/>
                <a:uLnTx/>
                <a:uFillTx/>
                <a:latin typeface="Calibri"/>
                <a:ea typeface="微软雅黑"/>
                <a:cs typeface="+mn-cs"/>
              </a:rPr>
              <a:t>hỏi</a:t>
            </a:r>
            <a:r>
              <a:rPr kumimoji="0" lang="en-US" altLang="zh-CN" sz="2400" b="0" i="0" u="none" strike="noStrike" kern="1200" cap="none" spc="0" normalizeH="0" noProof="0" dirty="0">
                <a:ln>
                  <a:noFill/>
                </a:ln>
                <a:solidFill>
                  <a:prstClr val="black"/>
                </a:solidFill>
                <a:effectLst/>
                <a:uLnTx/>
                <a:uFillTx/>
                <a:latin typeface="Calibri"/>
                <a:ea typeface="微软雅黑"/>
                <a:cs typeface="+mn-cs"/>
              </a:rPr>
              <a:t> </a:t>
            </a:r>
            <a:r>
              <a:rPr kumimoji="0" lang="en-US" altLang="zh-CN" sz="2400" b="0" i="0" u="none" strike="noStrike" kern="1200" cap="none" spc="0" normalizeH="0" noProof="0" dirty="0" err="1">
                <a:ln>
                  <a:noFill/>
                </a:ln>
                <a:solidFill>
                  <a:prstClr val="black"/>
                </a:solidFill>
                <a:effectLst/>
                <a:uLnTx/>
                <a:uFillTx/>
                <a:latin typeface="Calibri"/>
                <a:ea typeface="微软雅黑"/>
                <a:cs typeface="+mn-cs"/>
              </a:rPr>
              <a:t>và</a:t>
            </a:r>
            <a:r>
              <a:rPr kumimoji="0" lang="en-US" altLang="zh-CN" sz="2400" b="0" i="0" u="none" strike="noStrike" kern="1200" cap="none" spc="0" normalizeH="0" noProof="0" dirty="0">
                <a:ln>
                  <a:noFill/>
                </a:ln>
                <a:solidFill>
                  <a:prstClr val="black"/>
                </a:solidFill>
                <a:effectLst/>
                <a:uLnTx/>
                <a:uFillTx/>
                <a:latin typeface="Calibri"/>
                <a:ea typeface="微软雅黑"/>
                <a:cs typeface="+mn-cs"/>
              </a:rPr>
              <a:t> </a:t>
            </a:r>
            <a:r>
              <a:rPr kumimoji="0" lang="en-US" altLang="zh-CN" sz="2400" b="0" i="0" u="none" strike="noStrike" kern="1200" cap="none" spc="0" normalizeH="0" noProof="0" dirty="0" err="1">
                <a:ln>
                  <a:noFill/>
                </a:ln>
                <a:solidFill>
                  <a:prstClr val="black"/>
                </a:solidFill>
                <a:effectLst/>
                <a:uLnTx/>
                <a:uFillTx/>
                <a:latin typeface="Calibri"/>
                <a:ea typeface="微软雅黑"/>
                <a:cs typeface="+mn-cs"/>
              </a:rPr>
              <a:t>hỗ</a:t>
            </a:r>
            <a:r>
              <a:rPr kumimoji="0" lang="en-US" altLang="zh-CN" sz="2400" b="0" i="0" u="none" strike="noStrike" kern="1200" cap="none" spc="0" normalizeH="0" noProof="0" dirty="0">
                <a:ln>
                  <a:noFill/>
                </a:ln>
                <a:solidFill>
                  <a:prstClr val="black"/>
                </a:solidFill>
                <a:effectLst/>
                <a:uLnTx/>
                <a:uFillTx/>
                <a:latin typeface="Calibri"/>
                <a:ea typeface="微软雅黑"/>
                <a:cs typeface="+mn-cs"/>
              </a:rPr>
              <a:t> </a:t>
            </a:r>
            <a:r>
              <a:rPr kumimoji="0" lang="en-US" altLang="zh-CN" sz="2400" b="0" i="0" u="none" strike="noStrike" kern="1200" cap="none" spc="0" normalizeH="0" noProof="0" dirty="0" err="1">
                <a:ln>
                  <a:noFill/>
                </a:ln>
                <a:solidFill>
                  <a:prstClr val="black"/>
                </a:solidFill>
                <a:effectLst/>
                <a:uLnTx/>
                <a:uFillTx/>
                <a:latin typeface="Calibri"/>
                <a:ea typeface="微软雅黑"/>
                <a:cs typeface="+mn-cs"/>
              </a:rPr>
              <a:t>trợ</a:t>
            </a:r>
            <a:r>
              <a:rPr kumimoji="0" lang="en-US" altLang="zh-CN" sz="2400" b="0" i="0" u="none" strike="noStrike" kern="1200" cap="none" spc="0" normalizeH="0" noProof="0" dirty="0">
                <a:ln>
                  <a:noFill/>
                </a:ln>
                <a:solidFill>
                  <a:prstClr val="black"/>
                </a:solidFill>
                <a:effectLst/>
                <a:uLnTx/>
                <a:uFillTx/>
                <a:latin typeface="Calibri"/>
                <a:ea typeface="微软雅黑"/>
                <a:cs typeface="+mn-cs"/>
              </a:rPr>
              <a:t> </a:t>
            </a:r>
            <a:r>
              <a:rPr kumimoji="0" lang="en-US" altLang="zh-CN" sz="2400" b="0" i="0" u="none" strike="noStrike" kern="1200" cap="none" spc="0" normalizeH="0" noProof="0" dirty="0" err="1">
                <a:ln>
                  <a:noFill/>
                </a:ln>
                <a:solidFill>
                  <a:prstClr val="black"/>
                </a:solidFill>
                <a:effectLst/>
                <a:uLnTx/>
                <a:uFillTx/>
                <a:latin typeface="Calibri"/>
                <a:ea typeface="微软雅黑"/>
                <a:cs typeface="+mn-cs"/>
              </a:rPr>
              <a:t>các</a:t>
            </a:r>
            <a:r>
              <a:rPr kumimoji="0" lang="en-US" altLang="zh-CN" sz="2400" b="0" i="0" u="none" strike="noStrike" kern="1200" cap="none" spc="0" normalizeH="0" noProof="0" dirty="0">
                <a:ln>
                  <a:noFill/>
                </a:ln>
                <a:solidFill>
                  <a:prstClr val="black"/>
                </a:solidFill>
                <a:effectLst/>
                <a:uLnTx/>
                <a:uFillTx/>
                <a:latin typeface="Calibri"/>
                <a:ea typeface="微软雅黑"/>
                <a:cs typeface="+mn-cs"/>
              </a:rPr>
              <a:t> </a:t>
            </a:r>
            <a:r>
              <a:rPr kumimoji="0" lang="en-US" altLang="zh-CN" sz="2400" b="0" i="0" u="none" strike="noStrike" kern="1200" cap="none" spc="0" normalizeH="0" noProof="0" dirty="0" err="1">
                <a:ln>
                  <a:noFill/>
                </a:ln>
                <a:solidFill>
                  <a:prstClr val="black"/>
                </a:solidFill>
                <a:effectLst/>
                <a:uLnTx/>
                <a:uFillTx/>
                <a:latin typeface="Calibri"/>
                <a:ea typeface="微软雅黑"/>
                <a:cs typeface="+mn-cs"/>
              </a:rPr>
              <a:t>bạn</a:t>
            </a:r>
            <a:endParaRPr kumimoji="0" lang="zh-CN" altLang="en-US" sz="2400" b="0" i="0" u="none" strike="noStrike" kern="1200" cap="none" spc="0" normalizeH="0" baseline="0" noProof="0" dirty="0">
              <a:ln>
                <a:noFill/>
              </a:ln>
              <a:solidFill>
                <a:prstClr val="black"/>
              </a:solidFill>
              <a:effectLst/>
              <a:uLnTx/>
              <a:uFillTx/>
              <a:latin typeface="Calibri"/>
              <a:ea typeface="微软雅黑"/>
              <a:cs typeface="+mn-cs"/>
            </a:endParaRPr>
          </a:p>
        </p:txBody>
      </p:sp>
      <p:sp>
        <p:nvSpPr>
          <p:cNvPr id="39" name="矩形: 圆角 17">
            <a:extLst>
              <a:ext uri="{FF2B5EF4-FFF2-40B4-BE49-F238E27FC236}">
                <a16:creationId xmlns:a16="http://schemas.microsoft.com/office/drawing/2014/main" id="{8EDBA8F0-0850-457B-A743-43C88F790135}"/>
              </a:ext>
            </a:extLst>
          </p:cNvPr>
          <p:cNvSpPr/>
          <p:nvPr/>
        </p:nvSpPr>
        <p:spPr>
          <a:xfrm>
            <a:off x="6807474" y="4088019"/>
            <a:ext cx="4837039" cy="1223385"/>
          </a:xfrm>
          <a:prstGeom prst="roundRect">
            <a:avLst>
              <a:gd name="adj" fmla="val 11805"/>
            </a:avLst>
          </a:prstGeom>
          <a:solidFill>
            <a:schemeClr val="accent4">
              <a:lumMod val="20000"/>
              <a:lumOff val="80000"/>
            </a:schemeClr>
          </a:solidFill>
          <a:ln w="28575">
            <a:solidFill>
              <a:schemeClr val="tx1">
                <a:lumMod val="85000"/>
                <a:lumOff val="15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dirty="0">
                <a:ln>
                  <a:noFill/>
                </a:ln>
                <a:solidFill>
                  <a:prstClr val="black"/>
                </a:solidFill>
                <a:effectLst/>
                <a:uLnTx/>
                <a:uFillTx/>
                <a:latin typeface="Calibri"/>
                <a:ea typeface="微软雅黑"/>
                <a:cs typeface="+mn-cs"/>
              </a:rPr>
              <a:t>4. </a:t>
            </a:r>
            <a:r>
              <a:rPr kumimoji="0" lang="en-US" altLang="zh-CN" sz="2400" b="0" i="0" u="none" strike="noStrike" kern="1200" cap="none" spc="0" normalizeH="0" baseline="0" noProof="0" dirty="0" err="1">
                <a:ln>
                  <a:noFill/>
                </a:ln>
                <a:solidFill>
                  <a:prstClr val="black"/>
                </a:solidFill>
                <a:effectLst/>
                <a:uLnTx/>
                <a:uFillTx/>
                <a:latin typeface="Calibri"/>
                <a:ea typeface="微软雅黑"/>
                <a:cs typeface="+mn-cs"/>
              </a:rPr>
              <a:t>Ngọc</a:t>
            </a:r>
            <a:r>
              <a:rPr kumimoji="0" lang="en-US" altLang="zh-CN" sz="2400" b="0" i="0" u="none" strike="noStrike" kern="1200" cap="none" spc="0" normalizeH="0" noProof="0" dirty="0">
                <a:ln>
                  <a:noFill/>
                </a:ln>
                <a:solidFill>
                  <a:prstClr val="black"/>
                </a:solidFill>
                <a:effectLst/>
                <a:uLnTx/>
                <a:uFillTx/>
                <a:latin typeface="Calibri"/>
                <a:ea typeface="微软雅黑"/>
                <a:cs typeface="+mn-cs"/>
              </a:rPr>
              <a:t> </a:t>
            </a:r>
            <a:r>
              <a:rPr kumimoji="0" lang="en-US" altLang="zh-CN" sz="2400" b="0" i="0" u="none" strike="noStrike" kern="1200" cap="none" spc="0" normalizeH="0" noProof="0" dirty="0" err="1">
                <a:ln>
                  <a:noFill/>
                </a:ln>
                <a:solidFill>
                  <a:prstClr val="black"/>
                </a:solidFill>
                <a:effectLst/>
                <a:uLnTx/>
                <a:uFillTx/>
                <a:latin typeface="Calibri"/>
                <a:ea typeface="微软雅黑"/>
                <a:cs typeface="+mn-cs"/>
              </a:rPr>
              <a:t>thích</a:t>
            </a:r>
            <a:r>
              <a:rPr kumimoji="0" lang="en-US" altLang="zh-CN" sz="2400" b="0" i="0" u="none" strike="noStrike" kern="1200" cap="none" spc="0" normalizeH="0" noProof="0" dirty="0">
                <a:ln>
                  <a:noFill/>
                </a:ln>
                <a:solidFill>
                  <a:prstClr val="black"/>
                </a:solidFill>
                <a:effectLst/>
                <a:uLnTx/>
                <a:uFillTx/>
                <a:latin typeface="Calibri"/>
                <a:ea typeface="微软雅黑"/>
                <a:cs typeface="+mn-cs"/>
              </a:rPr>
              <a:t> </a:t>
            </a:r>
            <a:r>
              <a:rPr kumimoji="0" lang="en-US" altLang="zh-CN" sz="2400" b="0" i="0" u="none" strike="noStrike" kern="1200" cap="none" spc="0" normalizeH="0" noProof="0" dirty="0" err="1">
                <a:ln>
                  <a:noFill/>
                </a:ln>
                <a:solidFill>
                  <a:prstClr val="black"/>
                </a:solidFill>
                <a:effectLst/>
                <a:uLnTx/>
                <a:uFillTx/>
                <a:latin typeface="Calibri"/>
                <a:ea typeface="微软雅黑"/>
                <a:cs typeface="+mn-cs"/>
              </a:rPr>
              <a:t>tìm</a:t>
            </a:r>
            <a:r>
              <a:rPr kumimoji="0" lang="en-US" altLang="zh-CN" sz="2400" b="0" i="0" u="none" strike="noStrike" kern="1200" cap="none" spc="0" normalizeH="0" noProof="0" dirty="0">
                <a:ln>
                  <a:noFill/>
                </a:ln>
                <a:solidFill>
                  <a:prstClr val="black"/>
                </a:solidFill>
                <a:effectLst/>
                <a:uLnTx/>
                <a:uFillTx/>
                <a:latin typeface="Calibri"/>
                <a:ea typeface="微软雅黑"/>
                <a:cs typeface="+mn-cs"/>
              </a:rPr>
              <a:t> </a:t>
            </a:r>
            <a:r>
              <a:rPr kumimoji="0" lang="en-US" altLang="zh-CN" sz="2400" b="0" i="0" u="none" strike="noStrike" kern="1200" cap="none" spc="0" normalizeH="0" noProof="0" dirty="0" err="1">
                <a:ln>
                  <a:noFill/>
                </a:ln>
                <a:solidFill>
                  <a:prstClr val="black"/>
                </a:solidFill>
                <a:effectLst/>
                <a:uLnTx/>
                <a:uFillTx/>
                <a:latin typeface="Calibri"/>
                <a:ea typeface="微软雅黑"/>
                <a:cs typeface="+mn-cs"/>
              </a:rPr>
              <a:t>hiểu</a:t>
            </a:r>
            <a:r>
              <a:rPr kumimoji="0" lang="en-US" altLang="zh-CN" sz="2400" b="0" i="0" u="none" strike="noStrike" kern="1200" cap="none" spc="0" normalizeH="0" noProof="0" dirty="0">
                <a:ln>
                  <a:noFill/>
                </a:ln>
                <a:solidFill>
                  <a:prstClr val="black"/>
                </a:solidFill>
                <a:effectLst/>
                <a:uLnTx/>
                <a:uFillTx/>
                <a:latin typeface="Calibri"/>
                <a:ea typeface="微软雅黑"/>
                <a:cs typeface="+mn-cs"/>
              </a:rPr>
              <a:t> </a:t>
            </a:r>
            <a:r>
              <a:rPr kumimoji="0" lang="en-US" altLang="zh-CN" sz="2400" b="0" i="0" u="none" strike="noStrike" kern="1200" cap="none" spc="0" normalizeH="0" noProof="0" dirty="0" err="1">
                <a:ln>
                  <a:noFill/>
                </a:ln>
                <a:solidFill>
                  <a:prstClr val="black"/>
                </a:solidFill>
                <a:effectLst/>
                <a:uLnTx/>
                <a:uFillTx/>
                <a:latin typeface="Calibri"/>
                <a:ea typeface="微软雅黑"/>
                <a:cs typeface="+mn-cs"/>
              </a:rPr>
              <a:t>và</a:t>
            </a:r>
            <a:r>
              <a:rPr kumimoji="0" lang="en-US" altLang="zh-CN" sz="2400" b="0" i="0" u="none" strike="noStrike" kern="1200" cap="none" spc="0" normalizeH="0" noProof="0" dirty="0">
                <a:ln>
                  <a:noFill/>
                </a:ln>
                <a:solidFill>
                  <a:prstClr val="black"/>
                </a:solidFill>
                <a:effectLst/>
                <a:uLnTx/>
                <a:uFillTx/>
                <a:latin typeface="Calibri"/>
                <a:ea typeface="微软雅黑"/>
                <a:cs typeface="+mn-cs"/>
              </a:rPr>
              <a:t> </a:t>
            </a:r>
            <a:r>
              <a:rPr kumimoji="0" lang="en-US" altLang="zh-CN" sz="2400" b="0" i="0" u="none" strike="noStrike" kern="1200" cap="none" spc="0" normalizeH="0" noProof="0" dirty="0" err="1">
                <a:ln>
                  <a:noFill/>
                </a:ln>
                <a:solidFill>
                  <a:prstClr val="black"/>
                </a:solidFill>
                <a:effectLst/>
                <a:uLnTx/>
                <a:uFillTx/>
                <a:latin typeface="Calibri"/>
                <a:ea typeface="微软雅黑"/>
                <a:cs typeface="+mn-cs"/>
              </a:rPr>
              <a:t>đặt</a:t>
            </a:r>
            <a:r>
              <a:rPr kumimoji="0" lang="en-US" altLang="zh-CN" sz="2400" b="0" i="0" u="none" strike="noStrike" kern="1200" cap="none" spc="0" normalizeH="0" noProof="0" dirty="0">
                <a:ln>
                  <a:noFill/>
                </a:ln>
                <a:solidFill>
                  <a:prstClr val="black"/>
                </a:solidFill>
                <a:effectLst/>
                <a:uLnTx/>
                <a:uFillTx/>
                <a:latin typeface="Calibri"/>
                <a:ea typeface="微软雅黑"/>
                <a:cs typeface="+mn-cs"/>
              </a:rPr>
              <a:t> </a:t>
            </a:r>
            <a:r>
              <a:rPr kumimoji="0" lang="en-US" altLang="zh-CN" sz="2400" b="0" i="0" u="none" strike="noStrike" kern="1200" cap="none" spc="0" normalizeH="0" noProof="0" dirty="0" err="1">
                <a:ln>
                  <a:noFill/>
                </a:ln>
                <a:solidFill>
                  <a:prstClr val="black"/>
                </a:solidFill>
                <a:effectLst/>
                <a:uLnTx/>
                <a:uFillTx/>
                <a:latin typeface="Calibri"/>
                <a:ea typeface="微软雅黑"/>
                <a:cs typeface="+mn-cs"/>
              </a:rPr>
              <a:t>câu</a:t>
            </a:r>
            <a:r>
              <a:rPr kumimoji="0" lang="en-US" altLang="zh-CN" sz="2400" b="0" i="0" u="none" strike="noStrike" kern="1200" cap="none" spc="0" normalizeH="0" noProof="0" dirty="0">
                <a:ln>
                  <a:noFill/>
                </a:ln>
                <a:solidFill>
                  <a:prstClr val="black"/>
                </a:solidFill>
                <a:effectLst/>
                <a:uLnTx/>
                <a:uFillTx/>
                <a:latin typeface="Calibri"/>
                <a:ea typeface="微软雅黑"/>
                <a:cs typeface="+mn-cs"/>
              </a:rPr>
              <a:t> </a:t>
            </a:r>
            <a:r>
              <a:rPr kumimoji="0" lang="en-US" altLang="zh-CN" sz="2400" b="0" i="0" u="none" strike="noStrike" kern="1200" cap="none" spc="0" normalizeH="0" noProof="0" dirty="0" err="1">
                <a:ln>
                  <a:noFill/>
                </a:ln>
                <a:solidFill>
                  <a:prstClr val="black"/>
                </a:solidFill>
                <a:effectLst/>
                <a:uLnTx/>
                <a:uFillTx/>
                <a:latin typeface="Calibri"/>
                <a:ea typeface="微软雅黑"/>
                <a:cs typeface="+mn-cs"/>
              </a:rPr>
              <a:t>hỏi</a:t>
            </a:r>
            <a:r>
              <a:rPr kumimoji="0" lang="en-US" altLang="zh-CN" sz="2400" b="0" i="0" u="none" strike="noStrike" kern="1200" cap="none" spc="0" normalizeH="0" noProof="0" dirty="0">
                <a:ln>
                  <a:noFill/>
                </a:ln>
                <a:solidFill>
                  <a:prstClr val="black"/>
                </a:solidFill>
                <a:effectLst/>
                <a:uLnTx/>
                <a:uFillTx/>
                <a:latin typeface="Calibri"/>
                <a:ea typeface="微软雅黑"/>
                <a:cs typeface="+mn-cs"/>
              </a:rPr>
              <a:t> </a:t>
            </a:r>
            <a:r>
              <a:rPr kumimoji="0" lang="en-US" altLang="zh-CN" sz="2400" b="0" i="0" u="none" strike="noStrike" kern="1200" cap="none" spc="0" normalizeH="0" noProof="0" dirty="0" err="1">
                <a:ln>
                  <a:noFill/>
                </a:ln>
                <a:solidFill>
                  <a:prstClr val="black"/>
                </a:solidFill>
                <a:effectLst/>
                <a:uLnTx/>
                <a:uFillTx/>
                <a:latin typeface="Calibri"/>
                <a:ea typeface="微软雅黑"/>
                <a:cs typeface="+mn-cs"/>
              </a:rPr>
              <a:t>về</a:t>
            </a:r>
            <a:r>
              <a:rPr kumimoji="0" lang="en-US" altLang="zh-CN" sz="2400" b="0" i="0" u="none" strike="noStrike" kern="1200" cap="none" spc="0" normalizeH="0" noProof="0" dirty="0">
                <a:ln>
                  <a:noFill/>
                </a:ln>
                <a:solidFill>
                  <a:prstClr val="black"/>
                </a:solidFill>
                <a:effectLst/>
                <a:uLnTx/>
                <a:uFillTx/>
                <a:latin typeface="Calibri"/>
                <a:ea typeface="微软雅黑"/>
                <a:cs typeface="+mn-cs"/>
              </a:rPr>
              <a:t> </a:t>
            </a:r>
            <a:r>
              <a:rPr kumimoji="0" lang="en-US" altLang="zh-CN" sz="2400" b="0" i="0" u="none" strike="noStrike" kern="1200" cap="none" spc="0" normalizeH="0" noProof="0" dirty="0" err="1">
                <a:ln>
                  <a:noFill/>
                </a:ln>
                <a:solidFill>
                  <a:prstClr val="black"/>
                </a:solidFill>
                <a:effectLst/>
                <a:uLnTx/>
                <a:uFillTx/>
                <a:latin typeface="Calibri"/>
                <a:ea typeface="微软雅黑"/>
                <a:cs typeface="+mn-cs"/>
              </a:rPr>
              <a:t>mọi</a:t>
            </a:r>
            <a:r>
              <a:rPr kumimoji="0" lang="en-US" altLang="zh-CN" sz="2400" b="0" i="0" u="none" strike="noStrike" kern="1200" cap="none" spc="0" normalizeH="0" noProof="0" dirty="0">
                <a:ln>
                  <a:noFill/>
                </a:ln>
                <a:solidFill>
                  <a:prstClr val="black"/>
                </a:solidFill>
                <a:effectLst/>
                <a:uLnTx/>
                <a:uFillTx/>
                <a:latin typeface="Calibri"/>
                <a:ea typeface="微软雅黑"/>
                <a:cs typeface="+mn-cs"/>
              </a:rPr>
              <a:t> </a:t>
            </a:r>
            <a:r>
              <a:rPr kumimoji="0" lang="en-US" altLang="zh-CN" sz="2400" b="0" i="0" u="none" strike="noStrike" kern="1200" cap="none" spc="0" normalizeH="0" noProof="0" dirty="0" err="1">
                <a:ln>
                  <a:noFill/>
                </a:ln>
                <a:solidFill>
                  <a:prstClr val="black"/>
                </a:solidFill>
                <a:effectLst/>
                <a:uLnTx/>
                <a:uFillTx/>
                <a:latin typeface="Calibri"/>
                <a:ea typeface="微软雅黑"/>
                <a:cs typeface="+mn-cs"/>
              </a:rPr>
              <a:t>thứ</a:t>
            </a:r>
            <a:r>
              <a:rPr kumimoji="0" lang="en-US" altLang="zh-CN" sz="2400" b="0" i="0" u="none" strike="noStrike" kern="1200" cap="none" spc="0" normalizeH="0" noProof="0" dirty="0">
                <a:ln>
                  <a:noFill/>
                </a:ln>
                <a:solidFill>
                  <a:prstClr val="black"/>
                </a:solidFill>
                <a:effectLst/>
                <a:uLnTx/>
                <a:uFillTx/>
                <a:latin typeface="Calibri"/>
                <a:ea typeface="微软雅黑"/>
                <a:cs typeface="+mn-cs"/>
              </a:rPr>
              <a:t> </a:t>
            </a:r>
            <a:r>
              <a:rPr kumimoji="0" lang="en-US" altLang="zh-CN" sz="2400" b="0" i="0" u="none" strike="noStrike" kern="1200" cap="none" spc="0" normalizeH="0" noProof="0" dirty="0" err="1">
                <a:ln>
                  <a:noFill/>
                </a:ln>
                <a:solidFill>
                  <a:prstClr val="black"/>
                </a:solidFill>
                <a:effectLst/>
                <a:uLnTx/>
                <a:uFillTx/>
                <a:latin typeface="Calibri"/>
                <a:ea typeface="微软雅黑"/>
                <a:cs typeface="+mn-cs"/>
              </a:rPr>
              <a:t>xung</a:t>
            </a:r>
            <a:r>
              <a:rPr kumimoji="0" lang="en-US" altLang="zh-CN" sz="2400" b="0" i="0" u="none" strike="noStrike" kern="1200" cap="none" spc="0" normalizeH="0" noProof="0" dirty="0">
                <a:ln>
                  <a:noFill/>
                </a:ln>
                <a:solidFill>
                  <a:prstClr val="black"/>
                </a:solidFill>
                <a:effectLst/>
                <a:uLnTx/>
                <a:uFillTx/>
                <a:latin typeface="Calibri"/>
                <a:ea typeface="微软雅黑"/>
                <a:cs typeface="+mn-cs"/>
              </a:rPr>
              <a:t> </a:t>
            </a:r>
            <a:r>
              <a:rPr kumimoji="0" lang="en-US" altLang="zh-CN" sz="2400" b="0" i="0" u="none" strike="noStrike" kern="1200" cap="none" spc="0" normalizeH="0" noProof="0" dirty="0" err="1">
                <a:ln>
                  <a:noFill/>
                </a:ln>
                <a:solidFill>
                  <a:prstClr val="black"/>
                </a:solidFill>
                <a:effectLst/>
                <a:uLnTx/>
                <a:uFillTx/>
                <a:latin typeface="Calibri"/>
                <a:ea typeface="微软雅黑"/>
                <a:cs typeface="+mn-cs"/>
              </a:rPr>
              <a:t>quanh</a:t>
            </a:r>
            <a:r>
              <a:rPr kumimoji="0" lang="en-US" altLang="zh-CN" sz="2400" b="0" i="0" u="none" strike="noStrike" kern="1200" cap="none" spc="0" normalizeH="0" noProof="0" dirty="0">
                <a:ln>
                  <a:noFill/>
                </a:ln>
                <a:solidFill>
                  <a:prstClr val="black"/>
                </a:solidFill>
                <a:effectLst/>
                <a:uLnTx/>
                <a:uFillTx/>
                <a:latin typeface="Calibri"/>
                <a:ea typeface="微软雅黑"/>
                <a:cs typeface="+mn-cs"/>
              </a:rPr>
              <a:t> </a:t>
            </a:r>
            <a:r>
              <a:rPr kumimoji="0" lang="en-US" altLang="zh-CN" sz="2400" b="0" i="0" u="none" strike="noStrike" kern="1200" cap="none" spc="0" normalizeH="0" noProof="0" dirty="0" err="1">
                <a:ln>
                  <a:noFill/>
                </a:ln>
                <a:solidFill>
                  <a:prstClr val="black"/>
                </a:solidFill>
                <a:effectLst/>
                <a:uLnTx/>
                <a:uFillTx/>
                <a:latin typeface="Calibri"/>
                <a:ea typeface="微软雅黑"/>
                <a:cs typeface="+mn-cs"/>
              </a:rPr>
              <a:t>mình</a:t>
            </a:r>
            <a:r>
              <a:rPr kumimoji="0" lang="en-US" altLang="zh-CN" sz="2400" b="0" i="0" u="none" strike="noStrike" kern="1200" cap="none" spc="0" normalizeH="0" noProof="0" dirty="0">
                <a:ln>
                  <a:noFill/>
                </a:ln>
                <a:solidFill>
                  <a:prstClr val="black"/>
                </a:solidFill>
                <a:effectLst/>
                <a:uLnTx/>
                <a:uFillTx/>
                <a:latin typeface="Calibri"/>
                <a:ea typeface="微软雅黑"/>
                <a:cs typeface="+mn-cs"/>
              </a:rPr>
              <a:t>.</a:t>
            </a:r>
            <a:endParaRPr kumimoji="0" lang="zh-CN" altLang="en-US" sz="2400" b="0" i="0" u="none" strike="noStrike" kern="1200" cap="none" spc="0" normalizeH="0" baseline="0" noProof="0" dirty="0">
              <a:ln>
                <a:noFill/>
              </a:ln>
              <a:solidFill>
                <a:prstClr val="black"/>
              </a:solidFill>
              <a:effectLst/>
              <a:uLnTx/>
              <a:uFillTx/>
              <a:latin typeface="Calibri"/>
              <a:ea typeface="微软雅黑"/>
              <a:cs typeface="+mn-cs"/>
            </a:endParaRPr>
          </a:p>
        </p:txBody>
      </p:sp>
      <p:grpSp>
        <p:nvGrpSpPr>
          <p:cNvPr id="16" name="Group 15">
            <a:extLst>
              <a:ext uri="{FF2B5EF4-FFF2-40B4-BE49-F238E27FC236}">
                <a16:creationId xmlns:a16="http://schemas.microsoft.com/office/drawing/2014/main" id="{58069B6D-8B41-4981-916F-68DD1667820B}"/>
              </a:ext>
            </a:extLst>
          </p:cNvPr>
          <p:cNvGrpSpPr/>
          <p:nvPr/>
        </p:nvGrpSpPr>
        <p:grpSpPr>
          <a:xfrm>
            <a:off x="4159647" y="4729430"/>
            <a:ext cx="4278451" cy="2175001"/>
            <a:chOff x="892354" y="3758439"/>
            <a:chExt cx="4278451" cy="2175001"/>
          </a:xfrm>
        </p:grpSpPr>
        <p:pic>
          <p:nvPicPr>
            <p:cNvPr id="17" name="Picture 9">
              <a:extLst>
                <a:ext uri="{FF2B5EF4-FFF2-40B4-BE49-F238E27FC236}">
                  <a16:creationId xmlns:a16="http://schemas.microsoft.com/office/drawing/2014/main" id="{F479CF49-ECDD-482E-9832-DA7925D7183E}"/>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892354" y="3758439"/>
              <a:ext cx="4278451" cy="2171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Rounded Corners 17">
              <a:extLst>
                <a:ext uri="{FF2B5EF4-FFF2-40B4-BE49-F238E27FC236}">
                  <a16:creationId xmlns:a16="http://schemas.microsoft.com/office/drawing/2014/main" id="{CB428A0E-40AD-4C50-AFD0-44C9D9118365}"/>
                </a:ext>
              </a:extLst>
            </p:cNvPr>
            <p:cNvSpPr/>
            <p:nvPr/>
          </p:nvSpPr>
          <p:spPr>
            <a:xfrm>
              <a:off x="1442720" y="5405120"/>
              <a:ext cx="3169920" cy="52832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dirty="0" err="1">
                  <a:latin typeface="Arial" panose="020B0604020202020204" pitchFamily="34" charset="0"/>
                  <a:cs typeface="Arial" panose="020B0604020202020204" pitchFamily="34" charset="0"/>
                </a:rPr>
                <a:t>Thảo</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luận</a:t>
              </a:r>
              <a:r>
                <a:rPr lang="en-US" sz="2400" b="1" dirty="0">
                  <a:latin typeface="Arial" panose="020B0604020202020204" pitchFamily="34" charset="0"/>
                  <a:cs typeface="Arial" panose="020B0604020202020204" pitchFamily="34" charset="0"/>
                </a:rPr>
                <a:t> </a:t>
              </a:r>
              <a:r>
                <a:rPr lang="en-US" sz="2400" b="1" dirty="0" err="1">
                  <a:latin typeface="Arial" panose="020B0604020202020204" pitchFamily="34" charset="0"/>
                  <a:cs typeface="Arial" panose="020B0604020202020204" pitchFamily="34" charset="0"/>
                </a:rPr>
                <a:t>nhóm</a:t>
              </a:r>
              <a:r>
                <a:rPr lang="en-US" sz="2400" b="1" dirty="0">
                  <a:latin typeface="Arial" panose="020B0604020202020204" pitchFamily="34" charset="0"/>
                  <a:cs typeface="Arial" panose="020B0604020202020204" pitchFamily="34" charset="0"/>
                </a:rPr>
                <a:t> 4</a:t>
              </a:r>
            </a:p>
          </p:txBody>
        </p:sp>
      </p:grpSp>
    </p:spTree>
    <p:extLst>
      <p:ext uri="{BB962C8B-B14F-4D97-AF65-F5344CB8AC3E}">
        <p14:creationId xmlns:p14="http://schemas.microsoft.com/office/powerpoint/2010/main" val="3754414970"/>
      </p:ext>
    </p:extLst>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 calcmode="lin" valueType="num">
                                      <p:cBhvr>
                                        <p:cTn id="9" dur="500" fill="hold"/>
                                        <p:tgtEl>
                                          <p:spTgt spid="8"/>
                                        </p:tgtEl>
                                        <p:attrNameLst>
                                          <p:attrName>style.rotation</p:attrName>
                                        </p:attrNameLst>
                                      </p:cBhvr>
                                      <p:tavLst>
                                        <p:tav tm="0">
                                          <p:val>
                                            <p:fltVal val="360"/>
                                          </p:val>
                                        </p:tav>
                                        <p:tav tm="100000">
                                          <p:val>
                                            <p:fltVal val="0"/>
                                          </p:val>
                                        </p:tav>
                                      </p:tavLst>
                                    </p:anim>
                                    <p:animEffect transition="in" filter="fade">
                                      <p:cBhvr>
                                        <p:cTn id="10" dur="500"/>
                                        <p:tgtEl>
                                          <p:spTgt spid="8"/>
                                        </p:tgtEl>
                                      </p:cBhvr>
                                    </p:animEffect>
                                  </p:childTnLst>
                                </p:cTn>
                              </p:par>
                              <p:par>
                                <p:cTn id="11" presetID="16" presetClass="entr" presetSubtype="37" fill="hold" grpId="0" nodeType="with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barn(outVertical)">
                                      <p:cBhvr>
                                        <p:cTn id="13" dur="1000"/>
                                        <p:tgtEl>
                                          <p:spTgt spid="3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par>
                                <p:cTn id="19" presetID="10"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par>
                                <p:cTn id="22" presetID="22" presetClass="entr" presetSubtype="1" fill="hold" grpId="0" nodeType="withEffect">
                                  <p:stCondLst>
                                    <p:cond delay="0"/>
                                  </p:stCondLst>
                                  <p:childTnLst>
                                    <p:set>
                                      <p:cBhvr>
                                        <p:cTn id="23" dur="1" fill="hold">
                                          <p:stCondLst>
                                            <p:cond delay="0"/>
                                          </p:stCondLst>
                                        </p:cTn>
                                        <p:tgtEl>
                                          <p:spTgt spid="33"/>
                                        </p:tgtEl>
                                        <p:attrNameLst>
                                          <p:attrName>style.visibility</p:attrName>
                                        </p:attrNameLst>
                                      </p:cBhvr>
                                      <p:to>
                                        <p:strVal val="visible"/>
                                      </p:to>
                                    </p:set>
                                    <p:animEffect transition="in" filter="wipe(up)">
                                      <p:cBhvr>
                                        <p:cTn id="24" dur="750"/>
                                        <p:tgtEl>
                                          <p:spTgt spid="33"/>
                                        </p:tgtEl>
                                      </p:cBhvr>
                                    </p:animEffect>
                                  </p:childTnLst>
                                </p:cTn>
                              </p:par>
                              <p:par>
                                <p:cTn id="25" presetID="22" presetClass="entr" presetSubtype="1" fill="hold" grpId="0" nodeType="withEffect">
                                  <p:stCondLst>
                                    <p:cond delay="0"/>
                                  </p:stCondLst>
                                  <p:childTnLst>
                                    <p:set>
                                      <p:cBhvr>
                                        <p:cTn id="26" dur="1" fill="hold">
                                          <p:stCondLst>
                                            <p:cond delay="0"/>
                                          </p:stCondLst>
                                        </p:cTn>
                                        <p:tgtEl>
                                          <p:spTgt spid="39"/>
                                        </p:tgtEl>
                                        <p:attrNameLst>
                                          <p:attrName>style.visibility</p:attrName>
                                        </p:attrNameLst>
                                      </p:cBhvr>
                                      <p:to>
                                        <p:strVal val="visible"/>
                                      </p:to>
                                    </p:set>
                                    <p:animEffect transition="in" filter="wipe(up)">
                                      <p:cBhvr>
                                        <p:cTn id="27" dur="750"/>
                                        <p:tgtEl>
                                          <p:spTgt spid="39"/>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16"/>
                                        </p:tgtEl>
                                        <p:attrNameLst>
                                          <p:attrName>style.visibility</p:attrName>
                                        </p:attrNameLst>
                                      </p:cBhvr>
                                      <p:to>
                                        <p:strVal val="visible"/>
                                      </p:to>
                                    </p:set>
                                    <p:anim calcmode="lin" valueType="num">
                                      <p:cBhvr additive="base">
                                        <p:cTn id="32" dur="500" fill="hold"/>
                                        <p:tgtEl>
                                          <p:spTgt spid="16"/>
                                        </p:tgtEl>
                                        <p:attrNameLst>
                                          <p:attrName>ppt_x</p:attrName>
                                        </p:attrNameLst>
                                      </p:cBhvr>
                                      <p:tavLst>
                                        <p:tav tm="0">
                                          <p:val>
                                            <p:strVal val="#ppt_x"/>
                                          </p:val>
                                        </p:tav>
                                        <p:tav tm="100000">
                                          <p:val>
                                            <p:strVal val="#ppt_x"/>
                                          </p:val>
                                        </p:tav>
                                      </p:tavLst>
                                    </p:anim>
                                    <p:anim calcmode="lin" valueType="num">
                                      <p:cBhvr additive="base">
                                        <p:cTn id="33"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3" grpId="0" animBg="1"/>
      <p:bldP spid="3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0CA97BE0-2EBA-4378-A81A-318B12D79E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5405947"/>
          </a:xfrm>
          <a:prstGeom prst="rect">
            <a:avLst/>
          </a:prstGeom>
        </p:spPr>
      </p:pic>
      <p:grpSp>
        <p:nvGrpSpPr>
          <p:cNvPr id="25" name="组合 24">
            <a:extLst>
              <a:ext uri="{FF2B5EF4-FFF2-40B4-BE49-F238E27FC236}">
                <a16:creationId xmlns:a16="http://schemas.microsoft.com/office/drawing/2014/main" id="{8DBF9AB4-38FB-41A0-8FF5-FB6F623DCD41}"/>
              </a:ext>
            </a:extLst>
          </p:cNvPr>
          <p:cNvGrpSpPr/>
          <p:nvPr/>
        </p:nvGrpSpPr>
        <p:grpSpPr>
          <a:xfrm>
            <a:off x="0" y="5158297"/>
            <a:ext cx="12192000" cy="1699703"/>
            <a:chOff x="0" y="5158297"/>
            <a:chExt cx="12192000" cy="1699703"/>
          </a:xfrm>
        </p:grpSpPr>
        <p:pic>
          <p:nvPicPr>
            <p:cNvPr id="23" name="图片 22">
              <a:extLst>
                <a:ext uri="{FF2B5EF4-FFF2-40B4-BE49-F238E27FC236}">
                  <a16:creationId xmlns:a16="http://schemas.microsoft.com/office/drawing/2014/main" id="{E6F80AD8-169B-4F77-923E-29B02B48AA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158297"/>
              <a:ext cx="12192000" cy="495300"/>
            </a:xfrm>
            <a:prstGeom prst="rect">
              <a:avLst/>
            </a:prstGeom>
          </p:spPr>
        </p:pic>
        <p:sp>
          <p:nvSpPr>
            <p:cNvPr id="24" name="矩形 23">
              <a:extLst>
                <a:ext uri="{FF2B5EF4-FFF2-40B4-BE49-F238E27FC236}">
                  <a16:creationId xmlns:a16="http://schemas.microsoft.com/office/drawing/2014/main" id="{E0070879-9D12-49E9-89C8-2F7BC8B6535B}"/>
                </a:ext>
              </a:extLst>
            </p:cNvPr>
            <p:cNvSpPr/>
            <p:nvPr/>
          </p:nvSpPr>
          <p:spPr>
            <a:xfrm>
              <a:off x="0" y="5405947"/>
              <a:ext cx="12192000" cy="1452053"/>
            </a:xfrm>
            <a:prstGeom prst="rect">
              <a:avLst/>
            </a:prstGeom>
            <a:solidFill>
              <a:srgbClr val="7DB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a:cs typeface="+mn-cs"/>
              </a:endParaRPr>
            </a:p>
          </p:txBody>
        </p:sp>
      </p:grpSp>
      <p:sp>
        <p:nvSpPr>
          <p:cNvPr id="2" name="矩形: 圆角 1">
            <a:extLst>
              <a:ext uri="{FF2B5EF4-FFF2-40B4-BE49-F238E27FC236}">
                <a16:creationId xmlns:a16="http://schemas.microsoft.com/office/drawing/2014/main" id="{FC182FDA-B441-454F-98DC-0A91881A41FA}"/>
              </a:ext>
            </a:extLst>
          </p:cNvPr>
          <p:cNvSpPr/>
          <p:nvPr/>
        </p:nvSpPr>
        <p:spPr>
          <a:xfrm>
            <a:off x="536559" y="509484"/>
            <a:ext cx="11264144" cy="5792938"/>
          </a:xfrm>
          <a:prstGeom prst="roundRect">
            <a:avLst>
              <a:gd name="adj" fmla="val 855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a:cs typeface="+mn-cs"/>
            </a:endParaRPr>
          </a:p>
        </p:txBody>
      </p:sp>
      <p:pic>
        <p:nvPicPr>
          <p:cNvPr id="8" name="图片 7">
            <a:extLst>
              <a:ext uri="{FF2B5EF4-FFF2-40B4-BE49-F238E27FC236}">
                <a16:creationId xmlns:a16="http://schemas.microsoft.com/office/drawing/2014/main" id="{3DEF2A0A-EA2B-4BEA-841C-27BDC112922F}"/>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0315535" y="4518148"/>
            <a:ext cx="1876465" cy="1876465"/>
          </a:xfrm>
          <a:prstGeom prst="rect">
            <a:avLst/>
          </a:prstGeom>
        </p:spPr>
      </p:pic>
      <p:pic>
        <p:nvPicPr>
          <p:cNvPr id="4" name="图片 3">
            <a:extLst>
              <a:ext uri="{FF2B5EF4-FFF2-40B4-BE49-F238E27FC236}">
                <a16:creationId xmlns:a16="http://schemas.microsoft.com/office/drawing/2014/main" id="{8296DF51-EF4D-405D-8615-F18D5B0E91A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9717" y="589900"/>
            <a:ext cx="9447403" cy="5632106"/>
          </a:xfrm>
          <a:prstGeom prst="rect">
            <a:avLst/>
          </a:prstGeom>
        </p:spPr>
      </p:pic>
      <p:pic>
        <p:nvPicPr>
          <p:cNvPr id="7" name="图片 6">
            <a:extLst>
              <a:ext uri="{FF2B5EF4-FFF2-40B4-BE49-F238E27FC236}">
                <a16:creationId xmlns:a16="http://schemas.microsoft.com/office/drawing/2014/main" id="{9C4EA425-FB0D-4393-A28A-8FBAF5BCC56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747969" y="2763183"/>
            <a:ext cx="3555823" cy="3555823"/>
          </a:xfrm>
          <a:prstGeom prst="rect">
            <a:avLst/>
          </a:prstGeom>
        </p:spPr>
      </p:pic>
      <p:pic>
        <p:nvPicPr>
          <p:cNvPr id="6" name="Picture 5" descr="Text&#10;&#10;Description automatically generated">
            <a:extLst>
              <a:ext uri="{FF2B5EF4-FFF2-40B4-BE49-F238E27FC236}">
                <a16:creationId xmlns:a16="http://schemas.microsoft.com/office/drawing/2014/main" id="{DA940477-FBF8-4DD8-80F4-1DD25B7B380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21292078">
            <a:off x="1142677" y="2125514"/>
            <a:ext cx="4263065" cy="2458698"/>
          </a:xfrm>
          <a:prstGeom prst="rect">
            <a:avLst/>
          </a:prstGeom>
        </p:spPr>
      </p:pic>
      <p:pic>
        <p:nvPicPr>
          <p:cNvPr id="19" name="图片 3">
            <a:extLst>
              <a:ext uri="{FF2B5EF4-FFF2-40B4-BE49-F238E27FC236}">
                <a16:creationId xmlns:a16="http://schemas.microsoft.com/office/drawing/2014/main" id="{C74A8FE7-201F-4C16-8D0C-7CA33F0575D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719876" y="0"/>
            <a:ext cx="2276475" cy="1838325"/>
          </a:xfrm>
          <a:prstGeom prst="rect">
            <a:avLst/>
          </a:prstGeom>
        </p:spPr>
      </p:pic>
      <p:grpSp>
        <p:nvGrpSpPr>
          <p:cNvPr id="3" name="Group 2">
            <a:extLst>
              <a:ext uri="{FF2B5EF4-FFF2-40B4-BE49-F238E27FC236}">
                <a16:creationId xmlns:a16="http://schemas.microsoft.com/office/drawing/2014/main" id="{2915A4A3-0553-4F05-AB53-5D918AC1629F}"/>
              </a:ext>
            </a:extLst>
          </p:cNvPr>
          <p:cNvGrpSpPr/>
          <p:nvPr/>
        </p:nvGrpSpPr>
        <p:grpSpPr>
          <a:xfrm rot="850174">
            <a:off x="5118907" y="3318272"/>
            <a:ext cx="3017322" cy="2038235"/>
            <a:chOff x="1092269" y="1004849"/>
            <a:chExt cx="4222395" cy="5333226"/>
          </a:xfrm>
        </p:grpSpPr>
        <p:pic>
          <p:nvPicPr>
            <p:cNvPr id="12" name="Picture 11">
              <a:extLst>
                <a:ext uri="{FF2B5EF4-FFF2-40B4-BE49-F238E27FC236}">
                  <a16:creationId xmlns:a16="http://schemas.microsoft.com/office/drawing/2014/main" id="{29952090-6209-422F-B136-FE43D6EB3A2A}"/>
                </a:ext>
              </a:extLst>
            </p:cNvPr>
            <p:cNvPicPr>
              <a:picLocks noChangeAspect="1"/>
            </p:cNvPicPr>
            <p:nvPr/>
          </p:nvPicPr>
          <p:blipFill>
            <a:blip r:embed="rId10"/>
            <a:stretch>
              <a:fillRect/>
            </a:stretch>
          </p:blipFill>
          <p:spPr>
            <a:xfrm>
              <a:off x="1092269" y="1004849"/>
              <a:ext cx="4171383" cy="3042289"/>
            </a:xfrm>
            <a:prstGeom prst="rect">
              <a:avLst/>
            </a:prstGeom>
            <a:ln>
              <a:noFill/>
            </a:ln>
            <a:effectLst>
              <a:softEdge rad="112500"/>
            </a:effectLst>
          </p:spPr>
        </p:pic>
        <p:pic>
          <p:nvPicPr>
            <p:cNvPr id="13" name="Picture 12">
              <a:extLst>
                <a:ext uri="{FF2B5EF4-FFF2-40B4-BE49-F238E27FC236}">
                  <a16:creationId xmlns:a16="http://schemas.microsoft.com/office/drawing/2014/main" id="{CD69ADDA-112A-4A30-87DC-D2DD36529D95}"/>
                </a:ext>
              </a:extLst>
            </p:cNvPr>
            <p:cNvPicPr>
              <a:picLocks noChangeAspect="1"/>
            </p:cNvPicPr>
            <p:nvPr/>
          </p:nvPicPr>
          <p:blipFill>
            <a:blip r:embed="rId11"/>
            <a:stretch>
              <a:fillRect/>
            </a:stretch>
          </p:blipFill>
          <p:spPr>
            <a:xfrm>
              <a:off x="1293832" y="4047136"/>
              <a:ext cx="4020832" cy="2290939"/>
            </a:xfrm>
            <a:prstGeom prst="rect">
              <a:avLst/>
            </a:prstGeom>
          </p:spPr>
        </p:pic>
      </p:grpSp>
    </p:spTree>
    <p:extLst>
      <p:ext uri="{BB962C8B-B14F-4D97-AF65-F5344CB8AC3E}">
        <p14:creationId xmlns:p14="http://schemas.microsoft.com/office/powerpoint/2010/main" val="1558363592"/>
      </p:ext>
    </p:extLst>
  </p:cSld>
  <p:clrMapOvr>
    <a:masterClrMapping/>
  </p:clrMapOvr>
  <p:transition spd="med">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500" fill="hold"/>
                                        <p:tgtEl>
                                          <p:spTgt spid="8"/>
                                        </p:tgtEl>
                                        <p:attrNameLst>
                                          <p:attrName>ppt_x</p:attrName>
                                        </p:attrNameLst>
                                      </p:cBhvr>
                                      <p:tavLst>
                                        <p:tav tm="0">
                                          <p:val>
                                            <p:strVal val="#ppt_x"/>
                                          </p:val>
                                        </p:tav>
                                        <p:tav tm="100000">
                                          <p:val>
                                            <p:strVal val="#ppt_x"/>
                                          </p:val>
                                        </p:tav>
                                      </p:tavLst>
                                    </p:anim>
                                    <p:anim calcmode="lin" valueType="num">
                                      <p:cBhvr additive="base">
                                        <p:cTn id="16" dur="500" fill="hold"/>
                                        <p:tgtEl>
                                          <p:spTgt spid="8"/>
                                        </p:tgtEl>
                                        <p:attrNameLst>
                                          <p:attrName>ppt_y</p:attrName>
                                        </p:attrNameLst>
                                      </p:cBhvr>
                                      <p:tavLst>
                                        <p:tav tm="0">
                                          <p:val>
                                            <p:strVal val="1+#ppt_h/2"/>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1000"/>
                                        <p:tgtEl>
                                          <p:spTgt spid="19"/>
                                        </p:tgtEl>
                                      </p:cBhvr>
                                    </p:animEffect>
                                    <p:anim calcmode="lin" valueType="num">
                                      <p:cBhvr>
                                        <p:cTn id="20" dur="1000" fill="hold"/>
                                        <p:tgtEl>
                                          <p:spTgt spid="19"/>
                                        </p:tgtEl>
                                        <p:attrNameLst>
                                          <p:attrName>ppt_x</p:attrName>
                                        </p:attrNameLst>
                                      </p:cBhvr>
                                      <p:tavLst>
                                        <p:tav tm="0">
                                          <p:val>
                                            <p:strVal val="#ppt_x"/>
                                          </p:val>
                                        </p:tav>
                                        <p:tav tm="100000">
                                          <p:val>
                                            <p:strVal val="#ppt_x"/>
                                          </p:val>
                                        </p:tav>
                                      </p:tavLst>
                                    </p:anim>
                                    <p:anim calcmode="lin" valueType="num">
                                      <p:cBhvr>
                                        <p:cTn id="21" dur="1000" fill="hold"/>
                                        <p:tgtEl>
                                          <p:spTgt spid="19"/>
                                        </p:tgtEl>
                                        <p:attrNameLst>
                                          <p:attrName>ppt_y</p:attrName>
                                        </p:attrNameLst>
                                      </p:cBhvr>
                                      <p:tavLst>
                                        <p:tav tm="0">
                                          <p:val>
                                            <p:strVal val="#ppt_y+.1"/>
                                          </p:val>
                                        </p:tav>
                                        <p:tav tm="100000">
                                          <p:val>
                                            <p:strVal val="#ppt_y"/>
                                          </p:val>
                                        </p:tav>
                                      </p:tavLst>
                                    </p:anim>
                                  </p:childTnLst>
                                </p:cTn>
                              </p:par>
                              <p:par>
                                <p:cTn id="22" presetID="53" presetClass="entr" presetSubtype="16" fill="hold" nodeType="with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500" fill="hold"/>
                                        <p:tgtEl>
                                          <p:spTgt spid="6"/>
                                        </p:tgtEl>
                                        <p:attrNameLst>
                                          <p:attrName>ppt_w</p:attrName>
                                        </p:attrNameLst>
                                      </p:cBhvr>
                                      <p:tavLst>
                                        <p:tav tm="0">
                                          <p:val>
                                            <p:fltVal val="0"/>
                                          </p:val>
                                        </p:tav>
                                        <p:tav tm="100000">
                                          <p:val>
                                            <p:strVal val="#ppt_w"/>
                                          </p:val>
                                        </p:tav>
                                      </p:tavLst>
                                    </p:anim>
                                    <p:anim calcmode="lin" valueType="num">
                                      <p:cBhvr>
                                        <p:cTn id="25" dur="500" fill="hold"/>
                                        <p:tgtEl>
                                          <p:spTgt spid="6"/>
                                        </p:tgtEl>
                                        <p:attrNameLst>
                                          <p:attrName>ppt_h</p:attrName>
                                        </p:attrNameLst>
                                      </p:cBhvr>
                                      <p:tavLst>
                                        <p:tav tm="0">
                                          <p:val>
                                            <p:fltVal val="0"/>
                                          </p:val>
                                        </p:tav>
                                        <p:tav tm="100000">
                                          <p:val>
                                            <p:strVal val="#ppt_h"/>
                                          </p:val>
                                        </p:tav>
                                      </p:tavLst>
                                    </p:anim>
                                    <p:animEffect transition="in" filter="fade">
                                      <p:cBhvr>
                                        <p:cTn id="26" dur="500"/>
                                        <p:tgtEl>
                                          <p:spTgt spid="6"/>
                                        </p:tgtEl>
                                      </p:cBhvr>
                                    </p:animEffect>
                                  </p:childTnLst>
                                </p:cTn>
                              </p:par>
                              <p:par>
                                <p:cTn id="27" presetID="2" presetClass="entr" presetSubtype="4" fill="hold" nodeType="withEffect">
                                  <p:stCondLst>
                                    <p:cond delay="0"/>
                                  </p:stCondLst>
                                  <p:childTnLst>
                                    <p:set>
                                      <p:cBhvr>
                                        <p:cTn id="28" dur="1" fill="hold">
                                          <p:stCondLst>
                                            <p:cond delay="0"/>
                                          </p:stCondLst>
                                        </p:cTn>
                                        <p:tgtEl>
                                          <p:spTgt spid="3"/>
                                        </p:tgtEl>
                                        <p:attrNameLst>
                                          <p:attrName>style.visibility</p:attrName>
                                        </p:attrNameLst>
                                      </p:cBhvr>
                                      <p:to>
                                        <p:strVal val="visible"/>
                                      </p:to>
                                    </p:set>
                                    <p:anim calcmode="lin" valueType="num">
                                      <p:cBhvr additive="base">
                                        <p:cTn id="29" dur="500" fill="hold"/>
                                        <p:tgtEl>
                                          <p:spTgt spid="3"/>
                                        </p:tgtEl>
                                        <p:attrNameLst>
                                          <p:attrName>ppt_x</p:attrName>
                                        </p:attrNameLst>
                                      </p:cBhvr>
                                      <p:tavLst>
                                        <p:tav tm="0">
                                          <p:val>
                                            <p:strVal val="#ppt_x"/>
                                          </p:val>
                                        </p:tav>
                                        <p:tav tm="100000">
                                          <p:val>
                                            <p:strVal val="#ppt_x"/>
                                          </p:val>
                                        </p:tav>
                                      </p:tavLst>
                                    </p:anim>
                                    <p:anim calcmode="lin" valueType="num">
                                      <p:cBhvr additive="base">
                                        <p:cTn id="3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2EBF8"/>
        </a:solidFill>
        <a:effectLst/>
      </p:bgPr>
    </p:bg>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0CA97BE0-2EBA-4378-A81A-318B12D79E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5405947"/>
          </a:xfrm>
          <a:prstGeom prst="rect">
            <a:avLst/>
          </a:prstGeom>
        </p:spPr>
      </p:pic>
      <p:grpSp>
        <p:nvGrpSpPr>
          <p:cNvPr id="25" name="组合 24">
            <a:extLst>
              <a:ext uri="{FF2B5EF4-FFF2-40B4-BE49-F238E27FC236}">
                <a16:creationId xmlns:a16="http://schemas.microsoft.com/office/drawing/2014/main" id="{8DBF9AB4-38FB-41A0-8FF5-FB6F623DCD41}"/>
              </a:ext>
            </a:extLst>
          </p:cNvPr>
          <p:cNvGrpSpPr/>
          <p:nvPr/>
        </p:nvGrpSpPr>
        <p:grpSpPr>
          <a:xfrm>
            <a:off x="0" y="5158297"/>
            <a:ext cx="12192000" cy="1699703"/>
            <a:chOff x="0" y="5158297"/>
            <a:chExt cx="12192000" cy="1699703"/>
          </a:xfrm>
        </p:grpSpPr>
        <p:pic>
          <p:nvPicPr>
            <p:cNvPr id="23" name="图片 22">
              <a:extLst>
                <a:ext uri="{FF2B5EF4-FFF2-40B4-BE49-F238E27FC236}">
                  <a16:creationId xmlns:a16="http://schemas.microsoft.com/office/drawing/2014/main" id="{E6F80AD8-169B-4F77-923E-29B02B48AA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158297"/>
              <a:ext cx="12192000" cy="495300"/>
            </a:xfrm>
            <a:prstGeom prst="rect">
              <a:avLst/>
            </a:prstGeom>
          </p:spPr>
        </p:pic>
        <p:sp>
          <p:nvSpPr>
            <p:cNvPr id="24" name="矩形 23">
              <a:extLst>
                <a:ext uri="{FF2B5EF4-FFF2-40B4-BE49-F238E27FC236}">
                  <a16:creationId xmlns:a16="http://schemas.microsoft.com/office/drawing/2014/main" id="{E0070879-9D12-49E9-89C8-2F7BC8B6535B}"/>
                </a:ext>
              </a:extLst>
            </p:cNvPr>
            <p:cNvSpPr/>
            <p:nvPr/>
          </p:nvSpPr>
          <p:spPr>
            <a:xfrm>
              <a:off x="0" y="5405947"/>
              <a:ext cx="12192000" cy="1452053"/>
            </a:xfrm>
            <a:prstGeom prst="rect">
              <a:avLst/>
            </a:prstGeom>
            <a:solidFill>
              <a:srgbClr val="7DB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a:cs typeface="+mn-cs"/>
              </a:endParaRPr>
            </a:p>
          </p:txBody>
        </p:sp>
      </p:grpSp>
      <p:sp>
        <p:nvSpPr>
          <p:cNvPr id="2" name="矩形: 圆角 1">
            <a:extLst>
              <a:ext uri="{FF2B5EF4-FFF2-40B4-BE49-F238E27FC236}">
                <a16:creationId xmlns:a16="http://schemas.microsoft.com/office/drawing/2014/main" id="{FC182FDA-B441-454F-98DC-0A91881A41FA}"/>
              </a:ext>
            </a:extLst>
          </p:cNvPr>
          <p:cNvSpPr/>
          <p:nvPr/>
        </p:nvSpPr>
        <p:spPr>
          <a:xfrm>
            <a:off x="536558" y="948140"/>
            <a:ext cx="11330215" cy="5683991"/>
          </a:xfrm>
          <a:prstGeom prst="roundRect">
            <a:avLst>
              <a:gd name="adj" fmla="val 855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微软雅黑"/>
              <a:cs typeface="+mn-cs"/>
            </a:endParaRPr>
          </a:p>
        </p:txBody>
      </p:sp>
      <p:pic>
        <p:nvPicPr>
          <p:cNvPr id="40" name="图片 3">
            <a:extLst>
              <a:ext uri="{FF2B5EF4-FFF2-40B4-BE49-F238E27FC236}">
                <a16:creationId xmlns:a16="http://schemas.microsoft.com/office/drawing/2014/main" id="{11659AF4-CDAC-4BBF-B34A-5E3F8972F3F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78551" y="4691149"/>
            <a:ext cx="1139746" cy="2008124"/>
          </a:xfrm>
          <a:prstGeom prst="rect">
            <a:avLst/>
          </a:prstGeom>
        </p:spPr>
      </p:pic>
      <p:grpSp>
        <p:nvGrpSpPr>
          <p:cNvPr id="26" name="Group 25">
            <a:extLst>
              <a:ext uri="{FF2B5EF4-FFF2-40B4-BE49-F238E27FC236}">
                <a16:creationId xmlns:a16="http://schemas.microsoft.com/office/drawing/2014/main" id="{6177482C-1EA9-42A0-B458-7FDA4397D2A2}"/>
              </a:ext>
            </a:extLst>
          </p:cNvPr>
          <p:cNvGrpSpPr/>
          <p:nvPr/>
        </p:nvGrpSpPr>
        <p:grpSpPr>
          <a:xfrm>
            <a:off x="5720080" y="1452054"/>
            <a:ext cx="6146693" cy="4369626"/>
            <a:chOff x="4972113" y="2435364"/>
            <a:chExt cx="6591365" cy="3394130"/>
          </a:xfrm>
        </p:grpSpPr>
        <p:pic>
          <p:nvPicPr>
            <p:cNvPr id="32" name="图片 7">
              <a:extLst>
                <a:ext uri="{FF2B5EF4-FFF2-40B4-BE49-F238E27FC236}">
                  <a16:creationId xmlns:a16="http://schemas.microsoft.com/office/drawing/2014/main" id="{A04D071E-9CD3-45BA-AE47-4A6BC8F38AC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72113" y="2435364"/>
              <a:ext cx="6591365" cy="3394130"/>
            </a:xfrm>
            <a:prstGeom prst="rect">
              <a:avLst/>
            </a:prstGeom>
          </p:spPr>
        </p:pic>
        <p:sp>
          <p:nvSpPr>
            <p:cNvPr id="34" name="Rectangle: Rounded Corners 38">
              <a:extLst>
                <a:ext uri="{FF2B5EF4-FFF2-40B4-BE49-F238E27FC236}">
                  <a16:creationId xmlns:a16="http://schemas.microsoft.com/office/drawing/2014/main" id="{917DF996-DC0C-4D10-8771-B012908756B5}"/>
                </a:ext>
              </a:extLst>
            </p:cNvPr>
            <p:cNvSpPr/>
            <p:nvPr/>
          </p:nvSpPr>
          <p:spPr>
            <a:xfrm>
              <a:off x="5795319" y="3429000"/>
              <a:ext cx="3403832" cy="1481647"/>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微软雅黑"/>
                <a:cs typeface="+mn-cs"/>
              </a:endParaRPr>
            </a:p>
          </p:txBody>
        </p:sp>
      </p:grpSp>
      <p:sp>
        <p:nvSpPr>
          <p:cNvPr id="28" name="文本框 18">
            <a:extLst>
              <a:ext uri="{FF2B5EF4-FFF2-40B4-BE49-F238E27FC236}">
                <a16:creationId xmlns:a16="http://schemas.microsoft.com/office/drawing/2014/main" id="{8FF5D4B2-49D5-4466-982E-F9F69E18FE1D}"/>
              </a:ext>
            </a:extLst>
          </p:cNvPr>
          <p:cNvSpPr txBox="1"/>
          <p:nvPr/>
        </p:nvSpPr>
        <p:spPr>
          <a:xfrm>
            <a:off x="6170515" y="3932293"/>
            <a:ext cx="5211304" cy="1015663"/>
          </a:xfrm>
          <a:prstGeom prst="rect">
            <a:avLst/>
          </a:prstGeom>
          <a:noFill/>
          <a:ln>
            <a:noFill/>
          </a:ln>
        </p:spPr>
        <p:txBody>
          <a:bodyPr wrap="square" rtlCol="0">
            <a:spAutoFit/>
          </a:bodyPr>
          <a:lstStyle/>
          <a:p>
            <a:pPr lvl="0" algn="just"/>
            <a:r>
              <a:rPr lang="en-US" altLang="zh-CN" sz="3000" b="1" dirty="0">
                <a:solidFill>
                  <a:srgbClr val="FF0000"/>
                </a:solidFill>
                <a:latin typeface="Calibri" panose="020F0502020204030204" pitchFamily="34" charset="0"/>
                <a:ea typeface="仓耳今楷05-6763 W05" panose="02020400000000000000" pitchFamily="18" charset="-122"/>
                <a:cs typeface="Calibri" panose="020F0502020204030204" pitchFamily="34" charset="0"/>
              </a:rPr>
              <a:t>=&gt; </a:t>
            </a:r>
            <a:r>
              <a:rPr lang="vi-VN" altLang="zh-CN" sz="3000" b="1" dirty="0">
                <a:solidFill>
                  <a:srgbClr val="FF0000"/>
                </a:solidFill>
                <a:latin typeface="Calibri" panose="020F0502020204030204" pitchFamily="34" charset="0"/>
                <a:ea typeface="仓耳今楷05-6763 W05" panose="02020400000000000000" pitchFamily="18" charset="-122"/>
                <a:cs typeface="Calibri" panose="020F0502020204030204" pitchFamily="34" charset="0"/>
              </a:rPr>
              <a:t>Sẵn sàng hỏi người khác về những điều mình chưa biết.</a:t>
            </a:r>
            <a:endParaRPr kumimoji="0" lang="zh-CN" altLang="en-US" sz="3000" b="1" i="0" u="none" strike="noStrike" kern="1200" cap="none" spc="0" normalizeH="0" baseline="0" noProof="0" dirty="0">
              <a:ln>
                <a:noFill/>
              </a:ln>
              <a:solidFill>
                <a:srgbClr val="FF0000"/>
              </a:solidFill>
              <a:effectLst/>
              <a:uLnTx/>
              <a:uFillTx/>
              <a:latin typeface="Calibri" panose="020F0502020204030204" pitchFamily="34" charset="0"/>
              <a:ea typeface="仓耳今楷05-6763 W05" panose="02020400000000000000" pitchFamily="18" charset="-122"/>
              <a:cs typeface="Calibri" panose="020F0502020204030204" pitchFamily="34" charset="0"/>
            </a:endParaRPr>
          </a:p>
        </p:txBody>
      </p:sp>
      <p:sp>
        <p:nvSpPr>
          <p:cNvPr id="30" name="文本框 18">
            <a:extLst>
              <a:ext uri="{FF2B5EF4-FFF2-40B4-BE49-F238E27FC236}">
                <a16:creationId xmlns:a16="http://schemas.microsoft.com/office/drawing/2014/main" id="{54EE3227-F4BF-40EC-ABA5-850CC6455C48}"/>
              </a:ext>
            </a:extLst>
          </p:cNvPr>
          <p:cNvSpPr txBox="1"/>
          <p:nvPr/>
        </p:nvSpPr>
        <p:spPr>
          <a:xfrm>
            <a:off x="6170514" y="2091591"/>
            <a:ext cx="5319501" cy="1477328"/>
          </a:xfrm>
          <a:prstGeom prst="rect">
            <a:avLst/>
          </a:prstGeom>
          <a:noFill/>
          <a:ln>
            <a:noFill/>
          </a:ln>
        </p:spPr>
        <p:txBody>
          <a:bodyPr wrap="square" rtlCol="0">
            <a:spAutoFit/>
          </a:bodyPr>
          <a:lstStyle/>
          <a:p>
            <a:pPr lvl="0" algn="just"/>
            <a:r>
              <a:rPr lang="vi-VN" altLang="zh-CN" sz="3000" dirty="0">
                <a:solidFill>
                  <a:prstClr val="black"/>
                </a:solidFill>
                <a:latin typeface="Calibri" panose="020F0502020204030204" pitchFamily="34" charset="0"/>
                <a:ea typeface="仓耳今楷05-6763 W05" panose="02020400000000000000" pitchFamily="18" charset="-122"/>
                <a:cs typeface="Calibri" panose="020F0502020204030204" pitchFamily="34" charset="0"/>
              </a:rPr>
              <a:t>An luôn chú ý nghe giảng, có điều gì chưa hiểu, bạn mạnh dạn hỏi thầy cô, bố mẹ và bạn bè.</a:t>
            </a:r>
          </a:p>
        </p:txBody>
      </p:sp>
      <p:grpSp>
        <p:nvGrpSpPr>
          <p:cNvPr id="41" name="Group 40">
            <a:extLst>
              <a:ext uri="{FF2B5EF4-FFF2-40B4-BE49-F238E27FC236}">
                <a16:creationId xmlns:a16="http://schemas.microsoft.com/office/drawing/2014/main" id="{E1E6595F-F369-4C22-8769-DA87D30C18BB}"/>
              </a:ext>
            </a:extLst>
          </p:cNvPr>
          <p:cNvGrpSpPr/>
          <p:nvPr/>
        </p:nvGrpSpPr>
        <p:grpSpPr>
          <a:xfrm>
            <a:off x="211330" y="75385"/>
            <a:ext cx="11980670" cy="887446"/>
            <a:chOff x="7916273" y="1051832"/>
            <a:chExt cx="4054054" cy="1327785"/>
          </a:xfrm>
        </p:grpSpPr>
        <p:sp>
          <p:nvSpPr>
            <p:cNvPr id="42" name="Freeform: Shape 41">
              <a:extLst>
                <a:ext uri="{FF2B5EF4-FFF2-40B4-BE49-F238E27FC236}">
                  <a16:creationId xmlns:a16="http://schemas.microsoft.com/office/drawing/2014/main" id="{7A274542-6962-4DEC-9C2C-E3F8A08D2411}"/>
                </a:ext>
              </a:extLst>
            </p:cNvPr>
            <p:cNvSpPr/>
            <p:nvPr/>
          </p:nvSpPr>
          <p:spPr>
            <a:xfrm>
              <a:off x="8017164" y="1228436"/>
              <a:ext cx="3953163" cy="1080655"/>
            </a:xfrm>
            <a:custGeom>
              <a:avLst/>
              <a:gdLst>
                <a:gd name="connsiteX0" fmla="*/ 471054 w 3953163"/>
                <a:gd name="connsiteY0" fmla="*/ 36946 h 1080655"/>
                <a:gd name="connsiteX1" fmla="*/ 1071418 w 3953163"/>
                <a:gd name="connsiteY1" fmla="*/ 0 h 1080655"/>
                <a:gd name="connsiteX2" fmla="*/ 1597891 w 3953163"/>
                <a:gd name="connsiteY2" fmla="*/ 9237 h 1080655"/>
                <a:gd name="connsiteX3" fmla="*/ 2198254 w 3953163"/>
                <a:gd name="connsiteY3" fmla="*/ 73891 h 1080655"/>
                <a:gd name="connsiteX4" fmla="*/ 2687781 w 3953163"/>
                <a:gd name="connsiteY4" fmla="*/ 83128 h 1080655"/>
                <a:gd name="connsiteX5" fmla="*/ 3205018 w 3953163"/>
                <a:gd name="connsiteY5" fmla="*/ 27709 h 1080655"/>
                <a:gd name="connsiteX6" fmla="*/ 3519054 w 3953163"/>
                <a:gd name="connsiteY6" fmla="*/ 27709 h 1080655"/>
                <a:gd name="connsiteX7" fmla="*/ 3823854 w 3953163"/>
                <a:gd name="connsiteY7" fmla="*/ 120073 h 1080655"/>
                <a:gd name="connsiteX8" fmla="*/ 3953163 w 3953163"/>
                <a:gd name="connsiteY8" fmla="*/ 341746 h 1080655"/>
                <a:gd name="connsiteX9" fmla="*/ 3906981 w 3953163"/>
                <a:gd name="connsiteY9" fmla="*/ 637309 h 1080655"/>
                <a:gd name="connsiteX10" fmla="*/ 3805381 w 3953163"/>
                <a:gd name="connsiteY10" fmla="*/ 905164 h 1080655"/>
                <a:gd name="connsiteX11" fmla="*/ 3574472 w 3953163"/>
                <a:gd name="connsiteY11" fmla="*/ 1006764 h 1080655"/>
                <a:gd name="connsiteX12" fmla="*/ 3269672 w 3953163"/>
                <a:gd name="connsiteY12" fmla="*/ 1080655 h 1080655"/>
                <a:gd name="connsiteX13" fmla="*/ 2890981 w 3953163"/>
                <a:gd name="connsiteY13" fmla="*/ 1062182 h 1080655"/>
                <a:gd name="connsiteX14" fmla="*/ 2623127 w 3953163"/>
                <a:gd name="connsiteY14" fmla="*/ 1025237 h 1080655"/>
                <a:gd name="connsiteX15" fmla="*/ 2318327 w 3953163"/>
                <a:gd name="connsiteY15" fmla="*/ 1016000 h 1080655"/>
                <a:gd name="connsiteX16" fmla="*/ 1967345 w 3953163"/>
                <a:gd name="connsiteY16" fmla="*/ 969819 h 1080655"/>
                <a:gd name="connsiteX17" fmla="*/ 1505527 w 3953163"/>
                <a:gd name="connsiteY17" fmla="*/ 923637 h 1080655"/>
                <a:gd name="connsiteX18" fmla="*/ 1108363 w 3953163"/>
                <a:gd name="connsiteY18" fmla="*/ 914400 h 1080655"/>
                <a:gd name="connsiteX19" fmla="*/ 794327 w 3953163"/>
                <a:gd name="connsiteY19" fmla="*/ 997528 h 1080655"/>
                <a:gd name="connsiteX20" fmla="*/ 572654 w 3953163"/>
                <a:gd name="connsiteY20" fmla="*/ 1062182 h 1080655"/>
                <a:gd name="connsiteX21" fmla="*/ 369454 w 3953163"/>
                <a:gd name="connsiteY21" fmla="*/ 1034473 h 1080655"/>
                <a:gd name="connsiteX22" fmla="*/ 221672 w 3953163"/>
                <a:gd name="connsiteY22" fmla="*/ 905164 h 1080655"/>
                <a:gd name="connsiteX23" fmla="*/ 83127 w 3953163"/>
                <a:gd name="connsiteY23" fmla="*/ 775855 h 1080655"/>
                <a:gd name="connsiteX24" fmla="*/ 18472 w 3953163"/>
                <a:gd name="connsiteY24" fmla="*/ 554182 h 1080655"/>
                <a:gd name="connsiteX25" fmla="*/ 0 w 3953163"/>
                <a:gd name="connsiteY25" fmla="*/ 434109 h 1080655"/>
                <a:gd name="connsiteX26" fmla="*/ 92363 w 3953163"/>
                <a:gd name="connsiteY26" fmla="*/ 240146 h 1080655"/>
                <a:gd name="connsiteX27" fmla="*/ 203200 w 3953163"/>
                <a:gd name="connsiteY27" fmla="*/ 129309 h 1080655"/>
                <a:gd name="connsiteX28" fmla="*/ 378691 w 3953163"/>
                <a:gd name="connsiteY28" fmla="*/ 83128 h 1080655"/>
                <a:gd name="connsiteX29" fmla="*/ 526472 w 3953163"/>
                <a:gd name="connsiteY29" fmla="*/ 46182 h 1080655"/>
                <a:gd name="connsiteX30" fmla="*/ 471054 w 3953163"/>
                <a:gd name="connsiteY30" fmla="*/ 36946 h 1080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953163" h="1080655">
                  <a:moveTo>
                    <a:pt x="471054" y="36946"/>
                  </a:moveTo>
                  <a:lnTo>
                    <a:pt x="1071418" y="0"/>
                  </a:lnTo>
                  <a:lnTo>
                    <a:pt x="1597891" y="9237"/>
                  </a:lnTo>
                  <a:lnTo>
                    <a:pt x="2198254" y="73891"/>
                  </a:lnTo>
                  <a:lnTo>
                    <a:pt x="2687781" y="83128"/>
                  </a:lnTo>
                  <a:lnTo>
                    <a:pt x="3205018" y="27709"/>
                  </a:lnTo>
                  <a:lnTo>
                    <a:pt x="3519054" y="27709"/>
                  </a:lnTo>
                  <a:lnTo>
                    <a:pt x="3823854" y="120073"/>
                  </a:lnTo>
                  <a:lnTo>
                    <a:pt x="3953163" y="341746"/>
                  </a:lnTo>
                  <a:lnTo>
                    <a:pt x="3906981" y="637309"/>
                  </a:lnTo>
                  <a:lnTo>
                    <a:pt x="3805381" y="905164"/>
                  </a:lnTo>
                  <a:lnTo>
                    <a:pt x="3574472" y="1006764"/>
                  </a:lnTo>
                  <a:lnTo>
                    <a:pt x="3269672" y="1080655"/>
                  </a:lnTo>
                  <a:lnTo>
                    <a:pt x="2890981" y="1062182"/>
                  </a:lnTo>
                  <a:lnTo>
                    <a:pt x="2623127" y="1025237"/>
                  </a:lnTo>
                  <a:lnTo>
                    <a:pt x="2318327" y="1016000"/>
                  </a:lnTo>
                  <a:lnTo>
                    <a:pt x="1967345" y="969819"/>
                  </a:lnTo>
                  <a:lnTo>
                    <a:pt x="1505527" y="923637"/>
                  </a:lnTo>
                  <a:lnTo>
                    <a:pt x="1108363" y="914400"/>
                  </a:lnTo>
                  <a:lnTo>
                    <a:pt x="794327" y="997528"/>
                  </a:lnTo>
                  <a:lnTo>
                    <a:pt x="572654" y="1062182"/>
                  </a:lnTo>
                  <a:lnTo>
                    <a:pt x="369454" y="1034473"/>
                  </a:lnTo>
                  <a:lnTo>
                    <a:pt x="221672" y="905164"/>
                  </a:lnTo>
                  <a:lnTo>
                    <a:pt x="83127" y="775855"/>
                  </a:lnTo>
                  <a:lnTo>
                    <a:pt x="18472" y="554182"/>
                  </a:lnTo>
                  <a:lnTo>
                    <a:pt x="0" y="434109"/>
                  </a:lnTo>
                  <a:lnTo>
                    <a:pt x="92363" y="240146"/>
                  </a:lnTo>
                  <a:lnTo>
                    <a:pt x="203200" y="129309"/>
                  </a:lnTo>
                  <a:lnTo>
                    <a:pt x="378691" y="83128"/>
                  </a:lnTo>
                  <a:lnTo>
                    <a:pt x="526472" y="46182"/>
                  </a:lnTo>
                  <a:lnTo>
                    <a:pt x="471054" y="36946"/>
                  </a:lnTo>
                  <a:close/>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微软雅黑"/>
                <a:cs typeface="+mn-cs"/>
              </a:endParaRPr>
            </a:p>
          </p:txBody>
        </p:sp>
        <p:pic>
          <p:nvPicPr>
            <p:cNvPr id="43" name="图片 8">
              <a:extLst>
                <a:ext uri="{FF2B5EF4-FFF2-40B4-BE49-F238E27FC236}">
                  <a16:creationId xmlns:a16="http://schemas.microsoft.com/office/drawing/2014/main" id="{3BFA7449-5DE5-4F5A-B564-6EDAA92CAD3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16273" y="1051832"/>
              <a:ext cx="4040822" cy="132778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grpSp>
      <p:sp>
        <p:nvSpPr>
          <p:cNvPr id="44" name="文本框 18">
            <a:extLst>
              <a:ext uri="{FF2B5EF4-FFF2-40B4-BE49-F238E27FC236}">
                <a16:creationId xmlns:a16="http://schemas.microsoft.com/office/drawing/2014/main" id="{A10417FE-7EC2-4077-AF65-F82B90F13800}"/>
              </a:ext>
            </a:extLst>
          </p:cNvPr>
          <p:cNvSpPr txBox="1"/>
          <p:nvPr/>
        </p:nvSpPr>
        <p:spPr>
          <a:xfrm>
            <a:off x="1092268" y="343048"/>
            <a:ext cx="10888402" cy="523220"/>
          </a:xfrm>
          <a:prstGeom prst="rect">
            <a:avLst/>
          </a:prstGeom>
          <a:noFill/>
          <a:ln>
            <a:noFill/>
          </a:ln>
        </p:spPr>
        <p:txBody>
          <a:bodyPr wrap="square" rtlCol="0">
            <a:spAutoFit/>
          </a:bodyPr>
          <a:lstStyle/>
          <a:p>
            <a:pPr lvl="0" algn="ctr"/>
            <a:r>
              <a:rPr lang="en-US" altLang="zh-CN" sz="2800" b="1" dirty="0">
                <a:solidFill>
                  <a:srgbClr val="FF0000"/>
                </a:solidFill>
                <a:latin typeface="Calibri" panose="020F0502020204030204" pitchFamily="34" charset="0"/>
                <a:ea typeface="仓耳今楷05-6763 W05" panose="02020400000000000000" pitchFamily="18" charset="-122"/>
                <a:cs typeface="Calibri" panose="020F0502020204030204" pitchFamily="34" charset="0"/>
              </a:rPr>
              <a:t>1. </a:t>
            </a:r>
            <a:r>
              <a:rPr lang="vi-VN" altLang="zh-CN" sz="2800" b="1" dirty="0">
                <a:solidFill>
                  <a:srgbClr val="FF0000"/>
                </a:solidFill>
                <a:latin typeface="Calibri" panose="020F0502020204030204" pitchFamily="34" charset="0"/>
                <a:ea typeface="仓耳今楷05-6763 W05" panose="02020400000000000000" pitchFamily="18" charset="-122"/>
                <a:cs typeface="Calibri" panose="020F0502020204030204" pitchFamily="34" charset="0"/>
              </a:rPr>
              <a:t>Hãy nêu những biểu hiện của ham học hỏi qua các bức tranh </a:t>
            </a:r>
            <a:r>
              <a:rPr lang="en-US" altLang="zh-CN" sz="2800" b="1" dirty="0" err="1">
                <a:solidFill>
                  <a:srgbClr val="FF0000"/>
                </a:solidFill>
                <a:latin typeface="Calibri" panose="020F0502020204030204" pitchFamily="34" charset="0"/>
                <a:ea typeface="仓耳今楷05-6763 W05" panose="02020400000000000000" pitchFamily="18" charset="-122"/>
                <a:cs typeface="Calibri" panose="020F0502020204030204" pitchFamily="34" charset="0"/>
              </a:rPr>
              <a:t>sau</a:t>
            </a:r>
            <a:r>
              <a:rPr lang="vi-VN" altLang="zh-CN" sz="2800" b="1" dirty="0">
                <a:solidFill>
                  <a:srgbClr val="FF0000"/>
                </a:solidFill>
                <a:latin typeface="Calibri" panose="020F0502020204030204" pitchFamily="34" charset="0"/>
                <a:ea typeface="仓耳今楷05-6763 W05" panose="02020400000000000000" pitchFamily="18" charset="-122"/>
                <a:cs typeface="Calibri" panose="020F0502020204030204" pitchFamily="34" charset="0"/>
              </a:rPr>
              <a:t>.</a:t>
            </a:r>
            <a:endParaRPr kumimoji="0" lang="zh-CN" altLang="en-US" sz="2800" b="1" i="0" u="none" strike="noStrike" kern="1200" cap="none" spc="0" normalizeH="0" baseline="0" noProof="0" dirty="0">
              <a:ln>
                <a:noFill/>
              </a:ln>
              <a:solidFill>
                <a:srgbClr val="FF0000"/>
              </a:solidFill>
              <a:effectLst/>
              <a:uLnTx/>
              <a:uFillTx/>
              <a:latin typeface="Calibri" panose="020F0502020204030204" pitchFamily="34" charset="0"/>
              <a:ea typeface="仓耳今楷05-6763 W05" panose="02020400000000000000" pitchFamily="18" charset="-122"/>
              <a:cs typeface="Calibri" panose="020F0502020204030204" pitchFamily="34" charset="0"/>
            </a:endParaRPr>
          </a:p>
        </p:txBody>
      </p:sp>
      <p:pic>
        <p:nvPicPr>
          <p:cNvPr id="45" name="Picture 44">
            <a:extLst>
              <a:ext uri="{FF2B5EF4-FFF2-40B4-BE49-F238E27FC236}">
                <a16:creationId xmlns:a16="http://schemas.microsoft.com/office/drawing/2014/main" id="{7E98A655-EF5B-4431-83B2-4D47C81CB2AD}"/>
              </a:ext>
            </a:extLst>
          </p:cNvPr>
          <p:cNvPicPr>
            <a:picLocks noChangeAspect="1"/>
          </p:cNvPicPr>
          <p:nvPr/>
        </p:nvPicPr>
        <p:blipFill>
          <a:blip r:embed="rId8"/>
          <a:stretch>
            <a:fillRect/>
          </a:stretch>
        </p:blipFill>
        <p:spPr>
          <a:xfrm>
            <a:off x="784922" y="1929135"/>
            <a:ext cx="4709941" cy="3435070"/>
          </a:xfrm>
          <a:prstGeom prst="rect">
            <a:avLst/>
          </a:prstGeom>
        </p:spPr>
      </p:pic>
    </p:spTree>
    <p:extLst>
      <p:ext uri="{BB962C8B-B14F-4D97-AF65-F5344CB8AC3E}">
        <p14:creationId xmlns:p14="http://schemas.microsoft.com/office/powerpoint/2010/main" val="27072266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ppt_x"/>
                                          </p:val>
                                        </p:tav>
                                        <p:tav tm="100000">
                                          <p:val>
                                            <p:strVal val="#ppt_x"/>
                                          </p:val>
                                        </p:tav>
                                      </p:tavLst>
                                    </p:anim>
                                    <p:anim calcmode="lin" valueType="num">
                                      <p:cBhvr additive="base">
                                        <p:cTn id="8" dur="500" fill="hold"/>
                                        <p:tgtEl>
                                          <p:spTgt spid="40"/>
                                        </p:tgtEl>
                                        <p:attrNameLst>
                                          <p:attrName>ppt_y</p:attrName>
                                        </p:attrNameLst>
                                      </p:cBhvr>
                                      <p:tavLst>
                                        <p:tav tm="0">
                                          <p:val>
                                            <p:strVal val="1+#ppt_h/2"/>
                                          </p:val>
                                        </p:tav>
                                        <p:tav tm="100000">
                                          <p:val>
                                            <p:strVal val="#ppt_y"/>
                                          </p:val>
                                        </p:tav>
                                      </p:tavLst>
                                    </p:anim>
                                  </p:childTnLst>
                                </p:cTn>
                              </p:par>
                              <p:par>
                                <p:cTn id="9" presetID="42" presetClass="entr" presetSubtype="0" fill="hold" grpId="0" nodeType="withEffect">
                                  <p:stCondLst>
                                    <p:cond delay="0"/>
                                  </p:stCondLst>
                                  <p:childTnLst>
                                    <p:set>
                                      <p:cBhvr>
                                        <p:cTn id="10" dur="1" fill="hold">
                                          <p:stCondLst>
                                            <p:cond delay="0"/>
                                          </p:stCondLst>
                                        </p:cTn>
                                        <p:tgtEl>
                                          <p:spTgt spid="30"/>
                                        </p:tgtEl>
                                        <p:attrNameLst>
                                          <p:attrName>style.visibility</p:attrName>
                                        </p:attrNameLst>
                                      </p:cBhvr>
                                      <p:to>
                                        <p:strVal val="visible"/>
                                      </p:to>
                                    </p:set>
                                    <p:animEffect transition="in" filter="fade">
                                      <p:cBhvr>
                                        <p:cTn id="11" dur="500"/>
                                        <p:tgtEl>
                                          <p:spTgt spid="30"/>
                                        </p:tgtEl>
                                      </p:cBhvr>
                                    </p:animEffect>
                                    <p:anim calcmode="lin" valueType="num">
                                      <p:cBhvr>
                                        <p:cTn id="12" dur="500" fill="hold"/>
                                        <p:tgtEl>
                                          <p:spTgt spid="30"/>
                                        </p:tgtEl>
                                        <p:attrNameLst>
                                          <p:attrName>ppt_x</p:attrName>
                                        </p:attrNameLst>
                                      </p:cBhvr>
                                      <p:tavLst>
                                        <p:tav tm="0">
                                          <p:val>
                                            <p:strVal val="#ppt_x"/>
                                          </p:val>
                                        </p:tav>
                                        <p:tav tm="100000">
                                          <p:val>
                                            <p:strVal val="#ppt_x"/>
                                          </p:val>
                                        </p:tav>
                                      </p:tavLst>
                                    </p:anim>
                                    <p:anim calcmode="lin" valueType="num">
                                      <p:cBhvr>
                                        <p:cTn id="13" dur="500" fill="hold"/>
                                        <p:tgtEl>
                                          <p:spTgt spid="30"/>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fade">
                                      <p:cBhvr>
                                        <p:cTn id="16" dur="500"/>
                                        <p:tgtEl>
                                          <p:spTgt spid="26"/>
                                        </p:tgtEl>
                                      </p:cBhvr>
                                    </p:animEffect>
                                    <p:anim calcmode="lin" valueType="num">
                                      <p:cBhvr>
                                        <p:cTn id="17" dur="500" fill="hold"/>
                                        <p:tgtEl>
                                          <p:spTgt spid="26"/>
                                        </p:tgtEl>
                                        <p:attrNameLst>
                                          <p:attrName>ppt_x</p:attrName>
                                        </p:attrNameLst>
                                      </p:cBhvr>
                                      <p:tavLst>
                                        <p:tav tm="0">
                                          <p:val>
                                            <p:strVal val="#ppt_x"/>
                                          </p:val>
                                        </p:tav>
                                        <p:tav tm="100000">
                                          <p:val>
                                            <p:strVal val="#ppt_x"/>
                                          </p:val>
                                        </p:tav>
                                      </p:tavLst>
                                    </p:anim>
                                    <p:anim calcmode="lin" valueType="num">
                                      <p:cBhvr>
                                        <p:cTn id="18" dur="5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fade">
                                      <p:cBhvr>
                                        <p:cTn id="23" dur="500"/>
                                        <p:tgtEl>
                                          <p:spTgt spid="28"/>
                                        </p:tgtEl>
                                      </p:cBhvr>
                                    </p:animEffect>
                                    <p:anim calcmode="lin" valueType="num">
                                      <p:cBhvr>
                                        <p:cTn id="24" dur="500" fill="hold"/>
                                        <p:tgtEl>
                                          <p:spTgt spid="28"/>
                                        </p:tgtEl>
                                        <p:attrNameLst>
                                          <p:attrName>ppt_x</p:attrName>
                                        </p:attrNameLst>
                                      </p:cBhvr>
                                      <p:tavLst>
                                        <p:tav tm="0">
                                          <p:val>
                                            <p:strVal val="#ppt_x"/>
                                          </p:val>
                                        </p:tav>
                                        <p:tav tm="100000">
                                          <p:val>
                                            <p:strVal val="#ppt_x"/>
                                          </p:val>
                                        </p:tav>
                                      </p:tavLst>
                                    </p:anim>
                                    <p:anim calcmode="lin" valueType="num">
                                      <p:cBhvr>
                                        <p:cTn id="25" dur="5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0" grpId="0"/>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1">
      <a:majorFont>
        <a:latin typeface="Calibri"/>
        <a:ea typeface="微软雅黑"/>
        <a:cs typeface=""/>
      </a:majorFont>
      <a:minorFont>
        <a:latin typeface="Calibri"/>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146</TotalTime>
  <Words>932</Words>
  <Application>Microsoft Office PowerPoint</Application>
  <PresentationFormat>Widescreen</PresentationFormat>
  <Paragraphs>77</Paragraphs>
  <Slides>24</Slides>
  <Notes>24</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等线</vt:lpstr>
      <vt:lpstr>微软雅黑</vt:lpstr>
      <vt:lpstr>Arial</vt:lpstr>
      <vt:lpstr>Calibri</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31</cp:revision>
  <dcterms:created xsi:type="dcterms:W3CDTF">2022-07-15T01:13:52Z</dcterms:created>
  <dcterms:modified xsi:type="dcterms:W3CDTF">2022-08-17T04:26:05Z</dcterms:modified>
</cp:coreProperties>
</file>