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7" r:id="rId3"/>
    <p:sldId id="258" r:id="rId4"/>
    <p:sldId id="11715" r:id="rId5"/>
    <p:sldId id="11649" r:id="rId6"/>
    <p:sldId id="11691" r:id="rId7"/>
    <p:sldId id="11716" r:id="rId8"/>
    <p:sldId id="11717" r:id="rId9"/>
    <p:sldId id="11661" r:id="rId10"/>
    <p:sldId id="11710" r:id="rId11"/>
    <p:sldId id="11708" r:id="rId12"/>
    <p:sldId id="533" r:id="rId13"/>
    <p:sldId id="11714" r:id="rId14"/>
    <p:sldId id="1169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609" autoAdjust="0"/>
  </p:normalViewPr>
  <p:slideViewPr>
    <p:cSldViewPr snapToGrid="0">
      <p:cViewPr varScale="1">
        <p:scale>
          <a:sx n="60" d="100"/>
          <a:sy n="60" d="100"/>
        </p:scale>
        <p:origin x="9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1A16B-A39A-42BB-8B7F-437F20E6C632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8FA22-C775-47B5-B872-0911A41CC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85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176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bông hoa, sau đó bấm vào câu hỏi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88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932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435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78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111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133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296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459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005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547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67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D5C0FA-6A49-4684-8B71-D7A9C2C26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926B019-51AA-4297-AB38-6178619FC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F17FAA-0B9C-4224-A052-0005E24A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FF0A8E-8C82-484D-8CD5-1A595B231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432315-C7F9-4EF9-A773-BF7A6C3F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27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18141D-1912-4232-9B9B-193C25B6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900371-0FC6-4F0C-B401-9A6B47844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49321E-3F37-4646-9C64-E64DC01B1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08E6A3-BD4B-4F08-BAEB-C4FAECABC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A37F07-2D83-4394-900A-A42BC09D9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27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462175-1460-4400-8E89-5622239A4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5E5E8-844D-4D63-A8C0-4E502A731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643901-3E86-4E5D-A658-308D58F9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9401C2-F27D-4367-9FEC-C5A81C8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397F8C-8EA9-4399-AA51-1EE6B1C2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773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08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13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7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0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1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2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3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23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7FE604-9CAC-4738-B9D5-3E68A55D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97712C-2192-4A92-8DB6-BA7088887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5083B4-B3B2-4DE3-9635-DE05C177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143E8-FCD5-42F5-BED3-BF3B077C9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BB3647-E517-4589-930D-C556B955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228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65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0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627743F-6B61-4438-B950-9A5CE50714D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32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3110D5-A9A6-4564-A09F-56C6A82B1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F5EB18-9448-454C-BE71-9FB044F9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31CC2C-C772-4FB6-9F72-88800121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8815B-602B-4B56-98C8-6B59346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DD50A-A6F7-4CB1-A997-96FBC678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948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C4686E-8225-45C5-B156-9F867F6B1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5A4158-8057-4644-BDEF-FB6C6DEC1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AF498D-64BA-43B2-BB1B-6B5D6D5AD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E2D890-3E35-4638-BCF7-99C950A1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B3F9E0-EDC1-455C-A7FC-A6FDB6E0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4F2D6FF-6BBD-45E6-A0AB-2B22B552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892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23FC38-5EE0-41BC-B56E-376DDFB38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246F75-6A92-4EE9-A577-F29E20017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E91629-8B03-4AB6-8DF5-04E6D0070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D3911F6-257D-4910-B0F1-376D3D3EE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3AAA48-F43F-4585-88D1-8E8F15F0F1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C0F338A-10F5-41DD-B47E-C8D38EAC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4A442ED-E340-4CAC-9981-FDA897A45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7A56A01-BD25-436D-ADD5-392EA5DB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270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B3DE7-FD34-47A8-A6BB-1ADB4F918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634CA4-C82F-4905-A2CC-68F44714F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8857854-32B2-4A75-A85B-6F42680D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2E7028-0F2D-4371-9622-EFC30162F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01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273DAF3-3380-463D-8A66-3BAA578FBA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B81540A-4F39-4747-832F-E6ECEB6E6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57B738-47CB-46F1-8FF5-6F64E3D6E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954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98E4B-F379-46A6-A8A2-CC5A26D3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D29259-7609-466D-9224-9093510D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23AA8F-4B2F-44E8-8151-A4FF84BBF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31A431-AE15-4C58-91D6-42146D6C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72BD5F-90CF-4658-8418-5DEBBF4C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3B4881-A1A2-499C-90D5-DAC4C4E3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06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C4B813-FF61-4E13-8610-8F09914B7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9AC2FE9-7837-4554-89B4-0B7086ECB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FF3AC1-F592-4341-A726-10ED31322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10580E-615B-4933-B876-68100F069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F20B4A-17C1-4897-8864-7CF22BA8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7FBDC6-75C6-49A1-95AC-902A0FEB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174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13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13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31.gif"/><Relationship Id="rId18" Type="http://schemas.openxmlformats.org/officeDocument/2006/relationships/image" Target="../media/image36.gi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5.png"/><Relationship Id="rId12" Type="http://schemas.openxmlformats.org/officeDocument/2006/relationships/image" Target="../media/image30.gif"/><Relationship Id="rId17" Type="http://schemas.openxmlformats.org/officeDocument/2006/relationships/image" Target="../media/image35.png"/><Relationship Id="rId2" Type="http://schemas.openxmlformats.org/officeDocument/2006/relationships/audio" Target="../media/media3.wav"/><Relationship Id="rId16" Type="http://schemas.openxmlformats.org/officeDocument/2006/relationships/image" Target="../media/image34.png"/><Relationship Id="rId1" Type="http://schemas.microsoft.com/office/2007/relationships/media" Target="../media/media3.wav"/><Relationship Id="rId6" Type="http://schemas.openxmlformats.org/officeDocument/2006/relationships/audio" Target="../media/audio3.wav"/><Relationship Id="rId11" Type="http://schemas.openxmlformats.org/officeDocument/2006/relationships/image" Target="../media/image29.gif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8.gif"/><Relationship Id="rId19" Type="http://schemas.openxmlformats.org/officeDocument/2006/relationships/image" Target="../media/image37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7.gif"/><Relationship Id="rId14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38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12" Type="http://schemas.microsoft.com/office/2007/relationships/hdphoto" Target="../media/hdphoto5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5" Type="http://schemas.openxmlformats.org/officeDocument/2006/relationships/audio" Target="../media/audio1.wav"/><Relationship Id="rId10" Type="http://schemas.microsoft.com/office/2007/relationships/hdphoto" Target="../media/hdphoto4.wdp"/><Relationship Id="rId4" Type="http://schemas.openxmlformats.org/officeDocument/2006/relationships/image" Target="../media/image11.png"/><Relationship Id="rId9" Type="http://schemas.openxmlformats.org/officeDocument/2006/relationships/image" Target="../media/image19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F3C58-25C1-4E88-8378-CD1C2148A5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3696" b="28602"/>
          <a:stretch/>
        </p:blipFill>
        <p:spPr>
          <a:xfrm>
            <a:off x="0" y="163825"/>
            <a:ext cx="12192000" cy="66941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F4F83FB-6931-4BC6-96AF-35C92DA3BA4F}"/>
              </a:ext>
            </a:extLst>
          </p:cNvPr>
          <p:cNvGrpSpPr/>
          <p:nvPr/>
        </p:nvGrpSpPr>
        <p:grpSpPr>
          <a:xfrm>
            <a:off x="477530" y="499148"/>
            <a:ext cx="10990569" cy="5787352"/>
            <a:chOff x="1334770" y="1715770"/>
            <a:chExt cx="9629140" cy="2694305"/>
          </a:xfrm>
        </p:grpSpPr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3D890F2A-2CF2-4553-84F3-D547C8BF5262}"/>
                </a:ext>
              </a:extLst>
            </p:cNvPr>
            <p:cNvSpPr/>
            <p:nvPr/>
          </p:nvSpPr>
          <p:spPr>
            <a:xfrm>
              <a:off x="1503045" y="1843711"/>
              <a:ext cx="9460865" cy="2334895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: 圆角 7">
              <a:extLst>
                <a:ext uri="{FF2B5EF4-FFF2-40B4-BE49-F238E27FC236}">
                  <a16:creationId xmlns:a16="http://schemas.microsoft.com/office/drawing/2014/main" id="{6655AB64-B174-4991-BD48-3A66355BB7F0}"/>
                </a:ext>
              </a:extLst>
            </p:cNvPr>
            <p:cNvSpPr/>
            <p:nvPr/>
          </p:nvSpPr>
          <p:spPr>
            <a:xfrm>
              <a:off x="1334770" y="1715770"/>
              <a:ext cx="9629140" cy="2694305"/>
            </a:xfrm>
            <a:prstGeom prst="roundRect">
              <a:avLst/>
            </a:prstGeom>
            <a:noFill/>
            <a:ln w="38100">
              <a:solidFill>
                <a:srgbClr val="11AFB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4" name="Google Shape;487;p33">
            <a:extLst>
              <a:ext uri="{FF2B5EF4-FFF2-40B4-BE49-F238E27FC236}">
                <a16:creationId xmlns:a16="http://schemas.microsoft.com/office/drawing/2014/main" id="{A1A69744-D541-4BA5-B2BB-BD332FF68953}"/>
              </a:ext>
            </a:extLst>
          </p:cNvPr>
          <p:cNvSpPr txBox="1">
            <a:spLocks/>
          </p:cNvSpPr>
          <p:nvPr/>
        </p:nvSpPr>
        <p:spPr>
          <a:xfrm>
            <a:off x="669597" y="949795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Thứ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ngày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tháng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năm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2022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CFBD41-E476-4B0F-8D1B-C7B04F63043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17820" y="1765705"/>
            <a:ext cx="2834886" cy="8291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8FBE8A-C71E-4887-BE93-40A512C035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9644" y="2589219"/>
            <a:ext cx="7706012" cy="1298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004753-D041-4689-B326-53C694BFEA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449" y="3704411"/>
            <a:ext cx="3334801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4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505158" y="1269939"/>
            <a:ext cx="12191999" cy="5539264"/>
          </a:xfrm>
          <a:prstGeom prst="rect">
            <a:avLst/>
          </a:prstGeom>
        </p:spPr>
      </p:pic>
      <p:grpSp>
        <p:nvGrpSpPr>
          <p:cNvPr id="14" name="组合 12">
            <a:extLst>
              <a:ext uri="{FF2B5EF4-FFF2-40B4-BE49-F238E27FC236}">
                <a16:creationId xmlns:a16="http://schemas.microsoft.com/office/drawing/2014/main" id="{F15552A5-7A9A-4ED4-A097-859734D310E1}"/>
              </a:ext>
            </a:extLst>
          </p:cNvPr>
          <p:cNvGrpSpPr/>
          <p:nvPr/>
        </p:nvGrpSpPr>
        <p:grpSpPr>
          <a:xfrm>
            <a:off x="-4305422" y="-2008425"/>
            <a:ext cx="6154203" cy="1964355"/>
            <a:chOff x="2193797" y="873043"/>
            <a:chExt cx="6154203" cy="13145229"/>
          </a:xfrm>
        </p:grpSpPr>
        <p:grpSp>
          <p:nvGrpSpPr>
            <p:cNvPr id="15" name="组合 6">
              <a:extLst>
                <a:ext uri="{FF2B5EF4-FFF2-40B4-BE49-F238E27FC236}">
                  <a16:creationId xmlns:a16="http://schemas.microsoft.com/office/drawing/2014/main" id="{1ABE74FA-8050-4926-82FE-119D2D954090}"/>
                </a:ext>
              </a:extLst>
            </p:cNvPr>
            <p:cNvGrpSpPr/>
            <p:nvPr/>
          </p:nvGrpSpPr>
          <p:grpSpPr>
            <a:xfrm>
              <a:off x="2193797" y="5659258"/>
              <a:ext cx="6154203" cy="8359014"/>
              <a:chOff x="3360652" y="5810796"/>
              <a:chExt cx="6154203" cy="8359014"/>
            </a:xfrm>
          </p:grpSpPr>
          <p:sp>
            <p:nvSpPr>
              <p:cNvPr id="19" name="矩形 7">
                <a:extLst>
                  <a:ext uri="{FF2B5EF4-FFF2-40B4-BE49-F238E27FC236}">
                    <a16:creationId xmlns:a16="http://schemas.microsoft.com/office/drawing/2014/main" id="{410E3470-A5FF-4AC9-897B-329EE21FBE65}"/>
                  </a:ext>
                </a:extLst>
              </p:cNvPr>
              <p:cNvSpPr/>
              <p:nvPr/>
            </p:nvSpPr>
            <p:spPr>
              <a:xfrm>
                <a:off x="3360652" y="6137353"/>
                <a:ext cx="6021200" cy="8032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altLang="zh-CN" sz="7200" b="0" i="0" u="none" strike="noStrike" kern="0" cap="none" spc="0" normalizeH="0" baseline="0" noProof="0">
                    <a:ln w="209550"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  <a:latin typeface="UTM Showcard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HOẠT ĐỘNG 3</a:t>
                </a:r>
              </a:p>
            </p:txBody>
          </p:sp>
          <p:sp>
            <p:nvSpPr>
              <p:cNvPr id="20" name="矩形 8">
                <a:extLst>
                  <a:ext uri="{FF2B5EF4-FFF2-40B4-BE49-F238E27FC236}">
                    <a16:creationId xmlns:a16="http://schemas.microsoft.com/office/drawing/2014/main" id="{FF5C717B-DFF4-4E98-B0C8-6A5D8AB306FD}"/>
                  </a:ext>
                </a:extLst>
              </p:cNvPr>
              <p:cNvSpPr/>
              <p:nvPr/>
            </p:nvSpPr>
            <p:spPr>
              <a:xfrm>
                <a:off x="3493655" y="5810796"/>
                <a:ext cx="6021200" cy="8032455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h="25400" prst="softRound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altLang="zh-CN" sz="7200" b="0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UTM Showcard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HOẠT ĐỘNG 3</a:t>
                </a:r>
                <a:endParaRPr kumimoji="0" lang="zh-CN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组合 9">
              <a:extLst>
                <a:ext uri="{FF2B5EF4-FFF2-40B4-BE49-F238E27FC236}">
                  <a16:creationId xmlns:a16="http://schemas.microsoft.com/office/drawing/2014/main" id="{ACD64A12-AFC5-403C-B188-0DB8C4E0440C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8046050"/>
              <a:chOff x="3771007" y="1083236"/>
              <a:chExt cx="184731" cy="8046050"/>
            </a:xfrm>
          </p:grpSpPr>
          <p:sp>
            <p:nvSpPr>
              <p:cNvPr id="17" name="矩形 10">
                <a:extLst>
                  <a:ext uri="{FF2B5EF4-FFF2-40B4-BE49-F238E27FC236}">
                    <a16:creationId xmlns:a16="http://schemas.microsoft.com/office/drawing/2014/main" id="{2CDB6ACB-7D67-4D5C-AC61-963FB36095B9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8032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7200" b="0" i="0" u="none" strike="noStrike" kern="0" cap="none" spc="0" normalizeH="0" baseline="0" noProof="0" dirty="0">
                  <a:ln w="152400">
                    <a:solidFill>
                      <a:srgbClr val="582F4E"/>
                    </a:solidFill>
                  </a:ln>
                  <a:solidFill>
                    <a:srgbClr val="582F4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TM Showcard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  <p:sp>
            <p:nvSpPr>
              <p:cNvPr id="18" name="矩形 11">
                <a:extLst>
                  <a:ext uri="{FF2B5EF4-FFF2-40B4-BE49-F238E27FC236}">
                    <a16:creationId xmlns:a16="http://schemas.microsoft.com/office/drawing/2014/main" id="{AE89C244-0709-4C7D-B007-9F22BECF44C5}"/>
                  </a:ext>
                </a:extLst>
              </p:cNvPr>
              <p:cNvSpPr/>
              <p:nvPr/>
            </p:nvSpPr>
            <p:spPr>
              <a:xfrm>
                <a:off x="3771007" y="1096834"/>
                <a:ext cx="184731" cy="80324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7200" b="0" i="0" u="none" strike="noStrike" kern="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BBD4D35-8F58-469C-9669-A2C140618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3374" y="1721376"/>
            <a:ext cx="6197004" cy="272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32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68" y="5387091"/>
            <a:ext cx="883330" cy="12340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121ACA3-6E54-4310-B73A-DC022A78D75E}"/>
              </a:ext>
            </a:extLst>
          </p:cNvPr>
          <p:cNvSpPr/>
          <p:nvPr/>
        </p:nvSpPr>
        <p:spPr>
          <a:xfrm>
            <a:off x="10686637" y="4470146"/>
            <a:ext cx="1188392" cy="1234063"/>
          </a:xfrm>
          <a:prstGeom prst="ellipse">
            <a:avLst/>
          </a:prstGeom>
          <a:solidFill>
            <a:srgbClr val="D5E4F3"/>
          </a:solidFill>
          <a:ln>
            <a:solidFill>
              <a:srgbClr val="CFE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3415F-F069-459D-B71E-548B93189903}"/>
              </a:ext>
            </a:extLst>
          </p:cNvPr>
          <p:cNvSpPr/>
          <p:nvPr/>
        </p:nvSpPr>
        <p:spPr>
          <a:xfrm>
            <a:off x="1881" y="5387090"/>
            <a:ext cx="12188238" cy="1122320"/>
          </a:xfrm>
          <a:prstGeom prst="rect">
            <a:avLst/>
          </a:prstGeom>
          <a:solidFill>
            <a:srgbClr val="843C0C"/>
          </a:solidFill>
          <a:ln>
            <a:solidFill>
              <a:srgbClr val="843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4"/>
            <a:endParaRPr lang="en-US" sz="23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CA62DD-156D-4125-A8DC-08A994D9C835}"/>
              </a:ext>
            </a:extLst>
          </p:cNvPr>
          <p:cNvGrpSpPr/>
          <p:nvPr/>
        </p:nvGrpSpPr>
        <p:grpSpPr>
          <a:xfrm>
            <a:off x="-598870" y="3434037"/>
            <a:ext cx="13341270" cy="4028733"/>
            <a:chOff x="-1178284" y="4220649"/>
            <a:chExt cx="14695717" cy="302248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AF78BC9-74F5-4003-A798-1BE8035D30CB}"/>
                </a:ext>
              </a:extLst>
            </p:cNvPr>
            <p:cNvGrpSpPr/>
            <p:nvPr/>
          </p:nvGrpSpPr>
          <p:grpSpPr>
            <a:xfrm>
              <a:off x="-1178284" y="4690195"/>
              <a:ext cx="12140835" cy="2505174"/>
              <a:chOff x="382287" y="4076024"/>
              <a:chExt cx="11047711" cy="2818506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6BADAB7D-3067-47B4-A94F-1B87EEB50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715CD2C-2835-424C-A517-000C4F485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210C1C81-6184-4DA8-B66F-DF075B8C4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686CD750-5FC2-4FE1-8386-950E0A2272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43F08EAC-B674-4230-BC24-650C36F33D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DCEF397D-B286-47BE-A07E-7597E426E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3D4EC5B7-71FC-450E-B4E5-44B476F8D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80F2224C-7F05-41FF-8DA6-69D2307C1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613900" y="4076024"/>
                <a:ext cx="2132894" cy="2468431"/>
              </a:xfrm>
              <a:prstGeom prst="rect">
                <a:avLst/>
              </a:prstGeom>
            </p:spPr>
          </p:pic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9BF440F-4709-4B30-83F5-046F7595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51593" y="4220649"/>
              <a:ext cx="1664660" cy="1234623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DBDBAD40-655A-4E02-8405-5C08F35CF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73558" y="4959204"/>
              <a:ext cx="1664660" cy="1234623"/>
            </a:xfrm>
            <a:prstGeom prst="rect">
              <a:avLst/>
            </a:prstGeom>
          </p:spPr>
        </p:pic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E002428-D5C5-41B7-B53B-80396FA6948D}"/>
                </a:ext>
              </a:extLst>
            </p:cNvPr>
            <p:cNvGrpSpPr/>
            <p:nvPr/>
          </p:nvGrpSpPr>
          <p:grpSpPr>
            <a:xfrm>
              <a:off x="1376598" y="4743099"/>
              <a:ext cx="12140835" cy="2500032"/>
              <a:chOff x="382287" y="4081809"/>
              <a:chExt cx="11047711" cy="2812721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CC74C045-E872-42B1-8918-6065E7016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F17C7989-00AA-474D-9635-602F7BF33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B94448D6-A18E-47B4-91F8-525D533C91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644544DA-49FD-46F7-9B22-AD4D99F79E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F8F71EDE-0B0B-4408-95E0-89C728404A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20B2C77E-990E-43DA-BE4A-FDDEC9E65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3D586B68-4C56-4942-8513-8C27F3CF3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6930C8-FC8F-42D5-8E2D-6506FCCB0FDD}"/>
              </a:ext>
            </a:extLst>
          </p:cNvPr>
          <p:cNvGrpSpPr/>
          <p:nvPr/>
        </p:nvGrpSpPr>
        <p:grpSpPr>
          <a:xfrm>
            <a:off x="-392506" y="4321053"/>
            <a:ext cx="12876944" cy="2672906"/>
            <a:chOff x="-186596" y="4491430"/>
            <a:chExt cx="12880920" cy="2672905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031C4B3B-D15B-47A0-828D-679EB05E28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D2AC6C75-19BF-4FCD-A9A6-314C1BF38A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31B72FC-0A83-4067-A5AD-85907AEA51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E9444EBF-E269-408B-AC31-3A375AEB8E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47806BF-3B3E-4D4B-B201-D1ACDCC81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3E016FBD-1E06-4668-9A62-E836AE012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FD09EBD2-96E1-42C6-ACB0-10E2237E8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93" y="4413769"/>
            <a:ext cx="1188392" cy="11883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08" y="1493772"/>
            <a:ext cx="495147" cy="4380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1928004"/>
            <a:ext cx="495147" cy="43801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734670"/>
            <a:ext cx="495147" cy="43801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242" y="2332308"/>
            <a:ext cx="682188" cy="6630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782" y="1048681"/>
            <a:ext cx="1538368" cy="153836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905" y="2361351"/>
            <a:ext cx="1516383" cy="1516383"/>
          </a:xfrm>
          <a:prstGeom prst="rect">
            <a:avLst/>
          </a:prstGeom>
        </p:spPr>
      </p:pic>
      <p:pic>
        <p:nvPicPr>
          <p:cNvPr id="2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557840" y="2587049"/>
            <a:ext cx="609412" cy="6094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34" y="880065"/>
            <a:ext cx="682188" cy="638527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219055E6-6DCB-48BD-9788-2C1917ABEFDF}"/>
              </a:ext>
            </a:extLst>
          </p:cNvPr>
          <p:cNvGrpSpPr/>
          <p:nvPr/>
        </p:nvGrpSpPr>
        <p:grpSpPr>
          <a:xfrm>
            <a:off x="294641" y="4185094"/>
            <a:ext cx="12876944" cy="2672906"/>
            <a:chOff x="-186596" y="4491430"/>
            <a:chExt cx="12880920" cy="2672905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89159879-E5CA-448D-938F-8C02CDCCC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4881D10-70E8-435D-9B4E-06A4AC4A5A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51C92C86-6E8A-43A3-8671-75507B7BCC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F3B6FCC7-BB07-48E1-84A1-C514EE951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1BD8B88F-4D65-46B0-ACEB-6328288B8B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6416FA76-E637-4BEC-A5B1-19A099F6E4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97A81261-55CF-4EA2-80DC-9E4BB966A1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16FE885-1790-478E-B8AA-68A80CD99B3C}"/>
              </a:ext>
            </a:extLst>
          </p:cNvPr>
          <p:cNvGrpSpPr/>
          <p:nvPr/>
        </p:nvGrpSpPr>
        <p:grpSpPr>
          <a:xfrm>
            <a:off x="-534001" y="4370831"/>
            <a:ext cx="12979121" cy="2737779"/>
            <a:chOff x="-186596" y="4426557"/>
            <a:chExt cx="12983128" cy="2737778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F6F16523-EA0A-4E39-A154-BDB70E601F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0439A302-DC3D-4232-820A-A2E9B01519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2144E9C-1937-4315-89BB-9D5830AB70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5D913484-ED92-45EB-8556-3AE8D8F0DD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B7BF71F3-967A-4211-86A7-5AA1B80FD7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F0B17F29-ADBD-455A-B2C4-98FC1B600E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2F50C646-E5B1-4AAD-A720-EA17E2C8C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5713" y="4426557"/>
              <a:ext cx="2690819" cy="2431481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140182" y="4262822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vi-VN" sz="3732" dirty="0">
                <a:solidFill>
                  <a:srgbClr val="002060"/>
                </a:solidFill>
                <a:latin typeface="Calibri" panose="020F0502020204030204"/>
              </a:rPr>
              <a:t>Nêu 3 điều em học được qua bài học.</a:t>
            </a:r>
            <a:endParaRPr lang="en-US" sz="3732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8513" y="4283818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en-US" sz="3732" dirty="0" err="1">
                <a:solidFill>
                  <a:srgbClr val="002060"/>
                </a:solidFill>
              </a:rPr>
              <a:t>Nêu</a:t>
            </a:r>
            <a:r>
              <a:rPr lang="en-US" sz="3732" dirty="0">
                <a:solidFill>
                  <a:srgbClr val="002060"/>
                </a:solidFill>
              </a:rPr>
              <a:t> 3 </a:t>
            </a:r>
            <a:r>
              <a:rPr lang="en-US" sz="3732" dirty="0" err="1">
                <a:solidFill>
                  <a:srgbClr val="002060"/>
                </a:solidFill>
              </a:rPr>
              <a:t>việc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em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cần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làm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sau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bài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học</a:t>
            </a:r>
            <a:r>
              <a:rPr lang="en-US" sz="3732" dirty="0">
                <a:solidFill>
                  <a:srgbClr val="002060"/>
                </a:solidFill>
              </a:rPr>
              <a:t>.</a:t>
            </a:r>
            <a:endParaRPr lang="en-US" sz="3732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4A4AB-0A3F-4AA4-AB7F-58709F716CE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730233" y="363965"/>
            <a:ext cx="5834389" cy="23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7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3.7037E-7 C 0.02396 0.02037 0.05781 0.01343 0.07109 0.06111 C 0.10599 0.10208 0.13867 0.10856 0.17956 0.04954 C 0.20807 0.01944 0.21875 -0.04884 0.26536 -0.04097 C 0.30742 -0.02847 0.2763 0.06204 0.32122 0.09768 C 0.3375 0.14583 0.31211 0.2081 0.34492 0.26366 C 0.37917 0.25162 0.39154 0.1794 0.39505 0.09977 C 0.40742 0.04583 0.43997 0.06204 0.44284 0.00833 C 0.44674 -0.05139 0.48255 -0.05648 0.47956 -0.12245 C 0.52799 -0.16042 0.54974 -0.11782 0.56901 -0.07732 C 0.5776 -0.0287 0.60182 -0.07107 0.61302 -0.05 C 0.62214 -0.03542 0.60378 0.02315 0.62122 0.0294 C 0.64818 0.00764 0.65117 -0.03125 0.65703 -0.07431 C 0.66966 -0.09259 0.67617 -0.11921 0.69505 -0.12917 C 0.72279 -0.14051 0.74701 -0.1287 0.76419 -0.09977 C 0.79609 -0.07014 0.76745 -0.01505 0.79284 0.02685 C 0.81406 0.0588 0.82708 0.04421 0.83919 0.01782 C 0.84896 -0.01088 0.84102 -0.04861 0.85456 -0.07708 C 0.86016 -0.08588 0.90026 -0.05023 0.90599 -0.05903 " pathEditMode="relative" rAng="0" ptsTypes="AAAAAAAAAAAAAAAAAAA">
                                      <p:cBhvr>
                                        <p:cTn id="20" dur="2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07 C 4.58333E-6 0.05 -0.00652 0.0537 0.01783 0.11226 C 0.02617 0.14513 0.04049 0.19421 0.0552 0.19606 C 0.06966 0.19791 0.09882 0.18217 0.10494 0.12338 C 0.10703 0.10301 0.08424 0.08356 0.11145 0.06226 C 0.13359 0.06111 0.13033 0.10856 0.17031 0.1081 C 0.1832 0.09351 0.20599 0.11689 0.20898 0.06458 C 0.17851 0.01851 0.1996 -0.00162 0.18802 -0.03149 C 0.18606 -0.06389 0.14101 -0.0676 0.16705 -0.12223 C 0.18554 -0.17061 0.22382 -0.05903 0.26471 -0.09537 C 0.27395 -0.1338 0.21614 -0.16366 0.22864 -0.22686 C 0.23489 -0.25024 0.25 -0.24237 0.25937 -0.23982 " pathEditMode="relative" rAng="0" ptsTypes="AAAAAAAAAAAA">
                                      <p:cBhvr>
                                        <p:cTn id="22" dur="1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-229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09812E-6 L -0.63438 0.12126 " pathEditMode="relative" rAng="0" ptsTypes="AA">
                                      <p:cBhvr>
                                        <p:cTn id="3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19" y="60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285 0.03641 L -0.1882 -0.8593 " pathEditMode="relative" rAng="0" ptsTypes="AA">
                                      <p:cBhvr>
                                        <p:cTn id="4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44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75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65381E-6 L -0.27708 0.29929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54" y="149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50"/>
                            </p:stCondLst>
                            <p:childTnLst>
                              <p:par>
                                <p:cTn id="6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232 0.11509 L -0.09097 -0.7726 " pathEditMode="relative" rAng="0" ptsTypes="AA">
                                      <p:cBhvr>
                                        <p:cTn id="74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443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 animBg="1"/>
      <p:bldP spid="30" grpId="1" animBg="1"/>
      <p:bldP spid="33" grpId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440105" y="659368"/>
            <a:ext cx="12191999" cy="5539264"/>
          </a:xfrm>
          <a:prstGeom prst="rect">
            <a:avLst/>
          </a:prstGeom>
        </p:spPr>
      </p:pic>
      <p:sp>
        <p:nvSpPr>
          <p:cNvPr id="21" name="Google Shape;51;p2">
            <a:extLst>
              <a:ext uri="{FF2B5EF4-FFF2-40B4-BE49-F238E27FC236}">
                <a16:creationId xmlns:a16="http://schemas.microsoft.com/office/drawing/2014/main" id="{C1840289-77DE-4C5B-8D03-C51AF2562F28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7154B2-4857-4375-9829-D2B44E851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4025" y="1865425"/>
            <a:ext cx="7418626" cy="281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36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F3C58-25C1-4E88-8378-CD1C2148A5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3696" b="28602"/>
          <a:stretch/>
        </p:blipFill>
        <p:spPr>
          <a:xfrm>
            <a:off x="0" y="163825"/>
            <a:ext cx="12192000" cy="6694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271C6B-F7D5-4924-92F5-8E00D897D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351" y="0"/>
            <a:ext cx="7643783" cy="49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1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850E6B4-BB18-4224-B0DC-0F565E4C7A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-1375" r="15943" b="79014"/>
          <a:stretch/>
        </p:blipFill>
        <p:spPr>
          <a:xfrm>
            <a:off x="1558997" y="0"/>
            <a:ext cx="10632143" cy="153352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018385-9B1C-4EEF-9EFE-C74C4AEA8B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33118" r="4105" b="30610"/>
          <a:stretch/>
        </p:blipFill>
        <p:spPr>
          <a:xfrm>
            <a:off x="-1" y="4370439"/>
            <a:ext cx="12192002" cy="24875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C61C95-0E75-4AA2-A83F-B6CC600AB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84" y="1243780"/>
            <a:ext cx="11204303" cy="2487561"/>
          </a:xfrm>
          <a:prstGeom prst="rect">
            <a:avLst/>
          </a:prstGeom>
        </p:spPr>
      </p:pic>
      <p:pic>
        <p:nvPicPr>
          <p:cNvPr id="25" name="图片 4">
            <a:extLst>
              <a:ext uri="{FF2B5EF4-FFF2-40B4-BE49-F238E27FC236}">
                <a16:creationId xmlns:a16="http://schemas.microsoft.com/office/drawing/2014/main" id="{3D95A446-1328-43EA-8DF7-9628377DAE6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89" y="722670"/>
            <a:ext cx="4492914" cy="60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04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é học bài chăm chỉ">
            <a:hlinkClick r:id="" action="ppaction://media"/>
            <a:extLst>
              <a:ext uri="{FF2B5EF4-FFF2-40B4-BE49-F238E27FC236}">
                <a16:creationId xmlns:a16="http://schemas.microsoft.com/office/drawing/2014/main" id="{D9606100-1729-4617-885F-F48F6EEA56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72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1" y="1318736"/>
            <a:ext cx="12191999" cy="5539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9B8C6D-3CFD-4E61-BC44-004CD530B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5915" y="1879867"/>
            <a:ext cx="776697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6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56">
            <a:extLst>
              <a:ext uri="{FF2B5EF4-FFF2-40B4-BE49-F238E27FC236}">
                <a16:creationId xmlns:a16="http://schemas.microsoft.com/office/drawing/2014/main" id="{46B61E96-9B8E-4F8F-9B75-9B9950ACB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192" y="128162"/>
            <a:ext cx="10229603" cy="1569660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50000"/>
              </a:spcBef>
              <a:buNone/>
            </a:pPr>
            <a:r>
              <a:rPr lang="vi-VN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sẻ với các bạn những điều thú vị mà em đã học được từ một người bạn, một cuốn sách hoặc một chương trình truyền hình 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21AB14-829B-4241-987A-90A2527233D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563"/>
            <a:ext cx="1061287" cy="1326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53B73B-2308-489C-95FE-1E68AD8F0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7061" y="1837913"/>
            <a:ext cx="4068236" cy="443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86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2">
            <a:extLst>
              <a:ext uri="{FF2B5EF4-FFF2-40B4-BE49-F238E27FC236}">
                <a16:creationId xmlns:a16="http://schemas.microsoft.com/office/drawing/2014/main" id="{E969AB05-D83F-40F2-AE97-A3345F7BD0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Shape&#10;&#10;Description automatically generated">
            <a:extLst>
              <a:ext uri="{FF2B5EF4-FFF2-40B4-BE49-F238E27FC236}">
                <a16:creationId xmlns:a16="http://schemas.microsoft.com/office/drawing/2014/main" id="{D74E41DF-3004-4B83-AACB-CB343E6057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54"/>
          <a:stretch/>
        </p:blipFill>
        <p:spPr>
          <a:xfrm flipH="1">
            <a:off x="-1396599" y="-116378"/>
            <a:ext cx="15112597" cy="798443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0DA366-8146-4141-908D-2D5741FE5533}"/>
              </a:ext>
            </a:extLst>
          </p:cNvPr>
          <p:cNvSpPr txBox="1"/>
          <p:nvPr/>
        </p:nvSpPr>
        <p:spPr>
          <a:xfrm>
            <a:off x="1468802" y="1343701"/>
            <a:ext cx="912912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đã học hỏi được từ bạn Nam lớp trưởng lớp em. Em học hỏi được từ bạn ấy cách sắp xếp thời gian biểu, cách học tập của bạn ấy.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5DF04C-5AF4-4F7A-942B-B72BF597AC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2681" y="-590054"/>
            <a:ext cx="5766637" cy="239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4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56">
            <a:extLst>
              <a:ext uri="{FF2B5EF4-FFF2-40B4-BE49-F238E27FC236}">
                <a16:creationId xmlns:a16="http://schemas.microsoft.com/office/drawing/2014/main" id="{46B61E96-9B8E-4F8F-9B75-9B9950ACB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192" y="128162"/>
            <a:ext cx="10229603" cy="646331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</a:t>
            </a:r>
            <a:r>
              <a:rPr lang="vi-VN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Kể về một tấm gương ham học hỏi mà em biết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21AB14-829B-4241-987A-90A2527233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256"/>
            <a:ext cx="1061287" cy="1326609"/>
          </a:xfrm>
          <a:prstGeom prst="rect">
            <a:avLst/>
          </a:prstGeom>
        </p:spPr>
      </p:pic>
      <p:pic>
        <p:nvPicPr>
          <p:cNvPr id="4" name="Văn hay chữ tốt">
            <a:hlinkClick r:id="" action="ppaction://media"/>
            <a:extLst>
              <a:ext uri="{FF2B5EF4-FFF2-40B4-BE49-F238E27FC236}">
                <a16:creationId xmlns:a16="http://schemas.microsoft.com/office/drawing/2014/main" id="{2E9D11D1-FEC2-4470-914A-90EA1340F5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10465" y="1376916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88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18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3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8CD1DA45-57CD-47DB-ADDB-DB8B06AA86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79EEEE-E9F6-4B13-AD54-AAE479841B2B}"/>
              </a:ext>
            </a:extLst>
          </p:cNvPr>
          <p:cNvSpPr txBox="1"/>
          <p:nvPr/>
        </p:nvSpPr>
        <p:spPr>
          <a:xfrm>
            <a:off x="4688046" y="496014"/>
            <a:ext cx="2815904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67D3D"/>
              </a:solidFill>
              <a:effectLst>
                <a:glow rad="292100">
                  <a:srgbClr val="FFFFFF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3619" y="1055638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E079D6-003A-40FE-AAE0-9C4E58B4CC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381" y="1051560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CBE8A59-E701-47A3-8E21-2B03B9B1ED31}"/>
              </a:ext>
            </a:extLst>
          </p:cNvPr>
          <p:cNvSpPr txBox="1"/>
          <p:nvPr/>
        </p:nvSpPr>
        <p:spPr>
          <a:xfrm>
            <a:off x="1724883" y="1962834"/>
            <a:ext cx="195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8516770" y="1962834"/>
            <a:ext cx="194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4212105" y="30175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6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FF30 タートルネックプルオーバー（ニット/セーター）｜yuni（ユニ ）のファッション">
            <a:extLst>
              <a:ext uri="{FF2B5EF4-FFF2-40B4-BE49-F238E27FC236}">
                <a16:creationId xmlns:a16="http://schemas.microsoft.com/office/drawing/2014/main" id="{85D72995-F845-4788-8EA6-714B267DE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379" y="7639665"/>
            <a:ext cx="3445233" cy="196378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79FCE0-217D-4E42-8087-F6DF9F9564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" r="8710" b="22680"/>
          <a:stretch/>
        </p:blipFill>
        <p:spPr>
          <a:xfrm>
            <a:off x="2735162" y="-935338"/>
            <a:ext cx="8097140" cy="67297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02C072-4FFF-448B-A0F0-B8BCAEC83F56}"/>
              </a:ext>
            </a:extLst>
          </p:cNvPr>
          <p:cNvSpPr txBox="1"/>
          <p:nvPr/>
        </p:nvSpPr>
        <p:spPr>
          <a:xfrm>
            <a:off x="4614532" y="2134620"/>
            <a:ext cx="537798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kumimoji="0" lang="en-US" sz="4400" b="0" i="0" u="none" strike="noStrike" kern="1200" cap="none" spc="0" normalizeH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Tục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4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FF6D6D"/>
      </a:accent1>
      <a:accent2>
        <a:srgbClr val="FF8B8B"/>
      </a:accent2>
      <a:accent3>
        <a:srgbClr val="FF8180"/>
      </a:accent3>
      <a:accent4>
        <a:srgbClr val="FF9B9A"/>
      </a:accent4>
      <a:accent5>
        <a:srgbClr val="FFAAAA"/>
      </a:accent5>
      <a:accent6>
        <a:srgbClr val="FFAFAF"/>
      </a:accent6>
      <a:hlink>
        <a:srgbClr val="FF6D6D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153</Words>
  <Application>Microsoft Office PowerPoint</Application>
  <PresentationFormat>Widescreen</PresentationFormat>
  <Paragraphs>27</Paragraphs>
  <Slides>13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Bubblegum Sans</vt:lpstr>
      <vt:lpstr>等线</vt:lpstr>
      <vt:lpstr>等线 Light</vt:lpstr>
      <vt:lpstr>Arial</vt:lpstr>
      <vt:lpstr>Calibri</vt:lpstr>
      <vt:lpstr>Calibri Light</vt:lpstr>
      <vt:lpstr>Cambria</vt:lpstr>
      <vt:lpstr>UTM Showcard</vt:lpstr>
      <vt:lpstr>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2022-09-17T10:58:09Z</dcterms:created>
  <dcterms:modified xsi:type="dcterms:W3CDTF">2022-09-30T08:23:55Z</dcterms:modified>
</cp:coreProperties>
</file>