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91" r:id="rId2"/>
    <p:sldId id="2631" r:id="rId3"/>
    <p:sldId id="287" r:id="rId4"/>
    <p:sldId id="2632" r:id="rId5"/>
    <p:sldId id="289" r:id="rId6"/>
    <p:sldId id="2635" r:id="rId7"/>
    <p:sldId id="290" r:id="rId8"/>
    <p:sldId id="262" r:id="rId9"/>
    <p:sldId id="292" r:id="rId10"/>
    <p:sldId id="288" r:id="rId11"/>
    <p:sldId id="294" r:id="rId12"/>
    <p:sldId id="295" r:id="rId13"/>
    <p:sldId id="286" r:id="rId14"/>
    <p:sldId id="28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649D"/>
    <a:srgbClr val="FD59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6" d="100"/>
          <a:sy n="56" d="100"/>
        </p:scale>
        <p:origin x="1000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F5A8A-DCC0-4B21-9A3D-DED271A9F7AD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E154D-CE65-4FC9-9C54-DFB932625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871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28531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43479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8126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365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0099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9779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1067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54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694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2278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4497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12635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9784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5600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83482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5616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1604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0433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9423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8799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3957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05334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97AF4-471F-40AD-BBEF-12715845866A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0511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image" Target="../media/image9.e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emf"/><Relationship Id="rId12" Type="http://schemas.openxmlformats.org/officeDocument/2006/relationships/image" Target="../media/image8.emf"/><Relationship Id="rId17" Type="http://schemas.openxmlformats.org/officeDocument/2006/relationships/image" Target="../media/image13.png"/><Relationship Id="rId2" Type="http://schemas.openxmlformats.org/officeDocument/2006/relationships/audio" Target="../media/media1.mp3"/><Relationship Id="rId16" Type="http://schemas.openxmlformats.org/officeDocument/2006/relationships/image" Target="../media/image12.png"/><Relationship Id="rId1" Type="http://schemas.microsoft.com/office/2007/relationships/media" Target="../media/media1.mp3"/><Relationship Id="rId6" Type="http://schemas.openxmlformats.org/officeDocument/2006/relationships/image" Target="../media/image2.emf"/><Relationship Id="rId11" Type="http://schemas.openxmlformats.org/officeDocument/2006/relationships/image" Target="../media/image7.emf"/><Relationship Id="rId5" Type="http://schemas.openxmlformats.org/officeDocument/2006/relationships/image" Target="../media/image1.png"/><Relationship Id="rId15" Type="http://schemas.openxmlformats.org/officeDocument/2006/relationships/image" Target="../media/image11.emf"/><Relationship Id="rId10" Type="http://schemas.openxmlformats.org/officeDocument/2006/relationships/image" Target="../media/image6.emf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emf"/><Relationship Id="rId14" Type="http://schemas.openxmlformats.org/officeDocument/2006/relationships/image" Target="../media/image10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emf"/><Relationship Id="rId7" Type="http://schemas.microsoft.com/office/2007/relationships/hdphoto" Target="../media/hdphoto1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11.emf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10" Type="http://schemas.openxmlformats.org/officeDocument/2006/relationships/image" Target="../media/image27.png"/><Relationship Id="rId4" Type="http://schemas.openxmlformats.org/officeDocument/2006/relationships/image" Target="../media/image7.emf"/><Relationship Id="rId9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30.png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9.emf"/><Relationship Id="rId18" Type="http://schemas.openxmlformats.org/officeDocument/2006/relationships/image" Target="../media/image31.png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image" Target="../media/image10.emf"/><Relationship Id="rId17" Type="http://schemas.openxmlformats.org/officeDocument/2006/relationships/image" Target="../media/image23.emf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11" Type="http://schemas.openxmlformats.org/officeDocument/2006/relationships/image" Target="../media/image9.emf"/><Relationship Id="rId5" Type="http://schemas.openxmlformats.org/officeDocument/2006/relationships/image" Target="../media/image4.emf"/><Relationship Id="rId15" Type="http://schemas.openxmlformats.org/officeDocument/2006/relationships/image" Target="../media/image21.emf"/><Relationship Id="rId10" Type="http://schemas.openxmlformats.org/officeDocument/2006/relationships/image" Target="../media/image8.emf"/><Relationship Id="rId4" Type="http://schemas.openxmlformats.org/officeDocument/2006/relationships/image" Target="../media/image3.emf"/><Relationship Id="rId9" Type="http://schemas.openxmlformats.org/officeDocument/2006/relationships/image" Target="../media/image7.emf"/><Relationship Id="rId14" Type="http://schemas.openxmlformats.org/officeDocument/2006/relationships/image" Target="../media/image20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1.png"/><Relationship Id="rId7" Type="http://schemas.openxmlformats.org/officeDocument/2006/relationships/image" Target="../media/image11.emf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emf"/><Relationship Id="rId11" Type="http://schemas.openxmlformats.org/officeDocument/2006/relationships/image" Target="../media/image14.png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1.png"/><Relationship Id="rId7" Type="http://schemas.openxmlformats.org/officeDocument/2006/relationships/image" Target="../media/image11.emf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emf"/><Relationship Id="rId11" Type="http://schemas.openxmlformats.org/officeDocument/2006/relationships/image" Target="../media/image14.png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1.png"/><Relationship Id="rId7" Type="http://schemas.openxmlformats.org/officeDocument/2006/relationships/image" Target="../media/image11.emf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emf"/><Relationship Id="rId11" Type="http://schemas.openxmlformats.org/officeDocument/2006/relationships/image" Target="../media/image14.png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10.emf"/><Relationship Id="rId18" Type="http://schemas.openxmlformats.org/officeDocument/2006/relationships/image" Target="../media/image23.emf"/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12" Type="http://schemas.openxmlformats.org/officeDocument/2006/relationships/image" Target="../media/image9.emf"/><Relationship Id="rId17" Type="http://schemas.openxmlformats.org/officeDocument/2006/relationships/image" Target="../media/image22.emf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11" Type="http://schemas.openxmlformats.org/officeDocument/2006/relationships/image" Target="../media/image8.emf"/><Relationship Id="rId5" Type="http://schemas.openxmlformats.org/officeDocument/2006/relationships/image" Target="../media/image3.emf"/><Relationship Id="rId15" Type="http://schemas.openxmlformats.org/officeDocument/2006/relationships/image" Target="../media/image20.emf"/><Relationship Id="rId10" Type="http://schemas.openxmlformats.org/officeDocument/2006/relationships/image" Target="../media/image7.emf"/><Relationship Id="rId4" Type="http://schemas.openxmlformats.org/officeDocument/2006/relationships/image" Target="../media/image2.emf"/><Relationship Id="rId9" Type="http://schemas.openxmlformats.org/officeDocument/2006/relationships/image" Target="../media/image11.emf"/><Relationship Id="rId1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emf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C48ABD3C-5028-4463-B5CE-1B272A1968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329369"/>
            <a:ext cx="12265527" cy="742432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0197" y="473718"/>
            <a:ext cx="9301768" cy="35946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61081" y="277351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5851" y="2655063"/>
            <a:ext cx="2283267" cy="3231037"/>
          </a:xfrm>
          <a:prstGeom prst="rect">
            <a:avLst/>
          </a:prstGeom>
        </p:spPr>
      </p:pic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ACCBB798-B5C7-4BEA-B441-9F304C665E9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49"/>
          <a:stretch/>
        </p:blipFill>
        <p:spPr>
          <a:xfrm>
            <a:off x="3045798" y="706186"/>
            <a:ext cx="8866167" cy="15650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C0DE75-47CF-44E3-A0F1-1A5B8BCFB121}"/>
              </a:ext>
            </a:extLst>
          </p:cNvPr>
          <p:cNvSpPr txBox="1"/>
          <p:nvPr/>
        </p:nvSpPr>
        <p:spPr>
          <a:xfrm>
            <a:off x="3302184" y="2154403"/>
            <a:ext cx="80867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 em hãy trả các câu hỏi sau để cùng khinh khí cầu đi khám phá các vùng đất mới nhé!</a:t>
            </a:r>
          </a:p>
        </p:txBody>
      </p:sp>
      <p:pic>
        <p:nvPicPr>
          <p:cNvPr id="28" name="5c8f628dd03f8">
            <a:hlinkClick r:id="" action="ppaction://media"/>
            <a:extLst>
              <a:ext uri="{FF2B5EF4-FFF2-40B4-BE49-F238E27FC236}">
                <a16:creationId xmlns:a16="http://schemas.microsoft.com/office/drawing/2014/main" id="{EC6E8091-4AB3-42FE-B0E5-0B79519AF3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38624" y="36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28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3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234" y="-22400"/>
            <a:ext cx="11266869" cy="3192558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32" y="175298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83103" y="-191909"/>
            <a:ext cx="1289800" cy="954787"/>
          </a:xfrm>
          <a:prstGeom prst="rect">
            <a:avLst/>
          </a:prstGeom>
        </p:spPr>
      </p:pic>
      <p:sp>
        <p:nvSpPr>
          <p:cNvPr id="43" name="文本框 7">
            <a:extLst>
              <a:ext uri="{FF2B5EF4-FFF2-40B4-BE49-F238E27FC236}">
                <a16:creationId xmlns:a16="http://schemas.microsoft.com/office/drawing/2014/main" id="{E997E63A-FF51-401E-A74E-18A79D8354D6}"/>
              </a:ext>
            </a:extLst>
          </p:cNvPr>
          <p:cNvSpPr txBox="1"/>
          <p:nvPr/>
        </p:nvSpPr>
        <p:spPr>
          <a:xfrm>
            <a:off x="1389139" y="-22400"/>
            <a:ext cx="900287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Rô-bốt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sẽ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hái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hết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những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quả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bưởi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rồi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cho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vào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các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sọt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(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như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hình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vẽ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).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Hỏi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: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lang="en-US" altLang="zh-CN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Sọt</a:t>
            </a:r>
            <a:r>
              <a:rPr lang="en-US" altLang="zh-CN" sz="28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nào</a:t>
            </a:r>
            <a:r>
              <a:rPr lang="en-US" altLang="zh-CN" sz="28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sẽ</a:t>
            </a:r>
            <a:r>
              <a:rPr lang="en-US" altLang="zh-CN" sz="28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có</a:t>
            </a:r>
            <a:r>
              <a:rPr lang="en-US" altLang="zh-CN" sz="28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nhiều</a:t>
            </a:r>
            <a:r>
              <a:rPr lang="en-US" altLang="zh-CN" sz="28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bưởi</a:t>
            </a:r>
            <a:r>
              <a:rPr lang="en-US" altLang="zh-CN" sz="28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nhất</a:t>
            </a:r>
            <a:endParaRPr lang="en-US" altLang="zh-CN" sz="2800" dirty="0">
              <a:solidFill>
                <a:prstClr val="black">
                  <a:lumMod val="95000"/>
                  <a:lumOff val="5000"/>
                </a:prstClr>
              </a:solidFill>
              <a:latin typeface="Arial" panose="020B0604020202020204" pitchFamily="34" charset="0"/>
              <a:ea typeface="字魂27号-布丁体" panose="00000500000000000000" pitchFamily="2" charset="-122"/>
              <a:cs typeface="Arial" panose="020B0604020202020204" pitchFamily="34" charset="0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Sọt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nào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sẽ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có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ít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bưởi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nhất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anose="020B0604020202020204" pitchFamily="34" charset="0"/>
              <a:ea typeface="字魂27号-布丁体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2B0EABD-B749-4E1F-BF16-58094A4D1C66}"/>
              </a:ext>
            </a:extLst>
          </p:cNvPr>
          <p:cNvSpPr/>
          <p:nvPr/>
        </p:nvSpPr>
        <p:spPr>
          <a:xfrm>
            <a:off x="166287" y="659932"/>
            <a:ext cx="552921" cy="5529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391EDA-2539-47A0-B021-F35392EB08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55403" y="1793482"/>
            <a:ext cx="8448675" cy="506451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4EC7EE9-BDB0-4A70-AB60-04E751CC34E0}"/>
              </a:ext>
            </a:extLst>
          </p:cNvPr>
          <p:cNvGrpSpPr/>
          <p:nvPr/>
        </p:nvGrpSpPr>
        <p:grpSpPr>
          <a:xfrm>
            <a:off x="2038521" y="1983475"/>
            <a:ext cx="2712383" cy="2712383"/>
            <a:chOff x="2038521" y="1983475"/>
            <a:chExt cx="2712383" cy="2712383"/>
          </a:xfrm>
        </p:grpSpPr>
        <p:pic>
          <p:nvPicPr>
            <p:cNvPr id="7" name="Picture 6" descr="Logo&#10;&#10;Description automatically generated">
              <a:extLst>
                <a:ext uri="{FF2B5EF4-FFF2-40B4-BE49-F238E27FC236}">
                  <a16:creationId xmlns:a16="http://schemas.microsoft.com/office/drawing/2014/main" id="{848404AF-C268-44AE-B3F0-F0A11CA98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8521" y="1983475"/>
              <a:ext cx="2712383" cy="2712383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164ACE5-4FEF-4D73-9C1A-1AD36559C421}"/>
                </a:ext>
              </a:extLst>
            </p:cNvPr>
            <p:cNvSpPr txBox="1"/>
            <p:nvPr/>
          </p:nvSpPr>
          <p:spPr>
            <a:xfrm>
              <a:off x="2961860" y="3335276"/>
              <a:ext cx="11926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5 x 2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A31243A-7E07-4225-8238-2ECBBAA6DFF9}"/>
              </a:ext>
            </a:extLst>
          </p:cNvPr>
          <p:cNvGrpSpPr/>
          <p:nvPr/>
        </p:nvGrpSpPr>
        <p:grpSpPr>
          <a:xfrm>
            <a:off x="3702826" y="1518362"/>
            <a:ext cx="2712383" cy="2712383"/>
            <a:chOff x="2038521" y="1983475"/>
            <a:chExt cx="2712383" cy="2712383"/>
          </a:xfrm>
        </p:grpSpPr>
        <p:pic>
          <p:nvPicPr>
            <p:cNvPr id="27" name="Picture 26" descr="Logo&#10;&#10;Description automatically generated">
              <a:extLst>
                <a:ext uri="{FF2B5EF4-FFF2-40B4-BE49-F238E27FC236}">
                  <a16:creationId xmlns:a16="http://schemas.microsoft.com/office/drawing/2014/main" id="{CE13C2E4-FAB2-4377-AC84-DAA243F68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8521" y="1983475"/>
              <a:ext cx="2712383" cy="2712383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CA4142C-86C5-4523-83BC-050141ECEE98}"/>
                </a:ext>
              </a:extLst>
            </p:cNvPr>
            <p:cNvSpPr txBox="1"/>
            <p:nvPr/>
          </p:nvSpPr>
          <p:spPr>
            <a:xfrm>
              <a:off x="2961860" y="3335276"/>
              <a:ext cx="11926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50:5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4F8706B-4CB8-4A91-BCC8-898D79BFB0C3}"/>
              </a:ext>
            </a:extLst>
          </p:cNvPr>
          <p:cNvGrpSpPr/>
          <p:nvPr/>
        </p:nvGrpSpPr>
        <p:grpSpPr>
          <a:xfrm>
            <a:off x="5023548" y="1813966"/>
            <a:ext cx="2712383" cy="2712383"/>
            <a:chOff x="2038521" y="1983475"/>
            <a:chExt cx="2712383" cy="2712383"/>
          </a:xfrm>
        </p:grpSpPr>
        <p:pic>
          <p:nvPicPr>
            <p:cNvPr id="30" name="Picture 29" descr="Logo&#10;&#10;Description automatically generated">
              <a:extLst>
                <a:ext uri="{FF2B5EF4-FFF2-40B4-BE49-F238E27FC236}">
                  <a16:creationId xmlns:a16="http://schemas.microsoft.com/office/drawing/2014/main" id="{FD270950-8BA7-4D19-AB60-BEE7B0BC2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8521" y="1983475"/>
              <a:ext cx="2712383" cy="2712383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571DABA-C985-437C-8DF3-77FE4C7D6FD2}"/>
                </a:ext>
              </a:extLst>
            </p:cNvPr>
            <p:cNvSpPr txBox="1"/>
            <p:nvPr/>
          </p:nvSpPr>
          <p:spPr>
            <a:xfrm>
              <a:off x="2961860" y="3335276"/>
              <a:ext cx="11926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25:5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DB6F0BC-C4CD-4031-96FF-9731AA5BF885}"/>
              </a:ext>
            </a:extLst>
          </p:cNvPr>
          <p:cNvGrpSpPr/>
          <p:nvPr/>
        </p:nvGrpSpPr>
        <p:grpSpPr>
          <a:xfrm rot="574381">
            <a:off x="2579869" y="3076818"/>
            <a:ext cx="2712383" cy="2712383"/>
            <a:chOff x="2038521" y="1983475"/>
            <a:chExt cx="2712383" cy="2712383"/>
          </a:xfrm>
        </p:grpSpPr>
        <p:pic>
          <p:nvPicPr>
            <p:cNvPr id="33" name="Picture 32" descr="Logo&#10;&#10;Description automatically generated">
              <a:extLst>
                <a:ext uri="{FF2B5EF4-FFF2-40B4-BE49-F238E27FC236}">
                  <a16:creationId xmlns:a16="http://schemas.microsoft.com/office/drawing/2014/main" id="{787A0C56-1DC9-494D-AA0D-B69C77820E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8521" y="1983475"/>
              <a:ext cx="2712383" cy="271238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1C44571-1729-43B6-B948-11243C99EFC4}"/>
                </a:ext>
              </a:extLst>
            </p:cNvPr>
            <p:cNvSpPr txBox="1"/>
            <p:nvPr/>
          </p:nvSpPr>
          <p:spPr>
            <a:xfrm>
              <a:off x="2961860" y="3335276"/>
              <a:ext cx="11926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5x1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A129DA1-A36A-4574-974B-6330DB05B8B6}"/>
              </a:ext>
            </a:extLst>
          </p:cNvPr>
          <p:cNvGrpSpPr/>
          <p:nvPr/>
        </p:nvGrpSpPr>
        <p:grpSpPr>
          <a:xfrm>
            <a:off x="5982356" y="2847563"/>
            <a:ext cx="2712383" cy="2712383"/>
            <a:chOff x="2038521" y="1983475"/>
            <a:chExt cx="2712383" cy="2712383"/>
          </a:xfrm>
        </p:grpSpPr>
        <p:pic>
          <p:nvPicPr>
            <p:cNvPr id="36" name="Picture 35" descr="Logo&#10;&#10;Description automatically generated">
              <a:extLst>
                <a:ext uri="{FF2B5EF4-FFF2-40B4-BE49-F238E27FC236}">
                  <a16:creationId xmlns:a16="http://schemas.microsoft.com/office/drawing/2014/main" id="{D765F799-F703-4F31-A1AA-D6B06B036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8521" y="1983475"/>
              <a:ext cx="2712383" cy="2712383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C9538A0-D72D-4755-9013-0BBAF1E27943}"/>
                </a:ext>
              </a:extLst>
            </p:cNvPr>
            <p:cNvSpPr txBox="1"/>
            <p:nvPr/>
          </p:nvSpPr>
          <p:spPr>
            <a:xfrm>
              <a:off x="2961860" y="3335276"/>
              <a:ext cx="11926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2x5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E94BCA0-7508-4116-9AA6-6383585BE79D}"/>
              </a:ext>
            </a:extLst>
          </p:cNvPr>
          <p:cNvGrpSpPr/>
          <p:nvPr/>
        </p:nvGrpSpPr>
        <p:grpSpPr>
          <a:xfrm>
            <a:off x="2005547" y="1939915"/>
            <a:ext cx="2712383" cy="2712383"/>
            <a:chOff x="2038521" y="1983475"/>
            <a:chExt cx="2712383" cy="2712383"/>
          </a:xfrm>
        </p:grpSpPr>
        <p:pic>
          <p:nvPicPr>
            <p:cNvPr id="39" name="Picture 38" descr="Logo&#10;&#10;Description automatically generated">
              <a:extLst>
                <a:ext uri="{FF2B5EF4-FFF2-40B4-BE49-F238E27FC236}">
                  <a16:creationId xmlns:a16="http://schemas.microsoft.com/office/drawing/2014/main" id="{61BD4C7D-C5F4-4065-8228-FF62F02AB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8521" y="1983475"/>
              <a:ext cx="2712383" cy="2712383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2D13F70-16A3-4D67-8AA9-11D50518EE08}"/>
                </a:ext>
              </a:extLst>
            </p:cNvPr>
            <p:cNvSpPr txBox="1"/>
            <p:nvPr/>
          </p:nvSpPr>
          <p:spPr>
            <a:xfrm>
              <a:off x="2783584" y="3335276"/>
              <a:ext cx="14653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 x 2 = 10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10F648F-64B4-4866-8E1E-B25C1EDF0A76}"/>
              </a:ext>
            </a:extLst>
          </p:cNvPr>
          <p:cNvGrpSpPr/>
          <p:nvPr/>
        </p:nvGrpSpPr>
        <p:grpSpPr>
          <a:xfrm rot="574381">
            <a:off x="2593228" y="3077296"/>
            <a:ext cx="2712383" cy="2712383"/>
            <a:chOff x="2038521" y="1983475"/>
            <a:chExt cx="2712383" cy="2712383"/>
          </a:xfrm>
        </p:grpSpPr>
        <p:pic>
          <p:nvPicPr>
            <p:cNvPr id="42" name="Picture 41" descr="Logo&#10;&#10;Description automatically generated">
              <a:extLst>
                <a:ext uri="{FF2B5EF4-FFF2-40B4-BE49-F238E27FC236}">
                  <a16:creationId xmlns:a16="http://schemas.microsoft.com/office/drawing/2014/main" id="{8231518A-A0F5-4941-98E5-2F54C69EA8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8521" y="1983475"/>
              <a:ext cx="2712383" cy="2712383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1C296D5-7E34-4219-A2EC-60F6618AA3D8}"/>
                </a:ext>
              </a:extLst>
            </p:cNvPr>
            <p:cNvSpPr txBox="1"/>
            <p:nvPr/>
          </p:nvSpPr>
          <p:spPr>
            <a:xfrm>
              <a:off x="2961860" y="3366053"/>
              <a:ext cx="11926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5x1=5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1E6F458-4DEB-4F84-9111-A52D5FFDC1AC}"/>
              </a:ext>
            </a:extLst>
          </p:cNvPr>
          <p:cNvGrpSpPr/>
          <p:nvPr/>
        </p:nvGrpSpPr>
        <p:grpSpPr>
          <a:xfrm>
            <a:off x="3737112" y="1490893"/>
            <a:ext cx="2712383" cy="2712383"/>
            <a:chOff x="2038521" y="1983475"/>
            <a:chExt cx="2712383" cy="2712383"/>
          </a:xfrm>
        </p:grpSpPr>
        <p:pic>
          <p:nvPicPr>
            <p:cNvPr id="47" name="Picture 46" descr="Logo&#10;&#10;Description automatically generated">
              <a:extLst>
                <a:ext uri="{FF2B5EF4-FFF2-40B4-BE49-F238E27FC236}">
                  <a16:creationId xmlns:a16="http://schemas.microsoft.com/office/drawing/2014/main" id="{BAC89E58-44EF-46F3-BF14-E704C92F43F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8521" y="1983475"/>
              <a:ext cx="2712383" cy="2712383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DA35496-11A8-4428-9C57-307C2838070F}"/>
                </a:ext>
              </a:extLst>
            </p:cNvPr>
            <p:cNvSpPr txBox="1"/>
            <p:nvPr/>
          </p:nvSpPr>
          <p:spPr>
            <a:xfrm>
              <a:off x="2790003" y="3335276"/>
              <a:ext cx="13645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50:5=10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A8A0F2E-85C8-41F8-ABE6-FB408B3AA8C6}"/>
              </a:ext>
            </a:extLst>
          </p:cNvPr>
          <p:cNvGrpSpPr/>
          <p:nvPr/>
        </p:nvGrpSpPr>
        <p:grpSpPr>
          <a:xfrm>
            <a:off x="5032438" y="1822474"/>
            <a:ext cx="2853349" cy="2712383"/>
            <a:chOff x="2038521" y="1983475"/>
            <a:chExt cx="2712383" cy="2712383"/>
          </a:xfrm>
        </p:grpSpPr>
        <p:pic>
          <p:nvPicPr>
            <p:cNvPr id="51" name="Picture 50" descr="Logo&#10;&#10;Description automatically generated">
              <a:extLst>
                <a:ext uri="{FF2B5EF4-FFF2-40B4-BE49-F238E27FC236}">
                  <a16:creationId xmlns:a16="http://schemas.microsoft.com/office/drawing/2014/main" id="{7F8F5BAF-F8DB-4E5E-83A9-61C02F71140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8521" y="1983475"/>
              <a:ext cx="2712383" cy="2712383"/>
            </a:xfrm>
            <a:prstGeom prst="rect">
              <a:avLst/>
            </a:prstGeom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1C4A872-9A4B-4013-B3C9-D73B95D2B897}"/>
                </a:ext>
              </a:extLst>
            </p:cNvPr>
            <p:cNvSpPr txBox="1"/>
            <p:nvPr/>
          </p:nvSpPr>
          <p:spPr>
            <a:xfrm>
              <a:off x="2907793" y="3335276"/>
              <a:ext cx="12467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25:5=5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E198CE6-2CCA-4EF2-B54E-ACC6D7137693}"/>
              </a:ext>
            </a:extLst>
          </p:cNvPr>
          <p:cNvGrpSpPr/>
          <p:nvPr/>
        </p:nvGrpSpPr>
        <p:grpSpPr>
          <a:xfrm>
            <a:off x="5968717" y="2855592"/>
            <a:ext cx="2712383" cy="2712383"/>
            <a:chOff x="2038521" y="1983475"/>
            <a:chExt cx="2712383" cy="2712383"/>
          </a:xfrm>
        </p:grpSpPr>
        <p:pic>
          <p:nvPicPr>
            <p:cNvPr id="59" name="Picture 58" descr="Logo&#10;&#10;Description automatically generated">
              <a:extLst>
                <a:ext uri="{FF2B5EF4-FFF2-40B4-BE49-F238E27FC236}">
                  <a16:creationId xmlns:a16="http://schemas.microsoft.com/office/drawing/2014/main" id="{8E96AFCA-78AD-4878-B5F4-A6F31F6919C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8521" y="1983475"/>
              <a:ext cx="2712383" cy="2712383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63EA8F1-AE7B-4AFE-B1AA-50F4C89C146D}"/>
                </a:ext>
              </a:extLst>
            </p:cNvPr>
            <p:cNvSpPr txBox="1"/>
            <p:nvPr/>
          </p:nvSpPr>
          <p:spPr>
            <a:xfrm>
              <a:off x="2898323" y="3335276"/>
              <a:ext cx="12562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2x5=10</a:t>
              </a: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4E89165-A962-44BD-BA5C-0BF5B6C396AB}"/>
              </a:ext>
            </a:extLst>
          </p:cNvPr>
          <p:cNvSpPr/>
          <p:nvPr/>
        </p:nvSpPr>
        <p:spPr>
          <a:xfrm>
            <a:off x="688500" y="5674378"/>
            <a:ext cx="2782956" cy="921629"/>
          </a:xfrm>
          <a:prstGeom prst="roundRect">
            <a:avLst/>
          </a:prstGeom>
          <a:ln w="38100">
            <a:solidFill>
              <a:srgbClr val="F2649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Sọt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bưởi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B5157877-5C69-46F4-85F3-B0D05A74D765}"/>
              </a:ext>
            </a:extLst>
          </p:cNvPr>
          <p:cNvSpPr/>
          <p:nvPr/>
        </p:nvSpPr>
        <p:spPr>
          <a:xfrm>
            <a:off x="9212600" y="5674378"/>
            <a:ext cx="2782956" cy="921629"/>
          </a:xfrm>
          <a:prstGeom prst="roundRect">
            <a:avLst/>
          </a:prstGeom>
          <a:ln w="38100">
            <a:solidFill>
              <a:srgbClr val="F2649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Sọt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bưởi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78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0.05547 0.41134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3" y="20556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6 L 0.18997 0.21805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92" y="10903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6 L -0.03672 0.4185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6" y="20926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0.02617 0.3875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2" y="19375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7037E-7 L -0.25638 0.18079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26" y="9028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13" grpId="0" animBg="1"/>
      <p:bldP spid="6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4670" y="150959"/>
            <a:ext cx="595376" cy="842513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478" y="429450"/>
            <a:ext cx="540000" cy="37125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0046" y="488488"/>
            <a:ext cx="795054" cy="419612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28004" y="61180"/>
            <a:ext cx="1289800" cy="95478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2649" y="125278"/>
            <a:ext cx="540000" cy="371250"/>
          </a:xfrm>
          <a:prstGeom prst="rect">
            <a:avLst/>
          </a:prstGeom>
        </p:spPr>
      </p:pic>
      <p:pic>
        <p:nvPicPr>
          <p:cNvPr id="31" name="图片 3">
            <a:extLst>
              <a:ext uri="{FF2B5EF4-FFF2-40B4-BE49-F238E27FC236}">
                <a16:creationId xmlns:a16="http://schemas.microsoft.com/office/drawing/2014/main" id="{70942FF0-FAD1-4ED7-A6D1-FF37BD65B0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37" name="图片 20">
            <a:extLst>
              <a:ext uri="{FF2B5EF4-FFF2-40B4-BE49-F238E27FC236}">
                <a16:creationId xmlns:a16="http://schemas.microsoft.com/office/drawing/2014/main" id="{E470D8AA-07CF-46AA-B07F-8BE8B46573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40" name="图片 4">
            <a:extLst>
              <a:ext uri="{FF2B5EF4-FFF2-40B4-BE49-F238E27FC236}">
                <a16:creationId xmlns:a16="http://schemas.microsoft.com/office/drawing/2014/main" id="{26094654-F857-4665-A8BA-783AC3B08F9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9236" t="-8333" r="52684" b="8333"/>
          <a:stretch/>
        </p:blipFill>
        <p:spPr>
          <a:xfrm rot="20833414">
            <a:off x="-6244" y="4048799"/>
            <a:ext cx="2199258" cy="1888463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8036032F-80AB-4087-B30D-E4BABDDC387D}"/>
              </a:ext>
            </a:extLst>
          </p:cNvPr>
          <p:cNvGrpSpPr/>
          <p:nvPr/>
        </p:nvGrpSpPr>
        <p:grpSpPr>
          <a:xfrm>
            <a:off x="-30618" y="88459"/>
            <a:ext cx="2141539" cy="2357657"/>
            <a:chOff x="0" y="0"/>
            <a:chExt cx="2141539" cy="235765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2CFDC7DC-B047-41AB-80AE-56BD950F5075}"/>
                </a:ext>
              </a:extLst>
            </p:cNvPr>
            <p:cNvGrpSpPr/>
            <p:nvPr/>
          </p:nvGrpSpPr>
          <p:grpSpPr>
            <a:xfrm>
              <a:off x="0" y="0"/>
              <a:ext cx="2141539" cy="2357657"/>
              <a:chOff x="182560" y="163181"/>
              <a:chExt cx="2141539" cy="2357657"/>
            </a:xfrm>
          </p:grpSpPr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E328D9D4-EAF9-4941-BB57-1E58D67048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2560" y="163181"/>
                <a:ext cx="2141539" cy="2357657"/>
              </a:xfrm>
              <a:prstGeom prst="rect">
                <a:avLst/>
              </a:prstGeom>
            </p:spPr>
          </p:pic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F51D9276-3D6F-4291-B0F7-4E5A52C3558F}"/>
                  </a:ext>
                </a:extLst>
              </p:cNvPr>
              <p:cNvSpPr txBox="1"/>
              <p:nvPr/>
            </p:nvSpPr>
            <p:spPr>
              <a:xfrm>
                <a:off x="1314450" y="381000"/>
                <a:ext cx="7429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rPr>
                  <a:t>&gt;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FDA80FD-CD9C-4964-A220-A4ACA7B7D8DA}"/>
                  </a:ext>
                </a:extLst>
              </p:cNvPr>
              <p:cNvSpPr txBox="1"/>
              <p:nvPr/>
            </p:nvSpPr>
            <p:spPr>
              <a:xfrm>
                <a:off x="1291429" y="1092750"/>
                <a:ext cx="7429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rPr>
                  <a:t>=</a:t>
                </a:r>
              </a:p>
            </p:txBody>
          </p:sp>
        </p:grp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A482E77-B68A-4400-BA97-9EC386A59F9D}"/>
                </a:ext>
              </a:extLst>
            </p:cNvPr>
            <p:cNvSpPr/>
            <p:nvPr/>
          </p:nvSpPr>
          <p:spPr>
            <a:xfrm>
              <a:off x="0" y="0"/>
              <a:ext cx="685800" cy="712241"/>
            </a:xfrm>
            <a:prstGeom prst="ellipse">
              <a:avLst/>
            </a:prstGeom>
            <a:solidFill>
              <a:srgbClr val="FD59A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DD7B94F-8417-4167-93BB-7EABCD79D943}"/>
              </a:ext>
            </a:extLst>
          </p:cNvPr>
          <p:cNvGrpSpPr/>
          <p:nvPr/>
        </p:nvGrpSpPr>
        <p:grpSpPr>
          <a:xfrm>
            <a:off x="2361168" y="1285135"/>
            <a:ext cx="3667540" cy="677973"/>
            <a:chOff x="2283743" y="444579"/>
            <a:chExt cx="3667540" cy="67797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7789A70-FCA4-4564-8540-67BCAECF8CB3}"/>
                </a:ext>
              </a:extLst>
            </p:cNvPr>
            <p:cNvSpPr txBox="1"/>
            <p:nvPr/>
          </p:nvSpPr>
          <p:spPr>
            <a:xfrm>
              <a:off x="2283743" y="476221"/>
              <a:ext cx="36675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a. 40 : 5        7</a:t>
              </a: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886022AD-CA76-42E3-9FCD-92F9B1E619C3}"/>
                </a:ext>
              </a:extLst>
            </p:cNvPr>
            <p:cNvSpPr/>
            <p:nvPr/>
          </p:nvSpPr>
          <p:spPr>
            <a:xfrm>
              <a:off x="4214715" y="444579"/>
              <a:ext cx="675861" cy="646331"/>
            </a:xfrm>
            <a:prstGeom prst="roundRect">
              <a:avLst/>
            </a:prstGeom>
            <a:ln w="38100">
              <a:solidFill>
                <a:srgbClr val="F2649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297184E-8A25-4B8D-9DF8-08D8D92FC045}"/>
              </a:ext>
            </a:extLst>
          </p:cNvPr>
          <p:cNvGrpSpPr/>
          <p:nvPr/>
        </p:nvGrpSpPr>
        <p:grpSpPr>
          <a:xfrm>
            <a:off x="6594818" y="1324489"/>
            <a:ext cx="3667540" cy="679739"/>
            <a:chOff x="2283743" y="442813"/>
            <a:chExt cx="3667540" cy="67973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B1829FE-B74C-4ED4-8CB4-DA446A45533E}"/>
                </a:ext>
              </a:extLst>
            </p:cNvPr>
            <p:cNvSpPr txBox="1"/>
            <p:nvPr/>
          </p:nvSpPr>
          <p:spPr>
            <a:xfrm>
              <a:off x="2283743" y="476221"/>
              <a:ext cx="36675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b. 45 : 5        10</a:t>
              </a: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84E094AB-BD8C-4773-86FE-611F76CE814D}"/>
                </a:ext>
              </a:extLst>
            </p:cNvPr>
            <p:cNvSpPr/>
            <p:nvPr/>
          </p:nvSpPr>
          <p:spPr>
            <a:xfrm>
              <a:off x="4236783" y="442813"/>
              <a:ext cx="675861" cy="646331"/>
            </a:xfrm>
            <a:prstGeom prst="roundRect">
              <a:avLst/>
            </a:prstGeom>
            <a:ln w="38100">
              <a:solidFill>
                <a:srgbClr val="F2649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60A705D-EE73-4EE1-8FDE-1324868E7CEC}"/>
              </a:ext>
            </a:extLst>
          </p:cNvPr>
          <p:cNvGrpSpPr/>
          <p:nvPr/>
        </p:nvGrpSpPr>
        <p:grpSpPr>
          <a:xfrm>
            <a:off x="4292140" y="3249882"/>
            <a:ext cx="4084779" cy="677973"/>
            <a:chOff x="2283742" y="444579"/>
            <a:chExt cx="4084779" cy="677973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D6FC1AF-7CB8-4A00-B782-FE0F8D2E9C51}"/>
                </a:ext>
              </a:extLst>
            </p:cNvPr>
            <p:cNvSpPr txBox="1"/>
            <p:nvPr/>
          </p:nvSpPr>
          <p:spPr>
            <a:xfrm>
              <a:off x="2283742" y="476221"/>
              <a:ext cx="40847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c. 5 x 2         50 : 5</a:t>
              </a:r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DAC78067-B383-43F1-B6FF-AE442E7452B9}"/>
                </a:ext>
              </a:extLst>
            </p:cNvPr>
            <p:cNvSpPr/>
            <p:nvPr/>
          </p:nvSpPr>
          <p:spPr>
            <a:xfrm>
              <a:off x="4117513" y="444579"/>
              <a:ext cx="675861" cy="646331"/>
            </a:xfrm>
            <a:prstGeom prst="roundRect">
              <a:avLst/>
            </a:prstGeom>
            <a:ln w="38100">
              <a:solidFill>
                <a:srgbClr val="F2649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DADB150-B00E-474F-A589-4B9D4E4C20D9}"/>
              </a:ext>
            </a:extLst>
          </p:cNvPr>
          <p:cNvGrpSpPr/>
          <p:nvPr/>
        </p:nvGrpSpPr>
        <p:grpSpPr>
          <a:xfrm flipV="1">
            <a:off x="2968281" y="1854311"/>
            <a:ext cx="1155069" cy="873097"/>
            <a:chOff x="2164332" y="697199"/>
            <a:chExt cx="1155069" cy="873097"/>
          </a:xfrm>
        </p:grpSpPr>
        <p:sp>
          <p:nvSpPr>
            <p:cNvPr id="60" name="Right Brace 59">
              <a:extLst>
                <a:ext uri="{FF2B5EF4-FFF2-40B4-BE49-F238E27FC236}">
                  <a16:creationId xmlns:a16="http://schemas.microsoft.com/office/drawing/2014/main" id="{843076F7-AC42-4334-BD18-F579F19FDA74}"/>
                </a:ext>
              </a:extLst>
            </p:cNvPr>
            <p:cNvSpPr/>
            <p:nvPr/>
          </p:nvSpPr>
          <p:spPr>
            <a:xfrm rot="16200000" flipV="1">
              <a:off x="2573714" y="824609"/>
              <a:ext cx="336305" cy="1155069"/>
            </a:xfrm>
            <a:prstGeom prst="rightBrace">
              <a:avLst>
                <a:gd name="adj1" fmla="val 45924"/>
                <a:gd name="adj2" fmla="val 49246"/>
              </a:avLst>
            </a:prstGeom>
            <a:noFill/>
            <a:ln w="9525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1927939-C7ED-4AF1-95EF-A15379F7E6D3}"/>
                </a:ext>
              </a:extLst>
            </p:cNvPr>
            <p:cNvSpPr/>
            <p:nvPr/>
          </p:nvSpPr>
          <p:spPr>
            <a:xfrm flipV="1">
              <a:off x="2542370" y="697199"/>
              <a:ext cx="41870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8</a:t>
              </a:r>
              <a:endPara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C39DCF4-B5AD-4345-AA72-750768B47F53}"/>
              </a:ext>
            </a:extLst>
          </p:cNvPr>
          <p:cNvSpPr txBox="1"/>
          <p:nvPr/>
        </p:nvSpPr>
        <p:spPr>
          <a:xfrm>
            <a:off x="4407602" y="1279048"/>
            <a:ext cx="526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43D5CEC-1D81-4121-8190-FEEB878F4A95}"/>
              </a:ext>
            </a:extLst>
          </p:cNvPr>
          <p:cNvGrpSpPr/>
          <p:nvPr/>
        </p:nvGrpSpPr>
        <p:grpSpPr>
          <a:xfrm flipV="1">
            <a:off x="7233837" y="1910403"/>
            <a:ext cx="1155069" cy="873097"/>
            <a:chOff x="2164332" y="697199"/>
            <a:chExt cx="1155069" cy="873097"/>
          </a:xfrm>
        </p:grpSpPr>
        <p:sp>
          <p:nvSpPr>
            <p:cNvPr id="63" name="Right Brace 62">
              <a:extLst>
                <a:ext uri="{FF2B5EF4-FFF2-40B4-BE49-F238E27FC236}">
                  <a16:creationId xmlns:a16="http://schemas.microsoft.com/office/drawing/2014/main" id="{A4C79B64-4488-4756-AA8A-EE484BCB15F4}"/>
                </a:ext>
              </a:extLst>
            </p:cNvPr>
            <p:cNvSpPr/>
            <p:nvPr/>
          </p:nvSpPr>
          <p:spPr>
            <a:xfrm rot="16200000" flipV="1">
              <a:off x="2573714" y="824609"/>
              <a:ext cx="336305" cy="1155069"/>
            </a:xfrm>
            <a:prstGeom prst="rightBrace">
              <a:avLst>
                <a:gd name="adj1" fmla="val 45924"/>
                <a:gd name="adj2" fmla="val 49246"/>
              </a:avLst>
            </a:prstGeom>
            <a:noFill/>
            <a:ln w="9525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165433B2-39A7-498A-B820-3C212F91F693}"/>
                </a:ext>
              </a:extLst>
            </p:cNvPr>
            <p:cNvSpPr/>
            <p:nvPr/>
          </p:nvSpPr>
          <p:spPr>
            <a:xfrm flipV="1">
              <a:off x="2542370" y="697199"/>
              <a:ext cx="41870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9</a:t>
              </a:r>
              <a:endPara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96752D0F-CE6A-44FF-985E-9728090DE04E}"/>
              </a:ext>
            </a:extLst>
          </p:cNvPr>
          <p:cNvSpPr txBox="1"/>
          <p:nvPr/>
        </p:nvSpPr>
        <p:spPr>
          <a:xfrm>
            <a:off x="8672886" y="1285999"/>
            <a:ext cx="526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A78FCF6-A8E0-4508-A8D2-2C63A3221786}"/>
              </a:ext>
            </a:extLst>
          </p:cNvPr>
          <p:cNvGrpSpPr/>
          <p:nvPr/>
        </p:nvGrpSpPr>
        <p:grpSpPr>
          <a:xfrm flipV="1">
            <a:off x="4933994" y="3784600"/>
            <a:ext cx="911895" cy="873098"/>
            <a:chOff x="2311184" y="697199"/>
            <a:chExt cx="911895" cy="873098"/>
          </a:xfrm>
        </p:grpSpPr>
        <p:sp>
          <p:nvSpPr>
            <p:cNvPr id="67" name="Right Brace 66">
              <a:extLst>
                <a:ext uri="{FF2B5EF4-FFF2-40B4-BE49-F238E27FC236}">
                  <a16:creationId xmlns:a16="http://schemas.microsoft.com/office/drawing/2014/main" id="{FB78C462-E8AB-4046-BF61-B6EDC37ABE42}"/>
                </a:ext>
              </a:extLst>
            </p:cNvPr>
            <p:cNvSpPr/>
            <p:nvPr/>
          </p:nvSpPr>
          <p:spPr>
            <a:xfrm rot="16200000" flipV="1">
              <a:off x="2562276" y="909493"/>
              <a:ext cx="409712" cy="911895"/>
            </a:xfrm>
            <a:prstGeom prst="rightBrace">
              <a:avLst>
                <a:gd name="adj1" fmla="val 45924"/>
                <a:gd name="adj2" fmla="val 49246"/>
              </a:avLst>
            </a:prstGeom>
            <a:noFill/>
            <a:ln w="9525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4BAE417E-7ECF-4244-9AEE-2F295C04C764}"/>
                </a:ext>
              </a:extLst>
            </p:cNvPr>
            <p:cNvSpPr/>
            <p:nvPr/>
          </p:nvSpPr>
          <p:spPr>
            <a:xfrm flipV="1">
              <a:off x="2425351" y="697199"/>
              <a:ext cx="65274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10</a:t>
              </a:r>
              <a:endPara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DB6B454-ECEF-425D-BA55-8FCC5A198445}"/>
              </a:ext>
            </a:extLst>
          </p:cNvPr>
          <p:cNvGrpSpPr/>
          <p:nvPr/>
        </p:nvGrpSpPr>
        <p:grpSpPr>
          <a:xfrm flipV="1">
            <a:off x="7034340" y="3784601"/>
            <a:ext cx="1155069" cy="873097"/>
            <a:chOff x="2164332" y="697199"/>
            <a:chExt cx="1155069" cy="873097"/>
          </a:xfrm>
        </p:grpSpPr>
        <p:sp>
          <p:nvSpPr>
            <p:cNvPr id="76" name="Right Brace 75">
              <a:extLst>
                <a:ext uri="{FF2B5EF4-FFF2-40B4-BE49-F238E27FC236}">
                  <a16:creationId xmlns:a16="http://schemas.microsoft.com/office/drawing/2014/main" id="{383CAC5D-F0E4-43BF-9B66-A87301B8FF92}"/>
                </a:ext>
              </a:extLst>
            </p:cNvPr>
            <p:cNvSpPr/>
            <p:nvPr/>
          </p:nvSpPr>
          <p:spPr>
            <a:xfrm rot="16200000" flipV="1">
              <a:off x="2573714" y="824609"/>
              <a:ext cx="336305" cy="1155069"/>
            </a:xfrm>
            <a:prstGeom prst="rightBrace">
              <a:avLst>
                <a:gd name="adj1" fmla="val 45924"/>
                <a:gd name="adj2" fmla="val 49246"/>
              </a:avLst>
            </a:prstGeom>
            <a:noFill/>
            <a:ln w="9525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D8887C6-BD71-48D7-8192-BC3324E51562}"/>
                </a:ext>
              </a:extLst>
            </p:cNvPr>
            <p:cNvSpPr/>
            <p:nvPr/>
          </p:nvSpPr>
          <p:spPr>
            <a:xfrm flipV="1">
              <a:off x="2425351" y="697199"/>
              <a:ext cx="65274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10</a:t>
              </a:r>
              <a:endPara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E4C9FD9D-46E9-4928-8664-4ED06CFC2AE3}"/>
              </a:ext>
            </a:extLst>
          </p:cNvPr>
          <p:cNvSpPr txBox="1"/>
          <p:nvPr/>
        </p:nvSpPr>
        <p:spPr>
          <a:xfrm>
            <a:off x="6227925" y="3250746"/>
            <a:ext cx="526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75984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32" y="175298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文本框 7">
            <a:extLst>
              <a:ext uri="{FF2B5EF4-FFF2-40B4-BE49-F238E27FC236}">
                <a16:creationId xmlns:a16="http://schemas.microsoft.com/office/drawing/2014/main" id="{7C4D4E59-E595-44FF-AD39-F84886659B6B}"/>
              </a:ext>
            </a:extLst>
          </p:cNvPr>
          <p:cNvSpPr txBox="1"/>
          <p:nvPr/>
        </p:nvSpPr>
        <p:spPr>
          <a:xfrm>
            <a:off x="1959739" y="260294"/>
            <a:ext cx="9424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Cửa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hàng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có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50 kg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gạo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nếp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.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Người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ta chia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đều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số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gạo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nếp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đó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vào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5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túi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.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Hỏi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mỗi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túi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có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bao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nhiêu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ki-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lô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-gam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gạo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nếp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?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27号-布丁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10318C7-65AB-4770-9BFF-16ABE434AFD4}"/>
              </a:ext>
            </a:extLst>
          </p:cNvPr>
          <p:cNvSpPr/>
          <p:nvPr/>
        </p:nvSpPr>
        <p:spPr>
          <a:xfrm>
            <a:off x="1278366" y="260294"/>
            <a:ext cx="552921" cy="5529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510FC3-2DEE-41B6-8F40-E62FA93A76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356919"/>
            <a:ext cx="5036031" cy="5036031"/>
          </a:xfrm>
          <a:prstGeom prst="rect">
            <a:avLst/>
          </a:prstGeom>
        </p:spPr>
      </p:pic>
      <p:sp>
        <p:nvSpPr>
          <p:cNvPr id="32" name="Rounded Rectangle 9">
            <a:extLst>
              <a:ext uri="{FF2B5EF4-FFF2-40B4-BE49-F238E27FC236}">
                <a16:creationId xmlns:a16="http://schemas.microsoft.com/office/drawing/2014/main" id="{126E4346-E0CC-48A0-ACF5-4CE0193E02B2}"/>
              </a:ext>
            </a:extLst>
          </p:cNvPr>
          <p:cNvSpPr/>
          <p:nvPr/>
        </p:nvSpPr>
        <p:spPr>
          <a:xfrm>
            <a:off x="5238363" y="1659877"/>
            <a:ext cx="5906770" cy="25344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Tóm</a:t>
            </a:r>
            <a:r>
              <a:rPr lang="en-US" sz="32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endParaRPr lang="en-US" sz="3200" u="sng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50 kg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gạo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nếp</a:t>
            </a:r>
            <a:endParaRPr lang="en-US" sz="3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Chia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đều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 5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túi</a:t>
            </a:r>
            <a:endParaRPr lang="en-US" sz="3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túi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…?..kg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gạo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nếp</a:t>
            </a:r>
            <a:endParaRPr lang="en-US" sz="3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Rounded Rectangle 9">
            <a:extLst>
              <a:ext uri="{FF2B5EF4-FFF2-40B4-BE49-F238E27FC236}">
                <a16:creationId xmlns:a16="http://schemas.microsoft.com/office/drawing/2014/main" id="{4FA5861E-162A-4601-818D-51DD46618C29}"/>
              </a:ext>
            </a:extLst>
          </p:cNvPr>
          <p:cNvSpPr/>
          <p:nvPr/>
        </p:nvSpPr>
        <p:spPr>
          <a:xfrm>
            <a:off x="5238362" y="4516688"/>
            <a:ext cx="6440115" cy="21623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32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túi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ki-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lô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-gam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gạo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nếp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50 : 5 = 10 (ki-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lô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-gam)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            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10 kg</a:t>
            </a:r>
            <a:endParaRPr lang="en-US" sz="320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75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7" grpId="0" animBg="1"/>
      <p:bldP spid="32" grpId="0" animBg="1"/>
      <p:bldP spid="3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1" name="Picture 3" descr="https://lh6.googleusercontent.com/wJTOV7Ml_ZAKZUx7krVXhN5PGZGaNcxAOJmNzkQxP9YjpdRoR6p-n8BcxEsFNTC_NvG_ZZ6OJJVsV8Fu7801Yaq2R7hqvDj8p4wU0Z9kIzQ0pXIVIZPQ8BBCkPsNMDaaaXJv-wQ">
            <a:extLst>
              <a:ext uri="{FF2B5EF4-FFF2-40B4-BE49-F238E27FC236}">
                <a16:creationId xmlns:a16="http://schemas.microsoft.com/office/drawing/2014/main" id="{72FF66B7-0B13-444E-B7E1-FB6A66027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374" y="421783"/>
            <a:ext cx="7603010" cy="424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A4EDE982-4373-462E-871D-BB5C02EC212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3555" y="2010863"/>
            <a:ext cx="3881759" cy="49393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7AEB6C-3724-44BF-B1AE-A240DD87DC39}"/>
              </a:ext>
            </a:extLst>
          </p:cNvPr>
          <p:cNvSpPr txBox="1"/>
          <p:nvPr/>
        </p:nvSpPr>
        <p:spPr>
          <a:xfrm>
            <a:off x="5247861" y="1550504"/>
            <a:ext cx="51186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chia 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889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48416" y="2121744"/>
            <a:ext cx="1048307" cy="148345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89610" y="220314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89889" y="1306542"/>
            <a:ext cx="4056353" cy="4707892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F879687-1224-42D4-B84A-06083327873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946102" y="1232379"/>
            <a:ext cx="6926468" cy="139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40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25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25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750"/>
                            </p:stCondLst>
                            <p:childTnLst>
                              <p:par>
                                <p:cTn id="7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E7B75DD1-47EA-4020-8DEB-0C678C3E66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8" y="329369"/>
            <a:ext cx="12294556" cy="7424329"/>
          </a:xfrm>
          <a:prstGeom prst="rect">
            <a:avLst/>
          </a:prstGeom>
        </p:spPr>
      </p:pic>
      <p:pic>
        <p:nvPicPr>
          <p:cNvPr id="45" name="图片 3">
            <a:extLst>
              <a:ext uri="{FF2B5EF4-FFF2-40B4-BE49-F238E27FC236}">
                <a16:creationId xmlns:a16="http://schemas.microsoft.com/office/drawing/2014/main" id="{6CAB1BE1-FCEF-4797-879C-963A554DC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46" name="图片 4">
            <a:extLst>
              <a:ext uri="{FF2B5EF4-FFF2-40B4-BE49-F238E27FC236}">
                <a16:creationId xmlns:a16="http://schemas.microsoft.com/office/drawing/2014/main" id="{E8AC7C45-6866-4B9A-BCDB-5CECA0366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72" y="4961706"/>
            <a:ext cx="12163928" cy="1888463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3322" y="75270"/>
            <a:ext cx="7605355" cy="1617422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24800" y="75270"/>
            <a:ext cx="595376" cy="842513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0969" y="778965"/>
            <a:ext cx="540000" cy="37125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94961" y="750687"/>
            <a:ext cx="795054" cy="419612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230421" y="19134"/>
            <a:ext cx="1289800" cy="95478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50015" y="75270"/>
            <a:ext cx="540000" cy="37125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918327" y="773423"/>
            <a:ext cx="694006" cy="4219993"/>
            <a:chOff x="-999927" y="1198168"/>
            <a:chExt cx="694006" cy="6293375"/>
          </a:xfrm>
        </p:grpSpPr>
        <p:sp>
          <p:nvSpPr>
            <p:cNvPr id="39" name="矩形 38"/>
            <p:cNvSpPr/>
            <p:nvPr/>
          </p:nvSpPr>
          <p:spPr>
            <a:xfrm>
              <a:off x="-999927" y="1198168"/>
              <a:ext cx="694006" cy="1258675"/>
            </a:xfrm>
            <a:prstGeom prst="rect">
              <a:avLst/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-999927" y="2456843"/>
              <a:ext cx="694006" cy="1258675"/>
            </a:xfrm>
            <a:prstGeom prst="rect">
              <a:avLst/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-999927" y="3715518"/>
              <a:ext cx="694006" cy="1258675"/>
            </a:xfrm>
            <a:prstGeom prst="rect">
              <a:avLst/>
            </a:prstGeom>
            <a:solidFill>
              <a:srgbClr val="A88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-999927" y="4974193"/>
              <a:ext cx="694006" cy="1258675"/>
            </a:xfrm>
            <a:prstGeom prst="rect">
              <a:avLst/>
            </a:prstGeom>
            <a:solidFill>
              <a:srgbClr val="FF66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-999927" y="6232868"/>
              <a:ext cx="694006" cy="1258675"/>
            </a:xfrm>
            <a:prstGeom prst="rect">
              <a:avLst/>
            </a:prstGeom>
            <a:solidFill>
              <a:srgbClr val="45AF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18" name="图片 44">
            <a:extLst>
              <a:ext uri="{FF2B5EF4-FFF2-40B4-BE49-F238E27FC236}">
                <a16:creationId xmlns:a16="http://schemas.microsoft.com/office/drawing/2014/main" id="{A2516FE4-5600-46F9-BB77-724CA950DD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900" y="82539"/>
            <a:ext cx="783219" cy="11083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433848-CE37-452B-81F3-B39DD160B0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598" y="1574822"/>
            <a:ext cx="2632882" cy="310970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2C5C838-5EE5-4328-988C-E6550E62836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712" y="1530588"/>
            <a:ext cx="2632882" cy="310970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45DA8B6-F402-48A1-8EED-17FB6B0D07DB}"/>
              </a:ext>
            </a:extLst>
          </p:cNvPr>
          <p:cNvSpPr/>
          <p:nvPr/>
        </p:nvSpPr>
        <p:spPr>
          <a:xfrm>
            <a:off x="2201432" y="4640291"/>
            <a:ext cx="1846162" cy="64767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x 2 = ?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341A46A-05D8-4518-885D-D74C8E30814D}"/>
              </a:ext>
            </a:extLst>
          </p:cNvPr>
          <p:cNvSpPr/>
          <p:nvPr/>
        </p:nvSpPr>
        <p:spPr>
          <a:xfrm>
            <a:off x="7963116" y="4673434"/>
            <a:ext cx="1846162" cy="64767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 : 5 =?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3CFE2D1-1218-4393-A8E9-22E489A2EC4E}"/>
              </a:ext>
            </a:extLst>
          </p:cNvPr>
          <p:cNvSpPr/>
          <p:nvPr/>
        </p:nvSpPr>
        <p:spPr>
          <a:xfrm>
            <a:off x="1630135" y="4591548"/>
            <a:ext cx="2880842" cy="71309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x 2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10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0" name="Picture 29" descr="Logo&#10;&#10;Description automatically generated">
            <a:extLst>
              <a:ext uri="{FF2B5EF4-FFF2-40B4-BE49-F238E27FC236}">
                <a16:creationId xmlns:a16="http://schemas.microsoft.com/office/drawing/2014/main" id="{A2158850-6FE8-4CFD-A6E5-9851780C608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49"/>
          <a:stretch/>
        </p:blipFill>
        <p:spPr>
          <a:xfrm>
            <a:off x="2931788" y="191600"/>
            <a:ext cx="6669702" cy="1177326"/>
          </a:xfrm>
          <a:prstGeom prst="rect">
            <a:avLst/>
          </a:prstGeom>
        </p:spPr>
      </p:pic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9B6C406C-3C02-4176-8C38-EB4F94598A9D}"/>
              </a:ext>
            </a:extLst>
          </p:cNvPr>
          <p:cNvSpPr/>
          <p:nvPr/>
        </p:nvSpPr>
        <p:spPr>
          <a:xfrm>
            <a:off x="7408902" y="4636868"/>
            <a:ext cx="2545573" cy="7130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 : 5 = 3</a:t>
            </a:r>
          </a:p>
        </p:txBody>
      </p:sp>
    </p:spTree>
    <p:extLst>
      <p:ext uri="{BB962C8B-B14F-4D97-AF65-F5344CB8AC3E}">
        <p14:creationId xmlns:p14="http://schemas.microsoft.com/office/powerpoint/2010/main" val="276565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96296E-6 L 0.02812 -0.72893 " pathEditMode="relative" rAng="0" ptsTypes="AA">
                                      <p:cBhvr>
                                        <p:cTn id="3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3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0.05678 -0.8169 " pathEditMode="relative" rAng="0" ptsTypes="AA">
                                      <p:cBhvr>
                                        <p:cTn id="43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9" y="-4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44">
            <a:extLst>
              <a:ext uri="{FF2B5EF4-FFF2-40B4-BE49-F238E27FC236}">
                <a16:creationId xmlns:a16="http://schemas.microsoft.com/office/drawing/2014/main" id="{C169831E-B737-484E-B8B9-5FBF9D1BE0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83267" y="394001"/>
            <a:ext cx="2283267" cy="3231037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64401478-4E16-4B84-A4C6-EF38EFAFC8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49"/>
          <a:stretch/>
        </p:blipFill>
        <p:spPr>
          <a:xfrm>
            <a:off x="-364864" y="-388521"/>
            <a:ext cx="8866167" cy="156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23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96 0.04167 L -0.02096 0.04167 C -0.01367 0.04005 -0.00625 0.03912 0.00091 0.03681 C 0.00378 0.03588 0.00625 0.03287 0.00911 0.03195 C 0.01927 0.02824 0.05169 0.02732 0.05417 0.02709 C 0.08086 0.02778 0.10768 0.02732 0.13438 0.0294 C 0.1388 0.02987 0.15586 0.04074 0.15898 0.04167 C 0.16576 0.04352 0.17266 0.04329 0.17943 0.04399 C 0.20404 0.04237 0.22852 0.04213 0.25313 0.03912 C 0.25508 0.03889 0.25651 0.03542 0.25846 0.03426 C 0.2612 0.03287 0.26393 0.03264 0.26667 0.03195 C 0.28086 0.01922 0.26875 0.02801 0.28711 0.02223 C 0.31719 0.01274 0.2763 0.0213 0.31172 0.01505 L 0.4862 0.01968 L 0.59258 0.02223 C 0.59714 0.02246 0.60169 0.02385 0.60625 0.02454 L 0.62266 0.02709 C 0.64271 0.03588 0.62643 0.0301 0.65677 0.03426 C 0.66068 0.03496 0.67279 0.03797 0.67721 0.03912 L 0.8026 0.03681 C 0.80599 0.03658 0.80885 0.03195 0.81211 0.03195 L 0.87904 0.03426 C 0.89961 0.03889 0.88099 0.03449 0.89805 0.03912 C 0.9013 0.04005 0.90443 0.04028 0.90768 0.04167 C 0.9168 0.04514 0.92552 0.05255 0.9349 0.05371 L 0.97448 0.05857 C 0.97813 0.05903 0.98164 0.06088 0.98529 0.06088 C 1.00169 0.06158 1.0181 0.06088 1.03438 0.06088 " pathEditMode="relative" ptsTypes="AAAAAAAAAAAAAAAAAAAAAAAAAAAA">
                                      <p:cBhvr>
                                        <p:cTn id="6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4528E61C-90E4-486B-ABA9-C307299624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8" y="329369"/>
            <a:ext cx="12294556" cy="7424329"/>
          </a:xfrm>
          <a:prstGeom prst="rect">
            <a:avLst/>
          </a:prstGeom>
        </p:spPr>
      </p:pic>
      <p:pic>
        <p:nvPicPr>
          <p:cNvPr id="45" name="图片 3">
            <a:extLst>
              <a:ext uri="{FF2B5EF4-FFF2-40B4-BE49-F238E27FC236}">
                <a16:creationId xmlns:a16="http://schemas.microsoft.com/office/drawing/2014/main" id="{6CAB1BE1-FCEF-4797-879C-963A554DC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46" name="图片 4">
            <a:extLst>
              <a:ext uri="{FF2B5EF4-FFF2-40B4-BE49-F238E27FC236}">
                <a16:creationId xmlns:a16="http://schemas.microsoft.com/office/drawing/2014/main" id="{E8AC7C45-6866-4B9A-BCDB-5CECA0366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72" y="4961706"/>
            <a:ext cx="12163928" cy="1888463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3322" y="75270"/>
            <a:ext cx="7605355" cy="1617422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24800" y="75270"/>
            <a:ext cx="595376" cy="842513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12972" y="608883"/>
            <a:ext cx="540000" cy="37125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94961" y="750687"/>
            <a:ext cx="795054" cy="419612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230421" y="19134"/>
            <a:ext cx="1289800" cy="95478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50015" y="75270"/>
            <a:ext cx="540000" cy="37125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918327" y="773423"/>
            <a:ext cx="694006" cy="4219993"/>
            <a:chOff x="-999927" y="1198168"/>
            <a:chExt cx="694006" cy="6293375"/>
          </a:xfrm>
        </p:grpSpPr>
        <p:sp>
          <p:nvSpPr>
            <p:cNvPr id="39" name="矩形 38"/>
            <p:cNvSpPr/>
            <p:nvPr/>
          </p:nvSpPr>
          <p:spPr>
            <a:xfrm>
              <a:off x="-999927" y="1198168"/>
              <a:ext cx="694006" cy="1258675"/>
            </a:xfrm>
            <a:prstGeom prst="rect">
              <a:avLst/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-999927" y="2456843"/>
              <a:ext cx="694006" cy="1258675"/>
            </a:xfrm>
            <a:prstGeom prst="rect">
              <a:avLst/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-999927" y="3715518"/>
              <a:ext cx="694006" cy="1258675"/>
            </a:xfrm>
            <a:prstGeom prst="rect">
              <a:avLst/>
            </a:prstGeom>
            <a:solidFill>
              <a:srgbClr val="A88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-999927" y="4974193"/>
              <a:ext cx="694006" cy="1258675"/>
            </a:xfrm>
            <a:prstGeom prst="rect">
              <a:avLst/>
            </a:prstGeom>
            <a:solidFill>
              <a:srgbClr val="FF66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-999927" y="6232868"/>
              <a:ext cx="694006" cy="1258675"/>
            </a:xfrm>
            <a:prstGeom prst="rect">
              <a:avLst/>
            </a:prstGeom>
            <a:solidFill>
              <a:srgbClr val="45AF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18" name="图片 44">
            <a:extLst>
              <a:ext uri="{FF2B5EF4-FFF2-40B4-BE49-F238E27FC236}">
                <a16:creationId xmlns:a16="http://schemas.microsoft.com/office/drawing/2014/main" id="{A2516FE4-5600-46F9-BB77-724CA950DD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900" y="82539"/>
            <a:ext cx="783219" cy="11083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433848-CE37-452B-81F3-B39DD160B0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601" y="1404740"/>
            <a:ext cx="2632882" cy="310970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259D07F-B620-430C-8212-39499839AD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771" y="1283378"/>
            <a:ext cx="2632882" cy="310970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45DA8B6-F402-48A1-8EED-17FB6B0D07DB}"/>
              </a:ext>
            </a:extLst>
          </p:cNvPr>
          <p:cNvSpPr/>
          <p:nvPr/>
        </p:nvSpPr>
        <p:spPr>
          <a:xfrm>
            <a:off x="2813435" y="4470209"/>
            <a:ext cx="1846162" cy="64767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x 6 = ?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CABFF51-B165-4F1A-8428-3771B4197CA0}"/>
              </a:ext>
            </a:extLst>
          </p:cNvPr>
          <p:cNvSpPr/>
          <p:nvPr/>
        </p:nvSpPr>
        <p:spPr>
          <a:xfrm>
            <a:off x="8172739" y="4487449"/>
            <a:ext cx="2103003" cy="64767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: ? = 5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3CFE2D1-1218-4393-A8E9-22E489A2EC4E}"/>
              </a:ext>
            </a:extLst>
          </p:cNvPr>
          <p:cNvSpPr/>
          <p:nvPr/>
        </p:nvSpPr>
        <p:spPr>
          <a:xfrm>
            <a:off x="2390294" y="4421116"/>
            <a:ext cx="2880842" cy="71309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x 6 = 30</a:t>
            </a:r>
          </a:p>
        </p:txBody>
      </p:sp>
      <p:pic>
        <p:nvPicPr>
          <p:cNvPr id="30" name="Picture 29" descr="Logo&#10;&#10;Description automatically generated">
            <a:extLst>
              <a:ext uri="{FF2B5EF4-FFF2-40B4-BE49-F238E27FC236}">
                <a16:creationId xmlns:a16="http://schemas.microsoft.com/office/drawing/2014/main" id="{A2158850-6FE8-4CFD-A6E5-9851780C608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49"/>
          <a:stretch/>
        </p:blipFill>
        <p:spPr>
          <a:xfrm>
            <a:off x="2931788" y="191600"/>
            <a:ext cx="6669702" cy="1177326"/>
          </a:xfrm>
          <a:prstGeom prst="rect">
            <a:avLst/>
          </a:prstGeom>
        </p:spPr>
      </p:pic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F3A9D899-494F-4FA0-AB58-504D9CDE5174}"/>
              </a:ext>
            </a:extLst>
          </p:cNvPr>
          <p:cNvSpPr/>
          <p:nvPr/>
        </p:nvSpPr>
        <p:spPr>
          <a:xfrm>
            <a:off x="7932812" y="4421116"/>
            <a:ext cx="2582855" cy="713096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25 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5</a:t>
            </a:r>
          </a:p>
        </p:txBody>
      </p:sp>
    </p:spTree>
    <p:extLst>
      <p:ext uri="{BB962C8B-B14F-4D97-AF65-F5344CB8AC3E}">
        <p14:creationId xmlns:p14="http://schemas.microsoft.com/office/powerpoint/2010/main" val="236966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96296E-6 L 0.02812 -0.72893 " pathEditMode="relative" rAng="0" ptsTypes="AA">
                                      <p:cBhvr>
                                        <p:cTn id="3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3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22222E-6 L 0.09792 -0.70695 " pathEditMode="relative" rAng="0" ptsTypes="AA">
                                      <p:cBhvr>
                                        <p:cTn id="43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96" y="-3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4">
            <a:extLst>
              <a:ext uri="{FF2B5EF4-FFF2-40B4-BE49-F238E27FC236}">
                <a16:creationId xmlns:a16="http://schemas.microsoft.com/office/drawing/2014/main" id="{FD4E55AA-E7EF-4543-A500-F26A12128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83267" y="394001"/>
            <a:ext cx="2283267" cy="3231037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EC530388-6BC6-49F0-AA38-34B72EE631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49"/>
          <a:stretch/>
        </p:blipFill>
        <p:spPr>
          <a:xfrm>
            <a:off x="-231860" y="5292957"/>
            <a:ext cx="8866167" cy="156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08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-0.01018 L 0.00156 -0.01018 L 0.01862 -0.0081 C 0.02214 -0.00763 0.02552 -0.00671 0.02891 -0.00601 C 0.0319 -0.00555 0.0349 -0.00439 0.03802 -0.00416 C 0.08984 -4.07407E-6 0.24036 -4.07407E-6 0.24466 -4.07407E-6 L 0.35833 0.00209 L 0.64583 -4.07407E-6 C 0.72656 -0.00092 0.71862 -0.00092 0.77656 -0.00416 C 0.77917 -0.00463 0.7819 -0.00509 0.78451 -0.00601 C 0.78685 -0.00694 0.78893 -0.00926 0.79128 -0.01018 C 0.79466 -0.01134 0.79805 -0.01134 0.80156 -0.01203 C 0.80378 -0.01342 0.80599 -0.01527 0.80833 -0.0162 C 0.80911 -0.01643 0.82161 -0.01805 0.82422 -0.02013 C 0.82526 -0.02083 0.82578 -0.02291 0.82656 -0.02407 L 0.82656 -0.02407 " pathEditMode="relative" ptsTypes="AAAAAAAAAAAAAAAA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4528E61C-90E4-486B-ABA9-C307299624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8" y="329369"/>
            <a:ext cx="12294556" cy="7424329"/>
          </a:xfrm>
          <a:prstGeom prst="rect">
            <a:avLst/>
          </a:prstGeom>
        </p:spPr>
      </p:pic>
      <p:pic>
        <p:nvPicPr>
          <p:cNvPr id="45" name="图片 3">
            <a:extLst>
              <a:ext uri="{FF2B5EF4-FFF2-40B4-BE49-F238E27FC236}">
                <a16:creationId xmlns:a16="http://schemas.microsoft.com/office/drawing/2014/main" id="{6CAB1BE1-FCEF-4797-879C-963A554DC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46" name="图片 4">
            <a:extLst>
              <a:ext uri="{FF2B5EF4-FFF2-40B4-BE49-F238E27FC236}">
                <a16:creationId xmlns:a16="http://schemas.microsoft.com/office/drawing/2014/main" id="{E8AC7C45-6866-4B9A-BCDB-5CECA0366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72" y="4961706"/>
            <a:ext cx="12163928" cy="1888463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3322" y="75270"/>
            <a:ext cx="7605355" cy="1617422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24800" y="75270"/>
            <a:ext cx="595376" cy="842513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12972" y="608883"/>
            <a:ext cx="540000" cy="37125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94961" y="750687"/>
            <a:ext cx="795054" cy="419612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230421" y="19134"/>
            <a:ext cx="1289800" cy="95478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50015" y="75270"/>
            <a:ext cx="540000" cy="37125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918327" y="773423"/>
            <a:ext cx="694006" cy="4219993"/>
            <a:chOff x="-999927" y="1198168"/>
            <a:chExt cx="694006" cy="6293375"/>
          </a:xfrm>
        </p:grpSpPr>
        <p:sp>
          <p:nvSpPr>
            <p:cNvPr id="39" name="矩形 38"/>
            <p:cNvSpPr/>
            <p:nvPr/>
          </p:nvSpPr>
          <p:spPr>
            <a:xfrm>
              <a:off x="-999927" y="1198168"/>
              <a:ext cx="694006" cy="1258675"/>
            </a:xfrm>
            <a:prstGeom prst="rect">
              <a:avLst/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-999927" y="2456843"/>
              <a:ext cx="694006" cy="1258675"/>
            </a:xfrm>
            <a:prstGeom prst="rect">
              <a:avLst/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-999927" y="3715518"/>
              <a:ext cx="694006" cy="1258675"/>
            </a:xfrm>
            <a:prstGeom prst="rect">
              <a:avLst/>
            </a:prstGeom>
            <a:solidFill>
              <a:srgbClr val="A88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-999927" y="4974193"/>
              <a:ext cx="694006" cy="1258675"/>
            </a:xfrm>
            <a:prstGeom prst="rect">
              <a:avLst/>
            </a:prstGeom>
            <a:solidFill>
              <a:srgbClr val="FF66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-999927" y="6232868"/>
              <a:ext cx="694006" cy="1258675"/>
            </a:xfrm>
            <a:prstGeom prst="rect">
              <a:avLst/>
            </a:prstGeom>
            <a:solidFill>
              <a:srgbClr val="45AF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18" name="图片 44">
            <a:extLst>
              <a:ext uri="{FF2B5EF4-FFF2-40B4-BE49-F238E27FC236}">
                <a16:creationId xmlns:a16="http://schemas.microsoft.com/office/drawing/2014/main" id="{A2516FE4-5600-46F9-BB77-724CA950DD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900" y="82539"/>
            <a:ext cx="783219" cy="11083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433848-CE37-452B-81F3-B39DD160B0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601" y="1404740"/>
            <a:ext cx="2632882" cy="310970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259D07F-B620-430C-8212-39499839AD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771" y="1283378"/>
            <a:ext cx="2632882" cy="310970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45DA8B6-F402-48A1-8EED-17FB6B0D07DB}"/>
              </a:ext>
            </a:extLst>
          </p:cNvPr>
          <p:cNvSpPr/>
          <p:nvPr/>
        </p:nvSpPr>
        <p:spPr>
          <a:xfrm>
            <a:off x="2813435" y="4470209"/>
            <a:ext cx="1846162" cy="64767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x 8 = ?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CABFF51-B165-4F1A-8428-3771B4197CA0}"/>
              </a:ext>
            </a:extLst>
          </p:cNvPr>
          <p:cNvSpPr/>
          <p:nvPr/>
        </p:nvSpPr>
        <p:spPr>
          <a:xfrm>
            <a:off x="8172739" y="4487449"/>
            <a:ext cx="2103003" cy="64767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 : ? = 5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3CFE2D1-1218-4393-A8E9-22E489A2EC4E}"/>
              </a:ext>
            </a:extLst>
          </p:cNvPr>
          <p:cNvSpPr/>
          <p:nvPr/>
        </p:nvSpPr>
        <p:spPr>
          <a:xfrm>
            <a:off x="2454972" y="4411994"/>
            <a:ext cx="2604595" cy="71309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x 8 = 40</a:t>
            </a:r>
          </a:p>
        </p:txBody>
      </p:sp>
      <p:pic>
        <p:nvPicPr>
          <p:cNvPr id="30" name="Picture 29" descr="Logo&#10;&#10;Description automatically generated">
            <a:extLst>
              <a:ext uri="{FF2B5EF4-FFF2-40B4-BE49-F238E27FC236}">
                <a16:creationId xmlns:a16="http://schemas.microsoft.com/office/drawing/2014/main" id="{A2158850-6FE8-4CFD-A6E5-9851780C608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49"/>
          <a:stretch/>
        </p:blipFill>
        <p:spPr>
          <a:xfrm>
            <a:off x="2931788" y="191600"/>
            <a:ext cx="6669702" cy="1177326"/>
          </a:xfrm>
          <a:prstGeom prst="rect">
            <a:avLst/>
          </a:prstGeom>
        </p:spPr>
      </p:pic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F3A9D899-494F-4FA0-AB58-504D9CDE5174}"/>
              </a:ext>
            </a:extLst>
          </p:cNvPr>
          <p:cNvSpPr/>
          <p:nvPr/>
        </p:nvSpPr>
        <p:spPr>
          <a:xfrm>
            <a:off x="7943771" y="4454740"/>
            <a:ext cx="2582855" cy="713096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 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5</a:t>
            </a:r>
          </a:p>
        </p:txBody>
      </p:sp>
    </p:spTree>
    <p:extLst>
      <p:ext uri="{BB962C8B-B14F-4D97-AF65-F5344CB8AC3E}">
        <p14:creationId xmlns:p14="http://schemas.microsoft.com/office/powerpoint/2010/main" val="186184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96296E-6 L 0.02812 -0.72893 " pathEditMode="relative" rAng="0" ptsTypes="AA">
                                      <p:cBhvr>
                                        <p:cTn id="3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3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22222E-6 L 0.09792 -0.70695 " pathEditMode="relative" rAng="0" ptsTypes="AA">
                                      <p:cBhvr>
                                        <p:cTn id="43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96" y="-3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4">
            <a:extLst>
              <a:ext uri="{FF2B5EF4-FFF2-40B4-BE49-F238E27FC236}">
                <a16:creationId xmlns:a16="http://schemas.microsoft.com/office/drawing/2014/main" id="{E04B0D61-2239-4F81-B111-4489CB9F2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83267" y="394001"/>
            <a:ext cx="2283267" cy="3231037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2867C936-EF5D-4344-9C4A-E7A87F8E87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49"/>
          <a:stretch/>
        </p:blipFill>
        <p:spPr>
          <a:xfrm>
            <a:off x="2428213" y="5292957"/>
            <a:ext cx="8866167" cy="156504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A24D71B-6072-4DAD-A3A7-6488422CB96A}"/>
              </a:ext>
            </a:extLst>
          </p:cNvPr>
          <p:cNvGrpSpPr/>
          <p:nvPr/>
        </p:nvGrpSpPr>
        <p:grpSpPr>
          <a:xfrm>
            <a:off x="4752108" y="1884218"/>
            <a:ext cx="6040579" cy="3920834"/>
            <a:chOff x="4752108" y="1884218"/>
            <a:chExt cx="6040579" cy="3920834"/>
          </a:xfrm>
        </p:grpSpPr>
        <p:pic>
          <p:nvPicPr>
            <p:cNvPr id="5" name="Picture 4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CD0F3D55-C2F8-4D11-BB4A-5A8F610D6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4752108" y="1884218"/>
              <a:ext cx="6040579" cy="392083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73CF264-A04C-452E-941D-569B1DF99D24}"/>
                </a:ext>
              </a:extLst>
            </p:cNvPr>
            <p:cNvSpPr txBox="1"/>
            <p:nvPr/>
          </p:nvSpPr>
          <p:spPr>
            <a:xfrm>
              <a:off x="5816546" y="3429000"/>
              <a:ext cx="4355231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Chuyến phiêu lưu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thật thú vị!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494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96 0.04167 L -0.02096 0.04167 C -0.01367 0.04005 -0.00625 0.03912 0.00091 0.03681 C 0.00378 0.03588 0.00625 0.03287 0.00911 0.03195 C 0.01927 0.02824 0.05169 0.02732 0.05417 0.02709 C 0.08086 0.02778 0.10768 0.02732 0.13438 0.0294 C 0.1388 0.02987 0.15586 0.04074 0.15898 0.04167 C 0.16576 0.04352 0.17266 0.04329 0.17943 0.04399 C 0.20404 0.04237 0.22852 0.04213 0.25313 0.03912 C 0.25508 0.03889 0.25651 0.03542 0.25846 0.03426 C 0.2612 0.03287 0.26393 0.03264 0.26667 0.03195 C 0.28086 0.01922 0.26875 0.02801 0.28711 0.02223 C 0.31719 0.01274 0.2763 0.0213 0.31172 0.01505 L 0.4862 0.01968 L 0.59258 0.02223 C 0.59714 0.02246 0.60169 0.02385 0.60625 0.02454 L 0.62266 0.02709 C 0.64271 0.03588 0.62643 0.0301 0.65677 0.03426 C 0.66068 0.03496 0.67279 0.03797 0.67721 0.03912 L 0.8026 0.03681 C 0.80599 0.03658 0.80885 0.03195 0.81211 0.03195 L 0.87904 0.03426 C 0.89961 0.03889 0.88099 0.03449 0.89805 0.03912 C 0.9013 0.04005 0.90443 0.04028 0.90768 0.04167 C 0.9168 0.04514 0.92552 0.05255 0.9349 0.05371 L 0.97448 0.05857 C 0.97813 0.05903 0.98164 0.06088 0.98529 0.06088 C 1.00169 0.06158 1.0181 0.06088 1.03438 0.06088 " pathEditMode="relative" ptsTypes="AAAAAAAAAAAAAAAAAAAAAAAAAAAA">
                                      <p:cBhvr>
                                        <p:cTn id="6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C0E4257C-1B1E-460A-A2E6-95F54CB95F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8" y="329369"/>
            <a:ext cx="12294556" cy="742432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38285" y="1835555"/>
            <a:ext cx="1048307" cy="148345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89889" y="1306542"/>
            <a:ext cx="4056353" cy="4707892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文本框 7">
            <a:extLst>
              <a:ext uri="{FF2B5EF4-FFF2-40B4-BE49-F238E27FC236}">
                <a16:creationId xmlns:a16="http://schemas.microsoft.com/office/drawing/2014/main" id="{CA4FF100-7E97-464E-B57A-58E2ABF1DE2C}"/>
              </a:ext>
            </a:extLst>
          </p:cNvPr>
          <p:cNvSpPr txBox="1"/>
          <p:nvPr/>
        </p:nvSpPr>
        <p:spPr>
          <a:xfrm>
            <a:off x="4426545" y="920085"/>
            <a:ext cx="64384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Thứ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ngày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tháng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…  </a:t>
            </a:r>
            <a:r>
              <a:rPr kumimoji="0" lang="en-US" altLang="zh-CN" sz="36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năm</a:t>
            </a: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 2022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字魂27号-布丁体" panose="00000500000000000000" pitchFamily="2" charset="-122"/>
              <a:cs typeface="Calibri" panose="020F0502020204030204" pitchFamily="34" charset="0"/>
            </a:endParaRPr>
          </a:p>
        </p:txBody>
      </p:sp>
      <p:grpSp>
        <p:nvGrpSpPr>
          <p:cNvPr id="32" name="组合 13">
            <a:extLst>
              <a:ext uri="{FF2B5EF4-FFF2-40B4-BE49-F238E27FC236}">
                <a16:creationId xmlns:a16="http://schemas.microsoft.com/office/drawing/2014/main" id="{C3091F88-6895-4796-930A-516183F42337}"/>
              </a:ext>
            </a:extLst>
          </p:cNvPr>
          <p:cNvGrpSpPr/>
          <p:nvPr/>
        </p:nvGrpSpPr>
        <p:grpSpPr>
          <a:xfrm>
            <a:off x="-999927" y="1198168"/>
            <a:ext cx="694006" cy="4219993"/>
            <a:chOff x="-999927" y="1198168"/>
            <a:chExt cx="694006" cy="6293375"/>
          </a:xfrm>
        </p:grpSpPr>
        <p:sp>
          <p:nvSpPr>
            <p:cNvPr id="33" name="矩形 14">
              <a:extLst>
                <a:ext uri="{FF2B5EF4-FFF2-40B4-BE49-F238E27FC236}">
                  <a16:creationId xmlns:a16="http://schemas.microsoft.com/office/drawing/2014/main" id="{5AA2FD9F-184C-4CC5-B8F5-60252ACC484F}"/>
                </a:ext>
              </a:extLst>
            </p:cNvPr>
            <p:cNvSpPr/>
            <p:nvPr/>
          </p:nvSpPr>
          <p:spPr>
            <a:xfrm>
              <a:off x="-999927" y="1198168"/>
              <a:ext cx="694006" cy="1258675"/>
            </a:xfrm>
            <a:prstGeom prst="rect">
              <a:avLst/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" name="矩形 15">
              <a:extLst>
                <a:ext uri="{FF2B5EF4-FFF2-40B4-BE49-F238E27FC236}">
                  <a16:creationId xmlns:a16="http://schemas.microsoft.com/office/drawing/2014/main" id="{69003F07-9311-4FB8-A051-64E75B5FBEA9}"/>
                </a:ext>
              </a:extLst>
            </p:cNvPr>
            <p:cNvSpPr/>
            <p:nvPr/>
          </p:nvSpPr>
          <p:spPr>
            <a:xfrm>
              <a:off x="-999927" y="2456843"/>
              <a:ext cx="694006" cy="1258675"/>
            </a:xfrm>
            <a:prstGeom prst="rect">
              <a:avLst/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" name="矩形 16">
              <a:extLst>
                <a:ext uri="{FF2B5EF4-FFF2-40B4-BE49-F238E27FC236}">
                  <a16:creationId xmlns:a16="http://schemas.microsoft.com/office/drawing/2014/main" id="{B014A6F4-F5FF-4EBD-8837-A7D2442D1630}"/>
                </a:ext>
              </a:extLst>
            </p:cNvPr>
            <p:cNvSpPr/>
            <p:nvPr/>
          </p:nvSpPr>
          <p:spPr>
            <a:xfrm>
              <a:off x="-999927" y="3715518"/>
              <a:ext cx="694006" cy="1258675"/>
            </a:xfrm>
            <a:prstGeom prst="rect">
              <a:avLst/>
            </a:prstGeom>
            <a:solidFill>
              <a:srgbClr val="A88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矩形 17">
              <a:extLst>
                <a:ext uri="{FF2B5EF4-FFF2-40B4-BE49-F238E27FC236}">
                  <a16:creationId xmlns:a16="http://schemas.microsoft.com/office/drawing/2014/main" id="{A4BC4309-5EE4-45A9-A25D-ACDA12A62186}"/>
                </a:ext>
              </a:extLst>
            </p:cNvPr>
            <p:cNvSpPr/>
            <p:nvPr/>
          </p:nvSpPr>
          <p:spPr>
            <a:xfrm>
              <a:off x="-999927" y="4974193"/>
              <a:ext cx="694006" cy="1258675"/>
            </a:xfrm>
            <a:prstGeom prst="rect">
              <a:avLst/>
            </a:prstGeom>
            <a:solidFill>
              <a:srgbClr val="FF66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" name="矩形 18">
              <a:extLst>
                <a:ext uri="{FF2B5EF4-FFF2-40B4-BE49-F238E27FC236}">
                  <a16:creationId xmlns:a16="http://schemas.microsoft.com/office/drawing/2014/main" id="{9B09FB4A-F303-4369-BC18-0741DE5B0428}"/>
                </a:ext>
              </a:extLst>
            </p:cNvPr>
            <p:cNvSpPr/>
            <p:nvPr/>
          </p:nvSpPr>
          <p:spPr>
            <a:xfrm>
              <a:off x="-999927" y="6232868"/>
              <a:ext cx="694006" cy="1258675"/>
            </a:xfrm>
            <a:prstGeom prst="rect">
              <a:avLst/>
            </a:prstGeom>
            <a:solidFill>
              <a:srgbClr val="45AF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3AE64BE2-14AD-433C-890F-AB3E68EDDA76}"/>
              </a:ext>
            </a:extLst>
          </p:cNvPr>
          <p:cNvSpPr txBox="1"/>
          <p:nvPr/>
        </p:nvSpPr>
        <p:spPr>
          <a:xfrm>
            <a:off x="4259817" y="2589693"/>
            <a:ext cx="5890821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Ôn</a:t>
            </a:r>
            <a:r>
              <a:rPr lang="en-US" sz="4400" dirty="0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tập</a:t>
            </a:r>
            <a:r>
              <a:rPr lang="en-US" sz="4400" dirty="0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bảng</a:t>
            </a:r>
            <a:r>
              <a:rPr lang="en-US" sz="4400" dirty="0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nhân</a:t>
            </a:r>
            <a:r>
              <a:rPr lang="en-US" sz="4400" dirty="0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 5, </a:t>
            </a:r>
            <a:r>
              <a:rPr lang="en-US" sz="4400" dirty="0" err="1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bảng</a:t>
            </a:r>
            <a:r>
              <a:rPr lang="en-US" sz="4400" dirty="0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 chia 5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uLnTx/>
              <a:uFillTx/>
              <a:latin typeface="iCiel Cadena" panose="02000503000000020004" pitchFamily="50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FC78AFB-5FBF-4267-A2E5-BEAEBDF75FA1}"/>
              </a:ext>
            </a:extLst>
          </p:cNvPr>
          <p:cNvSpPr txBox="1"/>
          <p:nvPr/>
        </p:nvSpPr>
        <p:spPr>
          <a:xfrm>
            <a:off x="6554157" y="1674076"/>
            <a:ext cx="1255472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E9354D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TOÁN</a:t>
            </a:r>
          </a:p>
        </p:txBody>
      </p:sp>
    </p:spTree>
    <p:extLst>
      <p:ext uri="{BB962C8B-B14F-4D97-AF65-F5344CB8AC3E}">
        <p14:creationId xmlns:p14="http://schemas.microsoft.com/office/powerpoint/2010/main" val="296978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9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47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7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5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5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5750"/>
                                </p:stCondLst>
                                <p:childTnLst>
                                  <p:par>
                                    <p:cTn id="6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9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3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6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7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/>
          <p:bldP spid="38" grpId="0"/>
          <p:bldP spid="3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9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47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7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5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5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5750"/>
                                </p:stCondLst>
                                <p:childTnLst>
                                  <p:par>
                                    <p:cTn id="6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9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/>
          <p:bldP spid="38" grpId="0"/>
          <p:bldP spid="39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1991" y="15411"/>
            <a:ext cx="3516933" cy="1238766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4670" y="150959"/>
            <a:ext cx="595376" cy="842513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78" y="429450"/>
            <a:ext cx="540000" cy="37125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60046" y="488488"/>
            <a:ext cx="795054" cy="419612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828004" y="61180"/>
            <a:ext cx="1289800" cy="95478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22649" y="125278"/>
            <a:ext cx="540000" cy="371250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-999927" y="1198168"/>
            <a:ext cx="694006" cy="4219993"/>
            <a:chOff x="-999927" y="1198168"/>
            <a:chExt cx="694006" cy="6293375"/>
          </a:xfrm>
        </p:grpSpPr>
        <p:sp>
          <p:nvSpPr>
            <p:cNvPr id="15" name="矩形 14"/>
            <p:cNvSpPr/>
            <p:nvPr/>
          </p:nvSpPr>
          <p:spPr>
            <a:xfrm>
              <a:off x="-999927" y="1198168"/>
              <a:ext cx="694006" cy="1258675"/>
            </a:xfrm>
            <a:prstGeom prst="rect">
              <a:avLst/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-999927" y="2456843"/>
              <a:ext cx="694006" cy="1258675"/>
            </a:xfrm>
            <a:prstGeom prst="rect">
              <a:avLst/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-999927" y="3715518"/>
              <a:ext cx="694006" cy="1258675"/>
            </a:xfrm>
            <a:prstGeom prst="rect">
              <a:avLst/>
            </a:prstGeom>
            <a:solidFill>
              <a:srgbClr val="A88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-999927" y="4974193"/>
              <a:ext cx="694006" cy="1258675"/>
            </a:xfrm>
            <a:prstGeom prst="rect">
              <a:avLst/>
            </a:prstGeom>
            <a:solidFill>
              <a:srgbClr val="FF66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-999927" y="6232868"/>
              <a:ext cx="694006" cy="1258675"/>
            </a:xfrm>
            <a:prstGeom prst="rect">
              <a:avLst/>
            </a:prstGeom>
            <a:solidFill>
              <a:srgbClr val="45AF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5E3B855-178C-4EC2-BAAF-D156662356E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38" y="-160686"/>
            <a:ext cx="1294712" cy="1314428"/>
          </a:xfrm>
          <a:prstGeom prst="rect">
            <a:avLst/>
          </a:prstGeom>
        </p:spPr>
      </p:pic>
      <p:sp>
        <p:nvSpPr>
          <p:cNvPr id="58" name="文本框 7">
            <a:extLst>
              <a:ext uri="{FF2B5EF4-FFF2-40B4-BE49-F238E27FC236}">
                <a16:creationId xmlns:a16="http://schemas.microsoft.com/office/drawing/2014/main" id="{5408427E-3301-4EDE-A650-E7F5A8F3951C}"/>
              </a:ext>
            </a:extLst>
          </p:cNvPr>
          <p:cNvSpPr txBox="1"/>
          <p:nvPr/>
        </p:nvSpPr>
        <p:spPr>
          <a:xfrm>
            <a:off x="7275542" y="249049"/>
            <a:ext cx="6511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Số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字魂27号-布丁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830F4987-94D5-4AAB-9579-BC4346B2D4E4}"/>
              </a:ext>
            </a:extLst>
          </p:cNvPr>
          <p:cNvSpPr/>
          <p:nvPr/>
        </p:nvSpPr>
        <p:spPr>
          <a:xfrm>
            <a:off x="6623390" y="289714"/>
            <a:ext cx="552921" cy="55292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graphicFrame>
        <p:nvGraphicFramePr>
          <p:cNvPr id="97" name="Table 7">
            <a:extLst>
              <a:ext uri="{FF2B5EF4-FFF2-40B4-BE49-F238E27FC236}">
                <a16:creationId xmlns:a16="http://schemas.microsoft.com/office/drawing/2014/main" id="{BDACDE1D-FBB1-46F9-9F99-9CB657905A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652635"/>
              </p:ext>
            </p:extLst>
          </p:nvPr>
        </p:nvGraphicFramePr>
        <p:xfrm>
          <a:off x="400693" y="1745565"/>
          <a:ext cx="11106356" cy="1793220"/>
        </p:xfrm>
        <a:graphic>
          <a:graphicData uri="http://schemas.openxmlformats.org/drawingml/2006/table">
            <a:tbl>
              <a:tblPr firstRow="1" bandRow="1"/>
              <a:tblGrid>
                <a:gridCol w="1376736">
                  <a:extLst>
                    <a:ext uri="{9D8B030D-6E8A-4147-A177-3AD203B41FA5}">
                      <a16:colId xmlns:a16="http://schemas.microsoft.com/office/drawing/2014/main" val="1411993799"/>
                    </a:ext>
                  </a:extLst>
                </a:gridCol>
                <a:gridCol w="955496">
                  <a:extLst>
                    <a:ext uri="{9D8B030D-6E8A-4147-A177-3AD203B41FA5}">
                      <a16:colId xmlns:a16="http://schemas.microsoft.com/office/drawing/2014/main" val="1845022752"/>
                    </a:ext>
                  </a:extLst>
                </a:gridCol>
                <a:gridCol w="976045">
                  <a:extLst>
                    <a:ext uri="{9D8B030D-6E8A-4147-A177-3AD203B41FA5}">
                      <a16:colId xmlns:a16="http://schemas.microsoft.com/office/drawing/2014/main" val="2874818454"/>
                    </a:ext>
                  </a:extLst>
                </a:gridCol>
                <a:gridCol w="1006868">
                  <a:extLst>
                    <a:ext uri="{9D8B030D-6E8A-4147-A177-3AD203B41FA5}">
                      <a16:colId xmlns:a16="http://schemas.microsoft.com/office/drawing/2014/main" val="1798602518"/>
                    </a:ext>
                  </a:extLst>
                </a:gridCol>
                <a:gridCol w="1027415">
                  <a:extLst>
                    <a:ext uri="{9D8B030D-6E8A-4147-A177-3AD203B41FA5}">
                      <a16:colId xmlns:a16="http://schemas.microsoft.com/office/drawing/2014/main" val="1333425534"/>
                    </a:ext>
                  </a:extLst>
                </a:gridCol>
                <a:gridCol w="1037690">
                  <a:extLst>
                    <a:ext uri="{9D8B030D-6E8A-4147-A177-3AD203B41FA5}">
                      <a16:colId xmlns:a16="http://schemas.microsoft.com/office/drawing/2014/main" val="3279884726"/>
                    </a:ext>
                  </a:extLst>
                </a:gridCol>
                <a:gridCol w="999217">
                  <a:extLst>
                    <a:ext uri="{9D8B030D-6E8A-4147-A177-3AD203B41FA5}">
                      <a16:colId xmlns:a16="http://schemas.microsoft.com/office/drawing/2014/main" val="1028474258"/>
                    </a:ext>
                  </a:extLst>
                </a:gridCol>
                <a:gridCol w="1008704">
                  <a:extLst>
                    <a:ext uri="{9D8B030D-6E8A-4147-A177-3AD203B41FA5}">
                      <a16:colId xmlns:a16="http://schemas.microsoft.com/office/drawing/2014/main" val="3774639572"/>
                    </a:ext>
                  </a:extLst>
                </a:gridCol>
                <a:gridCol w="966233">
                  <a:extLst>
                    <a:ext uri="{9D8B030D-6E8A-4147-A177-3AD203B41FA5}">
                      <a16:colId xmlns:a16="http://schemas.microsoft.com/office/drawing/2014/main" val="897258934"/>
                    </a:ext>
                  </a:extLst>
                </a:gridCol>
                <a:gridCol w="870671">
                  <a:extLst>
                    <a:ext uri="{9D8B030D-6E8A-4147-A177-3AD203B41FA5}">
                      <a16:colId xmlns:a16="http://schemas.microsoft.com/office/drawing/2014/main" val="3046278144"/>
                    </a:ext>
                  </a:extLst>
                </a:gridCol>
                <a:gridCol w="881281">
                  <a:extLst>
                    <a:ext uri="{9D8B030D-6E8A-4147-A177-3AD203B41FA5}">
                      <a16:colId xmlns:a16="http://schemas.microsoft.com/office/drawing/2014/main" val="717875728"/>
                    </a:ext>
                  </a:extLst>
                </a:gridCol>
              </a:tblGrid>
              <a:tr h="597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Thừa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645272"/>
                  </a:ext>
                </a:extLst>
              </a:tr>
              <a:tr h="597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Thừa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84913"/>
                  </a:ext>
                </a:extLst>
              </a:tr>
              <a:tr h="597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Tích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66573"/>
                  </a:ext>
                </a:extLst>
              </a:tr>
            </a:tbl>
          </a:graphicData>
        </a:graphic>
      </p:graphicFrame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FDF9CC0A-61AD-4043-8B9C-5097D2FD2889}"/>
              </a:ext>
            </a:extLst>
          </p:cNvPr>
          <p:cNvSpPr/>
          <p:nvPr/>
        </p:nvSpPr>
        <p:spPr>
          <a:xfrm>
            <a:off x="3873357" y="3021948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</a:t>
            </a:r>
          </a:p>
        </p:txBody>
      </p: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AE2165BD-5914-41D1-8BF2-BDBCC250561F}"/>
              </a:ext>
            </a:extLst>
          </p:cNvPr>
          <p:cNvSpPr/>
          <p:nvPr/>
        </p:nvSpPr>
        <p:spPr>
          <a:xfrm>
            <a:off x="4962417" y="3040508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</a:t>
            </a:r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0D3560E6-2E92-4FC8-8BE0-CFC3905C6977}"/>
              </a:ext>
            </a:extLst>
          </p:cNvPr>
          <p:cNvSpPr/>
          <p:nvPr/>
        </p:nvSpPr>
        <p:spPr>
          <a:xfrm>
            <a:off x="5930071" y="3046806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</a:t>
            </a:r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49FF41A5-B5D4-49EB-83CE-04A5348FAB03}"/>
              </a:ext>
            </a:extLst>
          </p:cNvPr>
          <p:cNvSpPr/>
          <p:nvPr/>
        </p:nvSpPr>
        <p:spPr>
          <a:xfrm>
            <a:off x="6897725" y="3018243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</a:t>
            </a:r>
          </a:p>
        </p:txBody>
      </p: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ACE97A2A-2563-47EB-BB98-0560547C9B80}"/>
              </a:ext>
            </a:extLst>
          </p:cNvPr>
          <p:cNvSpPr/>
          <p:nvPr/>
        </p:nvSpPr>
        <p:spPr>
          <a:xfrm>
            <a:off x="7895686" y="3034815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</a:t>
            </a:r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6B4B9DB5-AB8F-410A-A513-13919ABA0B42}"/>
              </a:ext>
            </a:extLst>
          </p:cNvPr>
          <p:cNvSpPr/>
          <p:nvPr/>
        </p:nvSpPr>
        <p:spPr>
          <a:xfrm>
            <a:off x="8893647" y="3046806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</a:t>
            </a:r>
          </a:p>
        </p:txBody>
      </p:sp>
      <p:sp>
        <p:nvSpPr>
          <p:cNvPr id="104" name="Rectangle: Rounded Corners 103">
            <a:extLst>
              <a:ext uri="{FF2B5EF4-FFF2-40B4-BE49-F238E27FC236}">
                <a16:creationId xmlns:a16="http://schemas.microsoft.com/office/drawing/2014/main" id="{F53AD3E2-4CEF-4710-BE4D-2B6DBF609092}"/>
              </a:ext>
            </a:extLst>
          </p:cNvPr>
          <p:cNvSpPr/>
          <p:nvPr/>
        </p:nvSpPr>
        <p:spPr>
          <a:xfrm>
            <a:off x="9806163" y="3047411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45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83665590-A815-4CCF-954D-BF695ABC00EB}"/>
              </a:ext>
            </a:extLst>
          </p:cNvPr>
          <p:cNvSpPr txBox="1"/>
          <p:nvPr/>
        </p:nvSpPr>
        <p:spPr>
          <a:xfrm>
            <a:off x="976045" y="11430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a)</a:t>
            </a:r>
          </a:p>
        </p:txBody>
      </p:sp>
      <p:graphicFrame>
        <p:nvGraphicFramePr>
          <p:cNvPr id="106" name="Table 7">
            <a:extLst>
              <a:ext uri="{FF2B5EF4-FFF2-40B4-BE49-F238E27FC236}">
                <a16:creationId xmlns:a16="http://schemas.microsoft.com/office/drawing/2014/main" id="{E6C89218-8219-4CD1-8B20-D6FEC6E7D2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795873"/>
              </p:ext>
            </p:extLst>
          </p:nvPr>
        </p:nvGraphicFramePr>
        <p:xfrm>
          <a:off x="400693" y="4272636"/>
          <a:ext cx="11106356" cy="1793220"/>
        </p:xfrm>
        <a:graphic>
          <a:graphicData uri="http://schemas.openxmlformats.org/drawingml/2006/table">
            <a:tbl>
              <a:tblPr firstRow="1" bandRow="1"/>
              <a:tblGrid>
                <a:gridCol w="1376736">
                  <a:extLst>
                    <a:ext uri="{9D8B030D-6E8A-4147-A177-3AD203B41FA5}">
                      <a16:colId xmlns:a16="http://schemas.microsoft.com/office/drawing/2014/main" val="1411993799"/>
                    </a:ext>
                  </a:extLst>
                </a:gridCol>
                <a:gridCol w="955496">
                  <a:extLst>
                    <a:ext uri="{9D8B030D-6E8A-4147-A177-3AD203B41FA5}">
                      <a16:colId xmlns:a16="http://schemas.microsoft.com/office/drawing/2014/main" val="1845022752"/>
                    </a:ext>
                  </a:extLst>
                </a:gridCol>
                <a:gridCol w="976045">
                  <a:extLst>
                    <a:ext uri="{9D8B030D-6E8A-4147-A177-3AD203B41FA5}">
                      <a16:colId xmlns:a16="http://schemas.microsoft.com/office/drawing/2014/main" val="2874818454"/>
                    </a:ext>
                  </a:extLst>
                </a:gridCol>
                <a:gridCol w="1006868">
                  <a:extLst>
                    <a:ext uri="{9D8B030D-6E8A-4147-A177-3AD203B41FA5}">
                      <a16:colId xmlns:a16="http://schemas.microsoft.com/office/drawing/2014/main" val="1798602518"/>
                    </a:ext>
                  </a:extLst>
                </a:gridCol>
                <a:gridCol w="1027415">
                  <a:extLst>
                    <a:ext uri="{9D8B030D-6E8A-4147-A177-3AD203B41FA5}">
                      <a16:colId xmlns:a16="http://schemas.microsoft.com/office/drawing/2014/main" val="1333425534"/>
                    </a:ext>
                  </a:extLst>
                </a:gridCol>
                <a:gridCol w="1037690">
                  <a:extLst>
                    <a:ext uri="{9D8B030D-6E8A-4147-A177-3AD203B41FA5}">
                      <a16:colId xmlns:a16="http://schemas.microsoft.com/office/drawing/2014/main" val="3279884726"/>
                    </a:ext>
                  </a:extLst>
                </a:gridCol>
                <a:gridCol w="999217">
                  <a:extLst>
                    <a:ext uri="{9D8B030D-6E8A-4147-A177-3AD203B41FA5}">
                      <a16:colId xmlns:a16="http://schemas.microsoft.com/office/drawing/2014/main" val="1028474258"/>
                    </a:ext>
                  </a:extLst>
                </a:gridCol>
                <a:gridCol w="1008704">
                  <a:extLst>
                    <a:ext uri="{9D8B030D-6E8A-4147-A177-3AD203B41FA5}">
                      <a16:colId xmlns:a16="http://schemas.microsoft.com/office/drawing/2014/main" val="3774639572"/>
                    </a:ext>
                  </a:extLst>
                </a:gridCol>
                <a:gridCol w="966233">
                  <a:extLst>
                    <a:ext uri="{9D8B030D-6E8A-4147-A177-3AD203B41FA5}">
                      <a16:colId xmlns:a16="http://schemas.microsoft.com/office/drawing/2014/main" val="897258934"/>
                    </a:ext>
                  </a:extLst>
                </a:gridCol>
                <a:gridCol w="870671">
                  <a:extLst>
                    <a:ext uri="{9D8B030D-6E8A-4147-A177-3AD203B41FA5}">
                      <a16:colId xmlns:a16="http://schemas.microsoft.com/office/drawing/2014/main" val="3046278144"/>
                    </a:ext>
                  </a:extLst>
                </a:gridCol>
                <a:gridCol w="881281">
                  <a:extLst>
                    <a:ext uri="{9D8B030D-6E8A-4147-A177-3AD203B41FA5}">
                      <a16:colId xmlns:a16="http://schemas.microsoft.com/office/drawing/2014/main" val="717875728"/>
                    </a:ext>
                  </a:extLst>
                </a:gridCol>
              </a:tblGrid>
              <a:tr h="597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Thừa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645272"/>
                  </a:ext>
                </a:extLst>
              </a:tr>
              <a:tr h="597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Thừa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84913"/>
                  </a:ext>
                </a:extLst>
              </a:tr>
              <a:tr h="597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Tích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66573"/>
                  </a:ext>
                </a:extLst>
              </a:tr>
            </a:tbl>
          </a:graphicData>
        </a:graphic>
      </p:graphicFrame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B0F99AAE-E4A3-45C9-8CE9-55E2865F926B}"/>
              </a:ext>
            </a:extLst>
          </p:cNvPr>
          <p:cNvSpPr/>
          <p:nvPr/>
        </p:nvSpPr>
        <p:spPr>
          <a:xfrm>
            <a:off x="3873357" y="5549019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C82E25DA-04BE-4E2E-9842-478AAA94BBEE}"/>
              </a:ext>
            </a:extLst>
          </p:cNvPr>
          <p:cNvSpPr/>
          <p:nvPr/>
        </p:nvSpPr>
        <p:spPr>
          <a:xfrm>
            <a:off x="4868743" y="5548338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54C32837-77C3-4AEE-B9D0-77F392E7EF88}"/>
              </a:ext>
            </a:extLst>
          </p:cNvPr>
          <p:cNvSpPr/>
          <p:nvPr/>
        </p:nvSpPr>
        <p:spPr>
          <a:xfrm>
            <a:off x="5930071" y="5573877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DDB5C2CD-1D60-4C5B-B5F3-E80D6BCC3460}"/>
              </a:ext>
            </a:extLst>
          </p:cNvPr>
          <p:cNvSpPr/>
          <p:nvPr/>
        </p:nvSpPr>
        <p:spPr>
          <a:xfrm>
            <a:off x="6897725" y="5545314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7E924DF4-862F-4354-AF3F-6163FD37BEA1}"/>
              </a:ext>
            </a:extLst>
          </p:cNvPr>
          <p:cNvSpPr/>
          <p:nvPr/>
        </p:nvSpPr>
        <p:spPr>
          <a:xfrm>
            <a:off x="7895686" y="5561886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12" name="Rectangle: Rounded Corners 111">
            <a:extLst>
              <a:ext uri="{FF2B5EF4-FFF2-40B4-BE49-F238E27FC236}">
                <a16:creationId xmlns:a16="http://schemas.microsoft.com/office/drawing/2014/main" id="{BEF70961-B65C-4EF0-AECD-3EEF34D0ED00}"/>
              </a:ext>
            </a:extLst>
          </p:cNvPr>
          <p:cNvSpPr/>
          <p:nvPr/>
        </p:nvSpPr>
        <p:spPr>
          <a:xfrm>
            <a:off x="8893647" y="5573877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47F39A04-01B0-433F-A9A9-13D9286AC7E8}"/>
              </a:ext>
            </a:extLst>
          </p:cNvPr>
          <p:cNvSpPr/>
          <p:nvPr/>
        </p:nvSpPr>
        <p:spPr>
          <a:xfrm>
            <a:off x="9806163" y="5574482"/>
            <a:ext cx="678094" cy="42322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5E984772-4A32-4E4C-B55D-CAA0A6D28E22}"/>
              </a:ext>
            </a:extLst>
          </p:cNvPr>
          <p:cNvSpPr txBox="1"/>
          <p:nvPr/>
        </p:nvSpPr>
        <p:spPr>
          <a:xfrm>
            <a:off x="976045" y="3670071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58546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394</Words>
  <Application>Microsoft Office PowerPoint</Application>
  <PresentationFormat>Widescreen</PresentationFormat>
  <Paragraphs>153</Paragraphs>
  <Slides>14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等线</vt:lpstr>
      <vt:lpstr>等线 Light</vt:lpstr>
      <vt:lpstr>Arial</vt:lpstr>
      <vt:lpstr>Calibri</vt:lpstr>
      <vt:lpstr>iCiel Cadena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21</cp:revision>
  <dcterms:created xsi:type="dcterms:W3CDTF">2022-05-07T08:05:39Z</dcterms:created>
  <dcterms:modified xsi:type="dcterms:W3CDTF">2022-07-13T22:55:56Z</dcterms:modified>
</cp:coreProperties>
</file>