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4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SO </a:t>
              </a: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S¸NH</a:t>
              </a: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Sè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err="1" smtClean="0">
                <a:solidFill>
                  <a:srgbClr val="FF9933"/>
                </a:solidFill>
                <a:latin typeface="HP-087" pitchFamily="34" charset="0"/>
              </a:rPr>
              <a:t>TIẾT</a:t>
            </a:r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 3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02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5" t="15804" r="61239" b="73769"/>
          <a:stretch/>
        </p:blipFill>
        <p:spPr>
          <a:xfrm>
            <a:off x="0" y="0"/>
            <a:ext cx="3733800" cy="181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534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1" t="18925" r="7343" b="50000"/>
          <a:stretch/>
        </p:blipFill>
        <p:spPr>
          <a:xfrm>
            <a:off x="-457200" y="1056966"/>
            <a:ext cx="9504255" cy="53438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Oval 4"/>
          <p:cNvSpPr/>
          <p:nvPr/>
        </p:nvSpPr>
        <p:spPr>
          <a:xfrm>
            <a:off x="152400" y="190826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1</a:t>
            </a:r>
            <a:endParaRPr lang="vi-VN" sz="72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990600" y="76200"/>
            <a:ext cx="2057400" cy="91440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&gt; ; &lt; ; =</a:t>
            </a:r>
            <a:endParaRPr lang="vi-VN" sz="4400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71800" y="105696"/>
            <a:ext cx="5052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?</a:t>
            </a:r>
            <a:endParaRPr lang="vi-VN" sz="5400" dirty="0"/>
          </a:p>
        </p:txBody>
      </p:sp>
      <p:sp>
        <p:nvSpPr>
          <p:cNvPr id="10" name="Oval 9"/>
          <p:cNvSpPr/>
          <p:nvPr/>
        </p:nvSpPr>
        <p:spPr>
          <a:xfrm>
            <a:off x="6368844" y="2633815"/>
            <a:ext cx="612000" cy="61200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0070C0"/>
                </a:solidFill>
              </a:rPr>
              <a:t>&lt;</a:t>
            </a:r>
            <a:endParaRPr lang="vi-VN" sz="4400" b="1" dirty="0">
              <a:solidFill>
                <a:srgbClr val="0070C0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934496" y="5562600"/>
            <a:ext cx="612000" cy="61200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0070C0"/>
                </a:solidFill>
              </a:rPr>
              <a:t>&gt;</a:t>
            </a:r>
            <a:endParaRPr lang="vi-VN" sz="4400" b="1" dirty="0">
              <a:solidFill>
                <a:srgbClr val="0070C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6368844" y="5577348"/>
            <a:ext cx="612000" cy="612000"/>
          </a:xfrm>
          <a:prstGeom prst="ellipse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0070C0"/>
                </a:solidFill>
              </a:rPr>
              <a:t>&gt;</a:t>
            </a:r>
            <a:endParaRPr lang="vi-VN" sz="4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22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8" t="57964" r="4601" b="5591"/>
          <a:stretch/>
        </p:blipFill>
        <p:spPr>
          <a:xfrm>
            <a:off x="339219" y="1295400"/>
            <a:ext cx="8499981" cy="54102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83580" y="149042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2</a:t>
            </a:r>
            <a:endParaRPr lang="vi-VN" sz="72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845580" y="267029"/>
            <a:ext cx="838200" cy="6440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0070C0"/>
                </a:solidFill>
              </a:rPr>
              <a:t>Số</a:t>
            </a:r>
            <a:endParaRPr lang="vi-VN" sz="4400" dirty="0">
              <a:solidFill>
                <a:srgbClr val="0070C0"/>
              </a:solidFill>
            </a:endParaRPr>
          </a:p>
        </p:txBody>
      </p:sp>
      <p:sp>
        <p:nvSpPr>
          <p:cNvPr id="6" name="Title 6"/>
          <p:cNvSpPr txBox="1">
            <a:spLocks/>
          </p:cNvSpPr>
          <p:nvPr/>
        </p:nvSpPr>
        <p:spPr>
          <a:xfrm>
            <a:off x="1607580" y="140112"/>
            <a:ext cx="505267" cy="92333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>
                <a:solidFill>
                  <a:srgbClr val="0070C0"/>
                </a:solidFill>
              </a:rPr>
              <a:t>?</a:t>
            </a:r>
            <a:endParaRPr lang="vi-VN" sz="5400" dirty="0">
              <a:solidFill>
                <a:srgbClr val="0070C0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479213" y="1524000"/>
            <a:ext cx="762000" cy="815608"/>
            <a:chOff x="2743200" y="247834"/>
            <a:chExt cx="762000" cy="815608"/>
          </a:xfrm>
        </p:grpSpPr>
        <p:sp>
          <p:nvSpPr>
            <p:cNvPr id="8" name="Oval 7"/>
            <p:cNvSpPr/>
            <p:nvPr/>
          </p:nvSpPr>
          <p:spPr>
            <a:xfrm>
              <a:off x="2743200" y="267029"/>
              <a:ext cx="762000" cy="796413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743200" y="247834"/>
              <a:ext cx="75533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 smtClean="0">
                  <a:solidFill>
                    <a:schemeClr val="bg1"/>
                  </a:solidFill>
                </a:rPr>
                <a:t>10</a:t>
              </a:r>
              <a:endParaRPr lang="vi-VN" sz="4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324600" y="1676400"/>
            <a:ext cx="762000" cy="815608"/>
            <a:chOff x="2743200" y="247834"/>
            <a:chExt cx="762000" cy="815608"/>
          </a:xfrm>
        </p:grpSpPr>
        <p:sp>
          <p:nvSpPr>
            <p:cNvPr id="13" name="Oval 12"/>
            <p:cNvSpPr/>
            <p:nvPr/>
          </p:nvSpPr>
          <p:spPr>
            <a:xfrm>
              <a:off x="2743200" y="267029"/>
              <a:ext cx="762000" cy="796413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882800" y="247834"/>
              <a:ext cx="47000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 smtClean="0">
                  <a:solidFill>
                    <a:schemeClr val="bg1"/>
                  </a:solidFill>
                </a:rPr>
                <a:t>4</a:t>
              </a:r>
              <a:endParaRPr lang="vi-VN" sz="4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41084" y="2819400"/>
            <a:ext cx="762000" cy="815608"/>
            <a:chOff x="2743200" y="247834"/>
            <a:chExt cx="762000" cy="815608"/>
          </a:xfrm>
        </p:grpSpPr>
        <p:sp>
          <p:nvSpPr>
            <p:cNvPr id="17" name="Oval 16"/>
            <p:cNvSpPr/>
            <p:nvPr/>
          </p:nvSpPr>
          <p:spPr>
            <a:xfrm>
              <a:off x="2743200" y="267029"/>
              <a:ext cx="762000" cy="796413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882800" y="247834"/>
              <a:ext cx="47000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 smtClean="0">
                  <a:solidFill>
                    <a:schemeClr val="bg1"/>
                  </a:solidFill>
                </a:rPr>
                <a:t>0</a:t>
              </a:r>
              <a:endParaRPr lang="vi-VN" sz="4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7895304" y="2620296"/>
            <a:ext cx="762000" cy="815608"/>
            <a:chOff x="2743200" y="247834"/>
            <a:chExt cx="762000" cy="815608"/>
          </a:xfrm>
        </p:grpSpPr>
        <p:sp>
          <p:nvSpPr>
            <p:cNvPr id="21" name="Oval 20"/>
            <p:cNvSpPr/>
            <p:nvPr/>
          </p:nvSpPr>
          <p:spPr>
            <a:xfrm>
              <a:off x="2743200" y="267029"/>
              <a:ext cx="762000" cy="796413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882800" y="247834"/>
              <a:ext cx="47000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 smtClean="0">
                  <a:solidFill>
                    <a:schemeClr val="bg1"/>
                  </a:solidFill>
                </a:rPr>
                <a:t>2</a:t>
              </a:r>
              <a:endParaRPr lang="vi-VN" sz="4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4508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83580" y="149042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3</a:t>
            </a:r>
            <a:endParaRPr lang="vi-VN" sz="7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304800"/>
            <a:ext cx="79191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0070C0"/>
                </a:solidFill>
                <a:latin typeface="VNI-Avo" pitchFamily="2" charset="0"/>
              </a:rPr>
              <a:t>Taøu</a:t>
            </a:r>
            <a:r>
              <a:rPr lang="en-US" sz="3200" dirty="0" smtClean="0">
                <a:solidFill>
                  <a:srgbClr val="0070C0"/>
                </a:solidFill>
                <a:latin typeface="VNI-Avo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VNI-Avo" pitchFamily="2" charset="0"/>
              </a:rPr>
              <a:t>naøo</a:t>
            </a:r>
            <a:r>
              <a:rPr lang="en-US" sz="3200" dirty="0" smtClean="0">
                <a:solidFill>
                  <a:srgbClr val="0070C0"/>
                </a:solidFill>
                <a:latin typeface="VNI-Avo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VNI-Avo" pitchFamily="2" charset="0"/>
              </a:rPr>
              <a:t>chôû</a:t>
            </a:r>
            <a:r>
              <a:rPr lang="en-US" sz="3200" dirty="0" smtClean="0">
                <a:solidFill>
                  <a:srgbClr val="0070C0"/>
                </a:solidFill>
                <a:latin typeface="VNI-Avo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VNI-Avo" pitchFamily="2" charset="0"/>
              </a:rPr>
              <a:t>nhieàu</a:t>
            </a:r>
            <a:r>
              <a:rPr lang="en-US" sz="3200" dirty="0" smtClean="0">
                <a:solidFill>
                  <a:srgbClr val="0070C0"/>
                </a:solidFill>
                <a:latin typeface="VNI-Avo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VNI-Avo" pitchFamily="2" charset="0"/>
              </a:rPr>
              <a:t>thuøng</a:t>
            </a:r>
            <a:r>
              <a:rPr lang="en-US" sz="3200" dirty="0" smtClean="0">
                <a:solidFill>
                  <a:srgbClr val="0070C0"/>
                </a:solidFill>
                <a:latin typeface="VNI-Avo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VNI-Avo" pitchFamily="2" charset="0"/>
              </a:rPr>
              <a:t>haøng</a:t>
            </a:r>
            <a:r>
              <a:rPr lang="en-US" sz="3200" dirty="0" smtClean="0">
                <a:solidFill>
                  <a:srgbClr val="0070C0"/>
                </a:solidFill>
                <a:latin typeface="VNI-Avo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VNI-Avo" pitchFamily="2" charset="0"/>
              </a:rPr>
              <a:t>nhaát</a:t>
            </a:r>
            <a:r>
              <a:rPr lang="en-US" sz="3200" dirty="0" smtClean="0">
                <a:solidFill>
                  <a:srgbClr val="0070C0"/>
                </a:solidFill>
                <a:latin typeface="VNI-Avo" pitchFamily="2" charset="0"/>
              </a:rPr>
              <a:t>?</a:t>
            </a:r>
            <a:endParaRPr lang="vi-VN" sz="3200" dirty="0">
              <a:solidFill>
                <a:srgbClr val="0070C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8" t="7652" r="7344" b="56774"/>
          <a:stretch/>
        </p:blipFill>
        <p:spPr>
          <a:xfrm>
            <a:off x="76200" y="1439116"/>
            <a:ext cx="8942159" cy="5190284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5349240" y="2357858"/>
            <a:ext cx="746760" cy="76634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64870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300974" y="228600"/>
            <a:ext cx="8385826" cy="3505200"/>
            <a:chOff x="754348" y="762000"/>
            <a:chExt cx="8385826" cy="35052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742" r="7270" b="26129"/>
            <a:stretch/>
          </p:blipFill>
          <p:spPr>
            <a:xfrm>
              <a:off x="921774" y="914400"/>
              <a:ext cx="8218400" cy="3352800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754348" y="762000"/>
              <a:ext cx="1908826" cy="8415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4" name="Oval 3"/>
          <p:cNvSpPr/>
          <p:nvPr/>
        </p:nvSpPr>
        <p:spPr>
          <a:xfrm>
            <a:off x="83580" y="149042"/>
            <a:ext cx="739588" cy="7513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smtClean="0"/>
              <a:t>4</a:t>
            </a:r>
            <a:endParaRPr lang="vi-VN" sz="72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845580" y="267029"/>
            <a:ext cx="838200" cy="644013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0070C0"/>
                </a:solidFill>
              </a:rPr>
              <a:t>Số</a:t>
            </a:r>
            <a:endParaRPr lang="vi-VN" sz="4400" dirty="0">
              <a:solidFill>
                <a:srgbClr val="0070C0"/>
              </a:solidFill>
            </a:endParaRPr>
          </a:p>
        </p:txBody>
      </p:sp>
      <p:sp>
        <p:nvSpPr>
          <p:cNvPr id="6" name="Title 6"/>
          <p:cNvSpPr txBox="1">
            <a:spLocks/>
          </p:cNvSpPr>
          <p:nvPr/>
        </p:nvSpPr>
        <p:spPr>
          <a:xfrm>
            <a:off x="1607580" y="140112"/>
            <a:ext cx="505267" cy="923330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>
                <a:solidFill>
                  <a:srgbClr val="0070C0"/>
                </a:solidFill>
              </a:rPr>
              <a:t>?</a:t>
            </a:r>
            <a:endParaRPr lang="vi-VN" sz="5400" dirty="0">
              <a:solidFill>
                <a:srgbClr val="0070C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6" t="73978" r="17232" b="9463"/>
          <a:stretch/>
        </p:blipFill>
        <p:spPr>
          <a:xfrm>
            <a:off x="222669" y="3886200"/>
            <a:ext cx="8692731" cy="274320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373400" y="4572000"/>
            <a:ext cx="6480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0070C0"/>
                </a:solidFill>
              </a:rPr>
              <a:t>?</a:t>
            </a:r>
            <a:endParaRPr lang="vi-VN" sz="4400" b="1" dirty="0">
              <a:solidFill>
                <a:srgbClr val="0070C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076400" y="4572000"/>
            <a:ext cx="6480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0070C0"/>
                </a:solidFill>
              </a:rPr>
              <a:t>?</a:t>
            </a:r>
            <a:endParaRPr lang="vi-VN" sz="4400" b="1" dirty="0">
              <a:solidFill>
                <a:srgbClr val="0070C0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781800" y="4572000"/>
            <a:ext cx="6480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0070C0"/>
                </a:solidFill>
              </a:rPr>
              <a:t>?</a:t>
            </a:r>
            <a:endParaRPr lang="vi-VN" sz="4400" b="1" dirty="0">
              <a:solidFill>
                <a:srgbClr val="0070C0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7962600" y="4562168"/>
            <a:ext cx="6480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0070C0"/>
                </a:solidFill>
              </a:rPr>
              <a:t>?</a:t>
            </a:r>
            <a:endParaRPr lang="vi-VN" sz="4400" b="1" dirty="0">
              <a:solidFill>
                <a:srgbClr val="0070C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374528" y="5471652"/>
            <a:ext cx="6480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0070C0"/>
                </a:solidFill>
              </a:rPr>
              <a:t>?</a:t>
            </a:r>
            <a:endParaRPr lang="vi-VN" sz="4400" b="1" dirty="0">
              <a:solidFill>
                <a:srgbClr val="0070C0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339912" y="5442156"/>
            <a:ext cx="6480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0070C0"/>
                </a:solidFill>
              </a:rPr>
              <a:t>?</a:t>
            </a:r>
            <a:endParaRPr lang="vi-VN" sz="4400" b="1" dirty="0">
              <a:solidFill>
                <a:srgbClr val="0070C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786716" y="5442156"/>
            <a:ext cx="6480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0070C0"/>
                </a:solidFill>
              </a:rPr>
              <a:t>?</a:t>
            </a:r>
            <a:endParaRPr lang="vi-VN" sz="4400" b="1" dirty="0">
              <a:solidFill>
                <a:srgbClr val="0070C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962600" y="5442156"/>
            <a:ext cx="6480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0070C0"/>
                </a:solidFill>
              </a:rPr>
              <a:t>?</a:t>
            </a:r>
            <a:endParaRPr lang="vi-VN" sz="4400" b="1" dirty="0">
              <a:solidFill>
                <a:srgbClr val="0070C0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371600" y="4572000"/>
            <a:ext cx="6480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0070C0"/>
                </a:solidFill>
              </a:rPr>
              <a:t>4</a:t>
            </a:r>
            <a:endParaRPr lang="vi-VN" sz="4400" b="1" dirty="0">
              <a:solidFill>
                <a:srgbClr val="0070C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068096" y="4562168"/>
            <a:ext cx="6480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0070C0"/>
                </a:solidFill>
              </a:rPr>
              <a:t>5</a:t>
            </a:r>
            <a:endParaRPr lang="vi-VN" sz="4400" b="1" dirty="0">
              <a:solidFill>
                <a:srgbClr val="0070C0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769002" y="4557252"/>
            <a:ext cx="6480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0070C0"/>
                </a:solidFill>
              </a:rPr>
              <a:t>4</a:t>
            </a:r>
            <a:endParaRPr lang="vi-VN" sz="4400" b="1" dirty="0">
              <a:solidFill>
                <a:srgbClr val="0070C0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7962600" y="4552336"/>
            <a:ext cx="6480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0070C0"/>
                </a:solidFill>
              </a:rPr>
              <a:t>5</a:t>
            </a:r>
            <a:endParaRPr lang="vi-VN" sz="4400" b="1" dirty="0">
              <a:solidFill>
                <a:srgbClr val="0070C0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374528" y="5471652"/>
            <a:ext cx="6480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0070C0"/>
                </a:solidFill>
              </a:rPr>
              <a:t>5</a:t>
            </a:r>
            <a:endParaRPr lang="vi-VN" sz="4400" b="1" dirty="0">
              <a:solidFill>
                <a:srgbClr val="0070C0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3339912" y="5432324"/>
            <a:ext cx="6480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0070C0"/>
                </a:solidFill>
              </a:rPr>
              <a:t>4</a:t>
            </a:r>
            <a:endParaRPr lang="vi-VN" sz="4400" b="1" dirty="0">
              <a:solidFill>
                <a:srgbClr val="0070C0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786716" y="5442156"/>
            <a:ext cx="6480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0070C0"/>
                </a:solidFill>
              </a:rPr>
              <a:t>5</a:t>
            </a:r>
            <a:endParaRPr lang="vi-VN" sz="4400" b="1" dirty="0">
              <a:solidFill>
                <a:srgbClr val="0070C0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967516" y="5442156"/>
            <a:ext cx="648000" cy="6096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0070C0"/>
                </a:solidFill>
              </a:rPr>
              <a:t>4</a:t>
            </a:r>
            <a:endParaRPr lang="vi-VN" sz="4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134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892</TotalTime>
  <Words>52</Words>
  <Application>Microsoft Office PowerPoint</Application>
  <PresentationFormat>On-screen Show (4:3)</PresentationFormat>
  <Paragraphs>37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6</cp:revision>
  <dcterms:created xsi:type="dcterms:W3CDTF">2006-08-16T00:00:00Z</dcterms:created>
  <dcterms:modified xsi:type="dcterms:W3CDTF">2020-08-16T04:15:48Z</dcterms:modified>
</cp:coreProperties>
</file>