
<file path=[Content_Types].xml><?xml version="1.0" encoding="utf-8"?>
<Types xmlns="http://schemas.openxmlformats.org/package/2006/content-types">
  <Default Extension="png" ContentType="image/png"/>
  <Default Extension="svg" ContentType="image/svg+xml"/>
  <Default Extension="jpeg" ContentType="image/jpeg"/>
  <Default Extension="glb" ContentType="model/gltf.binary"/>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heme/theme3.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3"/>
  </p:notesMasterIdLst>
  <p:sldIdLst>
    <p:sldId id="256" r:id="rId3"/>
    <p:sldId id="257" r:id="rId4"/>
    <p:sldId id="261" r:id="rId5"/>
    <p:sldId id="258" r:id="rId6"/>
    <p:sldId id="270" r:id="rId7"/>
    <p:sldId id="276" r:id="rId8"/>
    <p:sldId id="277" r:id="rId9"/>
    <p:sldId id="278" r:id="rId10"/>
    <p:sldId id="281" r:id="rId11"/>
    <p:sldId id="259" r:id="rId12"/>
    <p:sldId id="260" r:id="rId13"/>
    <p:sldId id="265" r:id="rId14"/>
    <p:sldId id="266" r:id="rId15"/>
    <p:sldId id="285" r:id="rId16"/>
    <p:sldId id="264" r:id="rId17"/>
    <p:sldId id="295" r:id="rId18"/>
    <p:sldId id="282" r:id="rId19"/>
    <p:sldId id="310" r:id="rId20"/>
    <p:sldId id="299" r:id="rId21"/>
    <p:sldId id="300" r:id="rId22"/>
    <p:sldId id="311" r:id="rId23"/>
    <p:sldId id="301" r:id="rId24"/>
    <p:sldId id="297" r:id="rId25"/>
    <p:sldId id="298" r:id="rId26"/>
    <p:sldId id="302" r:id="rId27"/>
    <p:sldId id="303" r:id="rId28"/>
    <p:sldId id="304" r:id="rId29"/>
    <p:sldId id="305" r:id="rId30"/>
    <p:sldId id="306" r:id="rId31"/>
    <p:sldId id="312" r:id="rId32"/>
  </p:sldIdLst>
  <p:sldSz cx="18288000" cy="10287000"/>
  <p:notesSz cx="6858000" cy="9144000"/>
  <p:embeddedFontLst>
    <p:embeddedFont>
      <p:font typeface="Sriracha" panose="020B0604020202020204" charset="-34"/>
      <p:regular r:id="rId34"/>
    </p:embeddedFont>
    <p:embeddedFont>
      <p:font typeface="#9Slide03 Arima Madurai Black" panose="00000A00000000000000" pitchFamily="2" charset="0"/>
      <p:bold r:id="rId35"/>
    </p:embeddedFont>
    <p:embeddedFont>
      <p:font typeface="Wingdings 3" panose="05040102010807070707" pitchFamily="18" charset="2"/>
      <p:regular r:id="rId36"/>
    </p:embeddedFont>
    <p:embeddedFont>
      <p:font typeface="#9Slide03 Arima Madurai ExtraBo" panose="00000900000000000000" pitchFamily="2" charset="0"/>
      <p:bold r:id="rId37"/>
    </p:embeddedFont>
    <p:embeddedFont>
      <p:font typeface="Calibri" panose="020F0502020204030204" pitchFamily="34"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A9EBA1"/>
    <a:srgbClr val="969696"/>
    <a:srgbClr val="FFD7E5"/>
    <a:srgbClr val="CED8FF"/>
    <a:srgbClr val="BAE6FF"/>
    <a:srgbClr val="FF0000"/>
    <a:srgbClr val="A09BFF"/>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5044" autoAdjust="0"/>
  </p:normalViewPr>
  <p:slideViewPr>
    <p:cSldViewPr>
      <p:cViewPr varScale="1">
        <p:scale>
          <a:sx n="52" d="100"/>
          <a:sy n="52" d="100"/>
        </p:scale>
        <p:origin x="77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C31011-5E73-4F01-871D-152CCED0BE5B}"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D3C068-A5E6-4965-B230-112AD8CAD271}" type="slidenum">
              <a:rPr lang="en-US" smtClean="0"/>
              <a:t>‹#›</a:t>
            </a:fld>
            <a:endParaRPr lang="en-US"/>
          </a:p>
        </p:txBody>
      </p:sp>
    </p:spTree>
    <p:extLst>
      <p:ext uri="{BB962C8B-B14F-4D97-AF65-F5344CB8AC3E}">
        <p14:creationId xmlns:p14="http://schemas.microsoft.com/office/powerpoint/2010/main" val="4278985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vi.wikipedia.org/wiki/Chi%E1%BB%81u_d%C3%A0i" TargetMode="External"/><Relationship Id="rId13" Type="http://schemas.openxmlformats.org/officeDocument/2006/relationships/hyperlink" Target="https://vi.wikipedia.org/wiki/H%E1%BB%87_th%E1%BB%91ng_s%C3%B4ng_Th%C3%A1i_B%C3%ACnh" TargetMode="External"/><Relationship Id="rId3" Type="http://schemas.openxmlformats.org/officeDocument/2006/relationships/hyperlink" Target="https://vi.wikipedia.org/wiki/%C4%90%E1%BB%93ng_b%E1%BA%B1ng_s%C3%B4ng_H%E1%BB%93ng" TargetMode="External"/><Relationship Id="rId7" Type="http://schemas.openxmlformats.org/officeDocument/2006/relationships/hyperlink" Target="https://vi.wikipedia.org/wiki/Th%C3%A1i_Th%E1%BB%A5y" TargetMode="External"/><Relationship Id="rId12" Type="http://schemas.openxmlformats.org/officeDocument/2006/relationships/hyperlink" Target="https://vi.wikipedia.org/wiki/H%E1%BA%A3i_Ph%C3%B2ng"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vi.wikipedia.org/wiki/Th%E1%BB%A5y_Tr%C6%B0%E1%BB%9Dng" TargetMode="External"/><Relationship Id="rId11" Type="http://schemas.openxmlformats.org/officeDocument/2006/relationships/hyperlink" Target="https://vi.wikipedia.org/wiki/H%E1%BA%A3i_D%C6%B0%C6%A1ng" TargetMode="External"/><Relationship Id="rId5" Type="http://schemas.openxmlformats.org/officeDocument/2006/relationships/hyperlink" Target="https://vi.wikipedia.org/wiki/Th%E1%BB%A5y_T%C3%A2n" TargetMode="External"/><Relationship Id="rId10" Type="http://schemas.openxmlformats.org/officeDocument/2006/relationships/hyperlink" Target="https://vi.wikipedia.org/wiki/B%E1%BA%AFc_Ninh" TargetMode="External"/><Relationship Id="rId4" Type="http://schemas.openxmlformats.org/officeDocument/2006/relationships/hyperlink" Target="https://vi.wikipedia.org/wiki/Th%C3%A1i_B%C3%ACnh" TargetMode="External"/><Relationship Id="rId9" Type="http://schemas.openxmlformats.org/officeDocument/2006/relationships/hyperlink" Target="https://vi.wikipedia.org/wiki/B%E1%BA%AFc_Giang" TargetMode="External"/><Relationship Id="rId14" Type="http://schemas.openxmlformats.org/officeDocument/2006/relationships/hyperlink" Target="https://vi.wikipedia.org/wiki/S%C3%B4ng_Th%C3%A1i_B%C3%ACnh#cite_note-BandoHc-1"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3" Type="http://schemas.openxmlformats.org/officeDocument/2006/relationships/hyperlink" Target="https://vi.wikipedia.org/wiki/H%C3%A0_Giang" TargetMode="External"/><Relationship Id="rId18" Type="http://schemas.openxmlformats.org/officeDocument/2006/relationships/hyperlink" Target="https://vi.wikipedia.org/wiki/Di%E1%BB%87n_t%C3%ADch" TargetMode="External"/><Relationship Id="rId26" Type="http://schemas.openxmlformats.org/officeDocument/2006/relationships/hyperlink" Target="https://vi.wikipedia.org/wiki/Ph%C3%B9_sa" TargetMode="External"/><Relationship Id="rId39" Type="http://schemas.openxmlformats.org/officeDocument/2006/relationships/hyperlink" Target="https://vi.wikipedia.org/wiki/%C4%90%E1%BB%93ng_Th%C3%A1p" TargetMode="External"/><Relationship Id="rId3" Type="http://schemas.openxmlformats.org/officeDocument/2006/relationships/hyperlink" Target="https://vi.wikipedia.org/wiki/Chi%E1%BB%81u_d%C3%A0i" TargetMode="External"/><Relationship Id="rId21" Type="http://schemas.openxmlformats.org/officeDocument/2006/relationships/hyperlink" Target="https://vi.wikipedia.org/wiki/L%C3%A0o" TargetMode="External"/><Relationship Id="rId34" Type="http://schemas.openxmlformats.org/officeDocument/2006/relationships/hyperlink" Target="https://vi.wikipedia.org/wiki/S%C3%B4ng_Ba#cite_note-ndt-1" TargetMode="External"/><Relationship Id="rId42" Type="http://schemas.openxmlformats.org/officeDocument/2006/relationships/hyperlink" Target="https://vi.wikipedia.org/wiki/Tr%C3%A0_Vinh" TargetMode="External"/><Relationship Id="rId47" Type="http://schemas.openxmlformats.org/officeDocument/2006/relationships/hyperlink" Target="https://vi.wikipedia.org/wiki/Kandal" TargetMode="External"/><Relationship Id="rId7" Type="http://schemas.openxmlformats.org/officeDocument/2006/relationships/hyperlink" Target="https://vi.wikipedia.org/wiki/Trung_Qu%E1%BB%91c" TargetMode="External"/><Relationship Id="rId12" Type="http://schemas.openxmlformats.org/officeDocument/2006/relationships/hyperlink" Target="https://vi.wikipedia.org/wiki/V%E1%BB%8B_Xuy%C3%AAn" TargetMode="External"/><Relationship Id="rId17" Type="http://schemas.openxmlformats.org/officeDocument/2006/relationships/hyperlink" Target="https://vi.wikipedia.org/wiki/Ph%E1%BB%A5_l%C6%B0u" TargetMode="External"/><Relationship Id="rId25" Type="http://schemas.openxmlformats.org/officeDocument/2006/relationships/hyperlink" Target="https://vi.wikipedia.org/wiki/Gi%C3%A2y" TargetMode="External"/><Relationship Id="rId33" Type="http://schemas.openxmlformats.org/officeDocument/2006/relationships/hyperlink" Target="https://vi.wikipedia.org/wiki/Ph%C3%BA_Y%C3%AAn" TargetMode="External"/><Relationship Id="rId38" Type="http://schemas.openxmlformats.org/officeDocument/2006/relationships/hyperlink" Target="https://vi.wikipedia.org/wiki/An_Giang" TargetMode="External"/><Relationship Id="rId46" Type="http://schemas.openxmlformats.org/officeDocument/2006/relationships/hyperlink" Target="https://vi.wikipedia.org/wiki/Nam_Vang" TargetMode="External"/><Relationship Id="rId2" Type="http://schemas.openxmlformats.org/officeDocument/2006/relationships/slide" Target="../slides/slide16.xml"/><Relationship Id="rId16" Type="http://schemas.openxmlformats.org/officeDocument/2006/relationships/hyperlink" Target="https://vi.wikipedia.org/wiki/S%C3%B4ng_H%E1%BB%93ng" TargetMode="External"/><Relationship Id="rId20" Type="http://schemas.openxmlformats.org/officeDocument/2006/relationships/hyperlink" Target="https://vi.wikipedia.org/wiki/S%C3%B4ng" TargetMode="External"/><Relationship Id="rId29" Type="http://schemas.openxmlformats.org/officeDocument/2006/relationships/hyperlink" Target="https://vi.wikipedia.org/wiki/T%E1%BB%89nh_(Vi%E1%BB%87t_Nam)" TargetMode="External"/><Relationship Id="rId41" Type="http://schemas.openxmlformats.org/officeDocument/2006/relationships/hyperlink" Target="https://vi.wikipedia.org/wiki/V%C4%A9nh_Long" TargetMode="External"/><Relationship Id="rId1" Type="http://schemas.openxmlformats.org/officeDocument/2006/relationships/notesMaster" Target="../notesMasters/notesMaster1.xml"/><Relationship Id="rId6" Type="http://schemas.openxmlformats.org/officeDocument/2006/relationships/hyperlink" Target="https://vi.wikipedia.org/wiki/V%C3%A2n_Nam" TargetMode="External"/><Relationship Id="rId11" Type="http://schemas.openxmlformats.org/officeDocument/2006/relationships/hyperlink" Target="https://vi.wikipedia.org/wiki/S%C3%B4ng_H%E1%BB%93ng#cite_note-2" TargetMode="External"/><Relationship Id="rId24" Type="http://schemas.openxmlformats.org/officeDocument/2006/relationships/hyperlink" Target="https://vi.wikipedia.org/wiki/M%C3%A9t_kh%E1%BB%91i" TargetMode="External"/><Relationship Id="rId32" Type="http://schemas.openxmlformats.org/officeDocument/2006/relationships/hyperlink" Target="https://vi.wikipedia.org/wiki/Gia_Lai" TargetMode="External"/><Relationship Id="rId37" Type="http://schemas.openxmlformats.org/officeDocument/2006/relationships/hyperlink" Target="https://vi.wikipedia.org/wiki/Ch%C3%A2u_th%E1%BB%95_s%C3%B4ng_C%E1%BB%ADu_Long" TargetMode="External"/><Relationship Id="rId40" Type="http://schemas.openxmlformats.org/officeDocument/2006/relationships/hyperlink" Target="https://vi.wikipedia.org/wiki/Ti%E1%BB%81n_Giang" TargetMode="External"/><Relationship Id="rId45" Type="http://schemas.openxmlformats.org/officeDocument/2006/relationships/hyperlink" Target="https://vi.wikipedia.org/wiki/S%C3%B4ng_Ti%E1%BB%81n#cite_note-1" TargetMode="External"/><Relationship Id="rId5" Type="http://schemas.openxmlformats.org/officeDocument/2006/relationships/hyperlink" Target="https://vi.wikipedia.org/wiki/S%C3%B4ng_H%E1%BB%93ng#cite_note-1" TargetMode="External"/><Relationship Id="rId15" Type="http://schemas.openxmlformats.org/officeDocument/2006/relationships/hyperlink" Target="https://vi.wikipedia.org/wiki/Ph%C3%BA_Th%E1%BB%8D" TargetMode="External"/><Relationship Id="rId23" Type="http://schemas.openxmlformats.org/officeDocument/2006/relationships/hyperlink" Target="https://vi.wikipedia.org/wiki/Kil%C3%B4m%C3%A9t_vu%C3%B4ng" TargetMode="External"/><Relationship Id="rId28" Type="http://schemas.openxmlformats.org/officeDocument/2006/relationships/hyperlink" Target="https://vi.wikipedia.org/wiki/B%E1%BA%AFc_Trung_B%E1%BB%99_(Vi%E1%BB%87t_Nam)" TargetMode="External"/><Relationship Id="rId36" Type="http://schemas.openxmlformats.org/officeDocument/2006/relationships/hyperlink" Target="https://vi.wikipedia.org/wiki/Campuchia" TargetMode="External"/><Relationship Id="rId49" Type="http://schemas.openxmlformats.org/officeDocument/2006/relationships/hyperlink" Target="https://vi.wikipedia.org/wiki/An_Ph%C3%BA" TargetMode="External"/><Relationship Id="rId10" Type="http://schemas.openxmlformats.org/officeDocument/2006/relationships/hyperlink" Target="https://vi.wikipedia.org/wiki/V%E1%BB%8Bnh_B%E1%BA%AFc_B%E1%BB%99" TargetMode="External"/><Relationship Id="rId19" Type="http://schemas.openxmlformats.org/officeDocument/2006/relationships/hyperlink" Target="https://vi.wikipedia.org/wiki/L%C6%B0u_v%E1%BB%B1c" TargetMode="External"/><Relationship Id="rId31" Type="http://schemas.openxmlformats.org/officeDocument/2006/relationships/hyperlink" Target="https://vi.wikipedia.org/wiki/Kon_Tum" TargetMode="External"/><Relationship Id="rId44" Type="http://schemas.openxmlformats.org/officeDocument/2006/relationships/hyperlink" Target="https://vi.wikipedia.org/wiki/Bi%E1%BB%83n_%C4%90%C3%B4ng" TargetMode="External"/><Relationship Id="rId4" Type="http://schemas.openxmlformats.org/officeDocument/2006/relationships/hyperlink" Target="https://vi.wikipedia.org/wiki/Kil%C3%B4m%C3%A9t" TargetMode="External"/><Relationship Id="rId9" Type="http://schemas.openxmlformats.org/officeDocument/2006/relationships/hyperlink" Target="https://vi.wikipedia.org/wiki/Vi%E1%BB%87t_Nam" TargetMode="External"/><Relationship Id="rId14" Type="http://schemas.openxmlformats.org/officeDocument/2006/relationships/hyperlink" Target="https://vi.wikipedia.org/wiki/Vi%E1%BB%87t_Tr%C3%AC" TargetMode="External"/><Relationship Id="rId22" Type="http://schemas.openxmlformats.org/officeDocument/2006/relationships/hyperlink" Target="https://vi.wikipedia.org/wiki/L%C3%A3nh_th%E1%BB%95" TargetMode="External"/><Relationship Id="rId27" Type="http://schemas.openxmlformats.org/officeDocument/2006/relationships/hyperlink" Target="https://vi.wikipedia.org/wiki/%C4%90%E1%BB%93ng_b%E1%BA%B1ng_Thanh_H%C3%B3a" TargetMode="External"/><Relationship Id="rId30" Type="http://schemas.openxmlformats.org/officeDocument/2006/relationships/hyperlink" Target="https://vi.wikipedia.org/wiki/Mi%E1%BB%81n_Trung_(Vi%E1%BB%87t_Nam)" TargetMode="External"/><Relationship Id="rId35" Type="http://schemas.openxmlformats.org/officeDocument/2006/relationships/hyperlink" Target="https://vi.wikipedia.org/wiki/S%C3%B4ng_M%C3%AA_K%C3%B4ng" TargetMode="External"/><Relationship Id="rId43" Type="http://schemas.openxmlformats.org/officeDocument/2006/relationships/hyperlink" Target="https://vi.wikipedia.org/wiki/B%E1%BA%BFn_Tre" TargetMode="External"/><Relationship Id="rId48" Type="http://schemas.openxmlformats.org/officeDocument/2006/relationships/hyperlink" Target="https://vi.wikipedia.org/wiki/Kh%C3%A1nh_An,_An_Ph%C3%BA" TargetMode="External"/><Relationship Id="rId8" Type="http://schemas.openxmlformats.org/officeDocument/2006/relationships/hyperlink" Target="https://vi.wikipedia.org/wiki/Mi%E1%BB%81n_B%E1%BA%AFc_(Vi%E1%BB%87t_Na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i="0">
                <a:solidFill>
                  <a:srgbClr val="202122"/>
                </a:solidFill>
                <a:effectLst/>
                <a:latin typeface="Arial" panose="020B0604020202020204" pitchFamily="34" charset="0"/>
              </a:rPr>
              <a:t>Sông Thái Bình</a:t>
            </a:r>
            <a:r>
              <a:rPr lang="vi-VN" b="0" i="0">
                <a:solidFill>
                  <a:srgbClr val="202122"/>
                </a:solidFill>
                <a:effectLst/>
                <a:latin typeface="Arial" panose="020B0604020202020204" pitchFamily="34" charset="0"/>
              </a:rPr>
              <a:t> là một con sông lớn trong hệ thống sông ở miền Bắc Việt Nam, cùng với hệ thống sông Hồng là 2 hệ thống sông chính của </a:t>
            </a:r>
            <a:r>
              <a:rPr lang="vi-VN" b="0" i="0" u="none" strike="noStrike">
                <a:solidFill>
                  <a:srgbClr val="0645AD"/>
                </a:solidFill>
                <a:effectLst/>
                <a:latin typeface="Arial" panose="020B0604020202020204" pitchFamily="34" charset="0"/>
                <a:hlinkClick r:id="rId3" tooltip="Đồng bằng sông Hồng"/>
              </a:rPr>
              <a:t>đồng bằng sông Hồng</a:t>
            </a:r>
            <a:r>
              <a:rPr lang="vi-VN" b="0" i="0">
                <a:solidFill>
                  <a:srgbClr val="202122"/>
                </a:solidFill>
                <a:effectLst/>
                <a:latin typeface="Arial" panose="020B0604020202020204" pitchFamily="34" charset="0"/>
              </a:rPr>
              <a:t>. Mặc dù tên sông trùng với tên tỉnh </a:t>
            </a:r>
            <a:r>
              <a:rPr lang="vi-VN" b="0" i="0" u="none" strike="noStrike">
                <a:solidFill>
                  <a:srgbClr val="0645AD"/>
                </a:solidFill>
                <a:effectLst/>
                <a:latin typeface="Arial" panose="020B0604020202020204" pitchFamily="34" charset="0"/>
                <a:hlinkClick r:id="rId4" tooltip="Thái Bình"/>
              </a:rPr>
              <a:t>Thái Bình</a:t>
            </a:r>
            <a:r>
              <a:rPr lang="vi-VN" b="0" i="0">
                <a:solidFill>
                  <a:srgbClr val="202122"/>
                </a:solidFill>
                <a:effectLst/>
                <a:latin typeface="Arial" panose="020B0604020202020204" pitchFamily="34" charset="0"/>
              </a:rPr>
              <a:t> nhưng sông không chảy qua tỉnh này, nó chỉ chảy bên 2 xã </a:t>
            </a:r>
            <a:r>
              <a:rPr lang="vi-VN" b="0" i="0" u="none" strike="noStrike">
                <a:solidFill>
                  <a:srgbClr val="0645AD"/>
                </a:solidFill>
                <a:effectLst/>
                <a:latin typeface="Arial" panose="020B0604020202020204" pitchFamily="34" charset="0"/>
                <a:hlinkClick r:id="rId5" tooltip="Thụy Tân"/>
              </a:rPr>
              <a:t>Thụy Tân</a:t>
            </a:r>
            <a:r>
              <a:rPr lang="vi-VN" b="0" i="0">
                <a:solidFill>
                  <a:srgbClr val="202122"/>
                </a:solidFill>
                <a:effectLst/>
                <a:latin typeface="Arial" panose="020B0604020202020204" pitchFamily="34" charset="0"/>
              </a:rPr>
              <a:t> và </a:t>
            </a:r>
            <a:r>
              <a:rPr lang="vi-VN" b="0" i="0" u="none" strike="noStrike">
                <a:solidFill>
                  <a:srgbClr val="0645AD"/>
                </a:solidFill>
                <a:effectLst/>
                <a:latin typeface="Arial" panose="020B0604020202020204" pitchFamily="34" charset="0"/>
                <a:hlinkClick r:id="rId6" tooltip="Thụy Trường"/>
              </a:rPr>
              <a:t>Thụy Trường</a:t>
            </a:r>
            <a:r>
              <a:rPr lang="vi-VN" b="0" i="0">
                <a:solidFill>
                  <a:srgbClr val="202122"/>
                </a:solidFill>
                <a:effectLst/>
                <a:latin typeface="Arial" panose="020B0604020202020204" pitchFamily="34" charset="0"/>
              </a:rPr>
              <a:t> thuộc huyện </a:t>
            </a:r>
            <a:r>
              <a:rPr lang="vi-VN" b="0" i="0" u="none" strike="noStrike">
                <a:solidFill>
                  <a:srgbClr val="0645AD"/>
                </a:solidFill>
                <a:effectLst/>
                <a:latin typeface="Arial" panose="020B0604020202020204" pitchFamily="34" charset="0"/>
                <a:hlinkClick r:id="rId7" tooltip="Thái Thụy"/>
              </a:rPr>
              <a:t>Thái Thụy</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4" tooltip="Thái Bình"/>
              </a:rPr>
              <a:t>Thái Bình</a:t>
            </a:r>
            <a:r>
              <a:rPr lang="vi-VN" b="0" i="0">
                <a:solidFill>
                  <a:srgbClr val="202122"/>
                </a:solidFill>
                <a:effectLst/>
                <a:latin typeface="Arial" panose="020B0604020202020204" pitchFamily="34" charset="0"/>
              </a:rPr>
              <a:t> với </a:t>
            </a:r>
            <a:r>
              <a:rPr lang="vi-VN" b="0" i="0" u="none" strike="noStrike">
                <a:solidFill>
                  <a:srgbClr val="0645AD"/>
                </a:solidFill>
                <a:effectLst/>
                <a:latin typeface="Arial" panose="020B0604020202020204" pitchFamily="34" charset="0"/>
                <a:hlinkClick r:id="rId8" tooltip="Chiều dài"/>
              </a:rPr>
              <a:t>chiều dài</a:t>
            </a:r>
            <a:r>
              <a:rPr lang="vi-VN" b="0" i="0">
                <a:solidFill>
                  <a:srgbClr val="202122"/>
                </a:solidFill>
                <a:effectLst/>
                <a:latin typeface="Arial" panose="020B0604020202020204" pitchFamily="34" charset="0"/>
              </a:rPr>
              <a:t> gần 5 km, là quá ngắn so với </a:t>
            </a:r>
            <a:r>
              <a:rPr lang="vi-VN" b="0" i="0" u="none" strike="noStrike">
                <a:solidFill>
                  <a:srgbClr val="0645AD"/>
                </a:solidFill>
                <a:effectLst/>
                <a:latin typeface="Arial" panose="020B0604020202020204" pitchFamily="34" charset="0"/>
                <a:hlinkClick r:id="rId8" tooltip="Chiều dài"/>
              </a:rPr>
              <a:t>chiều dài</a:t>
            </a:r>
            <a:r>
              <a:rPr lang="vi-VN" b="0" i="0">
                <a:solidFill>
                  <a:srgbClr val="202122"/>
                </a:solidFill>
                <a:effectLst/>
                <a:latin typeface="Arial" panose="020B0604020202020204" pitchFamily="34" charset="0"/>
              </a:rPr>
              <a:t> qua các tỉnh </a:t>
            </a:r>
            <a:r>
              <a:rPr lang="vi-VN" b="0" i="0" u="none" strike="noStrike">
                <a:solidFill>
                  <a:srgbClr val="0645AD"/>
                </a:solidFill>
                <a:effectLst/>
                <a:latin typeface="Arial" panose="020B0604020202020204" pitchFamily="34" charset="0"/>
                <a:hlinkClick r:id="rId9" tooltip="Bắc Giang"/>
              </a:rPr>
              <a:t>Bắc Giang</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10" tooltip="Bắc Ninh"/>
              </a:rPr>
              <a:t>Bắc Ninh</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11" tooltip="Hải Dương"/>
              </a:rPr>
              <a:t>Hải Dương</a:t>
            </a:r>
            <a:r>
              <a:rPr lang="vi-VN" b="0" i="0">
                <a:solidFill>
                  <a:srgbClr val="202122"/>
                </a:solidFill>
                <a:effectLst/>
                <a:latin typeface="Arial" panose="020B0604020202020204" pitchFamily="34" charset="0"/>
              </a:rPr>
              <a:t> và </a:t>
            </a:r>
            <a:r>
              <a:rPr lang="vi-VN" b="0" i="0" u="none" strike="noStrike">
                <a:solidFill>
                  <a:srgbClr val="0645AD"/>
                </a:solidFill>
                <a:effectLst/>
                <a:latin typeface="Arial" panose="020B0604020202020204" pitchFamily="34" charset="0"/>
                <a:hlinkClick r:id="rId12" tooltip="Hải Phòng"/>
              </a:rPr>
              <a:t>Hải Phòng</a:t>
            </a:r>
            <a:r>
              <a:rPr lang="vi-VN" b="0" i="0">
                <a:solidFill>
                  <a:srgbClr val="202122"/>
                </a:solidFill>
                <a:effectLst/>
                <a:latin typeface="Arial" panose="020B0604020202020204" pitchFamily="34" charset="0"/>
              </a:rPr>
              <a:t>. Sông Thái Bình là tên gọi của hai đoạn sông chính trong </a:t>
            </a:r>
            <a:r>
              <a:rPr lang="vi-VN" b="0" i="0" u="none" strike="noStrike">
                <a:solidFill>
                  <a:srgbClr val="0645AD"/>
                </a:solidFill>
                <a:effectLst/>
                <a:latin typeface="Arial" panose="020B0604020202020204" pitchFamily="34" charset="0"/>
                <a:hlinkClick r:id="rId13" tooltip="Hệ thống sông Thái Bình"/>
              </a:rPr>
              <a:t>hệ thống sông Thái Bình</a:t>
            </a:r>
            <a:r>
              <a:rPr lang="vi-VN" b="0" i="0">
                <a:solidFill>
                  <a:srgbClr val="202122"/>
                </a:solidFill>
                <a:effectLst/>
                <a:latin typeface="Arial" panose="020B0604020202020204" pitchFamily="34" charset="0"/>
              </a:rPr>
              <a:t> </a:t>
            </a:r>
            <a:r>
              <a:rPr lang="vi-VN" b="0" i="0" u="none" strike="noStrike" baseline="30000">
                <a:solidFill>
                  <a:srgbClr val="0645AD"/>
                </a:solidFill>
                <a:effectLst/>
                <a:latin typeface="Arial" panose="020B0604020202020204" pitchFamily="34" charset="0"/>
                <a:hlinkClick r:id="rId14"/>
              </a:rPr>
              <a:t>[1]</a:t>
            </a:r>
            <a:r>
              <a:rPr lang="vi-VN" b="0" i="0">
                <a:solidFill>
                  <a:srgbClr val="202122"/>
                </a:solidFill>
                <a:effectLst/>
                <a:latin typeface="Arial" panose="020B0604020202020204" pitchFamily="34" charset="0"/>
              </a:rPr>
              <a:t>.</a:t>
            </a:r>
            <a:endParaRPr lang="en-US"/>
          </a:p>
        </p:txBody>
      </p:sp>
      <p:sp>
        <p:nvSpPr>
          <p:cNvPr id="4" name="Slide Number Placeholder 3"/>
          <p:cNvSpPr>
            <a:spLocks noGrp="1"/>
          </p:cNvSpPr>
          <p:nvPr>
            <p:ph type="sldNum" sz="quarter" idx="5"/>
          </p:nvPr>
        </p:nvSpPr>
        <p:spPr/>
        <p:txBody>
          <a:bodyPr/>
          <a:lstStyle/>
          <a:p>
            <a:fld id="{CED3C068-A5E6-4965-B230-112AD8CAD271}" type="slidenum">
              <a:rPr lang="en-US" smtClean="0"/>
              <a:t>5</a:t>
            </a:fld>
            <a:endParaRPr lang="en-US"/>
          </a:p>
        </p:txBody>
      </p:sp>
    </p:spTree>
    <p:extLst>
      <p:ext uri="{BB962C8B-B14F-4D97-AF65-F5344CB8AC3E}">
        <p14:creationId xmlns:p14="http://schemas.microsoft.com/office/powerpoint/2010/main" val="795166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Times New Roman" panose="02020603050405020304" pitchFamily="18" charset="0"/>
                <a:cs typeface="Times New Roman" panose="02020603050405020304" pitchFamily="18" charset="0"/>
              </a:rPr>
              <a:t>Việt Nam hiện có 2360 con sông dài trên 10km, trong đó 93% là các con sông ngắn và nhỏ, chảy liên tỉnh,</a:t>
            </a:r>
            <a:r>
              <a:rPr lang="vi-VN" b="0" i="0">
                <a:solidFill>
                  <a:srgbClr val="555555"/>
                </a:solidFill>
                <a:effectLst/>
                <a:latin typeface="Arial" panose="020B0604020202020204" pitchFamily="34" charset="0"/>
              </a:rPr>
              <a:t> </a:t>
            </a:r>
            <a:r>
              <a:rPr lang="en-US" b="0" i="0">
                <a:solidFill>
                  <a:srgbClr val="555555"/>
                </a:solidFill>
                <a:effectLst/>
                <a:latin typeface="Arial" panose="020B0604020202020204" pitchFamily="34" charset="0"/>
              </a:rPr>
              <a:t>t</a:t>
            </a:r>
            <a:r>
              <a:rPr lang="vi-VN" b="0" i="0">
                <a:solidFill>
                  <a:srgbClr val="555555"/>
                </a:solidFill>
                <a:effectLst/>
                <a:latin typeface="Arial" panose="020B0604020202020204" pitchFamily="34" charset="0"/>
              </a:rPr>
              <a:t>rong đó, 191 tuyến sông, kênh với tổng chiều dài 6.734,6km được xem là tuyến đường sông quốc gia</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a:solidFill>
                <a:srgbClr val="000099"/>
              </a:solidFill>
              <a:latin typeface="Times New Roman" panose="02020603050405020304" pitchFamily="18"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CED3C068-A5E6-4965-B230-112AD8CAD271}" type="slidenum">
              <a:rPr lang="en-US" smtClean="0"/>
              <a:t>13</a:t>
            </a:fld>
            <a:endParaRPr lang="en-US"/>
          </a:p>
        </p:txBody>
      </p:sp>
    </p:spTree>
    <p:extLst>
      <p:ext uri="{BB962C8B-B14F-4D97-AF65-F5344CB8AC3E}">
        <p14:creationId xmlns:p14="http://schemas.microsoft.com/office/powerpoint/2010/main" val="2576314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a:solidFill>
                  <a:srgbClr val="202122"/>
                </a:solidFill>
                <a:effectLst/>
                <a:latin typeface="Arial" panose="020B0604020202020204" pitchFamily="34" charset="0"/>
              </a:rPr>
              <a:t>	</a:t>
            </a:r>
            <a:r>
              <a:rPr lang="vi-VN" b="1" i="0">
                <a:solidFill>
                  <a:srgbClr val="202122"/>
                </a:solidFill>
                <a:effectLst/>
                <a:latin typeface="Arial" panose="020B0604020202020204" pitchFamily="34" charset="0"/>
              </a:rPr>
              <a:t>Sông Hồng</a:t>
            </a:r>
            <a:r>
              <a:rPr lang="vi-VN" b="0" i="0">
                <a:solidFill>
                  <a:srgbClr val="202122"/>
                </a:solidFill>
                <a:effectLst/>
                <a:latin typeface="Arial" panose="020B0604020202020204" pitchFamily="34" charset="0"/>
              </a:rPr>
              <a:t> là con sông có tổng </a:t>
            </a:r>
            <a:r>
              <a:rPr lang="vi-VN" b="0" i="0" u="none" strike="noStrike">
                <a:solidFill>
                  <a:srgbClr val="0645AD"/>
                </a:solidFill>
                <a:effectLst/>
                <a:latin typeface="Arial" panose="020B0604020202020204" pitchFamily="34" charset="0"/>
                <a:hlinkClick r:id="rId3" tooltip="Chiều dài"/>
              </a:rPr>
              <a:t>chiều dài</a:t>
            </a:r>
            <a:r>
              <a:rPr lang="vi-VN" b="0" i="0">
                <a:solidFill>
                  <a:srgbClr val="202122"/>
                </a:solidFill>
                <a:effectLst/>
                <a:latin typeface="Arial" panose="020B0604020202020204" pitchFamily="34" charset="0"/>
              </a:rPr>
              <a:t> là 1.149 </a:t>
            </a:r>
            <a:r>
              <a:rPr lang="vi-VN" b="0" i="0" u="none" strike="noStrike">
                <a:solidFill>
                  <a:srgbClr val="0645AD"/>
                </a:solidFill>
                <a:effectLst/>
                <a:latin typeface="Arial" panose="020B0604020202020204" pitchFamily="34" charset="0"/>
                <a:hlinkClick r:id="rId4" tooltip="Kilômét"/>
              </a:rPr>
              <a:t>km</a:t>
            </a:r>
            <a:r>
              <a:rPr lang="vi-VN" b="0" i="0" u="none" strike="noStrike" baseline="30000">
                <a:solidFill>
                  <a:srgbClr val="0645AD"/>
                </a:solidFill>
                <a:effectLst/>
                <a:latin typeface="Arial" panose="020B0604020202020204" pitchFamily="34" charset="0"/>
                <a:hlinkClick r:id="rId5"/>
              </a:rPr>
              <a:t>[1]</a:t>
            </a:r>
            <a:r>
              <a:rPr lang="vi-VN" b="0" i="0">
                <a:solidFill>
                  <a:srgbClr val="202122"/>
                </a:solidFill>
                <a:effectLst/>
                <a:latin typeface="Arial" panose="020B0604020202020204" pitchFamily="34" charset="0"/>
              </a:rPr>
              <a:t> bắt nguồn từ </a:t>
            </a:r>
            <a:r>
              <a:rPr lang="vi-VN" b="0" i="0" u="none" strike="noStrike">
                <a:solidFill>
                  <a:srgbClr val="0645AD"/>
                </a:solidFill>
                <a:effectLst/>
                <a:latin typeface="Arial" panose="020B0604020202020204" pitchFamily="34" charset="0"/>
                <a:hlinkClick r:id="rId6" tooltip="Vân Nam"/>
              </a:rPr>
              <a:t>Vân Nam</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7" tooltip="Trung Quốc"/>
              </a:rPr>
              <a:t>Trung Quốc</a:t>
            </a:r>
            <a:r>
              <a:rPr lang="vi-VN" b="0" i="0">
                <a:solidFill>
                  <a:srgbClr val="202122"/>
                </a:solidFill>
                <a:effectLst/>
                <a:latin typeface="Arial" panose="020B0604020202020204" pitchFamily="34" charset="0"/>
              </a:rPr>
              <a:t> chảy qua </a:t>
            </a:r>
            <a:r>
              <a:rPr lang="vi-VN" b="0" i="0" u="none" strike="noStrike">
                <a:solidFill>
                  <a:srgbClr val="0645AD"/>
                </a:solidFill>
                <a:effectLst/>
                <a:latin typeface="Arial" panose="020B0604020202020204" pitchFamily="34" charset="0"/>
                <a:hlinkClick r:id="rId8" tooltip="Miền Bắc (Việt Nam)"/>
              </a:rPr>
              <a:t>miền Bắc</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9" tooltip="Việt Nam"/>
              </a:rPr>
              <a:t>Việt Nam</a:t>
            </a:r>
            <a:r>
              <a:rPr lang="vi-VN" b="0" i="0">
                <a:solidFill>
                  <a:srgbClr val="202122"/>
                </a:solidFill>
                <a:effectLst/>
                <a:latin typeface="Arial" panose="020B0604020202020204" pitchFamily="34" charset="0"/>
              </a:rPr>
              <a:t> và đổ ra </a:t>
            </a:r>
            <a:r>
              <a:rPr lang="vi-VN" b="0" i="0" u="none" strike="noStrike">
                <a:solidFill>
                  <a:srgbClr val="0645AD"/>
                </a:solidFill>
                <a:effectLst/>
                <a:latin typeface="Arial" panose="020B0604020202020204" pitchFamily="34" charset="0"/>
                <a:hlinkClick r:id="rId10" tooltip="Vịnh Bắc Bộ"/>
              </a:rPr>
              <a:t>vịnh Bắc Bộ</a:t>
            </a:r>
            <a:r>
              <a:rPr lang="vi-VN" b="0" i="0">
                <a:solidFill>
                  <a:srgbClr val="202122"/>
                </a:solidFill>
                <a:effectLst/>
                <a:latin typeface="Arial" panose="020B0604020202020204" pitchFamily="34" charset="0"/>
              </a:rPr>
              <a:t>. trên đất Việt Nam dài 510 km.</a:t>
            </a:r>
            <a:r>
              <a:rPr lang="vi-VN" b="0" i="0" u="none" strike="noStrike" baseline="30000">
                <a:solidFill>
                  <a:srgbClr val="0645AD"/>
                </a:solidFill>
                <a:effectLst/>
                <a:latin typeface="Arial" panose="020B0604020202020204" pitchFamily="34" charset="0"/>
                <a:hlinkClick r:id="rId11"/>
              </a:rPr>
              <a:t>[2]</a:t>
            </a:r>
            <a:r>
              <a:rPr lang="vi-VN" b="0" i="0">
                <a:solidFill>
                  <a:srgbClr val="202122"/>
                </a:solidFill>
                <a:effectLst/>
                <a:latin typeface="Arial" panose="020B0604020202020204" pitchFamily="34" charset="0"/>
              </a:rPr>
              <a:t> Đây là dòng sông quan trọng của nền văn hóa lúa nước Việt Nam.</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	</a:t>
            </a:r>
            <a:r>
              <a:rPr lang="en-US" b="1"/>
              <a:t>Sông Lô</a:t>
            </a:r>
            <a:r>
              <a:rPr lang="en-US"/>
              <a:t> </a:t>
            </a:r>
            <a:r>
              <a:rPr lang="vi-VN" b="0" i="0">
                <a:solidFill>
                  <a:srgbClr val="202122"/>
                </a:solidFill>
                <a:effectLst/>
                <a:latin typeface="Arial" panose="020B0604020202020204" pitchFamily="34" charset="0"/>
              </a:rPr>
              <a:t>bắt nguồn từ tỉnh </a:t>
            </a:r>
            <a:r>
              <a:rPr lang="vi-VN" b="0" i="0" u="none" strike="noStrike">
                <a:solidFill>
                  <a:srgbClr val="0645AD"/>
                </a:solidFill>
                <a:effectLst/>
                <a:latin typeface="Arial" panose="020B0604020202020204" pitchFamily="34" charset="0"/>
                <a:hlinkClick r:id="rId6" tooltip="Vân Nam"/>
              </a:rPr>
              <a:t>Vân Nam</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7" tooltip="Trung Quốc"/>
              </a:rPr>
              <a:t>Trung Quốc</a:t>
            </a:r>
            <a:r>
              <a:rPr lang="vi-VN" b="0" i="0">
                <a:solidFill>
                  <a:srgbClr val="202122"/>
                </a:solidFill>
                <a:effectLst/>
                <a:latin typeface="Arial" panose="020B0604020202020204" pitchFamily="34" charset="0"/>
              </a:rPr>
              <a:t>, gọi là </a:t>
            </a:r>
            <a:r>
              <a:rPr lang="vi-VN" b="1" i="0">
                <a:solidFill>
                  <a:srgbClr val="202122"/>
                </a:solidFill>
                <a:effectLst/>
                <a:latin typeface="Arial" panose="020B0604020202020204" pitchFamily="34" charset="0"/>
              </a:rPr>
              <a:t>Bàn Long Giang</a:t>
            </a:r>
            <a:r>
              <a:rPr lang="vi-VN" b="0" i="0">
                <a:solidFill>
                  <a:srgbClr val="202122"/>
                </a:solidFill>
                <a:effectLst/>
                <a:latin typeface="Arial" panose="020B0604020202020204" pitchFamily="34" charset="0"/>
              </a:rPr>
              <a:t> (</a:t>
            </a:r>
            <a:r>
              <a:rPr lang="vi-VN" b="0" i="1">
                <a:solidFill>
                  <a:srgbClr val="202122"/>
                </a:solidFill>
                <a:effectLst/>
                <a:latin typeface="Arial" panose="020B0604020202020204" pitchFamily="34" charset="0"/>
              </a:rPr>
              <a:t>Pan Long Jiang</a:t>
            </a:r>
            <a:r>
              <a:rPr lang="vi-VN" b="0" i="0">
                <a:solidFill>
                  <a:srgbClr val="202122"/>
                </a:solidFill>
                <a:effectLst/>
                <a:latin typeface="Arial" panose="020B0604020202020204" pitchFamily="34" charset="0"/>
              </a:rPr>
              <a:t>). Sông chảy vào </a:t>
            </a:r>
            <a:r>
              <a:rPr lang="vi-VN" b="0" i="0" u="none" strike="noStrike">
                <a:solidFill>
                  <a:srgbClr val="0645AD"/>
                </a:solidFill>
                <a:effectLst/>
                <a:latin typeface="Arial" panose="020B0604020202020204" pitchFamily="34" charset="0"/>
                <a:hlinkClick r:id="rId9" tooltip="Việt Nam"/>
              </a:rPr>
              <a:t>Việt Nam</a:t>
            </a:r>
            <a:r>
              <a:rPr lang="vi-VN" b="0" i="0">
                <a:solidFill>
                  <a:srgbClr val="202122"/>
                </a:solidFill>
                <a:effectLst/>
                <a:latin typeface="Arial" panose="020B0604020202020204" pitchFamily="34" charset="0"/>
              </a:rPr>
              <a:t> tại xã Thanh Thuỷ, huyện </a:t>
            </a:r>
            <a:r>
              <a:rPr lang="vi-VN" b="0" i="0" u="none" strike="noStrike">
                <a:solidFill>
                  <a:srgbClr val="0645AD"/>
                </a:solidFill>
                <a:effectLst/>
                <a:latin typeface="Arial" panose="020B0604020202020204" pitchFamily="34" charset="0"/>
                <a:hlinkClick r:id="rId12" tooltip="Vị Xuyên"/>
              </a:rPr>
              <a:t>Vị Xuyên</a:t>
            </a:r>
            <a:r>
              <a:rPr lang="vi-VN" b="0" i="0">
                <a:solidFill>
                  <a:srgbClr val="202122"/>
                </a:solidFill>
                <a:effectLst/>
                <a:latin typeface="Arial" panose="020B0604020202020204" pitchFamily="34" charset="0"/>
              </a:rPr>
              <a:t>, tỉnh </a:t>
            </a:r>
            <a:r>
              <a:rPr lang="vi-VN" b="0" i="0" u="none" strike="noStrike">
                <a:solidFill>
                  <a:srgbClr val="0645AD"/>
                </a:solidFill>
                <a:effectLst/>
                <a:latin typeface="Arial" panose="020B0604020202020204" pitchFamily="34" charset="0"/>
                <a:hlinkClick r:id="rId13" tooltip="Hà Giang"/>
              </a:rPr>
              <a:t>Hà Giang</a:t>
            </a:r>
            <a:r>
              <a:rPr lang="vi-VN" b="0" i="0">
                <a:solidFill>
                  <a:srgbClr val="202122"/>
                </a:solidFill>
                <a:effectLst/>
                <a:latin typeface="Arial" panose="020B0604020202020204" pitchFamily="34" charset="0"/>
              </a:rPr>
              <a:t>. Điểm cuối là </a:t>
            </a:r>
            <a:r>
              <a:rPr lang="vi-VN" b="0" i="1">
                <a:solidFill>
                  <a:srgbClr val="202122"/>
                </a:solidFill>
                <a:effectLst/>
                <a:latin typeface="Arial" panose="020B0604020202020204" pitchFamily="34" charset="0"/>
              </a:rPr>
              <a:t>ngã ba Hạc</a:t>
            </a:r>
            <a:r>
              <a:rPr lang="vi-VN" b="0" i="0">
                <a:solidFill>
                  <a:srgbClr val="202122"/>
                </a:solidFill>
                <a:effectLst/>
                <a:latin typeface="Arial" panose="020B0604020202020204" pitchFamily="34" charset="0"/>
              </a:rPr>
              <a:t>, còn gọi là </a:t>
            </a:r>
            <a:r>
              <a:rPr lang="vi-VN" b="0" i="1">
                <a:solidFill>
                  <a:srgbClr val="202122"/>
                </a:solidFill>
                <a:effectLst/>
                <a:latin typeface="Arial" panose="020B0604020202020204" pitchFamily="34" charset="0"/>
              </a:rPr>
              <a:t>ngã ba Bạch Hạc</a:t>
            </a:r>
            <a:r>
              <a:rPr lang="vi-VN" b="0" i="0">
                <a:solidFill>
                  <a:srgbClr val="202122"/>
                </a:solidFill>
                <a:effectLst/>
                <a:latin typeface="Arial" panose="020B0604020202020204" pitchFamily="34" charset="0"/>
              </a:rPr>
              <a:t> hay </a:t>
            </a:r>
            <a:r>
              <a:rPr lang="vi-VN" b="0" i="1">
                <a:solidFill>
                  <a:srgbClr val="202122"/>
                </a:solidFill>
                <a:effectLst/>
                <a:latin typeface="Arial" panose="020B0604020202020204" pitchFamily="34" charset="0"/>
              </a:rPr>
              <a:t>ngã ba Việt Trì</a:t>
            </a:r>
            <a:r>
              <a:rPr lang="vi-VN" b="0" i="0">
                <a:solidFill>
                  <a:srgbClr val="202122"/>
                </a:solidFill>
                <a:effectLst/>
                <a:latin typeface="Arial" panose="020B0604020202020204" pitchFamily="34" charset="0"/>
              </a:rPr>
              <a:t>, thành phố </a:t>
            </a:r>
            <a:r>
              <a:rPr lang="vi-VN" b="0" i="0" u="none" strike="noStrike">
                <a:solidFill>
                  <a:srgbClr val="0645AD"/>
                </a:solidFill>
                <a:effectLst/>
                <a:latin typeface="Arial" panose="020B0604020202020204" pitchFamily="34" charset="0"/>
                <a:hlinkClick r:id="rId14" tooltip="Việt Trì"/>
              </a:rPr>
              <a:t>Việt Trì</a:t>
            </a:r>
            <a:r>
              <a:rPr lang="vi-VN" b="0" i="0">
                <a:solidFill>
                  <a:srgbClr val="202122"/>
                </a:solidFill>
                <a:effectLst/>
                <a:latin typeface="Arial" panose="020B0604020202020204" pitchFamily="34" charset="0"/>
              </a:rPr>
              <a:t>, tỉnh </a:t>
            </a:r>
            <a:r>
              <a:rPr lang="vi-VN" b="0" i="0" u="none" strike="noStrike">
                <a:solidFill>
                  <a:srgbClr val="0645AD"/>
                </a:solidFill>
                <a:effectLst/>
                <a:latin typeface="Arial" panose="020B0604020202020204" pitchFamily="34" charset="0"/>
                <a:hlinkClick r:id="rId15" tooltip="Phú Thọ"/>
              </a:rPr>
              <a:t>Phú Thọ</a:t>
            </a:r>
            <a:r>
              <a:rPr lang="vi-VN" b="0" i="0">
                <a:solidFill>
                  <a:srgbClr val="202122"/>
                </a:solidFill>
                <a:effectLst/>
                <a:latin typeface="Arial" panose="020B0604020202020204" pitchFamily="34" charset="0"/>
              </a:rPr>
              <a:t>, nơi sông Lô đổ vào </a:t>
            </a:r>
            <a:r>
              <a:rPr lang="vi-VN" b="0" i="0" u="none" strike="noStrike">
                <a:solidFill>
                  <a:srgbClr val="0645AD"/>
                </a:solidFill>
                <a:effectLst/>
                <a:latin typeface="Arial" panose="020B0604020202020204" pitchFamily="34" charset="0"/>
                <a:hlinkClick r:id="rId16" tooltip="Sông Hồng"/>
              </a:rPr>
              <a:t>sông Hồng</a:t>
            </a:r>
            <a:r>
              <a:rPr lang="vi-VN" b="0" i="0">
                <a:solidFill>
                  <a:srgbClr val="202122"/>
                </a:solidFill>
                <a:effectLst/>
                <a:latin typeface="Arial" panose="020B0604020202020204" pitchFamily="34" charset="0"/>
              </a:rPr>
              <a:t>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a:solidFill>
                  <a:srgbClr val="202122"/>
                </a:solidFill>
                <a:effectLst/>
                <a:latin typeface="Arial" panose="020B0604020202020204" pitchFamily="34" charset="0"/>
              </a:rPr>
              <a:t>	S</a:t>
            </a:r>
            <a:r>
              <a:rPr lang="vi-VN" b="1" i="0">
                <a:solidFill>
                  <a:srgbClr val="202122"/>
                </a:solidFill>
                <a:effectLst/>
                <a:latin typeface="Arial" panose="020B0604020202020204" pitchFamily="34" charset="0"/>
              </a:rPr>
              <a:t>ông Đà</a:t>
            </a:r>
            <a:r>
              <a:rPr lang="vi-VN" b="0" i="0">
                <a:solidFill>
                  <a:srgbClr val="202122"/>
                </a:solidFill>
                <a:effectLst/>
                <a:latin typeface="Arial" panose="020B0604020202020204" pitchFamily="34" charset="0"/>
              </a:rPr>
              <a:t> (còn gọi là </a:t>
            </a:r>
            <a:r>
              <a:rPr lang="vi-VN" b="1" i="0">
                <a:solidFill>
                  <a:srgbClr val="202122"/>
                </a:solidFill>
                <a:effectLst/>
                <a:latin typeface="Arial" panose="020B0604020202020204" pitchFamily="34" charset="0"/>
              </a:rPr>
              <a:t>sông Bờ</a:t>
            </a:r>
            <a:r>
              <a:rPr lang="vi-VN" b="0" i="0">
                <a:solidFill>
                  <a:srgbClr val="202122"/>
                </a:solidFill>
                <a:effectLst/>
                <a:latin typeface="Arial" panose="020B0604020202020204" pitchFamily="34" charset="0"/>
              </a:rPr>
              <a:t> hay </a:t>
            </a:r>
            <a:r>
              <a:rPr lang="vi-VN" b="1" i="0">
                <a:solidFill>
                  <a:srgbClr val="202122"/>
                </a:solidFill>
                <a:effectLst/>
                <a:latin typeface="Arial" panose="020B0604020202020204" pitchFamily="34" charset="0"/>
              </a:rPr>
              <a:t>Đà Giang</a:t>
            </a:r>
            <a:r>
              <a:rPr lang="vi-VN" b="0" i="0">
                <a:solidFill>
                  <a:srgbClr val="202122"/>
                </a:solidFill>
                <a:effectLst/>
                <a:latin typeface="Arial" panose="020B0604020202020204" pitchFamily="34" charset="0"/>
              </a:rPr>
              <a:t>) là </a:t>
            </a:r>
            <a:r>
              <a:rPr lang="vi-VN" b="0" i="0" u="none" strike="noStrike">
                <a:solidFill>
                  <a:srgbClr val="0645AD"/>
                </a:solidFill>
                <a:effectLst/>
                <a:latin typeface="Arial" panose="020B0604020202020204" pitchFamily="34" charset="0"/>
                <a:hlinkClick r:id="rId17" tooltip="Phụ lưu"/>
              </a:rPr>
              <a:t>phụ lưu</a:t>
            </a:r>
            <a:r>
              <a:rPr lang="vi-VN" b="0" i="0">
                <a:solidFill>
                  <a:srgbClr val="202122"/>
                </a:solidFill>
                <a:effectLst/>
                <a:latin typeface="Arial" panose="020B0604020202020204" pitchFamily="34" charset="0"/>
              </a:rPr>
              <a:t> lớn nhất của </a:t>
            </a:r>
            <a:r>
              <a:rPr lang="vi-VN" b="0" i="0" u="none" strike="noStrike">
                <a:solidFill>
                  <a:srgbClr val="0645AD"/>
                </a:solidFill>
                <a:effectLst/>
                <a:latin typeface="Arial" panose="020B0604020202020204" pitchFamily="34" charset="0"/>
                <a:hlinkClick r:id="rId16" tooltip="Sông Hồng"/>
              </a:rPr>
              <a:t>sông Hồng</a:t>
            </a:r>
            <a:r>
              <a:rPr lang="vi-VN" b="0" i="0">
                <a:solidFill>
                  <a:srgbClr val="202122"/>
                </a:solidFill>
                <a:effectLst/>
                <a:latin typeface="Arial" panose="020B0604020202020204" pitchFamily="34" charset="0"/>
              </a:rPr>
              <a:t>. Sông dài 927 </a:t>
            </a:r>
            <a:r>
              <a:rPr lang="vi-VN" b="0" i="0" u="none" strike="noStrike">
                <a:solidFill>
                  <a:srgbClr val="0645AD"/>
                </a:solidFill>
                <a:effectLst/>
                <a:latin typeface="Arial" panose="020B0604020202020204" pitchFamily="34" charset="0"/>
                <a:hlinkClick r:id="rId4" tooltip="Kilômét"/>
              </a:rPr>
              <a:t>km</a:t>
            </a:r>
            <a:r>
              <a:rPr lang="vi-VN" b="0" i="0">
                <a:solidFill>
                  <a:srgbClr val="202122"/>
                </a:solidFill>
                <a:effectLst/>
                <a:latin typeface="Arial" panose="020B0604020202020204" pitchFamily="34" charset="0"/>
              </a:rPr>
              <a:t> (có tài liệu ghi 983 km), </a:t>
            </a:r>
            <a:r>
              <a:rPr lang="vi-VN" b="0" i="0" u="none" strike="noStrike">
                <a:solidFill>
                  <a:srgbClr val="0645AD"/>
                </a:solidFill>
                <a:effectLst/>
                <a:latin typeface="Arial" panose="020B0604020202020204" pitchFamily="34" charset="0"/>
                <a:hlinkClick r:id="rId18" tooltip="Diện tích"/>
              </a:rPr>
              <a:t>diện tích</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19" tooltip="Lưu vực"/>
              </a:rPr>
              <a:t>lưu vực</a:t>
            </a:r>
            <a:r>
              <a:rPr lang="vi-VN" b="0" i="0">
                <a:solidFill>
                  <a:srgbClr val="202122"/>
                </a:solidFill>
                <a:effectLst/>
                <a:latin typeface="Arial" panose="020B0604020202020204" pitchFamily="34" charset="0"/>
              </a:rPr>
              <a:t> là 52.900 km². Dòng chính bắt nguồn từ núi Vô Lượng, tỉnh </a:t>
            </a:r>
            <a:r>
              <a:rPr lang="vi-VN" b="0" i="0" u="none" strike="noStrike">
                <a:solidFill>
                  <a:srgbClr val="0645AD"/>
                </a:solidFill>
                <a:effectLst/>
                <a:latin typeface="Arial" panose="020B0604020202020204" pitchFamily="34" charset="0"/>
                <a:hlinkClick r:id="rId6" tooltip="Vân Nam"/>
              </a:rPr>
              <a:t>Vân Nam</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7" tooltip="Trung Quốc"/>
              </a:rPr>
              <a:t>Trung Quốc</a:t>
            </a:r>
            <a:r>
              <a:rPr lang="vi-VN" b="0" i="0">
                <a:solidFill>
                  <a:srgbClr val="202122"/>
                </a:solidFill>
                <a:effectLst/>
                <a:latin typeface="Arial" panose="020B0604020202020204" pitchFamily="34" charset="0"/>
              </a:rPr>
              <a:t>, chảy theo hướng tây bắc - đông nam để rồi nhập với </a:t>
            </a:r>
            <a:r>
              <a:rPr lang="vi-VN" b="0" i="0" u="none" strike="noStrike">
                <a:solidFill>
                  <a:srgbClr val="0645AD"/>
                </a:solidFill>
                <a:effectLst/>
                <a:latin typeface="Arial" panose="020B0604020202020204" pitchFamily="34" charset="0"/>
                <a:hlinkClick r:id="rId16" tooltip="Sông Hồng"/>
              </a:rPr>
              <a:t>sông Hồng</a:t>
            </a:r>
            <a:r>
              <a:rPr lang="vi-VN" b="0" i="0">
                <a:solidFill>
                  <a:srgbClr val="202122"/>
                </a:solidFill>
                <a:effectLst/>
                <a:latin typeface="Arial" panose="020B0604020202020204" pitchFamily="34" charset="0"/>
              </a:rPr>
              <a:t> ở Phú Thọ.</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a:solidFill>
                  <a:srgbClr val="202122"/>
                </a:solidFill>
                <a:effectLst/>
                <a:latin typeface="Arial" panose="020B0604020202020204" pitchFamily="34" charset="0"/>
              </a:rPr>
              <a:t>	</a:t>
            </a:r>
            <a:r>
              <a:rPr lang="vi-VN" b="1" i="0">
                <a:solidFill>
                  <a:srgbClr val="202122"/>
                </a:solidFill>
                <a:effectLst/>
                <a:latin typeface="Arial" panose="020B0604020202020204" pitchFamily="34" charset="0"/>
              </a:rPr>
              <a:t>Sông Mã</a:t>
            </a:r>
            <a:r>
              <a:rPr lang="vi-VN" b="0" i="0">
                <a:solidFill>
                  <a:srgbClr val="202122"/>
                </a:solidFill>
                <a:effectLst/>
                <a:latin typeface="Arial" panose="020B0604020202020204" pitchFamily="34" charset="0"/>
              </a:rPr>
              <a:t> là một con </a:t>
            </a:r>
            <a:r>
              <a:rPr lang="vi-VN" b="0" i="0" u="none" strike="noStrike">
                <a:solidFill>
                  <a:srgbClr val="0645AD"/>
                </a:solidFill>
                <a:effectLst/>
                <a:latin typeface="Arial" panose="020B0604020202020204" pitchFamily="34" charset="0"/>
                <a:hlinkClick r:id="rId20" tooltip="Sông"/>
              </a:rPr>
              <a:t>sông</a:t>
            </a:r>
            <a:r>
              <a:rPr lang="vi-VN" b="0" i="0">
                <a:solidFill>
                  <a:srgbClr val="202122"/>
                </a:solidFill>
                <a:effectLst/>
                <a:latin typeface="Arial" panose="020B0604020202020204" pitchFamily="34" charset="0"/>
              </a:rPr>
              <a:t> của </a:t>
            </a:r>
            <a:r>
              <a:rPr lang="vi-VN" b="0" i="0" u="none" strike="noStrike">
                <a:solidFill>
                  <a:srgbClr val="0645AD"/>
                </a:solidFill>
                <a:effectLst/>
                <a:latin typeface="Arial" panose="020B0604020202020204" pitchFamily="34" charset="0"/>
                <a:hlinkClick r:id="rId9" tooltip="Việt Nam"/>
              </a:rPr>
              <a:t>Việt Nam</a:t>
            </a:r>
            <a:r>
              <a:rPr lang="vi-VN" b="0" i="0">
                <a:solidFill>
                  <a:srgbClr val="202122"/>
                </a:solidFill>
                <a:effectLst/>
                <a:latin typeface="Arial" panose="020B0604020202020204" pitchFamily="34" charset="0"/>
              </a:rPr>
              <a:t> và </a:t>
            </a:r>
            <a:r>
              <a:rPr lang="vi-VN" b="0" i="0" u="none" strike="noStrike">
                <a:solidFill>
                  <a:srgbClr val="0645AD"/>
                </a:solidFill>
                <a:effectLst/>
                <a:latin typeface="Arial" panose="020B0604020202020204" pitchFamily="34" charset="0"/>
                <a:hlinkClick r:id="rId21" tooltip="Lào"/>
              </a:rPr>
              <a:t>Lào</a:t>
            </a:r>
            <a:r>
              <a:rPr lang="vi-VN" b="0" i="0">
                <a:solidFill>
                  <a:srgbClr val="202122"/>
                </a:solidFill>
                <a:effectLst/>
                <a:latin typeface="Arial" panose="020B0604020202020204" pitchFamily="34" charset="0"/>
              </a:rPr>
              <a:t> có </a:t>
            </a:r>
            <a:r>
              <a:rPr lang="vi-VN" b="0" i="0" u="none" strike="noStrike">
                <a:solidFill>
                  <a:srgbClr val="0645AD"/>
                </a:solidFill>
                <a:effectLst/>
                <a:latin typeface="Arial" panose="020B0604020202020204" pitchFamily="34" charset="0"/>
                <a:hlinkClick r:id="rId3" tooltip="Chiều dài"/>
              </a:rPr>
              <a:t>chiều dài</a:t>
            </a:r>
            <a:r>
              <a:rPr lang="vi-VN" b="0" i="0">
                <a:solidFill>
                  <a:srgbClr val="202122"/>
                </a:solidFill>
                <a:effectLst/>
                <a:latin typeface="Arial" panose="020B0604020202020204" pitchFamily="34" charset="0"/>
              </a:rPr>
              <a:t> 512 </a:t>
            </a:r>
            <a:r>
              <a:rPr lang="vi-VN" b="0" i="0" u="none" strike="noStrike">
                <a:solidFill>
                  <a:srgbClr val="0645AD"/>
                </a:solidFill>
                <a:effectLst/>
                <a:latin typeface="Arial" panose="020B0604020202020204" pitchFamily="34" charset="0"/>
                <a:hlinkClick r:id="rId4" tooltip="Kilômét"/>
              </a:rPr>
              <a:t>km</a:t>
            </a:r>
            <a:r>
              <a:rPr lang="vi-VN" b="0" i="0">
                <a:solidFill>
                  <a:srgbClr val="202122"/>
                </a:solidFill>
                <a:effectLst/>
                <a:latin typeface="Arial" panose="020B0604020202020204" pitchFamily="34" charset="0"/>
              </a:rPr>
              <a:t>, trong đó phần trên </a:t>
            </a:r>
            <a:r>
              <a:rPr lang="vi-VN" b="0" i="0" u="none" strike="noStrike">
                <a:solidFill>
                  <a:srgbClr val="0645AD"/>
                </a:solidFill>
                <a:effectLst/>
                <a:latin typeface="Arial" panose="020B0604020202020204" pitchFamily="34" charset="0"/>
                <a:hlinkClick r:id="rId22" tooltip="Lãnh thổ"/>
              </a:rPr>
              <a:t>lãnh thổ</a:t>
            </a:r>
            <a:r>
              <a:rPr lang="vi-VN" b="0" i="0">
                <a:solidFill>
                  <a:srgbClr val="202122"/>
                </a:solidFill>
                <a:effectLst/>
                <a:latin typeface="Arial" panose="020B0604020202020204" pitchFamily="34" charset="0"/>
              </a:rPr>
              <a:t> Việt Nam dài 410 km và phần trên lãnh thổ Lào dài 102 km. Lưu vực của sông Mã rộng 28.400 km², phần ở Việt Nam rộng 17.600 km², cao trung bình 762 m, độ dốc trung bình 17,6%, mật độ sông suối toàn lưu vực 0,66 km/</a:t>
            </a:r>
            <a:r>
              <a:rPr lang="vi-VN" b="0" i="0" u="none" strike="noStrike">
                <a:solidFill>
                  <a:srgbClr val="0645AD"/>
                </a:solidFill>
                <a:effectLst/>
                <a:latin typeface="Arial" panose="020B0604020202020204" pitchFamily="34" charset="0"/>
                <a:hlinkClick r:id="rId23" tooltip="Kilômét vuông"/>
              </a:rPr>
              <a:t>km²</a:t>
            </a:r>
            <a:r>
              <a:rPr lang="vi-VN" b="0" i="0">
                <a:solidFill>
                  <a:srgbClr val="202122"/>
                </a:solidFill>
                <a:effectLst/>
                <a:latin typeface="Arial" panose="020B0604020202020204" pitchFamily="34" charset="0"/>
              </a:rPr>
              <a:t>. Lưu lượng nước trung bình năm 121</a:t>
            </a:r>
            <a:r>
              <a:rPr lang="vi-VN" b="0" i="0" u="none" strike="noStrike">
                <a:solidFill>
                  <a:srgbClr val="0645AD"/>
                </a:solidFill>
                <a:effectLst/>
                <a:latin typeface="Arial" panose="020B0604020202020204" pitchFamily="34" charset="0"/>
                <a:hlinkClick r:id="rId24" tooltip="Mét khối"/>
              </a:rPr>
              <a:t>m³</a:t>
            </a:r>
            <a:r>
              <a:rPr lang="vi-VN" b="0" i="0">
                <a:solidFill>
                  <a:srgbClr val="202122"/>
                </a:solidFill>
                <a:effectLst/>
                <a:latin typeface="Arial" panose="020B0604020202020204" pitchFamily="34" charset="0"/>
              </a:rPr>
              <a:t>/</a:t>
            </a:r>
            <a:r>
              <a:rPr lang="vi-VN" b="0" i="0" u="none" strike="noStrike">
                <a:solidFill>
                  <a:srgbClr val="0645AD"/>
                </a:solidFill>
                <a:effectLst/>
                <a:latin typeface="Arial" panose="020B0604020202020204" pitchFamily="34" charset="0"/>
                <a:hlinkClick r:id="rId25" tooltip="Giây"/>
              </a:rPr>
              <a:t>s</a:t>
            </a:r>
            <a:r>
              <a:rPr lang="vi-VN" b="0" i="0">
                <a:solidFill>
                  <a:srgbClr val="202122"/>
                </a:solidFill>
                <a:effectLst/>
                <a:latin typeface="Arial" panose="020B0604020202020204" pitchFamily="34" charset="0"/>
              </a:rPr>
              <a:t> tại Xã Là và 341m</a:t>
            </a:r>
            <a:r>
              <a:rPr lang="vi-VN" b="0" i="0" u="none" strike="noStrike">
                <a:solidFill>
                  <a:srgbClr val="0645AD"/>
                </a:solidFill>
                <a:effectLst/>
                <a:latin typeface="Arial" panose="020B0604020202020204" pitchFamily="34" charset="0"/>
                <a:hlinkClick r:id="rId24" tooltip="Mét khối"/>
              </a:rPr>
              <a:t>³</a:t>
            </a:r>
            <a:r>
              <a:rPr lang="vi-VN" b="0" i="0">
                <a:solidFill>
                  <a:srgbClr val="202122"/>
                </a:solidFill>
                <a:effectLst/>
                <a:latin typeface="Arial" panose="020B0604020202020204" pitchFamily="34" charset="0"/>
              </a:rPr>
              <a:t>/s tại Cẩm Thuỷ . Sông Mã chủ yếu chảy giữa vùng rừng núi và trung du. </a:t>
            </a:r>
            <a:r>
              <a:rPr lang="vi-VN" b="0" i="0" u="none" strike="noStrike">
                <a:solidFill>
                  <a:srgbClr val="0645AD"/>
                </a:solidFill>
                <a:effectLst/>
                <a:latin typeface="Arial" panose="020B0604020202020204" pitchFamily="34" charset="0"/>
                <a:hlinkClick r:id="rId26" tooltip="Phù sa"/>
              </a:rPr>
              <a:t>Phù sa</a:t>
            </a:r>
            <a:r>
              <a:rPr lang="vi-VN" b="0" i="0">
                <a:solidFill>
                  <a:srgbClr val="202122"/>
                </a:solidFill>
                <a:effectLst/>
                <a:latin typeface="Arial" panose="020B0604020202020204" pitchFamily="34" charset="0"/>
              </a:rPr>
              <a:t> sông Mã là nguồn chủ yếu tạo nên </a:t>
            </a:r>
            <a:r>
              <a:rPr lang="vi-VN" b="0" i="0" u="none" strike="noStrike">
                <a:solidFill>
                  <a:srgbClr val="0645AD"/>
                </a:solidFill>
                <a:effectLst/>
                <a:latin typeface="Arial" panose="020B0604020202020204" pitchFamily="34" charset="0"/>
                <a:hlinkClick r:id="rId27" tooltip="Đồng bằng Thanh Hóa"/>
              </a:rPr>
              <a:t>đồng bằng Thanh Hóa</a:t>
            </a:r>
            <a:r>
              <a:rPr lang="vi-VN" b="0" i="0">
                <a:solidFill>
                  <a:srgbClr val="202122"/>
                </a:solidFill>
                <a:effectLst/>
                <a:latin typeface="Arial" panose="020B0604020202020204" pitchFamily="34" charset="0"/>
              </a:rPr>
              <a:t> lớn thứ ba ở Việt Nam.</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a:solidFill>
                  <a:srgbClr val="202122"/>
                </a:solidFill>
                <a:effectLst/>
                <a:latin typeface="Arial" panose="020B0604020202020204" pitchFamily="34" charset="0"/>
              </a:rPr>
              <a:t>	Sông Cả</a:t>
            </a:r>
            <a:r>
              <a:rPr lang="en-US" b="0" i="0">
                <a:solidFill>
                  <a:srgbClr val="202122"/>
                </a:solidFill>
                <a:effectLst/>
                <a:latin typeface="Arial" panose="020B0604020202020204" pitchFamily="34" charset="0"/>
              </a:rPr>
              <a:t> (tên gọi khác: </a:t>
            </a:r>
            <a:r>
              <a:rPr lang="en-US" b="1" i="0">
                <a:solidFill>
                  <a:srgbClr val="202122"/>
                </a:solidFill>
                <a:effectLst/>
                <a:latin typeface="Arial" panose="020B0604020202020204" pitchFamily="34" charset="0"/>
              </a:rPr>
              <a:t>Ngàn Cả</a:t>
            </a:r>
            <a:r>
              <a:rPr lang="en-US" b="0" i="0">
                <a:solidFill>
                  <a:srgbClr val="202122"/>
                </a:solidFill>
                <a:effectLst/>
                <a:latin typeface="Arial" panose="020B0604020202020204" pitchFamily="34" charset="0"/>
              </a:rPr>
              <a:t>, </a:t>
            </a:r>
            <a:r>
              <a:rPr lang="en-US" b="1" i="0" u="none" strike="noStrike">
                <a:solidFill>
                  <a:srgbClr val="0645AD"/>
                </a:solidFill>
                <a:effectLst/>
                <a:latin typeface="Arial" panose="020B0604020202020204" pitchFamily="34" charset="0"/>
              </a:rPr>
              <a:t>Sông Lam</a:t>
            </a:r>
            <a:r>
              <a:rPr lang="en-US" b="0" i="0">
                <a:solidFill>
                  <a:srgbClr val="202122"/>
                </a:solidFill>
                <a:effectLst/>
                <a:latin typeface="Arial" panose="020B0604020202020204" pitchFamily="34" charset="0"/>
              </a:rPr>
              <a:t>, </a:t>
            </a:r>
            <a:r>
              <a:rPr lang="en-US" b="1" i="0">
                <a:solidFill>
                  <a:srgbClr val="202122"/>
                </a:solidFill>
                <a:effectLst/>
                <a:latin typeface="Arial" panose="020B0604020202020204" pitchFamily="34" charset="0"/>
              </a:rPr>
              <a:t>Nậm Khan</a:t>
            </a:r>
            <a:r>
              <a:rPr lang="en-US" b="0" i="0">
                <a:solidFill>
                  <a:srgbClr val="202122"/>
                </a:solidFill>
                <a:effectLst/>
                <a:latin typeface="Arial" panose="020B0604020202020204" pitchFamily="34" charset="0"/>
              </a:rPr>
              <a:t>, </a:t>
            </a:r>
            <a:r>
              <a:rPr lang="en-US" b="1" i="0">
                <a:solidFill>
                  <a:srgbClr val="202122"/>
                </a:solidFill>
                <a:effectLst/>
                <a:latin typeface="Arial" panose="020B0604020202020204" pitchFamily="34" charset="0"/>
              </a:rPr>
              <a:t>Thanh Long Giang</a:t>
            </a:r>
            <a:r>
              <a:rPr lang="en-US" b="0" i="0">
                <a:solidFill>
                  <a:srgbClr val="202122"/>
                </a:solidFill>
                <a:effectLst/>
                <a:latin typeface="Arial" panose="020B0604020202020204" pitchFamily="34" charset="0"/>
              </a:rPr>
              <a:t>) là một trong hai con </a:t>
            </a:r>
            <a:r>
              <a:rPr lang="en-US" b="0" i="0" u="none" strike="noStrike">
                <a:solidFill>
                  <a:srgbClr val="0645AD"/>
                </a:solidFill>
                <a:effectLst/>
                <a:latin typeface="Arial" panose="020B0604020202020204" pitchFamily="34" charset="0"/>
                <a:hlinkClick r:id="rId20" tooltip="Sông"/>
              </a:rPr>
              <a:t>sông</a:t>
            </a:r>
            <a:r>
              <a:rPr lang="en-US" b="0" i="0">
                <a:solidFill>
                  <a:srgbClr val="202122"/>
                </a:solidFill>
                <a:effectLst/>
                <a:latin typeface="Arial" panose="020B0604020202020204" pitchFamily="34" charset="0"/>
              </a:rPr>
              <a:t> lớn nhất ở </a:t>
            </a:r>
            <a:r>
              <a:rPr lang="en-US" b="0" i="0" u="none" strike="noStrike">
                <a:solidFill>
                  <a:srgbClr val="0645AD"/>
                </a:solidFill>
                <a:effectLst/>
                <a:latin typeface="Arial" panose="020B0604020202020204" pitchFamily="34" charset="0"/>
                <a:hlinkClick r:id="rId28" tooltip="Bắc Trung Bộ (Việt Nam)"/>
              </a:rPr>
              <a:t>Bắc Trung Bộ Việt Nam</a:t>
            </a:r>
            <a:r>
              <a:rPr lang="en-US" b="0" i="0">
                <a:solidFill>
                  <a:srgbClr val="202122"/>
                </a:solidFill>
                <a:effectLst/>
                <a:latin typeface="Arial" panose="020B0604020202020204" pitchFamily="34" charset="0"/>
              </a:rPr>
              <a:t>.</a:t>
            </a:r>
            <a:endParaRPr lang="en-US"/>
          </a:p>
          <a:p>
            <a:r>
              <a:rPr lang="en-US" b="1" i="0">
                <a:solidFill>
                  <a:srgbClr val="202122"/>
                </a:solidFill>
                <a:effectLst/>
                <a:latin typeface="Arial" panose="020B0604020202020204" pitchFamily="34" charset="0"/>
              </a:rPr>
              <a:t>	</a:t>
            </a:r>
            <a:r>
              <a:rPr lang="vi-VN" b="1" i="0">
                <a:solidFill>
                  <a:srgbClr val="202122"/>
                </a:solidFill>
                <a:effectLst/>
                <a:latin typeface="Arial" panose="020B0604020202020204" pitchFamily="34" charset="0"/>
              </a:rPr>
              <a:t>Sông Ba</a:t>
            </a:r>
            <a:r>
              <a:rPr lang="vi-VN" b="0" i="0">
                <a:solidFill>
                  <a:srgbClr val="202122"/>
                </a:solidFill>
                <a:effectLst/>
                <a:latin typeface="Arial" panose="020B0604020202020204" pitchFamily="34" charset="0"/>
              </a:rPr>
              <a:t> (phần thượng lưu gọi là </a:t>
            </a:r>
            <a:r>
              <a:rPr lang="vi-VN" b="1" i="0">
                <a:solidFill>
                  <a:srgbClr val="202122"/>
                </a:solidFill>
                <a:effectLst/>
                <a:latin typeface="Arial" panose="020B0604020202020204" pitchFamily="34" charset="0"/>
              </a:rPr>
              <a:t>Ea Pa</a:t>
            </a:r>
            <a:r>
              <a:rPr lang="vi-VN" b="0" i="0">
                <a:solidFill>
                  <a:srgbClr val="202122"/>
                </a:solidFill>
                <a:effectLst/>
                <a:latin typeface="Arial" panose="020B0604020202020204" pitchFamily="34" charset="0"/>
              </a:rPr>
              <a:t>, </a:t>
            </a:r>
            <a:r>
              <a:rPr lang="vi-VN" b="1" i="0">
                <a:solidFill>
                  <a:srgbClr val="202122"/>
                </a:solidFill>
                <a:effectLst/>
                <a:latin typeface="Arial" panose="020B0604020202020204" pitchFamily="34" charset="0"/>
              </a:rPr>
              <a:t>Ia Pa</a:t>
            </a:r>
            <a:r>
              <a:rPr lang="vi-VN" b="0" i="0">
                <a:solidFill>
                  <a:srgbClr val="202122"/>
                </a:solidFill>
                <a:effectLst/>
                <a:latin typeface="Arial" panose="020B0604020202020204" pitchFamily="34" charset="0"/>
              </a:rPr>
              <a:t>, phần hạ lưu gọi là </a:t>
            </a:r>
            <a:r>
              <a:rPr lang="vi-VN" b="1" i="0">
                <a:solidFill>
                  <a:srgbClr val="202122"/>
                </a:solidFill>
                <a:effectLst/>
                <a:latin typeface="Arial" panose="020B0604020202020204" pitchFamily="34" charset="0"/>
              </a:rPr>
              <a:t>Đà Rằng</a:t>
            </a:r>
            <a:r>
              <a:rPr lang="vi-VN" b="0" i="0">
                <a:solidFill>
                  <a:srgbClr val="202122"/>
                </a:solidFill>
                <a:effectLst/>
                <a:latin typeface="Arial" panose="020B0604020202020204" pitchFamily="34" charset="0"/>
              </a:rPr>
              <a:t>) là con sông lớn nhất vùng ven biển miền Trung, chảy qua 3 </a:t>
            </a:r>
            <a:r>
              <a:rPr lang="vi-VN" b="0" i="0" u="none" strike="noStrike">
                <a:solidFill>
                  <a:srgbClr val="0645AD"/>
                </a:solidFill>
                <a:effectLst/>
                <a:latin typeface="Arial" panose="020B0604020202020204" pitchFamily="34" charset="0"/>
                <a:hlinkClick r:id="rId29" tooltip="Tỉnh (Việt Nam)"/>
              </a:rPr>
              <a:t>tỉnh</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30" tooltip="Miền Trung (Việt Nam)"/>
              </a:rPr>
              <a:t>miền Trung Việt Nam</a:t>
            </a:r>
            <a:r>
              <a:rPr lang="vi-VN" b="0" i="0">
                <a:solidFill>
                  <a:srgbClr val="202122"/>
                </a:solidFill>
                <a:effectLst/>
                <a:latin typeface="Arial" panose="020B0604020202020204" pitchFamily="34" charset="0"/>
              </a:rPr>
              <a:t> là </a:t>
            </a:r>
            <a:r>
              <a:rPr lang="vi-VN" b="0" i="0" u="none" strike="noStrike">
                <a:solidFill>
                  <a:srgbClr val="0645AD"/>
                </a:solidFill>
                <a:effectLst/>
                <a:latin typeface="Arial" panose="020B0604020202020204" pitchFamily="34" charset="0"/>
                <a:hlinkClick r:id="rId31" tooltip="Kon Tum"/>
              </a:rPr>
              <a:t>Kon Tum</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32" tooltip="Gia Lai"/>
              </a:rPr>
              <a:t>Gia Lai</a:t>
            </a:r>
            <a:r>
              <a:rPr lang="vi-VN" b="0" i="0">
                <a:solidFill>
                  <a:srgbClr val="202122"/>
                </a:solidFill>
                <a:effectLst/>
                <a:latin typeface="Arial" panose="020B0604020202020204" pitchFamily="34" charset="0"/>
              </a:rPr>
              <a:t> và </a:t>
            </a:r>
            <a:r>
              <a:rPr lang="vi-VN" b="0" i="0" u="none" strike="noStrike">
                <a:solidFill>
                  <a:srgbClr val="0645AD"/>
                </a:solidFill>
                <a:effectLst/>
                <a:latin typeface="Arial" panose="020B0604020202020204" pitchFamily="34" charset="0"/>
                <a:hlinkClick r:id="rId33" tooltip="Phú Yên"/>
              </a:rPr>
              <a:t>Phú Yên</a:t>
            </a:r>
            <a:r>
              <a:rPr lang="vi-VN" b="0" i="0">
                <a:solidFill>
                  <a:srgbClr val="202122"/>
                </a:solidFill>
                <a:effectLst/>
                <a:latin typeface="Arial" panose="020B0604020202020204" pitchFamily="34" charset="0"/>
              </a:rPr>
              <a:t> với diện tích lưu vực 13.900 km².</a:t>
            </a:r>
            <a:r>
              <a:rPr lang="vi-VN" b="0" i="0" u="none" strike="noStrike" baseline="30000">
                <a:solidFill>
                  <a:srgbClr val="0645AD"/>
                </a:solidFill>
                <a:effectLst/>
                <a:latin typeface="Arial" panose="020B0604020202020204" pitchFamily="34" charset="0"/>
                <a:hlinkClick r:id="rId34"/>
              </a:rPr>
              <a:t>[1]</a:t>
            </a:r>
            <a:endParaRPr lang="en-US" b="1" i="0">
              <a:solidFill>
                <a:srgbClr val="202122"/>
              </a:solidFill>
              <a:effectLst/>
              <a:latin typeface="Arial" panose="020B0604020202020204" pitchFamily="34" charset="0"/>
            </a:endParaRPr>
          </a:p>
          <a:p>
            <a:r>
              <a:rPr lang="en-US" b="1" i="0">
                <a:solidFill>
                  <a:srgbClr val="202122"/>
                </a:solidFill>
                <a:effectLst/>
                <a:latin typeface="Arial" panose="020B0604020202020204" pitchFamily="34" charset="0"/>
              </a:rPr>
              <a:t>	</a:t>
            </a:r>
            <a:r>
              <a:rPr lang="vi-VN" b="1" i="0">
                <a:solidFill>
                  <a:srgbClr val="202122"/>
                </a:solidFill>
                <a:effectLst/>
                <a:latin typeface="Arial" panose="020B0604020202020204" pitchFamily="34" charset="0"/>
              </a:rPr>
              <a:t>Sông Tiền</a:t>
            </a:r>
            <a:r>
              <a:rPr lang="vi-VN" b="0" i="0">
                <a:solidFill>
                  <a:srgbClr val="202122"/>
                </a:solidFill>
                <a:effectLst/>
                <a:latin typeface="Arial" panose="020B0604020202020204" pitchFamily="34" charset="0"/>
              </a:rPr>
              <a:t> hay </a:t>
            </a:r>
            <a:r>
              <a:rPr lang="vi-VN" b="1" i="0">
                <a:solidFill>
                  <a:srgbClr val="202122"/>
                </a:solidFill>
                <a:effectLst/>
                <a:latin typeface="Arial" panose="020B0604020202020204" pitchFamily="34" charset="0"/>
              </a:rPr>
              <a:t>Tiền Giang</a:t>
            </a:r>
            <a:r>
              <a:rPr lang="vi-VN" b="0" i="0">
                <a:solidFill>
                  <a:srgbClr val="202122"/>
                </a:solidFill>
                <a:effectLst/>
                <a:latin typeface="Arial" panose="020B0604020202020204" pitchFamily="34" charset="0"/>
              </a:rPr>
              <a:t> là nhánh hạ lưu bên trái (tả ngạn) của </a:t>
            </a:r>
            <a:r>
              <a:rPr lang="vi-VN" b="0" i="0" u="none" strike="noStrike">
                <a:solidFill>
                  <a:srgbClr val="0645AD"/>
                </a:solidFill>
                <a:effectLst/>
                <a:latin typeface="Arial" panose="020B0604020202020204" pitchFamily="34" charset="0"/>
                <a:hlinkClick r:id="rId35" tooltip="Sông Mê Kông"/>
              </a:rPr>
              <a:t>sông Mê Kông</a:t>
            </a:r>
            <a:r>
              <a:rPr lang="vi-VN" b="0" i="0">
                <a:solidFill>
                  <a:srgbClr val="202122"/>
                </a:solidFill>
                <a:effectLst/>
                <a:latin typeface="Arial" panose="020B0604020202020204" pitchFamily="34" charset="0"/>
              </a:rPr>
              <a:t>, chảy từ đất </a:t>
            </a:r>
            <a:r>
              <a:rPr lang="vi-VN" b="0" i="0" u="none" strike="noStrike">
                <a:solidFill>
                  <a:srgbClr val="0645AD"/>
                </a:solidFill>
                <a:effectLst/>
                <a:latin typeface="Arial" panose="020B0604020202020204" pitchFamily="34" charset="0"/>
                <a:hlinkClick r:id="rId36" tooltip="Campuchia"/>
              </a:rPr>
              <a:t>Campuchia</a:t>
            </a:r>
            <a:r>
              <a:rPr lang="vi-VN" b="0" i="0">
                <a:solidFill>
                  <a:srgbClr val="202122"/>
                </a:solidFill>
                <a:effectLst/>
                <a:latin typeface="Arial" panose="020B0604020202020204" pitchFamily="34" charset="0"/>
              </a:rPr>
              <a:t> vào đồng bằng </a:t>
            </a:r>
            <a:r>
              <a:rPr lang="vi-VN" b="0" i="0" u="none" strike="noStrike">
                <a:solidFill>
                  <a:srgbClr val="0645AD"/>
                </a:solidFill>
                <a:effectLst/>
                <a:latin typeface="Arial" panose="020B0604020202020204" pitchFamily="34" charset="0"/>
                <a:hlinkClick r:id="rId37" tooltip="Châu thổ sông Cửu Long"/>
              </a:rPr>
              <a:t>châu thổ sông Cửu Long</a:t>
            </a:r>
            <a:r>
              <a:rPr lang="vi-VN" b="0" i="0">
                <a:solidFill>
                  <a:srgbClr val="202122"/>
                </a:solidFill>
                <a:effectLst/>
                <a:latin typeface="Arial" panose="020B0604020202020204" pitchFamily="34" charset="0"/>
              </a:rPr>
              <a:t>, qua các tỉnh </a:t>
            </a:r>
            <a:r>
              <a:rPr lang="vi-VN" b="0" i="0" u="none" strike="noStrike">
                <a:solidFill>
                  <a:srgbClr val="0645AD"/>
                </a:solidFill>
                <a:effectLst/>
                <a:latin typeface="Arial" panose="020B0604020202020204" pitchFamily="34" charset="0"/>
                <a:hlinkClick r:id="rId38" tooltip="An Giang"/>
              </a:rPr>
              <a:t>An Giang</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39" tooltip="Đồng Tháp"/>
              </a:rPr>
              <a:t>Đồng Tháp</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40" tooltip="Tiền Giang"/>
              </a:rPr>
              <a:t>Tiền Giang</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41" tooltip="Vĩnh Long"/>
              </a:rPr>
              <a:t>Vĩnh Long</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42" tooltip="Trà Vinh"/>
              </a:rPr>
              <a:t>Trà Vinh</a:t>
            </a:r>
            <a:r>
              <a:rPr lang="vi-VN" b="0" i="0">
                <a:solidFill>
                  <a:srgbClr val="202122"/>
                </a:solidFill>
                <a:effectLst/>
                <a:latin typeface="Arial" panose="020B0604020202020204" pitchFamily="34" charset="0"/>
              </a:rPr>
              <a:t> và </a:t>
            </a:r>
            <a:r>
              <a:rPr lang="vi-VN" b="0" i="0" u="none" strike="noStrike">
                <a:solidFill>
                  <a:srgbClr val="0645AD"/>
                </a:solidFill>
                <a:effectLst/>
                <a:latin typeface="Arial" panose="020B0604020202020204" pitchFamily="34" charset="0"/>
                <a:hlinkClick r:id="rId43" tooltip="Bến Tre"/>
              </a:rPr>
              <a:t>Bến Tre</a:t>
            </a:r>
            <a:r>
              <a:rPr lang="vi-VN" b="0" i="0">
                <a:solidFill>
                  <a:srgbClr val="202122"/>
                </a:solidFill>
                <a:effectLst/>
                <a:latin typeface="Arial" panose="020B0604020202020204" pitchFamily="34" charset="0"/>
              </a:rPr>
              <a:t>, rồi đổ ra </a:t>
            </a:r>
            <a:r>
              <a:rPr lang="vi-VN" b="0" i="0" u="none" strike="noStrike">
                <a:solidFill>
                  <a:srgbClr val="0645AD"/>
                </a:solidFill>
                <a:effectLst/>
                <a:latin typeface="Arial" panose="020B0604020202020204" pitchFamily="34" charset="0"/>
                <a:hlinkClick r:id="rId44" tooltip="Biển Đông"/>
              </a:rPr>
              <a:t>biển Đông</a:t>
            </a:r>
            <a:r>
              <a:rPr lang="vi-VN" b="0" i="0">
                <a:solidFill>
                  <a:srgbClr val="202122"/>
                </a:solidFill>
                <a:effectLst/>
                <a:latin typeface="Arial" panose="020B0604020202020204" pitchFamily="34" charset="0"/>
              </a:rPr>
              <a:t> </a:t>
            </a:r>
            <a:r>
              <a:rPr lang="vi-VN" b="0" i="0" u="none" strike="noStrike" baseline="30000">
                <a:solidFill>
                  <a:srgbClr val="0645AD"/>
                </a:solidFill>
                <a:effectLst/>
                <a:latin typeface="Arial" panose="020B0604020202020204" pitchFamily="34" charset="0"/>
                <a:hlinkClick r:id="rId45"/>
              </a:rPr>
              <a:t>[1]</a:t>
            </a:r>
            <a:r>
              <a:rPr lang="vi-VN" b="0" i="0">
                <a:solidFill>
                  <a:srgbClr val="202122"/>
                </a:solidFill>
                <a:effectLst/>
                <a:latin typeface="Arial" panose="020B0604020202020204" pitchFamily="34" charset="0"/>
              </a:rPr>
              <a:t>. </a:t>
            </a:r>
            <a:r>
              <a:rPr lang="en-US" b="0" i="0">
                <a:solidFill>
                  <a:srgbClr val="202122"/>
                </a:solidFill>
                <a:effectLst/>
                <a:latin typeface="Arial" panose="020B0604020202020204" pitchFamily="34" charset="0"/>
              </a:rPr>
              <a:t>	</a:t>
            </a:r>
            <a:r>
              <a:rPr lang="vi-VN" b="0" i="0">
                <a:solidFill>
                  <a:srgbClr val="202122"/>
                </a:solidFill>
                <a:effectLst/>
                <a:latin typeface="Arial" panose="020B0604020202020204" pitchFamily="34" charset="0"/>
              </a:rPr>
              <a:t>Sông Tiền có tổng </a:t>
            </a:r>
            <a:r>
              <a:rPr lang="vi-VN" b="0" i="0" u="none" strike="noStrike">
                <a:solidFill>
                  <a:srgbClr val="0645AD"/>
                </a:solidFill>
                <a:effectLst/>
                <a:latin typeface="Arial" panose="020B0604020202020204" pitchFamily="34" charset="0"/>
                <a:hlinkClick r:id="rId3" tooltip="Chiều dài"/>
              </a:rPr>
              <a:t>chiều dài</a:t>
            </a:r>
            <a:r>
              <a:rPr lang="vi-VN" b="0" i="0">
                <a:solidFill>
                  <a:srgbClr val="202122"/>
                </a:solidFill>
                <a:effectLst/>
                <a:latin typeface="Arial" panose="020B0604020202020204" pitchFamily="34" charset="0"/>
              </a:rPr>
              <a:t> chính thức là hơn 234 km.</a:t>
            </a:r>
            <a:endParaRPr lang="en-US" b="0" i="0">
              <a:solidFill>
                <a:srgbClr val="555555"/>
              </a:solidFill>
              <a:effectLst/>
              <a:latin typeface="Arial" panose="020B0604020202020204" pitchFamily="34" charset="0"/>
            </a:endParaRPr>
          </a:p>
          <a:p>
            <a:r>
              <a:rPr lang="en-US" b="0" i="0">
                <a:solidFill>
                  <a:srgbClr val="555555"/>
                </a:solidFill>
                <a:effectLst/>
                <a:latin typeface="Arial" panose="020B0604020202020204" pitchFamily="34" charset="0"/>
              </a:rPr>
              <a:t>Sông Tiền có chiều rộng trung bình khoảng 1km</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02122"/>
                </a:solidFill>
                <a:effectLst/>
                <a:latin typeface="Arial" panose="020B0604020202020204" pitchFamily="34" charset="0"/>
              </a:rPr>
              <a:t>	</a:t>
            </a:r>
            <a:r>
              <a:rPr lang="vi-VN" b="1" i="0">
                <a:solidFill>
                  <a:srgbClr val="202122"/>
                </a:solidFill>
                <a:effectLst/>
                <a:latin typeface="Arial" panose="020B0604020202020204" pitchFamily="34" charset="0"/>
              </a:rPr>
              <a:t>Sông Hậu</a:t>
            </a:r>
            <a:r>
              <a:rPr lang="vi-VN" b="0" i="0">
                <a:solidFill>
                  <a:srgbClr val="202122"/>
                </a:solidFill>
                <a:effectLst/>
                <a:latin typeface="Arial" panose="020B0604020202020204" pitchFamily="34" charset="0"/>
              </a:rPr>
              <a:t> tách ra khỏi sông Mê Kông ở </a:t>
            </a:r>
            <a:r>
              <a:rPr lang="vi-VN" b="0" i="0" u="none" strike="noStrike">
                <a:solidFill>
                  <a:srgbClr val="0645AD"/>
                </a:solidFill>
                <a:effectLst/>
                <a:latin typeface="Arial" panose="020B0604020202020204" pitchFamily="34" charset="0"/>
                <a:hlinkClick r:id="rId46" tooltip="Nam Vang"/>
              </a:rPr>
              <a:t>Nam Vang</a:t>
            </a:r>
            <a:r>
              <a:rPr lang="vi-VN" b="0" i="0">
                <a:solidFill>
                  <a:srgbClr val="202122"/>
                </a:solidFill>
                <a:effectLst/>
                <a:latin typeface="Arial" panose="020B0604020202020204" pitchFamily="34" charset="0"/>
              </a:rPr>
              <a:t>, chảy trong địa phận tỉnh </a:t>
            </a:r>
            <a:r>
              <a:rPr lang="vi-VN" b="0" i="0" u="none" strike="noStrike">
                <a:solidFill>
                  <a:srgbClr val="0645AD"/>
                </a:solidFill>
                <a:effectLst/>
                <a:latin typeface="Arial" panose="020B0604020202020204" pitchFamily="34" charset="0"/>
                <a:hlinkClick r:id="rId47" tooltip="Kandal"/>
              </a:rPr>
              <a:t>Kandal</a:t>
            </a:r>
            <a:r>
              <a:rPr lang="vi-VN" b="0" i="0">
                <a:solidFill>
                  <a:srgbClr val="202122"/>
                </a:solidFill>
                <a:effectLst/>
                <a:latin typeface="Arial" panose="020B0604020202020204" pitchFamily="34" charset="0"/>
              </a:rPr>
              <a:t> (Cam pu chia) rồi vào lãnh thổ Việt Nam tại xã </a:t>
            </a:r>
            <a:r>
              <a:rPr lang="vi-VN" b="0" i="0" u="none" strike="noStrike">
                <a:solidFill>
                  <a:srgbClr val="0645AD"/>
                </a:solidFill>
                <a:effectLst/>
                <a:latin typeface="Arial" panose="020B0604020202020204" pitchFamily="34" charset="0"/>
                <a:hlinkClick r:id="rId48" tooltip="Khánh An, An Phú"/>
              </a:rPr>
              <a:t>Khánh An</a:t>
            </a:r>
            <a:r>
              <a:rPr lang="vi-VN" b="0" i="0">
                <a:solidFill>
                  <a:srgbClr val="202122"/>
                </a:solidFill>
                <a:effectLst/>
                <a:latin typeface="Arial" panose="020B0604020202020204" pitchFamily="34" charset="0"/>
              </a:rPr>
              <a:t>, huyện </a:t>
            </a:r>
            <a:r>
              <a:rPr lang="vi-VN" b="0" i="0" u="none" strike="noStrike">
                <a:solidFill>
                  <a:srgbClr val="0645AD"/>
                </a:solidFill>
                <a:effectLst/>
                <a:latin typeface="Arial" panose="020B0604020202020204" pitchFamily="34" charset="0"/>
                <a:hlinkClick r:id="rId49" tooltip="An Phú"/>
              </a:rPr>
              <a:t>An Phú</a:t>
            </a:r>
            <a:r>
              <a:rPr lang="vi-VN" b="0" i="0">
                <a:solidFill>
                  <a:srgbClr val="202122"/>
                </a:solidFill>
                <a:effectLst/>
                <a:latin typeface="Arial" panose="020B0604020202020204" pitchFamily="34" charset="0"/>
              </a:rPr>
              <a:t> tỉnh </a:t>
            </a:r>
            <a:r>
              <a:rPr lang="vi-VN" b="0" i="0" u="none" strike="noStrike">
                <a:solidFill>
                  <a:srgbClr val="0645AD"/>
                </a:solidFill>
                <a:effectLst/>
                <a:latin typeface="Arial" panose="020B0604020202020204" pitchFamily="34" charset="0"/>
                <a:hlinkClick r:id="rId38" tooltip="An Giang"/>
              </a:rPr>
              <a:t>An Giang</a:t>
            </a:r>
            <a:r>
              <a:rPr lang="vi-VN" b="0" i="0">
                <a:solidFill>
                  <a:srgbClr val="202122"/>
                </a:solidFill>
                <a:effectLst/>
                <a:latin typeface="Arial" panose="020B0604020202020204" pitchFamily="34" charset="0"/>
              </a:rPr>
              <a:t>. Trên lãnh thổ </a:t>
            </a:r>
            <a:r>
              <a:rPr lang="vi-VN" b="0" i="0" u="none" strike="noStrike">
                <a:solidFill>
                  <a:srgbClr val="0645AD"/>
                </a:solidFill>
                <a:effectLst/>
                <a:latin typeface="Arial" panose="020B0604020202020204" pitchFamily="34" charset="0"/>
                <a:hlinkClick r:id="rId9" tooltip="Việt Nam"/>
              </a:rPr>
              <a:t>Việt Nam</a:t>
            </a:r>
            <a:r>
              <a:rPr lang="vi-VN" b="0" i="0">
                <a:solidFill>
                  <a:srgbClr val="202122"/>
                </a:solidFill>
                <a:effectLst/>
                <a:latin typeface="Arial" panose="020B0604020202020204" pitchFamily="34" charset="0"/>
              </a:rPr>
              <a:t>, sông Hậu chảy qua bảy tỉnh, làm ranh giới tự nhiên giữa: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22222"/>
                </a:solidFill>
                <a:effectLst/>
                <a:latin typeface="arial" panose="020B0604020202020204" pitchFamily="34" charset="0"/>
              </a:rPr>
              <a:t>	</a:t>
            </a:r>
            <a:r>
              <a:rPr lang="vi-VN" b="1" i="0">
                <a:solidFill>
                  <a:srgbClr val="222222"/>
                </a:solidFill>
                <a:effectLst/>
                <a:latin typeface="arial" panose="020B0604020202020204" pitchFamily="34" charset="0"/>
              </a:rPr>
              <a:t>Sông Đồng Nai</a:t>
            </a:r>
            <a:r>
              <a:rPr lang="vi-VN" b="0" i="0">
                <a:solidFill>
                  <a:srgbClr val="222222"/>
                </a:solidFill>
                <a:effectLst/>
                <a:latin typeface="arial" panose="020B0604020202020204" pitchFamily="34" charset="0"/>
              </a:rPr>
              <a:t> dài 586 km (364 dặm), lưu vực rộng 38.600 km2. Các phụ lưu chính sông Đồng Nai gồm sông Đa Nhim, sông Bé, sông La Ngà, sông Sài Gòn, sông Đa Hoai và sông Vàm Cỏ.</a:t>
            </a:r>
            <a:endParaRPr lang="en-US"/>
          </a:p>
          <a:p>
            <a:endParaRPr lang="en-US"/>
          </a:p>
          <a:p>
            <a:endParaRPr lang="en-US"/>
          </a:p>
        </p:txBody>
      </p:sp>
      <p:sp>
        <p:nvSpPr>
          <p:cNvPr id="4" name="Slide Number Placeholder 3"/>
          <p:cNvSpPr>
            <a:spLocks noGrp="1"/>
          </p:cNvSpPr>
          <p:nvPr>
            <p:ph type="sldNum" sz="quarter" idx="5"/>
          </p:nvPr>
        </p:nvSpPr>
        <p:spPr/>
        <p:txBody>
          <a:bodyPr/>
          <a:lstStyle/>
          <a:p>
            <a:fld id="{CED3C068-A5E6-4965-B230-112AD8CAD271}" type="slidenum">
              <a:rPr lang="en-US" smtClean="0"/>
              <a:t>16</a:t>
            </a:fld>
            <a:endParaRPr lang="en-US"/>
          </a:p>
        </p:txBody>
      </p:sp>
    </p:spTree>
    <p:extLst>
      <p:ext uri="{BB962C8B-B14F-4D97-AF65-F5344CB8AC3E}">
        <p14:creationId xmlns:p14="http://schemas.microsoft.com/office/powerpoint/2010/main" val="3184181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11000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99319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56183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10065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82040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72804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28694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23049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138099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42965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52227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id="{F7F682A9-09DF-4AC8-9699-4C5483199AF8}"/>
              </a:ext>
            </a:extLst>
          </p:cNvPr>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9" name="Oval 8">
            <a:extLst>
              <a:ext uri="{FF2B5EF4-FFF2-40B4-BE49-F238E27FC236}">
                <a16:creationId xmlns:a16="http://schemas.microsoft.com/office/drawing/2014/main" id="{2FAC5115-6D10-4C97-9205-70A788B12CE9}"/>
              </a:ext>
            </a:extLst>
          </p:cNvPr>
          <p:cNvSpPr>
            <a:spLocks noChangeAspect="1"/>
          </p:cNvSpPr>
          <p:nvPr userDrawn="1">
            <p:custDataLst>
              <p:tags r:id="rId13"/>
            </p:custDataLst>
          </p:nvPr>
        </p:nvSpPr>
        <p:spPr>
          <a:xfrm>
            <a:off x="-3048000" y="647700"/>
            <a:ext cx="1981200" cy="1981200"/>
          </a:xfrm>
          <a:prstGeom prst="ellipse">
            <a:avLst/>
          </a:prstGeom>
          <a:blipFill dpi="0" rotWithShape="0">
            <a:blip r:embed="rId17" cstate="print">
              <a:alphaModFix/>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247CD21-2318-4D31-AB48-146E71350092}"/>
              </a:ext>
            </a:extLst>
          </p:cNvPr>
          <p:cNvSpPr>
            <a:spLocks noChangeAspect="1"/>
          </p:cNvSpPr>
          <p:nvPr userDrawn="1">
            <p:custDataLst>
              <p:tags r:id="rId14"/>
            </p:custDataLst>
          </p:nvPr>
        </p:nvSpPr>
        <p:spPr>
          <a:xfrm>
            <a:off x="6724650" y="2400300"/>
            <a:ext cx="1981200" cy="1981200"/>
          </a:xfrm>
          <a:prstGeom prst="ellipse">
            <a:avLst/>
          </a:prstGeom>
          <a:blipFill dpi="0" rotWithShape="0">
            <a:blip r:embed="rId17" cstate="print">
              <a:alphaModFix amt="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6139363C-C9EB-48C0-85F1-6A1D491495FA}"/>
              </a:ext>
            </a:extLst>
          </p:cNvPr>
          <p:cNvSpPr>
            <a:spLocks noChangeAspect="1"/>
          </p:cNvSpPr>
          <p:nvPr userDrawn="1">
            <p:custDataLst>
              <p:tags r:id="rId15"/>
            </p:custDataLst>
          </p:nvPr>
        </p:nvSpPr>
        <p:spPr>
          <a:xfrm>
            <a:off x="723900" y="561182"/>
            <a:ext cx="1981200" cy="1981200"/>
          </a:xfrm>
          <a:prstGeom prst="ellipse">
            <a:avLst/>
          </a:prstGeom>
          <a:blipFill dpi="0" rotWithShape="0">
            <a:blip r:embed="rId17" cstate="print">
              <a:alphaModFix amt="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C74B277-15A6-477D-A6CA-453E8DEE92B5}"/>
              </a:ext>
            </a:extLst>
          </p:cNvPr>
          <p:cNvSpPr>
            <a:spLocks noChangeAspect="1"/>
          </p:cNvSpPr>
          <p:nvPr userDrawn="1">
            <p:custDataLst>
              <p:tags r:id="rId16"/>
            </p:custDataLst>
          </p:nvPr>
        </p:nvSpPr>
        <p:spPr>
          <a:xfrm>
            <a:off x="0" y="0"/>
            <a:ext cx="18288000" cy="10287000"/>
          </a:xfrm>
          <a:prstGeom prst="rect">
            <a:avLst/>
          </a:prstGeom>
          <a:blipFill dpi="0" rotWithShape="0">
            <a:blip r:embed="rId18">
              <a:alphaModFix amt="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9Slide.vn - 2019">
            <a:extLst>
              <a:ext uri="{FF2B5EF4-FFF2-40B4-BE49-F238E27FC236}">
                <a16:creationId xmlns:a16="http://schemas.microsoft.com/office/drawing/2014/main" id="{2CE8AA58-3BDE-4F35-B3AE-4C7C1A805ED3}"/>
              </a:ext>
            </a:extLst>
          </p:cNvPr>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Oval 8">
            <a:extLst>
              <a:ext uri="{FF2B5EF4-FFF2-40B4-BE49-F238E27FC236}">
                <a16:creationId xmlns:a16="http://schemas.microsoft.com/office/drawing/2014/main" id="{1F9629AE-29F2-46DD-B788-4FB567300351}"/>
              </a:ext>
            </a:extLst>
          </p:cNvPr>
          <p:cNvSpPr>
            <a:spLocks noChangeAspect="1"/>
          </p:cNvSpPr>
          <p:nvPr userDrawn="1">
            <p:custDataLst>
              <p:tags r:id="rId13"/>
            </p:custDataLst>
          </p:nvPr>
        </p:nvSpPr>
        <p:spPr>
          <a:xfrm>
            <a:off x="-3048000" y="647700"/>
            <a:ext cx="1981200" cy="1981200"/>
          </a:xfrm>
          <a:prstGeom prst="ellipse">
            <a:avLst/>
          </a:prstGeom>
          <a:blipFill dpi="0" rotWithShape="0">
            <a:blip r:embed="rId15" cstate="print">
              <a:alphaModFix/>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A3ED61-1A27-43B0-8DBD-88EC8A53FBCC}"/>
              </a:ext>
            </a:extLst>
          </p:cNvPr>
          <p:cNvSpPr>
            <a:spLocks noChangeAspect="1"/>
          </p:cNvSpPr>
          <p:nvPr userDrawn="1">
            <p:custDataLst>
              <p:tags r:id="rId14"/>
            </p:custDataLst>
          </p:nvPr>
        </p:nvSpPr>
        <p:spPr>
          <a:xfrm>
            <a:off x="0" y="0"/>
            <a:ext cx="18288000" cy="10287000"/>
          </a:xfrm>
          <a:prstGeom prst="rect">
            <a:avLst/>
          </a:prstGeom>
          <a:blipFill dpi="0" rotWithShape="0">
            <a:blip r:embed="rId16">
              <a:alphaModFix amt="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74475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4.svg"/><Relationship Id="rId18" Type="http://schemas.openxmlformats.org/officeDocument/2006/relationships/image" Target="../media/image11.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8.png"/><Relationship Id="rId17" Type="http://schemas.openxmlformats.org/officeDocument/2006/relationships/image" Target="../media/image11.png"/><Relationship Id="rId2" Type="http://schemas.openxmlformats.org/officeDocument/2006/relationships/image" Target="../media/image3.png"/><Relationship Id="rId16" Type="http://schemas.microsoft.com/office/2017/06/relationships/model3d" Target="../media/model3d1.glb"/><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0.png"/><Relationship Id="rId10"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10.svg"/><Relationship Id="rId1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2.png"/><Relationship Id="rId3" Type="http://schemas.openxmlformats.org/officeDocument/2006/relationships/image" Target="../media/image53.svg"/><Relationship Id="rId7" Type="http://schemas.openxmlformats.org/officeDocument/2006/relationships/image" Target="../media/image57.svg"/><Relationship Id="rId12" Type="http://schemas.openxmlformats.org/officeDocument/2006/relationships/image" Target="../media/image9.png"/><Relationship Id="rId2" Type="http://schemas.openxmlformats.org/officeDocument/2006/relationships/image" Target="../media/image37.png"/><Relationship Id="rId16" Type="http://schemas.openxmlformats.org/officeDocument/2006/relationships/image" Target="../media/image14.sv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61.svg"/><Relationship Id="rId5" Type="http://schemas.openxmlformats.org/officeDocument/2006/relationships/image" Target="../media/image55.svg"/><Relationship Id="rId15" Type="http://schemas.openxmlformats.org/officeDocument/2006/relationships/image" Target="../media/image8.png"/><Relationship Id="rId10" Type="http://schemas.openxmlformats.org/officeDocument/2006/relationships/image" Target="../media/image41.png"/><Relationship Id="rId4" Type="http://schemas.openxmlformats.org/officeDocument/2006/relationships/image" Target="../media/image38.png"/><Relationship Id="rId9" Type="http://schemas.openxmlformats.org/officeDocument/2006/relationships/image" Target="../media/image59.svg"/><Relationship Id="rId14" Type="http://schemas.openxmlformats.org/officeDocument/2006/relationships/image" Target="../media/image63.svg"/></Relationships>
</file>

<file path=ppt/slides/_rels/slide11.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57.sv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76.svg"/><Relationship Id="rId18" Type="http://schemas.openxmlformats.org/officeDocument/2006/relationships/image" Target="../media/image51.png"/><Relationship Id="rId26" Type="http://schemas.openxmlformats.org/officeDocument/2006/relationships/image" Target="../media/image55.png"/><Relationship Id="rId3" Type="http://schemas.openxmlformats.org/officeDocument/2006/relationships/image" Target="../media/image67.svg"/><Relationship Id="rId21" Type="http://schemas.openxmlformats.org/officeDocument/2006/relationships/image" Target="../media/image82.svg"/><Relationship Id="rId34" Type="http://schemas.openxmlformats.org/officeDocument/2006/relationships/image" Target="../media/image59.png"/><Relationship Id="rId7" Type="http://schemas.openxmlformats.org/officeDocument/2006/relationships/image" Target="../media/image23.svg"/><Relationship Id="rId12" Type="http://schemas.openxmlformats.org/officeDocument/2006/relationships/image" Target="../media/image49.png"/><Relationship Id="rId17" Type="http://schemas.openxmlformats.org/officeDocument/2006/relationships/image" Target="../media/image12.svg"/><Relationship Id="rId25" Type="http://schemas.openxmlformats.org/officeDocument/2006/relationships/image" Target="../media/image86.svg"/><Relationship Id="rId33" Type="http://schemas.openxmlformats.org/officeDocument/2006/relationships/image" Target="../media/image94.svg"/><Relationship Id="rId2" Type="http://schemas.openxmlformats.org/officeDocument/2006/relationships/image" Target="../media/image44.png"/><Relationship Id="rId16" Type="http://schemas.openxmlformats.org/officeDocument/2006/relationships/image" Target="../media/image7.png"/><Relationship Id="rId20" Type="http://schemas.openxmlformats.org/officeDocument/2006/relationships/image" Target="../media/image52.png"/><Relationship Id="rId29" Type="http://schemas.openxmlformats.org/officeDocument/2006/relationships/image" Target="../media/image90.svg"/><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74.svg"/><Relationship Id="rId24" Type="http://schemas.openxmlformats.org/officeDocument/2006/relationships/image" Target="../media/image54.png"/><Relationship Id="rId32" Type="http://schemas.openxmlformats.org/officeDocument/2006/relationships/image" Target="../media/image58.png"/><Relationship Id="rId37" Type="http://schemas.openxmlformats.org/officeDocument/2006/relationships/image" Target="../media/image98.svg"/><Relationship Id="rId5" Type="http://schemas.openxmlformats.org/officeDocument/2006/relationships/image" Target="../media/image69.svg"/><Relationship Id="rId15" Type="http://schemas.openxmlformats.org/officeDocument/2006/relationships/image" Target="../media/image78.svg"/><Relationship Id="rId23" Type="http://schemas.openxmlformats.org/officeDocument/2006/relationships/image" Target="../media/image84.svg"/><Relationship Id="rId28" Type="http://schemas.openxmlformats.org/officeDocument/2006/relationships/image" Target="../media/image56.png"/><Relationship Id="rId36" Type="http://schemas.openxmlformats.org/officeDocument/2006/relationships/image" Target="../media/image60.png"/><Relationship Id="rId10" Type="http://schemas.openxmlformats.org/officeDocument/2006/relationships/image" Target="../media/image48.png"/><Relationship Id="rId19" Type="http://schemas.openxmlformats.org/officeDocument/2006/relationships/image" Target="../media/image80.svg"/><Relationship Id="rId31" Type="http://schemas.openxmlformats.org/officeDocument/2006/relationships/image" Target="../media/image92.svg"/><Relationship Id="rId4" Type="http://schemas.openxmlformats.org/officeDocument/2006/relationships/image" Target="../media/image45.png"/><Relationship Id="rId9" Type="http://schemas.openxmlformats.org/officeDocument/2006/relationships/image" Target="../media/image72.svg"/><Relationship Id="rId14" Type="http://schemas.openxmlformats.org/officeDocument/2006/relationships/image" Target="../media/image50.png"/><Relationship Id="rId22" Type="http://schemas.openxmlformats.org/officeDocument/2006/relationships/image" Target="../media/image53.png"/><Relationship Id="rId27" Type="http://schemas.openxmlformats.org/officeDocument/2006/relationships/image" Target="../media/image88.svg"/><Relationship Id="rId30" Type="http://schemas.openxmlformats.org/officeDocument/2006/relationships/image" Target="../media/image57.png"/><Relationship Id="rId35" Type="http://schemas.openxmlformats.org/officeDocument/2006/relationships/image" Target="../media/image96.sv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100.svg"/><Relationship Id="rId7" Type="http://schemas.openxmlformats.org/officeDocument/2006/relationships/image" Target="../media/image51.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5.svg"/><Relationship Id="rId4" Type="http://schemas.openxmlformats.org/officeDocument/2006/relationships/image" Target="../media/image43.png"/><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3.png"/><Relationship Id="rId4"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76.svg"/><Relationship Id="rId18" Type="http://schemas.openxmlformats.org/officeDocument/2006/relationships/image" Target="../media/image51.png"/><Relationship Id="rId26" Type="http://schemas.openxmlformats.org/officeDocument/2006/relationships/image" Target="../media/image55.png"/><Relationship Id="rId3" Type="http://schemas.openxmlformats.org/officeDocument/2006/relationships/image" Target="../media/image67.svg"/><Relationship Id="rId21" Type="http://schemas.openxmlformats.org/officeDocument/2006/relationships/image" Target="../media/image82.svg"/><Relationship Id="rId34" Type="http://schemas.openxmlformats.org/officeDocument/2006/relationships/image" Target="../media/image59.png"/><Relationship Id="rId7" Type="http://schemas.openxmlformats.org/officeDocument/2006/relationships/image" Target="../media/image23.svg"/><Relationship Id="rId12" Type="http://schemas.openxmlformats.org/officeDocument/2006/relationships/image" Target="../media/image49.png"/><Relationship Id="rId17" Type="http://schemas.openxmlformats.org/officeDocument/2006/relationships/image" Target="../media/image12.svg"/><Relationship Id="rId25" Type="http://schemas.openxmlformats.org/officeDocument/2006/relationships/image" Target="../media/image86.svg"/><Relationship Id="rId33" Type="http://schemas.openxmlformats.org/officeDocument/2006/relationships/image" Target="../media/image94.svg"/><Relationship Id="rId2" Type="http://schemas.openxmlformats.org/officeDocument/2006/relationships/image" Target="../media/image44.png"/><Relationship Id="rId16" Type="http://schemas.openxmlformats.org/officeDocument/2006/relationships/image" Target="../media/image7.png"/><Relationship Id="rId20" Type="http://schemas.openxmlformats.org/officeDocument/2006/relationships/image" Target="../media/image52.png"/><Relationship Id="rId29" Type="http://schemas.openxmlformats.org/officeDocument/2006/relationships/image" Target="../media/image90.svg"/><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74.svg"/><Relationship Id="rId24" Type="http://schemas.openxmlformats.org/officeDocument/2006/relationships/image" Target="../media/image54.png"/><Relationship Id="rId32" Type="http://schemas.openxmlformats.org/officeDocument/2006/relationships/image" Target="../media/image58.png"/><Relationship Id="rId37" Type="http://schemas.openxmlformats.org/officeDocument/2006/relationships/image" Target="../media/image98.svg"/><Relationship Id="rId5" Type="http://schemas.openxmlformats.org/officeDocument/2006/relationships/image" Target="../media/image69.svg"/><Relationship Id="rId15" Type="http://schemas.openxmlformats.org/officeDocument/2006/relationships/image" Target="../media/image78.svg"/><Relationship Id="rId23" Type="http://schemas.openxmlformats.org/officeDocument/2006/relationships/image" Target="../media/image84.svg"/><Relationship Id="rId28" Type="http://schemas.openxmlformats.org/officeDocument/2006/relationships/image" Target="../media/image56.png"/><Relationship Id="rId36" Type="http://schemas.openxmlformats.org/officeDocument/2006/relationships/image" Target="../media/image60.png"/><Relationship Id="rId10" Type="http://schemas.openxmlformats.org/officeDocument/2006/relationships/image" Target="../media/image48.png"/><Relationship Id="rId19" Type="http://schemas.openxmlformats.org/officeDocument/2006/relationships/image" Target="../media/image80.svg"/><Relationship Id="rId31" Type="http://schemas.openxmlformats.org/officeDocument/2006/relationships/image" Target="../media/image92.svg"/><Relationship Id="rId4" Type="http://schemas.openxmlformats.org/officeDocument/2006/relationships/image" Target="../media/image45.png"/><Relationship Id="rId9" Type="http://schemas.openxmlformats.org/officeDocument/2006/relationships/image" Target="../media/image72.svg"/><Relationship Id="rId14" Type="http://schemas.openxmlformats.org/officeDocument/2006/relationships/image" Target="../media/image50.png"/><Relationship Id="rId22" Type="http://schemas.openxmlformats.org/officeDocument/2006/relationships/image" Target="../media/image53.png"/><Relationship Id="rId27" Type="http://schemas.openxmlformats.org/officeDocument/2006/relationships/image" Target="../media/image88.svg"/><Relationship Id="rId30" Type="http://schemas.openxmlformats.org/officeDocument/2006/relationships/image" Target="../media/image57.png"/><Relationship Id="rId35" Type="http://schemas.openxmlformats.org/officeDocument/2006/relationships/image" Target="../media/image96.svg"/></Relationships>
</file>

<file path=ppt/slides/_rels/slide19.xml.rels><?xml version="1.0" encoding="UTF-8" standalone="yes"?>
<Relationships xmlns="http://schemas.openxmlformats.org/package/2006/relationships"><Relationship Id="rId8" Type="http://schemas.openxmlformats.org/officeDocument/2006/relationships/image" Target="../media/image67.jpg"/><Relationship Id="rId3" Type="http://schemas.openxmlformats.org/officeDocument/2006/relationships/image" Target="../media/image38.svg"/><Relationship Id="rId7" Type="http://schemas.openxmlformats.org/officeDocument/2006/relationships/image" Target="../media/image106.svg"/><Relationship Id="rId2" Type="http://schemas.openxmlformats.org/officeDocument/2006/relationships/image" Target="../media/image24.png"/><Relationship Id="rId1" Type="http://schemas.openxmlformats.org/officeDocument/2006/relationships/slideLayout" Target="../slideLayouts/slideLayout18.xml"/><Relationship Id="rId6" Type="http://schemas.openxmlformats.org/officeDocument/2006/relationships/image" Target="../media/image66.png"/><Relationship Id="rId5" Type="http://schemas.openxmlformats.org/officeDocument/2006/relationships/image" Target="../media/image65.jpg"/><Relationship Id="rId4" Type="http://schemas.openxmlformats.org/officeDocument/2006/relationships/image" Target="../media/image64.jpg"/><Relationship Id="rId9" Type="http://schemas.openxmlformats.org/officeDocument/2006/relationships/image" Target="../media/image68.jp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9.svg"/><Relationship Id="rId3" Type="http://schemas.openxmlformats.org/officeDocument/2006/relationships/image" Target="../media/image19.svg"/><Relationship Id="rId7" Type="http://schemas.openxmlformats.org/officeDocument/2006/relationships/image" Target="../media/image23.svg"/><Relationship Id="rId12" Type="http://schemas.openxmlformats.org/officeDocument/2006/relationships/image" Target="../media/image18.png"/><Relationship Id="rId2" Type="http://schemas.openxmlformats.org/officeDocument/2006/relationships/image" Target="../media/image12.png"/><Relationship Id="rId16"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27.svg"/><Relationship Id="rId5" Type="http://schemas.openxmlformats.org/officeDocument/2006/relationships/image" Target="../media/image21.svg"/><Relationship Id="rId15" Type="http://schemas.openxmlformats.org/officeDocument/2006/relationships/image" Target="../media/image31.sv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25.svg"/><Relationship Id="rId14" Type="http://schemas.openxmlformats.org/officeDocument/2006/relationships/image" Target="../media/image19.png"/></Relationships>
</file>

<file path=ppt/slides/_rels/slide2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45.svg"/><Relationship Id="rId7" Type="http://schemas.openxmlformats.org/officeDocument/2006/relationships/image" Target="../media/image73.gif"/><Relationship Id="rId2" Type="http://schemas.openxmlformats.org/officeDocument/2006/relationships/image" Target="../media/image69.png"/><Relationship Id="rId1" Type="http://schemas.openxmlformats.org/officeDocument/2006/relationships/slideLayout" Target="../slideLayouts/slideLayout18.xml"/><Relationship Id="rId6" Type="http://schemas.openxmlformats.org/officeDocument/2006/relationships/image" Target="../media/image72.jpg"/><Relationship Id="rId5" Type="http://schemas.openxmlformats.org/officeDocument/2006/relationships/image" Target="../media/image71.jpg"/><Relationship Id="rId4" Type="http://schemas.openxmlformats.org/officeDocument/2006/relationships/image" Target="../media/image70.jpg"/></Relationships>
</file>

<file path=ppt/slides/_rels/slide21.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76.svg"/><Relationship Id="rId18" Type="http://schemas.openxmlformats.org/officeDocument/2006/relationships/image" Target="../media/image51.png"/><Relationship Id="rId26" Type="http://schemas.openxmlformats.org/officeDocument/2006/relationships/image" Target="../media/image55.png"/><Relationship Id="rId3" Type="http://schemas.openxmlformats.org/officeDocument/2006/relationships/image" Target="../media/image67.svg"/><Relationship Id="rId21" Type="http://schemas.openxmlformats.org/officeDocument/2006/relationships/image" Target="../media/image82.svg"/><Relationship Id="rId34" Type="http://schemas.openxmlformats.org/officeDocument/2006/relationships/image" Target="../media/image59.png"/><Relationship Id="rId7" Type="http://schemas.openxmlformats.org/officeDocument/2006/relationships/image" Target="../media/image23.svg"/><Relationship Id="rId12" Type="http://schemas.openxmlformats.org/officeDocument/2006/relationships/image" Target="../media/image49.png"/><Relationship Id="rId17" Type="http://schemas.openxmlformats.org/officeDocument/2006/relationships/image" Target="../media/image12.svg"/><Relationship Id="rId25" Type="http://schemas.openxmlformats.org/officeDocument/2006/relationships/image" Target="../media/image86.svg"/><Relationship Id="rId33" Type="http://schemas.openxmlformats.org/officeDocument/2006/relationships/image" Target="../media/image94.svg"/><Relationship Id="rId2" Type="http://schemas.openxmlformats.org/officeDocument/2006/relationships/image" Target="../media/image44.png"/><Relationship Id="rId16" Type="http://schemas.openxmlformats.org/officeDocument/2006/relationships/image" Target="../media/image7.png"/><Relationship Id="rId20" Type="http://schemas.openxmlformats.org/officeDocument/2006/relationships/image" Target="../media/image52.png"/><Relationship Id="rId29" Type="http://schemas.openxmlformats.org/officeDocument/2006/relationships/image" Target="../media/image90.svg"/><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74.svg"/><Relationship Id="rId24" Type="http://schemas.openxmlformats.org/officeDocument/2006/relationships/image" Target="../media/image54.png"/><Relationship Id="rId32" Type="http://schemas.openxmlformats.org/officeDocument/2006/relationships/image" Target="../media/image58.png"/><Relationship Id="rId37" Type="http://schemas.openxmlformats.org/officeDocument/2006/relationships/image" Target="../media/image98.svg"/><Relationship Id="rId5" Type="http://schemas.openxmlformats.org/officeDocument/2006/relationships/image" Target="../media/image69.svg"/><Relationship Id="rId15" Type="http://schemas.openxmlformats.org/officeDocument/2006/relationships/image" Target="../media/image78.svg"/><Relationship Id="rId23" Type="http://schemas.openxmlformats.org/officeDocument/2006/relationships/image" Target="../media/image84.svg"/><Relationship Id="rId28" Type="http://schemas.openxmlformats.org/officeDocument/2006/relationships/image" Target="../media/image56.png"/><Relationship Id="rId36" Type="http://schemas.openxmlformats.org/officeDocument/2006/relationships/image" Target="../media/image60.png"/><Relationship Id="rId10" Type="http://schemas.openxmlformats.org/officeDocument/2006/relationships/image" Target="../media/image48.png"/><Relationship Id="rId19" Type="http://schemas.openxmlformats.org/officeDocument/2006/relationships/image" Target="../media/image80.svg"/><Relationship Id="rId31" Type="http://schemas.openxmlformats.org/officeDocument/2006/relationships/image" Target="../media/image92.svg"/><Relationship Id="rId4" Type="http://schemas.openxmlformats.org/officeDocument/2006/relationships/image" Target="../media/image45.png"/><Relationship Id="rId9" Type="http://schemas.openxmlformats.org/officeDocument/2006/relationships/image" Target="../media/image72.svg"/><Relationship Id="rId14" Type="http://schemas.openxmlformats.org/officeDocument/2006/relationships/image" Target="../media/image50.png"/><Relationship Id="rId22" Type="http://schemas.openxmlformats.org/officeDocument/2006/relationships/image" Target="../media/image53.png"/><Relationship Id="rId27" Type="http://schemas.openxmlformats.org/officeDocument/2006/relationships/image" Target="../media/image88.svg"/><Relationship Id="rId30" Type="http://schemas.openxmlformats.org/officeDocument/2006/relationships/image" Target="../media/image57.png"/><Relationship Id="rId35" Type="http://schemas.openxmlformats.org/officeDocument/2006/relationships/image" Target="../media/image96.svg"/></Relationships>
</file>

<file path=ppt/slides/_rels/slide22.xml.rels><?xml version="1.0" encoding="UTF-8" standalone="yes"?>
<Relationships xmlns="http://schemas.openxmlformats.org/package/2006/relationships"><Relationship Id="rId8" Type="http://schemas.openxmlformats.org/officeDocument/2006/relationships/image" Target="../media/image79.jpg"/><Relationship Id="rId3" Type="http://schemas.openxmlformats.org/officeDocument/2006/relationships/image" Target="../media/image76.png"/><Relationship Id="rId7" Type="http://schemas.openxmlformats.org/officeDocument/2006/relationships/image" Target="../media/image78.jpg"/><Relationship Id="rId2" Type="http://schemas.openxmlformats.org/officeDocument/2006/relationships/image" Target="../media/image75.jpg"/><Relationship Id="rId1" Type="http://schemas.openxmlformats.org/officeDocument/2006/relationships/slideLayout" Target="../slideLayouts/slideLayout18.xml"/><Relationship Id="rId6" Type="http://schemas.openxmlformats.org/officeDocument/2006/relationships/image" Target="../media/image119.svg"/><Relationship Id="rId5" Type="http://schemas.openxmlformats.org/officeDocument/2006/relationships/image" Target="../media/image77.png"/><Relationship Id="rId4" Type="http://schemas.openxmlformats.org/officeDocument/2006/relationships/image" Target="../media/image117.svg"/></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svg"/><Relationship Id="rId7" Type="http://schemas.openxmlformats.org/officeDocument/2006/relationships/image" Target="../media/image100.svg"/><Relationship Id="rId12" Type="http://schemas.openxmlformats.org/officeDocument/2006/relationships/image" Target="../media/image82.png"/><Relationship Id="rId2" Type="http://schemas.openxmlformats.org/officeDocument/2006/relationships/image" Target="../media/image12.png"/><Relationship Id="rId1" Type="http://schemas.openxmlformats.org/officeDocument/2006/relationships/slideLayout" Target="../slideLayouts/slideLayout18.xml"/><Relationship Id="rId6" Type="http://schemas.openxmlformats.org/officeDocument/2006/relationships/image" Target="../media/image61.png"/><Relationship Id="rId11" Type="http://schemas.openxmlformats.org/officeDocument/2006/relationships/image" Target="../media/image80.svg"/><Relationship Id="rId5" Type="http://schemas.openxmlformats.org/officeDocument/2006/relationships/image" Target="../media/image81.jpg"/><Relationship Id="rId10" Type="http://schemas.openxmlformats.org/officeDocument/2006/relationships/image" Target="../media/image51.png"/><Relationship Id="rId4" Type="http://schemas.openxmlformats.org/officeDocument/2006/relationships/image" Target="../media/image80.jpg"/><Relationship Id="rId9" Type="http://schemas.openxmlformats.org/officeDocument/2006/relationships/image" Target="../media/image12.svg"/></Relationships>
</file>

<file path=ppt/slides/_rels/slide26.xml.rels><?xml version="1.0" encoding="UTF-8" standalone="yes"?>
<Relationships xmlns="http://schemas.openxmlformats.org/package/2006/relationships"><Relationship Id="rId3" Type="http://schemas.openxmlformats.org/officeDocument/2006/relationships/image" Target="../media/image126.svg"/><Relationship Id="rId7" Type="http://schemas.openxmlformats.org/officeDocument/2006/relationships/image" Target="../media/image86.jpg"/><Relationship Id="rId2" Type="http://schemas.openxmlformats.org/officeDocument/2006/relationships/image" Target="../media/image83.png"/><Relationship Id="rId1" Type="http://schemas.openxmlformats.org/officeDocument/2006/relationships/slideLayout" Target="../slideLayouts/slideLayout18.xml"/><Relationship Id="rId6" Type="http://schemas.openxmlformats.org/officeDocument/2006/relationships/image" Target="../media/image85.png"/><Relationship Id="rId5" Type="http://schemas.openxmlformats.org/officeDocument/2006/relationships/image" Target="../media/image128.svg"/><Relationship Id="rId4" Type="http://schemas.openxmlformats.org/officeDocument/2006/relationships/image" Target="../media/image84.png"/></Relationships>
</file>

<file path=ppt/slides/_rels/slide27.xml.rels><?xml version="1.0" encoding="UTF-8" standalone="yes"?>
<Relationships xmlns="http://schemas.openxmlformats.org/package/2006/relationships"><Relationship Id="rId3" Type="http://schemas.openxmlformats.org/officeDocument/2006/relationships/image" Target="../media/image100.svg"/><Relationship Id="rId7" Type="http://schemas.openxmlformats.org/officeDocument/2006/relationships/image" Target="../media/image80.svg"/><Relationship Id="rId2" Type="http://schemas.openxmlformats.org/officeDocument/2006/relationships/image" Target="../media/image61.png"/><Relationship Id="rId1" Type="http://schemas.openxmlformats.org/officeDocument/2006/relationships/slideLayout" Target="../slideLayouts/slideLayout18.xml"/><Relationship Id="rId6" Type="http://schemas.openxmlformats.org/officeDocument/2006/relationships/image" Target="../media/image51.png"/><Relationship Id="rId5" Type="http://schemas.openxmlformats.org/officeDocument/2006/relationships/image" Target="../media/image65.sv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1.jpg"/><Relationship Id="rId3" Type="http://schemas.openxmlformats.org/officeDocument/2006/relationships/image" Target="../media/image132.svg"/><Relationship Id="rId7" Type="http://schemas.openxmlformats.org/officeDocument/2006/relationships/image" Target="../media/image55.svg"/><Relationship Id="rId12" Type="http://schemas.openxmlformats.org/officeDocument/2006/relationships/image" Target="../media/image90.jpg"/><Relationship Id="rId2" Type="http://schemas.openxmlformats.org/officeDocument/2006/relationships/image" Target="../media/image87.png"/><Relationship Id="rId1" Type="http://schemas.openxmlformats.org/officeDocument/2006/relationships/slideLayout" Target="../slideLayouts/slideLayout18.xml"/><Relationship Id="rId6" Type="http://schemas.openxmlformats.org/officeDocument/2006/relationships/image" Target="../media/image38.png"/><Relationship Id="rId11" Type="http://schemas.openxmlformats.org/officeDocument/2006/relationships/image" Target="../media/image136.svg"/><Relationship Id="rId5" Type="http://schemas.openxmlformats.org/officeDocument/2006/relationships/image" Target="../media/image106.svg"/><Relationship Id="rId15" Type="http://schemas.openxmlformats.org/officeDocument/2006/relationships/image" Target="../media/image140.svg"/><Relationship Id="rId10" Type="http://schemas.openxmlformats.org/officeDocument/2006/relationships/image" Target="../media/image89.png"/><Relationship Id="rId4" Type="http://schemas.openxmlformats.org/officeDocument/2006/relationships/image" Target="../media/image66.png"/><Relationship Id="rId9" Type="http://schemas.openxmlformats.org/officeDocument/2006/relationships/image" Target="../media/image134.svg"/><Relationship Id="rId14" Type="http://schemas.openxmlformats.org/officeDocument/2006/relationships/image" Target="../media/image92.png"/></Relationships>
</file>

<file path=ppt/slides/_rels/slide29.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43.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26.png"/><Relationship Id="rId18" Type="http://schemas.openxmlformats.org/officeDocument/2006/relationships/slide" Target="slide10.xml"/><Relationship Id="rId3" Type="http://schemas.openxmlformats.org/officeDocument/2006/relationships/image" Target="../media/image21.jpeg"/><Relationship Id="rId7" Type="http://schemas.openxmlformats.org/officeDocument/2006/relationships/image" Target="../media/image24.png"/><Relationship Id="rId12" Type="http://schemas.openxmlformats.org/officeDocument/2006/relationships/slide" Target="slide8.xml"/><Relationship Id="rId17" Type="http://schemas.microsoft.com/office/2007/relationships/hdphoto" Target="../media/hdphoto3.wdp"/><Relationship Id="rId2" Type="http://schemas.openxmlformats.org/officeDocument/2006/relationships/image" Target="../media/image20.jpeg"/><Relationship Id="rId16"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6.svg"/><Relationship Id="rId11" Type="http://schemas.microsoft.com/office/2007/relationships/hdphoto" Target="../media/hdphoto1.wdp"/><Relationship Id="rId5" Type="http://schemas.openxmlformats.org/officeDocument/2006/relationships/image" Target="../media/image23.png"/><Relationship Id="rId15" Type="http://schemas.openxmlformats.org/officeDocument/2006/relationships/slide" Target="slide6.xml"/><Relationship Id="rId10" Type="http://schemas.openxmlformats.org/officeDocument/2006/relationships/image" Target="../media/image25.png"/><Relationship Id="rId4" Type="http://schemas.openxmlformats.org/officeDocument/2006/relationships/image" Target="../media/image22.jpeg"/><Relationship Id="rId9" Type="http://schemas.openxmlformats.org/officeDocument/2006/relationships/slide" Target="slide4.xml"/><Relationship Id="rId14" Type="http://schemas.microsoft.com/office/2007/relationships/hdphoto" Target="../media/hdphoto2.wdp"/></Relationships>
</file>

<file path=ppt/slides/_rels/slide30.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57.sv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5.sv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eg"/></Relationships>
</file>

<file path=ppt/slides/_rels/slide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audio" Target="../media/audio1.wav"/><Relationship Id="rId7" Type="http://schemas.openxmlformats.org/officeDocument/2006/relationships/image" Target="../media/image45.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31.png"/><Relationship Id="rId4" Type="http://schemas.openxmlformats.org/officeDocument/2006/relationships/image" Target="../media/image28.jpe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28.jpeg"/><Relationship Id="rId4" Type="http://schemas.openxmlformats.org/officeDocument/2006/relationships/image" Target="../media/image45.svg"/></Relationships>
</file>

<file path=ppt/slides/_rels/slide7.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audio" Target="../media/audio1.wav"/><Relationship Id="rId7" Type="http://schemas.openxmlformats.org/officeDocument/2006/relationships/image" Target="../media/image30.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8.jpeg"/><Relationship Id="rId9"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28.jpeg"/><Relationship Id="rId4" Type="http://schemas.openxmlformats.org/officeDocument/2006/relationships/image" Target="../media/image45.sv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slide" Target="slide3.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30.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r="1499" b="30850"/>
          <a:stretch>
            <a:fillRect/>
          </a:stretch>
        </p:blipFill>
        <p:spPr>
          <a:xfrm rot="-1382617">
            <a:off x="1657261" y="-578889"/>
            <a:ext cx="4398805" cy="6766665"/>
          </a:xfrm>
          <a:prstGeom prst="rect">
            <a:avLst/>
          </a:prstGeom>
        </p:spPr>
      </p:pic>
      <p:pic>
        <p:nvPicPr>
          <p:cNvPr id="4" name="Picture 4"/>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400000">
            <a:off x="4640231" y="-524471"/>
            <a:ext cx="8725546" cy="10524233"/>
          </a:xfrm>
          <a:prstGeom prst="rect">
            <a:avLst/>
          </a:prstGeom>
        </p:spPr>
      </p:pic>
      <p:grpSp>
        <p:nvGrpSpPr>
          <p:cNvPr id="5" name="Group 5"/>
          <p:cNvGrpSpPr/>
          <p:nvPr/>
        </p:nvGrpSpPr>
        <p:grpSpPr>
          <a:xfrm>
            <a:off x="4672849" y="2815750"/>
            <a:ext cx="9070541" cy="5009621"/>
            <a:chOff x="0" y="0"/>
            <a:chExt cx="3403061" cy="1879496"/>
          </a:xfrm>
        </p:grpSpPr>
        <p:sp>
          <p:nvSpPr>
            <p:cNvPr id="6" name="Freeform 6"/>
            <p:cNvSpPr/>
            <p:nvPr/>
          </p:nvSpPr>
          <p:spPr>
            <a:xfrm>
              <a:off x="-4213" y="0"/>
              <a:ext cx="3407273" cy="1879496"/>
            </a:xfrm>
            <a:custGeom>
              <a:avLst/>
              <a:gdLst/>
              <a:ahLst/>
              <a:cxnLst/>
              <a:rect l="l" t="t" r="r" b="b"/>
              <a:pathLst>
                <a:path w="3407273" h="1879496">
                  <a:moveTo>
                    <a:pt x="278431" y="16918"/>
                  </a:moveTo>
                  <a:cubicBezTo>
                    <a:pt x="278431" y="16918"/>
                    <a:pt x="604014" y="12258"/>
                    <a:pt x="930760" y="12454"/>
                  </a:cubicBezTo>
                  <a:cubicBezTo>
                    <a:pt x="2337917" y="12671"/>
                    <a:pt x="3133206" y="0"/>
                    <a:pt x="3133206" y="0"/>
                  </a:cubicBezTo>
                  <a:cubicBezTo>
                    <a:pt x="3200669" y="0"/>
                    <a:pt x="3276606" y="0"/>
                    <a:pt x="3355379" y="85073"/>
                  </a:cubicBezTo>
                  <a:cubicBezTo>
                    <a:pt x="3398357" y="131488"/>
                    <a:pt x="3399426" y="240224"/>
                    <a:pt x="3399831" y="320281"/>
                  </a:cubicBezTo>
                  <a:cubicBezTo>
                    <a:pt x="3399831" y="320281"/>
                    <a:pt x="3398126" y="932605"/>
                    <a:pt x="3398126" y="1116912"/>
                  </a:cubicBezTo>
                  <a:cubicBezTo>
                    <a:pt x="3398126" y="1331071"/>
                    <a:pt x="3407274" y="1630250"/>
                    <a:pt x="3407274" y="1630250"/>
                  </a:cubicBezTo>
                  <a:cubicBezTo>
                    <a:pt x="3407274" y="1758918"/>
                    <a:pt x="3403105" y="1879496"/>
                    <a:pt x="3150267" y="1871362"/>
                  </a:cubicBezTo>
                  <a:cubicBezTo>
                    <a:pt x="3150267" y="1871362"/>
                    <a:pt x="2773794" y="1851063"/>
                    <a:pt x="2388311" y="1858662"/>
                  </a:cubicBezTo>
                  <a:cubicBezTo>
                    <a:pt x="1200217" y="1866796"/>
                    <a:pt x="304023" y="1879496"/>
                    <a:pt x="304023" y="1879496"/>
                  </a:cubicBezTo>
                  <a:cubicBezTo>
                    <a:pt x="132548" y="1879496"/>
                    <a:pt x="4213" y="1778427"/>
                    <a:pt x="8532" y="1575880"/>
                  </a:cubicBezTo>
                  <a:cubicBezTo>
                    <a:pt x="8532" y="1575880"/>
                    <a:pt x="9630" y="1077339"/>
                    <a:pt x="4815" y="932605"/>
                  </a:cubicBezTo>
                  <a:cubicBezTo>
                    <a:pt x="0" y="663668"/>
                    <a:pt x="25592" y="330596"/>
                    <a:pt x="25592" y="330596"/>
                  </a:cubicBezTo>
                  <a:cubicBezTo>
                    <a:pt x="27224" y="150571"/>
                    <a:pt x="143504" y="16918"/>
                    <a:pt x="278431" y="16918"/>
                  </a:cubicBezTo>
                  <a:close/>
                </a:path>
              </a:pathLst>
            </a:custGeom>
            <a:solidFill>
              <a:srgbClr val="FFF9ED"/>
            </a:solidFill>
          </p:spPr>
        </p:sp>
      </p:grpSp>
      <p:sp>
        <p:nvSpPr>
          <p:cNvPr id="7" name="TextBox 7"/>
          <p:cNvSpPr txBox="1"/>
          <p:nvPr/>
        </p:nvSpPr>
        <p:spPr>
          <a:xfrm>
            <a:off x="5217659" y="4417366"/>
            <a:ext cx="7866620" cy="1231106"/>
          </a:xfrm>
          <a:prstGeom prst="rect">
            <a:avLst/>
          </a:prstGeom>
        </p:spPr>
        <p:txBody>
          <a:bodyPr lIns="0" tIns="0" rIns="0" bIns="0" rtlCol="0" anchor="t">
            <a:spAutoFit/>
          </a:bodyPr>
          <a:lstStyle/>
          <a:p>
            <a:pPr marL="0" lvl="0" indent="0" algn="ctr">
              <a:lnSpc>
                <a:spcPts val="9600"/>
              </a:lnSpc>
              <a:spcBef>
                <a:spcPct val="0"/>
              </a:spcBef>
            </a:pPr>
            <a:r>
              <a:rPr lang="en-US" sz="8000" spc="-200">
                <a:solidFill>
                  <a:srgbClr val="272626"/>
                </a:solidFill>
                <a:latin typeface="Sriracha"/>
              </a:rPr>
              <a:t>Địa lí lớp 5</a:t>
            </a:r>
            <a:endParaRPr lang="en-US" sz="8000" u="none" spc="-200">
              <a:solidFill>
                <a:srgbClr val="272626"/>
              </a:solidFill>
              <a:latin typeface="Sriracha"/>
            </a:endParaRPr>
          </a:p>
        </p:txBody>
      </p:sp>
      <p:sp>
        <p:nvSpPr>
          <p:cNvPr id="9" name="Freeform 9"/>
          <p:cNvSpPr/>
          <p:nvPr/>
        </p:nvSpPr>
        <p:spPr>
          <a:xfrm rot="1006921">
            <a:off x="13672329" y="2626798"/>
            <a:ext cx="3894754" cy="7618294"/>
          </a:xfrm>
          <a:custGeom>
            <a:avLst/>
            <a:gdLst/>
            <a:ahLst/>
            <a:cxnLst/>
            <a:rect l="l" t="t" r="r" b="b"/>
            <a:pathLst>
              <a:path w="6350000" h="6347460">
                <a:moveTo>
                  <a:pt x="6350000" y="532130"/>
                </a:moveTo>
                <a:cubicBezTo>
                  <a:pt x="6350000" y="463550"/>
                  <a:pt x="6315710" y="402590"/>
                  <a:pt x="6263640" y="367030"/>
                </a:cubicBezTo>
                <a:cubicBezTo>
                  <a:pt x="6273800" y="360680"/>
                  <a:pt x="6282690" y="353060"/>
                  <a:pt x="6290310" y="344170"/>
                </a:cubicBezTo>
                <a:cubicBezTo>
                  <a:pt x="6328410" y="306070"/>
                  <a:pt x="6350000" y="255270"/>
                  <a:pt x="6350000" y="201930"/>
                </a:cubicBezTo>
                <a:cubicBezTo>
                  <a:pt x="6350000" y="148590"/>
                  <a:pt x="6328410" y="96520"/>
                  <a:pt x="6290310" y="59690"/>
                </a:cubicBezTo>
                <a:cubicBezTo>
                  <a:pt x="6252210" y="21590"/>
                  <a:pt x="6200140" y="0"/>
                  <a:pt x="6148070" y="0"/>
                </a:cubicBezTo>
                <a:cubicBezTo>
                  <a:pt x="6094730" y="0"/>
                  <a:pt x="6042660" y="21590"/>
                  <a:pt x="6005830" y="59690"/>
                </a:cubicBezTo>
                <a:cubicBezTo>
                  <a:pt x="5996940" y="68580"/>
                  <a:pt x="5990590" y="77470"/>
                  <a:pt x="5982970" y="86360"/>
                </a:cubicBezTo>
                <a:cubicBezTo>
                  <a:pt x="5946140" y="34290"/>
                  <a:pt x="5886450" y="0"/>
                  <a:pt x="5817870" y="0"/>
                </a:cubicBezTo>
                <a:cubicBezTo>
                  <a:pt x="5749290" y="0"/>
                  <a:pt x="5689600" y="34290"/>
                  <a:pt x="5652770" y="86360"/>
                </a:cubicBezTo>
                <a:cubicBezTo>
                  <a:pt x="5615940" y="34290"/>
                  <a:pt x="5556250" y="0"/>
                  <a:pt x="5487670" y="0"/>
                </a:cubicBezTo>
                <a:cubicBezTo>
                  <a:pt x="5419090" y="0"/>
                  <a:pt x="5359400" y="34290"/>
                  <a:pt x="5322570" y="86360"/>
                </a:cubicBezTo>
                <a:cubicBezTo>
                  <a:pt x="5285740" y="34290"/>
                  <a:pt x="5226050" y="0"/>
                  <a:pt x="5157470" y="0"/>
                </a:cubicBezTo>
                <a:cubicBezTo>
                  <a:pt x="5088890" y="0"/>
                  <a:pt x="5027930" y="34290"/>
                  <a:pt x="4992370" y="86360"/>
                </a:cubicBezTo>
                <a:cubicBezTo>
                  <a:pt x="4955540" y="34290"/>
                  <a:pt x="4894580" y="0"/>
                  <a:pt x="4827270" y="0"/>
                </a:cubicBezTo>
                <a:cubicBezTo>
                  <a:pt x="4758690" y="0"/>
                  <a:pt x="4699000" y="34290"/>
                  <a:pt x="4662170" y="86360"/>
                </a:cubicBezTo>
                <a:cubicBezTo>
                  <a:pt x="4625340" y="34290"/>
                  <a:pt x="4565650" y="0"/>
                  <a:pt x="4497070" y="0"/>
                </a:cubicBezTo>
                <a:cubicBezTo>
                  <a:pt x="4428490" y="0"/>
                  <a:pt x="4368800" y="34290"/>
                  <a:pt x="4331970" y="86360"/>
                </a:cubicBezTo>
                <a:cubicBezTo>
                  <a:pt x="4295140" y="34290"/>
                  <a:pt x="4235450" y="0"/>
                  <a:pt x="4166870" y="0"/>
                </a:cubicBezTo>
                <a:cubicBezTo>
                  <a:pt x="4098290" y="0"/>
                  <a:pt x="4038600" y="34290"/>
                  <a:pt x="4001770" y="86360"/>
                </a:cubicBezTo>
                <a:cubicBezTo>
                  <a:pt x="3964940" y="34290"/>
                  <a:pt x="3903980" y="0"/>
                  <a:pt x="3836670" y="0"/>
                </a:cubicBezTo>
                <a:cubicBezTo>
                  <a:pt x="3768090" y="0"/>
                  <a:pt x="3707130" y="34290"/>
                  <a:pt x="3671570" y="86360"/>
                </a:cubicBezTo>
                <a:cubicBezTo>
                  <a:pt x="3634740" y="34290"/>
                  <a:pt x="3575050" y="0"/>
                  <a:pt x="3506470" y="0"/>
                </a:cubicBezTo>
                <a:cubicBezTo>
                  <a:pt x="3437890" y="0"/>
                  <a:pt x="3378200" y="34290"/>
                  <a:pt x="3341370" y="86360"/>
                </a:cubicBezTo>
                <a:cubicBezTo>
                  <a:pt x="3304540" y="34290"/>
                  <a:pt x="3244850" y="0"/>
                  <a:pt x="3176270" y="0"/>
                </a:cubicBezTo>
                <a:cubicBezTo>
                  <a:pt x="3107690" y="0"/>
                  <a:pt x="3048000" y="34290"/>
                  <a:pt x="3011170" y="86360"/>
                </a:cubicBezTo>
                <a:cubicBezTo>
                  <a:pt x="2974340" y="34290"/>
                  <a:pt x="2914650" y="0"/>
                  <a:pt x="2846070" y="0"/>
                </a:cubicBezTo>
                <a:cubicBezTo>
                  <a:pt x="2777490" y="0"/>
                  <a:pt x="2716530" y="34290"/>
                  <a:pt x="2680970" y="86360"/>
                </a:cubicBezTo>
                <a:cubicBezTo>
                  <a:pt x="2644140" y="34290"/>
                  <a:pt x="2583180" y="0"/>
                  <a:pt x="2515870" y="0"/>
                </a:cubicBezTo>
                <a:cubicBezTo>
                  <a:pt x="2447290" y="0"/>
                  <a:pt x="2387600" y="34290"/>
                  <a:pt x="2350770" y="86360"/>
                </a:cubicBezTo>
                <a:cubicBezTo>
                  <a:pt x="2313940" y="34290"/>
                  <a:pt x="2254250" y="0"/>
                  <a:pt x="2185670" y="0"/>
                </a:cubicBezTo>
                <a:cubicBezTo>
                  <a:pt x="2117090" y="0"/>
                  <a:pt x="2057400" y="34290"/>
                  <a:pt x="2020570" y="86360"/>
                </a:cubicBezTo>
                <a:cubicBezTo>
                  <a:pt x="1983740" y="34290"/>
                  <a:pt x="1924050" y="0"/>
                  <a:pt x="1855470" y="0"/>
                </a:cubicBezTo>
                <a:cubicBezTo>
                  <a:pt x="1786890" y="0"/>
                  <a:pt x="1727200" y="34290"/>
                  <a:pt x="1690370" y="86360"/>
                </a:cubicBezTo>
                <a:cubicBezTo>
                  <a:pt x="1653540" y="34290"/>
                  <a:pt x="1593850" y="0"/>
                  <a:pt x="1525270" y="0"/>
                </a:cubicBezTo>
                <a:cubicBezTo>
                  <a:pt x="1456690" y="0"/>
                  <a:pt x="1395730" y="34290"/>
                  <a:pt x="1360170" y="86360"/>
                </a:cubicBezTo>
                <a:cubicBezTo>
                  <a:pt x="1324610" y="34290"/>
                  <a:pt x="1263650" y="0"/>
                  <a:pt x="1195070" y="0"/>
                </a:cubicBezTo>
                <a:cubicBezTo>
                  <a:pt x="1126490" y="0"/>
                  <a:pt x="1066800" y="34290"/>
                  <a:pt x="1029970" y="86360"/>
                </a:cubicBezTo>
                <a:cubicBezTo>
                  <a:pt x="990600" y="34290"/>
                  <a:pt x="930910" y="0"/>
                  <a:pt x="862330" y="0"/>
                </a:cubicBezTo>
                <a:cubicBezTo>
                  <a:pt x="793750" y="0"/>
                  <a:pt x="734060" y="34290"/>
                  <a:pt x="697230" y="86360"/>
                </a:cubicBezTo>
                <a:cubicBezTo>
                  <a:pt x="660400" y="34290"/>
                  <a:pt x="600710" y="0"/>
                  <a:pt x="532130" y="0"/>
                </a:cubicBezTo>
                <a:cubicBezTo>
                  <a:pt x="463550" y="0"/>
                  <a:pt x="402590" y="34290"/>
                  <a:pt x="367030" y="86360"/>
                </a:cubicBezTo>
                <a:cubicBezTo>
                  <a:pt x="360680" y="76200"/>
                  <a:pt x="353060" y="67310"/>
                  <a:pt x="344170" y="59690"/>
                </a:cubicBezTo>
                <a:cubicBezTo>
                  <a:pt x="306070" y="21590"/>
                  <a:pt x="254000" y="0"/>
                  <a:pt x="201930" y="0"/>
                </a:cubicBezTo>
                <a:cubicBezTo>
                  <a:pt x="148590" y="0"/>
                  <a:pt x="96520" y="21590"/>
                  <a:pt x="59690" y="59690"/>
                </a:cubicBezTo>
                <a:cubicBezTo>
                  <a:pt x="21590" y="96520"/>
                  <a:pt x="0" y="148590"/>
                  <a:pt x="0" y="201930"/>
                </a:cubicBezTo>
                <a:cubicBezTo>
                  <a:pt x="0" y="255270"/>
                  <a:pt x="21590" y="307340"/>
                  <a:pt x="59690" y="344170"/>
                </a:cubicBezTo>
                <a:cubicBezTo>
                  <a:pt x="68580" y="353060"/>
                  <a:pt x="77470" y="359410"/>
                  <a:pt x="86360" y="367030"/>
                </a:cubicBezTo>
                <a:cubicBezTo>
                  <a:pt x="34290" y="403860"/>
                  <a:pt x="0" y="463550"/>
                  <a:pt x="0" y="532130"/>
                </a:cubicBezTo>
                <a:cubicBezTo>
                  <a:pt x="0" y="600710"/>
                  <a:pt x="34290" y="660400"/>
                  <a:pt x="86360" y="697230"/>
                </a:cubicBezTo>
                <a:cubicBezTo>
                  <a:pt x="34290" y="734060"/>
                  <a:pt x="0" y="793750"/>
                  <a:pt x="0" y="862330"/>
                </a:cubicBezTo>
                <a:cubicBezTo>
                  <a:pt x="0" y="930910"/>
                  <a:pt x="34290" y="990600"/>
                  <a:pt x="86360" y="1027430"/>
                </a:cubicBezTo>
                <a:cubicBezTo>
                  <a:pt x="34290" y="1064260"/>
                  <a:pt x="0" y="1123950"/>
                  <a:pt x="0" y="1192530"/>
                </a:cubicBezTo>
                <a:cubicBezTo>
                  <a:pt x="0" y="1261110"/>
                  <a:pt x="34290" y="1322070"/>
                  <a:pt x="86360" y="1357630"/>
                </a:cubicBezTo>
                <a:cubicBezTo>
                  <a:pt x="34290" y="1393190"/>
                  <a:pt x="0" y="1454150"/>
                  <a:pt x="0" y="1522730"/>
                </a:cubicBezTo>
                <a:cubicBezTo>
                  <a:pt x="0" y="1591310"/>
                  <a:pt x="34290" y="1651000"/>
                  <a:pt x="86360" y="1687830"/>
                </a:cubicBezTo>
                <a:cubicBezTo>
                  <a:pt x="34290" y="1724660"/>
                  <a:pt x="0" y="1784350"/>
                  <a:pt x="0" y="1852930"/>
                </a:cubicBezTo>
                <a:cubicBezTo>
                  <a:pt x="0" y="1921510"/>
                  <a:pt x="34290" y="1981200"/>
                  <a:pt x="86360" y="2018030"/>
                </a:cubicBezTo>
                <a:cubicBezTo>
                  <a:pt x="34290" y="2054860"/>
                  <a:pt x="0" y="2114550"/>
                  <a:pt x="0" y="2183130"/>
                </a:cubicBezTo>
                <a:cubicBezTo>
                  <a:pt x="0" y="2251710"/>
                  <a:pt x="34290" y="2311400"/>
                  <a:pt x="86360" y="2348230"/>
                </a:cubicBezTo>
                <a:cubicBezTo>
                  <a:pt x="34290" y="2385060"/>
                  <a:pt x="0" y="2444750"/>
                  <a:pt x="0" y="2513330"/>
                </a:cubicBezTo>
                <a:cubicBezTo>
                  <a:pt x="0" y="2581910"/>
                  <a:pt x="34290" y="2642870"/>
                  <a:pt x="86360" y="2678430"/>
                </a:cubicBezTo>
                <a:cubicBezTo>
                  <a:pt x="34290" y="2713990"/>
                  <a:pt x="0" y="2774950"/>
                  <a:pt x="0" y="2843530"/>
                </a:cubicBezTo>
                <a:cubicBezTo>
                  <a:pt x="0" y="2912110"/>
                  <a:pt x="34290" y="2971800"/>
                  <a:pt x="86360" y="3008630"/>
                </a:cubicBezTo>
                <a:cubicBezTo>
                  <a:pt x="34290" y="3045460"/>
                  <a:pt x="0" y="3105150"/>
                  <a:pt x="0" y="3173730"/>
                </a:cubicBezTo>
                <a:cubicBezTo>
                  <a:pt x="0" y="3242310"/>
                  <a:pt x="34290" y="3302000"/>
                  <a:pt x="86360" y="3338830"/>
                </a:cubicBezTo>
                <a:cubicBezTo>
                  <a:pt x="34290" y="3375660"/>
                  <a:pt x="0" y="3435350"/>
                  <a:pt x="0" y="3503930"/>
                </a:cubicBezTo>
                <a:cubicBezTo>
                  <a:pt x="0" y="3572510"/>
                  <a:pt x="34290" y="3633470"/>
                  <a:pt x="86360" y="3669030"/>
                </a:cubicBezTo>
                <a:cubicBezTo>
                  <a:pt x="34290" y="3705860"/>
                  <a:pt x="0" y="3766820"/>
                  <a:pt x="0" y="3834130"/>
                </a:cubicBezTo>
                <a:cubicBezTo>
                  <a:pt x="0" y="3901440"/>
                  <a:pt x="34290" y="3962400"/>
                  <a:pt x="86360" y="3999230"/>
                </a:cubicBezTo>
                <a:cubicBezTo>
                  <a:pt x="34290" y="4036060"/>
                  <a:pt x="0" y="4095750"/>
                  <a:pt x="0" y="4164330"/>
                </a:cubicBezTo>
                <a:cubicBezTo>
                  <a:pt x="0" y="4232910"/>
                  <a:pt x="34290" y="4292600"/>
                  <a:pt x="86360" y="4329430"/>
                </a:cubicBezTo>
                <a:cubicBezTo>
                  <a:pt x="34290" y="4366260"/>
                  <a:pt x="0" y="4425950"/>
                  <a:pt x="0" y="4494530"/>
                </a:cubicBezTo>
                <a:cubicBezTo>
                  <a:pt x="0" y="4563110"/>
                  <a:pt x="34290" y="4622800"/>
                  <a:pt x="86360" y="4659630"/>
                </a:cubicBezTo>
                <a:cubicBezTo>
                  <a:pt x="34290" y="4696460"/>
                  <a:pt x="0" y="4756150"/>
                  <a:pt x="0" y="4824730"/>
                </a:cubicBezTo>
                <a:cubicBezTo>
                  <a:pt x="0" y="4893310"/>
                  <a:pt x="34290" y="4954270"/>
                  <a:pt x="86360" y="4989830"/>
                </a:cubicBezTo>
                <a:cubicBezTo>
                  <a:pt x="34290" y="5025390"/>
                  <a:pt x="0" y="5086350"/>
                  <a:pt x="0" y="5154930"/>
                </a:cubicBezTo>
                <a:cubicBezTo>
                  <a:pt x="0" y="5223510"/>
                  <a:pt x="34290" y="5283200"/>
                  <a:pt x="86360" y="5320030"/>
                </a:cubicBezTo>
                <a:cubicBezTo>
                  <a:pt x="34290" y="5356860"/>
                  <a:pt x="0" y="5416550"/>
                  <a:pt x="0" y="5485130"/>
                </a:cubicBezTo>
                <a:cubicBezTo>
                  <a:pt x="0" y="5553710"/>
                  <a:pt x="34290" y="5613400"/>
                  <a:pt x="86360" y="5650230"/>
                </a:cubicBezTo>
                <a:cubicBezTo>
                  <a:pt x="34290" y="5687060"/>
                  <a:pt x="0" y="5746750"/>
                  <a:pt x="0" y="5815330"/>
                </a:cubicBezTo>
                <a:cubicBezTo>
                  <a:pt x="0" y="5883910"/>
                  <a:pt x="34290" y="5944870"/>
                  <a:pt x="86360" y="5980430"/>
                </a:cubicBezTo>
                <a:cubicBezTo>
                  <a:pt x="76200" y="5986780"/>
                  <a:pt x="67310" y="5994400"/>
                  <a:pt x="59690" y="6003290"/>
                </a:cubicBezTo>
                <a:cubicBezTo>
                  <a:pt x="22860" y="6041390"/>
                  <a:pt x="0" y="6093460"/>
                  <a:pt x="0" y="6145530"/>
                </a:cubicBezTo>
                <a:cubicBezTo>
                  <a:pt x="0" y="6198870"/>
                  <a:pt x="20320" y="6249670"/>
                  <a:pt x="59690" y="6287770"/>
                </a:cubicBezTo>
                <a:cubicBezTo>
                  <a:pt x="97790" y="6325870"/>
                  <a:pt x="148590" y="6347460"/>
                  <a:pt x="201930" y="6347460"/>
                </a:cubicBezTo>
                <a:cubicBezTo>
                  <a:pt x="256540" y="6347460"/>
                  <a:pt x="307340" y="6325870"/>
                  <a:pt x="344170" y="6287770"/>
                </a:cubicBezTo>
                <a:cubicBezTo>
                  <a:pt x="353060" y="6278880"/>
                  <a:pt x="359410" y="6269990"/>
                  <a:pt x="367030" y="6261100"/>
                </a:cubicBezTo>
                <a:cubicBezTo>
                  <a:pt x="403860" y="6313170"/>
                  <a:pt x="463550" y="6347460"/>
                  <a:pt x="532130" y="6347460"/>
                </a:cubicBezTo>
                <a:cubicBezTo>
                  <a:pt x="600710" y="6347460"/>
                  <a:pt x="660400" y="6313170"/>
                  <a:pt x="697230" y="6261100"/>
                </a:cubicBezTo>
                <a:cubicBezTo>
                  <a:pt x="734060" y="6313170"/>
                  <a:pt x="793750" y="6347460"/>
                  <a:pt x="862330" y="6347460"/>
                </a:cubicBezTo>
                <a:cubicBezTo>
                  <a:pt x="930910" y="6347460"/>
                  <a:pt x="990600" y="6313170"/>
                  <a:pt x="1027430" y="6261100"/>
                </a:cubicBezTo>
                <a:cubicBezTo>
                  <a:pt x="1064260" y="6313170"/>
                  <a:pt x="1123950" y="6347460"/>
                  <a:pt x="1192530" y="6347460"/>
                </a:cubicBezTo>
                <a:cubicBezTo>
                  <a:pt x="1261110" y="6347460"/>
                  <a:pt x="1320800" y="6313170"/>
                  <a:pt x="1357630" y="6261100"/>
                </a:cubicBezTo>
                <a:cubicBezTo>
                  <a:pt x="1394460" y="6313170"/>
                  <a:pt x="1455420" y="6347460"/>
                  <a:pt x="1522730" y="6347460"/>
                </a:cubicBezTo>
                <a:cubicBezTo>
                  <a:pt x="1591310" y="6347460"/>
                  <a:pt x="1651000" y="6313170"/>
                  <a:pt x="1687830" y="6261100"/>
                </a:cubicBezTo>
                <a:cubicBezTo>
                  <a:pt x="1724660" y="6313170"/>
                  <a:pt x="1784350" y="6347460"/>
                  <a:pt x="1852930" y="6347460"/>
                </a:cubicBezTo>
                <a:cubicBezTo>
                  <a:pt x="1921510" y="6347460"/>
                  <a:pt x="1981200" y="6313170"/>
                  <a:pt x="2018030" y="6261100"/>
                </a:cubicBezTo>
                <a:cubicBezTo>
                  <a:pt x="2054860" y="6313170"/>
                  <a:pt x="2114550" y="6347460"/>
                  <a:pt x="2183130" y="6347460"/>
                </a:cubicBezTo>
                <a:cubicBezTo>
                  <a:pt x="2251710" y="6347460"/>
                  <a:pt x="2311400" y="6313170"/>
                  <a:pt x="2348230" y="6261100"/>
                </a:cubicBezTo>
                <a:cubicBezTo>
                  <a:pt x="2385060" y="6313170"/>
                  <a:pt x="2444750" y="6347460"/>
                  <a:pt x="2513330" y="6347460"/>
                </a:cubicBezTo>
                <a:cubicBezTo>
                  <a:pt x="2581910" y="6347460"/>
                  <a:pt x="2642870" y="6313170"/>
                  <a:pt x="2678430" y="6261100"/>
                </a:cubicBezTo>
                <a:cubicBezTo>
                  <a:pt x="2715260" y="6313170"/>
                  <a:pt x="2776220" y="6347460"/>
                  <a:pt x="2843530" y="6347460"/>
                </a:cubicBezTo>
                <a:cubicBezTo>
                  <a:pt x="2912110" y="6347460"/>
                  <a:pt x="2971800" y="6313170"/>
                  <a:pt x="3008630" y="6261100"/>
                </a:cubicBezTo>
                <a:cubicBezTo>
                  <a:pt x="3045460" y="6313170"/>
                  <a:pt x="3105150" y="6347460"/>
                  <a:pt x="3173730" y="6347460"/>
                </a:cubicBezTo>
                <a:cubicBezTo>
                  <a:pt x="3242310" y="6347460"/>
                  <a:pt x="3302000" y="6313170"/>
                  <a:pt x="3338830" y="6261100"/>
                </a:cubicBezTo>
                <a:cubicBezTo>
                  <a:pt x="3375660" y="6313170"/>
                  <a:pt x="3435350" y="6347460"/>
                  <a:pt x="3503930" y="6347460"/>
                </a:cubicBezTo>
                <a:cubicBezTo>
                  <a:pt x="3572510" y="6347460"/>
                  <a:pt x="3632200" y="6313170"/>
                  <a:pt x="3669030" y="6261100"/>
                </a:cubicBezTo>
                <a:cubicBezTo>
                  <a:pt x="3705860" y="6313170"/>
                  <a:pt x="3765550" y="6347460"/>
                  <a:pt x="3834130" y="6347460"/>
                </a:cubicBezTo>
                <a:cubicBezTo>
                  <a:pt x="3902710" y="6347460"/>
                  <a:pt x="3963670" y="6313170"/>
                  <a:pt x="3999230" y="6261100"/>
                </a:cubicBezTo>
                <a:cubicBezTo>
                  <a:pt x="4036060" y="6313170"/>
                  <a:pt x="4095750" y="6347460"/>
                  <a:pt x="4164330" y="6347460"/>
                </a:cubicBezTo>
                <a:cubicBezTo>
                  <a:pt x="4232910" y="6347460"/>
                  <a:pt x="4292600" y="6313170"/>
                  <a:pt x="4329430" y="6261100"/>
                </a:cubicBezTo>
                <a:cubicBezTo>
                  <a:pt x="4366260" y="6313170"/>
                  <a:pt x="4425950" y="6347460"/>
                  <a:pt x="4494530" y="6347460"/>
                </a:cubicBezTo>
                <a:cubicBezTo>
                  <a:pt x="4563110" y="6347460"/>
                  <a:pt x="4622800" y="6313170"/>
                  <a:pt x="4659630" y="6261100"/>
                </a:cubicBezTo>
                <a:cubicBezTo>
                  <a:pt x="4696460" y="6313170"/>
                  <a:pt x="4756150" y="6347460"/>
                  <a:pt x="4824730" y="6347460"/>
                </a:cubicBezTo>
                <a:cubicBezTo>
                  <a:pt x="4893310" y="6347460"/>
                  <a:pt x="4954270" y="6313170"/>
                  <a:pt x="4989830" y="6261100"/>
                </a:cubicBezTo>
                <a:cubicBezTo>
                  <a:pt x="5026660" y="6313170"/>
                  <a:pt x="5087620" y="6347460"/>
                  <a:pt x="5154930" y="6347460"/>
                </a:cubicBezTo>
                <a:cubicBezTo>
                  <a:pt x="5223510" y="6347460"/>
                  <a:pt x="5283200" y="6313170"/>
                  <a:pt x="5320030" y="6261100"/>
                </a:cubicBezTo>
                <a:cubicBezTo>
                  <a:pt x="5356860" y="6313170"/>
                  <a:pt x="5416550" y="6347460"/>
                  <a:pt x="5485130" y="6347460"/>
                </a:cubicBezTo>
                <a:cubicBezTo>
                  <a:pt x="5553710" y="6347460"/>
                  <a:pt x="5613400" y="6313170"/>
                  <a:pt x="5650230" y="6261100"/>
                </a:cubicBezTo>
                <a:cubicBezTo>
                  <a:pt x="5687060" y="6313170"/>
                  <a:pt x="5746750" y="6347460"/>
                  <a:pt x="5815330" y="6347460"/>
                </a:cubicBezTo>
                <a:cubicBezTo>
                  <a:pt x="5883910" y="6347460"/>
                  <a:pt x="5943600" y="6313170"/>
                  <a:pt x="5980430" y="6261100"/>
                </a:cubicBezTo>
                <a:cubicBezTo>
                  <a:pt x="5986780" y="6271260"/>
                  <a:pt x="5994400" y="6280150"/>
                  <a:pt x="6003290" y="6287770"/>
                </a:cubicBezTo>
                <a:cubicBezTo>
                  <a:pt x="6041390" y="6325870"/>
                  <a:pt x="6092190" y="6347460"/>
                  <a:pt x="6145530" y="6347460"/>
                </a:cubicBezTo>
                <a:cubicBezTo>
                  <a:pt x="6198870" y="6347460"/>
                  <a:pt x="6249670" y="6325870"/>
                  <a:pt x="6287770" y="6287770"/>
                </a:cubicBezTo>
                <a:cubicBezTo>
                  <a:pt x="6325870" y="6249670"/>
                  <a:pt x="6347460" y="6198870"/>
                  <a:pt x="6347460" y="6145530"/>
                </a:cubicBezTo>
                <a:cubicBezTo>
                  <a:pt x="6347460" y="6092190"/>
                  <a:pt x="6325870" y="6040120"/>
                  <a:pt x="6287770" y="6003290"/>
                </a:cubicBezTo>
                <a:cubicBezTo>
                  <a:pt x="6278880" y="5994400"/>
                  <a:pt x="6269990" y="5988050"/>
                  <a:pt x="6261100" y="5980430"/>
                </a:cubicBezTo>
                <a:cubicBezTo>
                  <a:pt x="6313170" y="5943600"/>
                  <a:pt x="6347460" y="5883910"/>
                  <a:pt x="6347460" y="5815330"/>
                </a:cubicBezTo>
                <a:cubicBezTo>
                  <a:pt x="6347460" y="5746750"/>
                  <a:pt x="6313170" y="5687060"/>
                  <a:pt x="6261100" y="5650230"/>
                </a:cubicBezTo>
                <a:cubicBezTo>
                  <a:pt x="6313170" y="5613400"/>
                  <a:pt x="6347460" y="5553710"/>
                  <a:pt x="6347460" y="5485130"/>
                </a:cubicBezTo>
                <a:cubicBezTo>
                  <a:pt x="6347460" y="5416550"/>
                  <a:pt x="6313170" y="5356860"/>
                  <a:pt x="6261100" y="5320030"/>
                </a:cubicBezTo>
                <a:cubicBezTo>
                  <a:pt x="6313170" y="5283200"/>
                  <a:pt x="6347460" y="5223510"/>
                  <a:pt x="6347460" y="5154930"/>
                </a:cubicBezTo>
                <a:cubicBezTo>
                  <a:pt x="6347460" y="5086350"/>
                  <a:pt x="6313170" y="5025390"/>
                  <a:pt x="6261100" y="4989830"/>
                </a:cubicBezTo>
                <a:cubicBezTo>
                  <a:pt x="6313170" y="4953000"/>
                  <a:pt x="6347460" y="4892040"/>
                  <a:pt x="6347460" y="4824730"/>
                </a:cubicBezTo>
                <a:cubicBezTo>
                  <a:pt x="6347460" y="4756150"/>
                  <a:pt x="6313170" y="4696460"/>
                  <a:pt x="6261100" y="4659630"/>
                </a:cubicBezTo>
                <a:cubicBezTo>
                  <a:pt x="6313170" y="4622800"/>
                  <a:pt x="6347460" y="4563110"/>
                  <a:pt x="6347460" y="4494530"/>
                </a:cubicBezTo>
                <a:cubicBezTo>
                  <a:pt x="6347460" y="4425950"/>
                  <a:pt x="6313170" y="4366260"/>
                  <a:pt x="6261100" y="4329430"/>
                </a:cubicBezTo>
                <a:cubicBezTo>
                  <a:pt x="6313170" y="4292600"/>
                  <a:pt x="6347460" y="4232910"/>
                  <a:pt x="6347460" y="4164330"/>
                </a:cubicBezTo>
                <a:cubicBezTo>
                  <a:pt x="6347460" y="4095750"/>
                  <a:pt x="6313170" y="4036060"/>
                  <a:pt x="6261100" y="3999230"/>
                </a:cubicBezTo>
                <a:cubicBezTo>
                  <a:pt x="6313170" y="3962400"/>
                  <a:pt x="6347460" y="3901440"/>
                  <a:pt x="6347460" y="3834130"/>
                </a:cubicBezTo>
                <a:cubicBezTo>
                  <a:pt x="6347460" y="3765550"/>
                  <a:pt x="6313170" y="3704590"/>
                  <a:pt x="6261100" y="3669030"/>
                </a:cubicBezTo>
                <a:cubicBezTo>
                  <a:pt x="6313170" y="3632200"/>
                  <a:pt x="6347460" y="3572510"/>
                  <a:pt x="6347460" y="3503930"/>
                </a:cubicBezTo>
                <a:cubicBezTo>
                  <a:pt x="6347460" y="3435350"/>
                  <a:pt x="6313170" y="3375660"/>
                  <a:pt x="6261100" y="3338830"/>
                </a:cubicBezTo>
                <a:cubicBezTo>
                  <a:pt x="6313170" y="3302000"/>
                  <a:pt x="6347460" y="3242310"/>
                  <a:pt x="6347460" y="3173730"/>
                </a:cubicBezTo>
                <a:cubicBezTo>
                  <a:pt x="6347460" y="3105150"/>
                  <a:pt x="6313170" y="3045460"/>
                  <a:pt x="6261100" y="3008630"/>
                </a:cubicBezTo>
                <a:cubicBezTo>
                  <a:pt x="6313170" y="2971800"/>
                  <a:pt x="6347460" y="2912110"/>
                  <a:pt x="6347460" y="2843530"/>
                </a:cubicBezTo>
                <a:cubicBezTo>
                  <a:pt x="6347460" y="2774950"/>
                  <a:pt x="6313170" y="2713990"/>
                  <a:pt x="6261100" y="2678430"/>
                </a:cubicBezTo>
                <a:cubicBezTo>
                  <a:pt x="6313170" y="2641600"/>
                  <a:pt x="6347460" y="2580640"/>
                  <a:pt x="6347460" y="2513330"/>
                </a:cubicBezTo>
                <a:cubicBezTo>
                  <a:pt x="6347460" y="2444750"/>
                  <a:pt x="6313170" y="2383790"/>
                  <a:pt x="6261100" y="2348230"/>
                </a:cubicBezTo>
                <a:cubicBezTo>
                  <a:pt x="6313170" y="2311400"/>
                  <a:pt x="6347460" y="2251710"/>
                  <a:pt x="6347460" y="2183130"/>
                </a:cubicBezTo>
                <a:cubicBezTo>
                  <a:pt x="6347460" y="2114550"/>
                  <a:pt x="6313170" y="2054860"/>
                  <a:pt x="6261100" y="2018030"/>
                </a:cubicBezTo>
                <a:cubicBezTo>
                  <a:pt x="6313170" y="1981200"/>
                  <a:pt x="6347460" y="1921510"/>
                  <a:pt x="6347460" y="1852930"/>
                </a:cubicBezTo>
                <a:cubicBezTo>
                  <a:pt x="6347460" y="1784350"/>
                  <a:pt x="6313170" y="1724660"/>
                  <a:pt x="6261100" y="1687830"/>
                </a:cubicBezTo>
                <a:cubicBezTo>
                  <a:pt x="6313170" y="1651000"/>
                  <a:pt x="6347460" y="1591310"/>
                  <a:pt x="6347460" y="1522730"/>
                </a:cubicBezTo>
                <a:cubicBezTo>
                  <a:pt x="6347460" y="1454150"/>
                  <a:pt x="6313170" y="1393190"/>
                  <a:pt x="6261100" y="1357630"/>
                </a:cubicBezTo>
                <a:cubicBezTo>
                  <a:pt x="6313170" y="1322070"/>
                  <a:pt x="6347460" y="1261110"/>
                  <a:pt x="6347460" y="1192530"/>
                </a:cubicBezTo>
                <a:cubicBezTo>
                  <a:pt x="6347460" y="1123950"/>
                  <a:pt x="6313170" y="1064260"/>
                  <a:pt x="6261100" y="1027430"/>
                </a:cubicBezTo>
                <a:cubicBezTo>
                  <a:pt x="6313170" y="990600"/>
                  <a:pt x="6347460" y="930910"/>
                  <a:pt x="6347460" y="862330"/>
                </a:cubicBezTo>
                <a:cubicBezTo>
                  <a:pt x="6347460" y="793750"/>
                  <a:pt x="6313170" y="734060"/>
                  <a:pt x="6261100" y="697230"/>
                </a:cubicBezTo>
                <a:cubicBezTo>
                  <a:pt x="6315710" y="660400"/>
                  <a:pt x="6350000" y="600710"/>
                  <a:pt x="6350000" y="532130"/>
                </a:cubicBezTo>
                <a:close/>
              </a:path>
            </a:pathLst>
          </a:custGeom>
          <a:solidFill>
            <a:schemeClr val="accent1">
              <a:lumMod val="60000"/>
              <a:lumOff val="40000"/>
            </a:schemeClr>
          </a:solidFill>
        </p:spPr>
        <p:txBody>
          <a:bodyPr/>
          <a:lstStyle/>
          <a:p>
            <a:endParaRPr lang="en-US"/>
          </a:p>
        </p:txBody>
      </p:sp>
      <p:pic>
        <p:nvPicPr>
          <p:cNvPr id="27" name="Picture 2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80231">
            <a:off x="2190417" y="2244404"/>
            <a:ext cx="831833" cy="831833"/>
          </a:xfrm>
          <a:prstGeom prst="rect">
            <a:avLst/>
          </a:prstGeom>
        </p:spPr>
      </p:pic>
      <p:pic>
        <p:nvPicPr>
          <p:cNvPr id="28" name="Picture 2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180231">
            <a:off x="3159205" y="1284245"/>
            <a:ext cx="1223634" cy="1250927"/>
          </a:xfrm>
          <a:prstGeom prst="rect">
            <a:avLst/>
          </a:prstGeom>
        </p:spPr>
      </p:pic>
      <p:pic>
        <p:nvPicPr>
          <p:cNvPr id="29" name="Picture 2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682344">
            <a:off x="900474" y="1213133"/>
            <a:ext cx="2348424" cy="768575"/>
          </a:xfrm>
          <a:prstGeom prst="rect">
            <a:avLst/>
          </a:prstGeom>
        </p:spPr>
      </p:pic>
      <p:pic>
        <p:nvPicPr>
          <p:cNvPr id="32" name="Picture 3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0185448">
            <a:off x="3113862" y="5460185"/>
            <a:ext cx="2793450" cy="2793450"/>
          </a:xfrm>
          <a:prstGeom prst="rect">
            <a:avLst/>
          </a:prstGeom>
        </p:spPr>
      </p:pic>
      <p:sp>
        <p:nvSpPr>
          <p:cNvPr id="35" name="TextBox 26"/>
          <p:cNvSpPr txBox="1"/>
          <p:nvPr/>
        </p:nvSpPr>
        <p:spPr>
          <a:xfrm>
            <a:off x="10652935" y="5818232"/>
            <a:ext cx="420149" cy="487313"/>
          </a:xfrm>
          <a:prstGeom prst="rect">
            <a:avLst/>
          </a:prstGeom>
        </p:spPr>
        <p:txBody>
          <a:bodyPr wrap="square" lIns="0" tIns="0" rIns="0" bIns="0" rtlCol="0" anchor="t">
            <a:spAutoFit/>
          </a:bodyPr>
          <a:lstStyle/>
          <a:p>
            <a:pPr algn="ctr">
              <a:lnSpc>
                <a:spcPts val="3751"/>
              </a:lnSpc>
              <a:spcBef>
                <a:spcPct val="0"/>
              </a:spcBef>
            </a:pPr>
            <a:r>
              <a:rPr lang="en-US" sz="3126">
                <a:solidFill>
                  <a:srgbClr val="FFFEFE"/>
                </a:solidFill>
                <a:latin typeface="Sriracha"/>
              </a:rPr>
              <a:t>V</a:t>
            </a:r>
          </a:p>
        </p:txBody>
      </p:sp>
      <p:sp>
        <p:nvSpPr>
          <p:cNvPr id="37" name="TextBox 14"/>
          <p:cNvSpPr txBox="1"/>
          <p:nvPr/>
        </p:nvSpPr>
        <p:spPr>
          <a:xfrm flipH="1">
            <a:off x="8341200" y="3569934"/>
            <a:ext cx="3072985" cy="487313"/>
          </a:xfrm>
          <a:prstGeom prst="rect">
            <a:avLst/>
          </a:prstGeom>
        </p:spPr>
        <p:txBody>
          <a:bodyPr wrap="square" lIns="0" tIns="0" rIns="0" bIns="0" rtlCol="0" anchor="t">
            <a:spAutoFit/>
          </a:bodyPr>
          <a:lstStyle/>
          <a:p>
            <a:pPr algn="ctr">
              <a:lnSpc>
                <a:spcPts val="3751"/>
              </a:lnSpc>
              <a:spcBef>
                <a:spcPct val="0"/>
              </a:spcBef>
            </a:pPr>
            <a:endParaRPr lang="en-US" sz="3126">
              <a:solidFill>
                <a:srgbClr val="FFFEFE"/>
              </a:solidFill>
              <a:latin typeface="Sriracha"/>
            </a:endParaRPr>
          </a:p>
        </p:txBody>
      </p:sp>
      <p:sp>
        <p:nvSpPr>
          <p:cNvPr id="38" name="TextBox 14"/>
          <p:cNvSpPr txBox="1"/>
          <p:nvPr/>
        </p:nvSpPr>
        <p:spPr>
          <a:xfrm>
            <a:off x="11277600" y="5799187"/>
            <a:ext cx="200492" cy="487313"/>
          </a:xfrm>
          <a:prstGeom prst="rect">
            <a:avLst/>
          </a:prstGeom>
        </p:spPr>
        <p:txBody>
          <a:bodyPr wrap="square" lIns="0" tIns="0" rIns="0" bIns="0" rtlCol="0" anchor="t">
            <a:spAutoFit/>
          </a:bodyPr>
          <a:lstStyle/>
          <a:p>
            <a:pPr algn="ctr">
              <a:lnSpc>
                <a:spcPts val="3751"/>
              </a:lnSpc>
              <a:spcBef>
                <a:spcPct val="0"/>
              </a:spcBef>
            </a:pPr>
            <a:r>
              <a:rPr lang="en-US" sz="3126">
                <a:solidFill>
                  <a:srgbClr val="FFFEFE"/>
                </a:solidFill>
                <a:latin typeface="Sriracha"/>
              </a:rPr>
              <a:t>E</a:t>
            </a:r>
          </a:p>
        </p:txBody>
      </p:sp>
      <p:pic>
        <p:nvPicPr>
          <p:cNvPr id="39" name="Picture 38">
            <a:extLst>
              <a:ext uri="{FF2B5EF4-FFF2-40B4-BE49-F238E27FC236}">
                <a16:creationId xmlns:a16="http://schemas.microsoft.com/office/drawing/2014/main" id="{E7BA15C9-8BF2-4D7C-B325-750B4AA3B929}"/>
              </a:ext>
            </a:extLst>
          </p:cNvPr>
          <p:cNvPicPr>
            <a:picLocks noChangeAspect="1"/>
          </p:cNvPicPr>
          <p:nvPr/>
        </p:nvPicPr>
        <p:blipFill>
          <a:blip r:embed="rId14"/>
          <a:stretch>
            <a:fillRect/>
          </a:stretch>
        </p:blipFill>
        <p:spPr>
          <a:xfrm rot="1069185">
            <a:off x="13778133" y="2776091"/>
            <a:ext cx="3618377" cy="7319708"/>
          </a:xfrm>
          <a:prstGeom prst="rect">
            <a:avLst/>
          </a:prstGeom>
          <a:ln w="19050">
            <a:noFill/>
          </a:ln>
        </p:spPr>
      </p:pic>
      <p:pic>
        <p:nvPicPr>
          <p:cNvPr id="40" name="Picture 3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487524" y="384994"/>
            <a:ext cx="5721541" cy="5657849"/>
          </a:xfrm>
          <a:prstGeom prst="rect">
            <a:avLst/>
          </a:prstGeom>
        </p:spPr>
      </p:pic>
      <mc:AlternateContent xmlns:mc="http://schemas.openxmlformats.org/markup-compatibility/2006">
        <mc:Choice xmlns:am3d="http://schemas.microsoft.com/office/drawing/2017/model3d" xmlns="" Requires="am3d">
          <p:graphicFrame>
            <p:nvGraphicFramePr>
              <p:cNvPr id="3" name="3D Model 2" descr="Earth">
                <a:extLst>
                  <a:ext uri="{FF2B5EF4-FFF2-40B4-BE49-F238E27FC236}">
                    <a16:creationId xmlns:a16="http://schemas.microsoft.com/office/drawing/2014/main" id="{2DD0D72C-A79E-4595-A8A0-41BC87D9CB7E}"/>
                  </a:ext>
                </a:extLst>
              </p:cNvPr>
              <p:cNvGraphicFramePr>
                <a:graphicFrameLocks noChangeAspect="1"/>
              </p:cNvGraphicFramePr>
              <p:nvPr>
                <p:extLst>
                  <p:ext uri="{D42A27DB-BD31-4B8C-83A1-F6EECF244321}">
                    <p14:modId xmlns:p14="http://schemas.microsoft.com/office/powerpoint/2010/main" val="457943061"/>
                  </p:ext>
                </p:extLst>
              </p:nvPr>
            </p:nvGraphicFramePr>
            <p:xfrm>
              <a:off x="568763" y="6201502"/>
              <a:ext cx="3699355" cy="3699354"/>
            </p:xfrm>
            <a:graphic>
              <a:graphicData uri="http://schemas.microsoft.com/office/drawing/2017/model3d">
                <am3d:model3d r:embed="rId16">
                  <am3d:spPr>
                    <a:xfrm>
                      <a:off x="0" y="0"/>
                      <a:ext cx="3699355" cy="3699354"/>
                    </a:xfrm>
                    <a:prstGeom prst="rect">
                      <a:avLst/>
                    </a:prstGeom>
                  </am3d:spPr>
                  <am3d:camera>
                    <am3d:pos x="0" y="0" z="81469202"/>
                    <am3d:up dx="0" dy="36000000" dz="0"/>
                    <am3d:lookAt x="0" y="0" z="0"/>
                    <am3d:perspective fov="2700000"/>
                  </am3d:camera>
                  <am3d:trans>
                    <am3d:meterPerModelUnit n="500000" d="1000000"/>
                    <am3d:preTrans dx="0" dy="0" dz="0"/>
                    <am3d:scale>
                      <am3d:sx n="1000000" d="1000000"/>
                      <am3d:sy n="1000000" d="1000000"/>
                      <am3d:sz n="1000000" d="1000000"/>
                    </am3d:scale>
                    <am3d:rot/>
                    <am3d:postTrans dx="0" dy="0" dz="0"/>
                  </am3d:trans>
                  <am3d:raster rName="Office3DRenderer" rVer="16.0.8326">
                    <am3d:blip r:embed="rId17"/>
                  </am3d:raster>
                  <am3d:objViewport viewportSz="66011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Model 2" descr="Earth">
                <a:extLst>
                  <a:ext uri="{FF2B5EF4-FFF2-40B4-BE49-F238E27FC236}">
                    <a16:creationId xmlns:a16="http://schemas.microsoft.com/office/drawing/2014/main" id="{2DD0D72C-A79E-4595-A8A0-41BC87D9CB7E}"/>
                  </a:ext>
                </a:extLst>
              </p:cNvPr>
              <p:cNvPicPr>
                <a:picLocks noGrp="1" noRot="1" noChangeAspect="1" noMove="1" noResize="1" noEditPoints="1" noAdjustHandles="1" noChangeArrowheads="1" noChangeShapeType="1" noCrop="1"/>
              </p:cNvPicPr>
              <p:nvPr/>
            </p:nvPicPr>
            <p:blipFill>
              <a:blip r:embed="rId18"/>
              <a:stretch>
                <a:fillRect/>
              </a:stretch>
            </p:blipFill>
            <p:spPr>
              <a:xfrm>
                <a:off x="568763" y="6201502"/>
                <a:ext cx="3699355" cy="3699354"/>
              </a:xfrm>
              <a:prstGeom prst="rect">
                <a:avLst/>
              </a:prstGeom>
            </p:spPr>
          </p:pic>
        </mc:Fallback>
      </mc:AlternateContent>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0" presetClass="entr" presetSubtype="2" repeatCount="indefinite"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0"/>
                                        <p:tgtEl>
                                          <p:spTgt spid="3"/>
                                        </p:tgtEl>
                                      </p:cBhvr>
                                    </p:animEffect>
                                    <p:anim calcmode="lin" valueType="num">
                                      <p:cBhvr additive="sum">
                                        <p:cTn id="8" dur="5000" fill="hold"/>
                                        <p:tgtEl>
                                          <p:spTgt spid="3"/>
                                        </p:tgtEl>
                                        <p:attrNameLst>
                                          <p:attrName>3d.object.rotation.y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9" dur="5000" fill="hold"/>
                                        <p:tgtEl>
                                          <p:spTgt spid="3"/>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0" dur="5000" fill="hold"/>
                                        <p:tgtEl>
                                          <p:spTgt spid="3"/>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1" dur="5000" fill="hold"/>
                                        <p:tgtEl>
                                          <p:spTgt spid="3"/>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par>
                                <p:cTn id="12" presetID="37" presetClass="emph" presetSubtype="128" repeatCount="indefinite" accel="10000" decel="10000" fill="hold" nodeType="withEffect">
                                  <p:stCondLst>
                                    <p:cond delay="0"/>
                                  </p:stCondLst>
                                  <p:childTnLst>
                                    <p:animRot by="21600000">
                                      <p:cBhvr>
                                        <p:cTn id="13" dur="5000" fill="hold"/>
                                        <p:tgtEl>
                                          <p:spTgt spid="3"/>
                                        </p:tgtEl>
                                        <p:attrNameLst>
                                          <p:attrName>3d.view.rotation.y</p:attrName>
                                        </p:attrNameLst>
                                      </p:cBhvr>
                                    </p:animRo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par>
                                <p:cTn id="22" presetID="31"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fltVal val="0"/>
                                          </p:val>
                                        </p:tav>
                                        <p:tav tm="100000">
                                          <p:val>
                                            <p:strVal val="#ppt_w"/>
                                          </p:val>
                                        </p:tav>
                                      </p:tavLst>
                                    </p:anim>
                                    <p:anim calcmode="lin" valueType="num">
                                      <p:cBhvr>
                                        <p:cTn id="25" dur="1000" fill="hold"/>
                                        <p:tgtEl>
                                          <p:spTgt spid="5"/>
                                        </p:tgtEl>
                                        <p:attrNameLst>
                                          <p:attrName>ppt_h</p:attrName>
                                        </p:attrNameLst>
                                      </p:cBhvr>
                                      <p:tavLst>
                                        <p:tav tm="0">
                                          <p:val>
                                            <p:fltVal val="0"/>
                                          </p:val>
                                        </p:tav>
                                        <p:tav tm="100000">
                                          <p:val>
                                            <p:strVal val="#ppt_h"/>
                                          </p:val>
                                        </p:tav>
                                      </p:tavLst>
                                    </p:anim>
                                    <p:anim calcmode="lin" valueType="num">
                                      <p:cBhvr>
                                        <p:cTn id="26" dur="1000" fill="hold"/>
                                        <p:tgtEl>
                                          <p:spTgt spid="5"/>
                                        </p:tgtEl>
                                        <p:attrNameLst>
                                          <p:attrName>style.rotation</p:attrName>
                                        </p:attrNameLst>
                                      </p:cBhvr>
                                      <p:tavLst>
                                        <p:tav tm="0">
                                          <p:val>
                                            <p:fltVal val="90"/>
                                          </p:val>
                                        </p:tav>
                                        <p:tav tm="100000">
                                          <p:val>
                                            <p:fltVal val="0"/>
                                          </p:val>
                                        </p:tav>
                                      </p:tavLst>
                                    </p:anim>
                                    <p:animEffect transition="in" filter="fade">
                                      <p:cBhvr>
                                        <p:cTn id="27" dur="1000"/>
                                        <p:tgtEl>
                                          <p:spTgt spid="5"/>
                                        </p:tgtEl>
                                      </p:cBhvr>
                                    </p:animEffect>
                                  </p:childTnLst>
                                </p:cTn>
                              </p:par>
                            </p:childTnLst>
                          </p:cTn>
                        </p:par>
                        <p:par>
                          <p:cTn id="28" fill="hold">
                            <p:stCondLst>
                              <p:cond delay="1000"/>
                            </p:stCondLst>
                            <p:childTnLst>
                              <p:par>
                                <p:cTn id="29" presetID="22" presetClass="entr" presetSubtype="8" fill="hold"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wipe(left)">
                                      <p:cBhvr>
                                        <p:cTn id="31" dur="500"/>
                                        <p:tgtEl>
                                          <p:spTgt spid="32"/>
                                        </p:tgtEl>
                                      </p:cBhvr>
                                    </p:animEffect>
                                  </p:childTnLst>
                                </p:cTn>
                              </p:par>
                            </p:childTnLst>
                          </p:cTn>
                        </p:par>
                        <p:par>
                          <p:cTn id="32" fill="hold">
                            <p:stCondLst>
                              <p:cond delay="1500"/>
                            </p:stCondLst>
                            <p:childTnLst>
                              <p:par>
                                <p:cTn id="33" presetID="22" presetClass="entr" presetSubtype="8"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1500"/>
                                        <p:tgtEl>
                                          <p:spTgt spid="7"/>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wipe(left)">
                                      <p:cBhvr>
                                        <p:cTn id="38" dur="1500"/>
                                        <p:tgtEl>
                                          <p:spTgt spid="35"/>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wipe(left)">
                                      <p:cBhvr>
                                        <p:cTn id="41" dur="1500"/>
                                        <p:tgtEl>
                                          <p:spTgt spid="38"/>
                                        </p:tgtEl>
                                      </p:cBhvr>
                                    </p:animEffect>
                                  </p:childTnLst>
                                </p:cTn>
                              </p:par>
                              <p:par>
                                <p:cTn id="42" presetID="37" presetClass="path" presetSubtype="0" accel="50000" decel="50000" fill="hold" nodeType="withEffect">
                                  <p:stCondLst>
                                    <p:cond delay="0"/>
                                  </p:stCondLst>
                                  <p:childTnLst>
                                    <p:animMotion origin="layout" path="M -4.58333E-6 -0.00108 L 0.10209 0.03966 C 0.12336 0.04892 0.15539 0.05401 0.18889 0.05401 C 0.227 0.05401 0.25747 0.04892 0.27874 0.03966 L 0.38099 -0.00108 " pathEditMode="relative" rAng="0" ptsTypes="AAAAA">
                                      <p:cBhvr>
                                        <p:cTn id="43" dur="2000" fill="hold"/>
                                        <p:tgtEl>
                                          <p:spTgt spid="32"/>
                                        </p:tgtEl>
                                        <p:attrNameLst>
                                          <p:attrName>ppt_x</p:attrName>
                                          <p:attrName>ppt_y</p:attrName>
                                        </p:attrNameLst>
                                      </p:cBhvr>
                                      <p:rCtr x="19045" y="2747"/>
                                    </p:animMotion>
                                  </p:childTnLst>
                                </p:cTn>
                              </p:par>
                              <p:par>
                                <p:cTn id="44" presetID="22" presetClass="entr" presetSubtype="4" fill="hold"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down)">
                                      <p:cBhvr>
                                        <p:cTn id="46" dur="500"/>
                                        <p:tgtEl>
                                          <p:spTgt spid="9"/>
                                        </p:tgtEl>
                                      </p:cBhvr>
                                    </p:animEffect>
                                  </p:childTnLst>
                                </p:cTn>
                              </p:par>
                              <p:par>
                                <p:cTn id="47" presetID="22" presetClass="entr" presetSubtype="4" fill="hold" nodeType="with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wipe(down)">
                                      <p:cBhvr>
                                        <p:cTn id="49" dur="500"/>
                                        <p:tgtEl>
                                          <p:spTgt spid="39"/>
                                        </p:tgtEl>
                                      </p:cBhvr>
                                    </p:animEffect>
                                  </p:childTnLst>
                                </p:cTn>
                              </p:par>
                            </p:childTnLst>
                          </p:cTn>
                        </p:par>
                        <p:par>
                          <p:cTn id="50" fill="hold">
                            <p:stCondLst>
                              <p:cond delay="3500"/>
                            </p:stCondLst>
                            <p:childTnLst>
                              <p:par>
                                <p:cTn id="51" presetID="42" presetClass="entr" presetSubtype="0" fill="hold" nodeType="after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fade">
                                      <p:cBhvr>
                                        <p:cTn id="53" dur="1000"/>
                                        <p:tgtEl>
                                          <p:spTgt spid="2"/>
                                        </p:tgtEl>
                                      </p:cBhvr>
                                    </p:animEffect>
                                    <p:anim calcmode="lin" valueType="num">
                                      <p:cBhvr>
                                        <p:cTn id="54" dur="1000" fill="hold"/>
                                        <p:tgtEl>
                                          <p:spTgt spid="2"/>
                                        </p:tgtEl>
                                        <p:attrNameLst>
                                          <p:attrName>ppt_x</p:attrName>
                                        </p:attrNameLst>
                                      </p:cBhvr>
                                      <p:tavLst>
                                        <p:tav tm="0">
                                          <p:val>
                                            <p:strVal val="#ppt_x"/>
                                          </p:val>
                                        </p:tav>
                                        <p:tav tm="100000">
                                          <p:val>
                                            <p:strVal val="#ppt_x"/>
                                          </p:val>
                                        </p:tav>
                                      </p:tavLst>
                                    </p:anim>
                                    <p:anim calcmode="lin" valueType="num">
                                      <p:cBhvr>
                                        <p:cTn id="55" dur="1000" fill="hold"/>
                                        <p:tgtEl>
                                          <p:spTgt spid="2"/>
                                        </p:tgtEl>
                                        <p:attrNameLst>
                                          <p:attrName>ppt_y</p:attrName>
                                        </p:attrNameLst>
                                      </p:cBhvr>
                                      <p:tavLst>
                                        <p:tav tm="0">
                                          <p:val>
                                            <p:strVal val="#ppt_y+.1"/>
                                          </p:val>
                                        </p:tav>
                                        <p:tav tm="100000">
                                          <p:val>
                                            <p:strVal val="#ppt_y"/>
                                          </p:val>
                                        </p:tav>
                                      </p:tavLst>
                                    </p:anim>
                                  </p:childTnLst>
                                </p:cTn>
                              </p:par>
                            </p:childTnLst>
                          </p:cTn>
                        </p:par>
                        <p:par>
                          <p:cTn id="56" fill="hold">
                            <p:stCondLst>
                              <p:cond delay="4500"/>
                            </p:stCondLst>
                            <p:childTnLst>
                              <p:par>
                                <p:cTn id="57" presetID="22" presetClass="entr" presetSubtype="4" fill="hold"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down)">
                                      <p:cBhvr>
                                        <p:cTn id="59" dur="500"/>
                                        <p:tgtEl>
                                          <p:spTgt spid="28"/>
                                        </p:tgtEl>
                                      </p:cBhvr>
                                    </p:animEffect>
                                  </p:childTnLst>
                                </p:cTn>
                              </p:par>
                              <p:par>
                                <p:cTn id="60" presetID="22" presetClass="entr" presetSubtype="4" fill="hold" nodeType="with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wipe(down)">
                                      <p:cBhvr>
                                        <p:cTn id="62" dur="500"/>
                                        <p:tgtEl>
                                          <p:spTgt spid="29"/>
                                        </p:tgtEl>
                                      </p:cBhvr>
                                    </p:animEffect>
                                  </p:childTnLst>
                                </p:cTn>
                              </p:par>
                              <p:par>
                                <p:cTn id="63" presetID="22" presetClass="entr" presetSubtype="4"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wipe(down)">
                                      <p:cBhvr>
                                        <p:cTn id="6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5" grpId="0"/>
      <p:bldP spid="3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9ED"/>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337490C-5414-4674-AA48-E99819C8A3B9}"/>
              </a:ext>
            </a:extLst>
          </p:cNvPr>
          <p:cNvSpPr/>
          <p:nvPr/>
        </p:nvSpPr>
        <p:spPr>
          <a:xfrm>
            <a:off x="0" y="0"/>
            <a:ext cx="18288000" cy="10287000"/>
          </a:xfrm>
          <a:prstGeom prst="rect">
            <a:avLst/>
          </a:prstGeom>
          <a:solidFill>
            <a:srgbClr val="FFD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a:extLst>
              <a:ext uri="{FF2B5EF4-FFF2-40B4-BE49-F238E27FC236}">
                <a16:creationId xmlns:a16="http://schemas.microsoft.com/office/drawing/2014/main" id="{8200D49B-7567-4F16-8462-971A683E02E7}"/>
              </a:ext>
            </a:extLst>
          </p:cNvPr>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0" y="6607"/>
            <a:ext cx="18288000" cy="10280393"/>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169688">
            <a:off x="1295388" y="50133"/>
            <a:ext cx="1750852" cy="922554"/>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361682">
            <a:off x="-646172" y="894500"/>
            <a:ext cx="3676040" cy="4895452"/>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334778">
            <a:off x="-491414" y="4439602"/>
            <a:ext cx="2173525" cy="711335"/>
          </a:xfrm>
          <a:prstGeom prst="rect">
            <a:avLst/>
          </a:prstGeom>
        </p:spPr>
      </p:pic>
      <p:pic>
        <p:nvPicPr>
          <p:cNvPr id="18" name="Picture 4">
            <a:extLst>
              <a:ext uri="{FF2B5EF4-FFF2-40B4-BE49-F238E27FC236}">
                <a16:creationId xmlns:a16="http://schemas.microsoft.com/office/drawing/2014/main" id="{F7318234-2E54-4D0B-9443-A0C2BD738C4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400000">
            <a:off x="3633910" y="-524471"/>
            <a:ext cx="8725546" cy="10524233"/>
          </a:xfrm>
          <a:prstGeom prst="rect">
            <a:avLst/>
          </a:prstGeom>
        </p:spPr>
      </p:pic>
      <p:grpSp>
        <p:nvGrpSpPr>
          <p:cNvPr id="19" name="Group 5">
            <a:extLst>
              <a:ext uri="{FF2B5EF4-FFF2-40B4-BE49-F238E27FC236}">
                <a16:creationId xmlns:a16="http://schemas.microsoft.com/office/drawing/2014/main" id="{F3D1F0C9-A018-4DA7-871F-378B4EEC3732}"/>
              </a:ext>
            </a:extLst>
          </p:cNvPr>
          <p:cNvGrpSpPr/>
          <p:nvPr/>
        </p:nvGrpSpPr>
        <p:grpSpPr>
          <a:xfrm>
            <a:off x="3666528" y="2815750"/>
            <a:ext cx="9070541" cy="5009621"/>
            <a:chOff x="0" y="0"/>
            <a:chExt cx="3403061" cy="1879496"/>
          </a:xfrm>
        </p:grpSpPr>
        <p:sp>
          <p:nvSpPr>
            <p:cNvPr id="20" name="Freeform 6">
              <a:extLst>
                <a:ext uri="{FF2B5EF4-FFF2-40B4-BE49-F238E27FC236}">
                  <a16:creationId xmlns:a16="http://schemas.microsoft.com/office/drawing/2014/main" id="{3C7C237D-02F9-46AA-89BF-58F60BBFD9BC}"/>
                </a:ext>
              </a:extLst>
            </p:cNvPr>
            <p:cNvSpPr/>
            <p:nvPr/>
          </p:nvSpPr>
          <p:spPr>
            <a:xfrm>
              <a:off x="-4213" y="0"/>
              <a:ext cx="3407273" cy="1879496"/>
            </a:xfrm>
            <a:custGeom>
              <a:avLst/>
              <a:gdLst/>
              <a:ahLst/>
              <a:cxnLst/>
              <a:rect l="l" t="t" r="r" b="b"/>
              <a:pathLst>
                <a:path w="3407273" h="1879496">
                  <a:moveTo>
                    <a:pt x="278431" y="16918"/>
                  </a:moveTo>
                  <a:cubicBezTo>
                    <a:pt x="278431" y="16918"/>
                    <a:pt x="604014" y="12258"/>
                    <a:pt x="930760" y="12454"/>
                  </a:cubicBezTo>
                  <a:cubicBezTo>
                    <a:pt x="2337917" y="12671"/>
                    <a:pt x="3133206" y="0"/>
                    <a:pt x="3133206" y="0"/>
                  </a:cubicBezTo>
                  <a:cubicBezTo>
                    <a:pt x="3200669" y="0"/>
                    <a:pt x="3276606" y="0"/>
                    <a:pt x="3355379" y="85073"/>
                  </a:cubicBezTo>
                  <a:cubicBezTo>
                    <a:pt x="3398357" y="131488"/>
                    <a:pt x="3399426" y="240224"/>
                    <a:pt x="3399831" y="320281"/>
                  </a:cubicBezTo>
                  <a:cubicBezTo>
                    <a:pt x="3399831" y="320281"/>
                    <a:pt x="3398126" y="932605"/>
                    <a:pt x="3398126" y="1116912"/>
                  </a:cubicBezTo>
                  <a:cubicBezTo>
                    <a:pt x="3398126" y="1331071"/>
                    <a:pt x="3407274" y="1630250"/>
                    <a:pt x="3407274" y="1630250"/>
                  </a:cubicBezTo>
                  <a:cubicBezTo>
                    <a:pt x="3407274" y="1758918"/>
                    <a:pt x="3403105" y="1879496"/>
                    <a:pt x="3150267" y="1871362"/>
                  </a:cubicBezTo>
                  <a:cubicBezTo>
                    <a:pt x="3150267" y="1871362"/>
                    <a:pt x="2773794" y="1851063"/>
                    <a:pt x="2388311" y="1858662"/>
                  </a:cubicBezTo>
                  <a:cubicBezTo>
                    <a:pt x="1200217" y="1866796"/>
                    <a:pt x="304023" y="1879496"/>
                    <a:pt x="304023" y="1879496"/>
                  </a:cubicBezTo>
                  <a:cubicBezTo>
                    <a:pt x="132548" y="1879496"/>
                    <a:pt x="4213" y="1778427"/>
                    <a:pt x="8532" y="1575880"/>
                  </a:cubicBezTo>
                  <a:cubicBezTo>
                    <a:pt x="8532" y="1575880"/>
                    <a:pt x="9630" y="1077339"/>
                    <a:pt x="4815" y="932605"/>
                  </a:cubicBezTo>
                  <a:cubicBezTo>
                    <a:pt x="0" y="663668"/>
                    <a:pt x="25592" y="330596"/>
                    <a:pt x="25592" y="330596"/>
                  </a:cubicBezTo>
                  <a:cubicBezTo>
                    <a:pt x="27224" y="150571"/>
                    <a:pt x="143504" y="16918"/>
                    <a:pt x="278431" y="16918"/>
                  </a:cubicBezTo>
                  <a:close/>
                </a:path>
              </a:pathLst>
            </a:custGeom>
            <a:solidFill>
              <a:srgbClr val="FFF9ED"/>
            </a:solidFill>
          </p:spPr>
        </p:sp>
      </p:grpSp>
      <p:sp>
        <p:nvSpPr>
          <p:cNvPr id="12" name="TextBox 11">
            <a:extLst>
              <a:ext uri="{FF2B5EF4-FFF2-40B4-BE49-F238E27FC236}">
                <a16:creationId xmlns:a16="http://schemas.microsoft.com/office/drawing/2014/main" id="{656F6374-C816-4ABF-A22C-9947174313B7}"/>
              </a:ext>
            </a:extLst>
          </p:cNvPr>
          <p:cNvSpPr txBox="1"/>
          <p:nvPr/>
        </p:nvSpPr>
        <p:spPr>
          <a:xfrm>
            <a:off x="4166794" y="3771117"/>
            <a:ext cx="7881338" cy="1477328"/>
          </a:xfrm>
          <a:prstGeom prst="rect">
            <a:avLst/>
          </a:prstGeom>
          <a:noFill/>
        </p:spPr>
        <p:txBody>
          <a:bodyPr wrap="square" lIns="0" tIns="0" rIns="0" bIns="0" rtlCol="0">
            <a:spAutoFit/>
          </a:bodyPr>
          <a:lstStyle/>
          <a:p>
            <a:pPr algn="ctr"/>
            <a:r>
              <a:rPr lang="en-US" sz="9600">
                <a:solidFill>
                  <a:srgbClr val="272626"/>
                </a:solidFill>
                <a:latin typeface="Sriracha"/>
              </a:rPr>
              <a:t>BÀI</a:t>
            </a:r>
            <a:r>
              <a:rPr lang="en-US" sz="9600">
                <a:solidFill>
                  <a:schemeClr val="tx1">
                    <a:lumMod val="50000"/>
                    <a:lumOff val="50000"/>
                  </a:schemeClr>
                </a:solidFill>
                <a:latin typeface="#9Slide03 Arima Madurai ExtraBo" panose="00000900000000000000" pitchFamily="2" charset="0"/>
                <a:cs typeface="#9Slide03 Arima Madurai ExtraBo" panose="00000900000000000000" pitchFamily="2" charset="0"/>
              </a:rPr>
              <a:t> </a:t>
            </a:r>
            <a:r>
              <a:rPr lang="en-US" sz="9600">
                <a:solidFill>
                  <a:srgbClr val="272626"/>
                </a:solidFill>
                <a:latin typeface="Sriracha"/>
              </a:rPr>
              <a:t>4:</a:t>
            </a:r>
          </a:p>
        </p:txBody>
      </p:sp>
      <p:sp>
        <p:nvSpPr>
          <p:cNvPr id="13" name="TextBox 12">
            <a:extLst>
              <a:ext uri="{FF2B5EF4-FFF2-40B4-BE49-F238E27FC236}">
                <a16:creationId xmlns:a16="http://schemas.microsoft.com/office/drawing/2014/main" id="{3C42EB79-DB25-4CE1-943A-C2EB5364A268}"/>
              </a:ext>
            </a:extLst>
          </p:cNvPr>
          <p:cNvSpPr txBox="1"/>
          <p:nvPr/>
        </p:nvSpPr>
        <p:spPr>
          <a:xfrm>
            <a:off x="4421200" y="5167212"/>
            <a:ext cx="7432957" cy="1477328"/>
          </a:xfrm>
          <a:prstGeom prst="rect">
            <a:avLst/>
          </a:prstGeom>
          <a:noFill/>
        </p:spPr>
        <p:txBody>
          <a:bodyPr wrap="square" lIns="0" tIns="0" rIns="0" bIns="0" rtlCol="0">
            <a:spAutoFit/>
          </a:bodyPr>
          <a:lstStyle/>
          <a:p>
            <a:pPr algn="ctr"/>
            <a:r>
              <a:rPr lang="en-US" sz="9600">
                <a:solidFill>
                  <a:srgbClr val="272626"/>
                </a:solidFill>
                <a:latin typeface="Sriracha"/>
              </a:rPr>
              <a:t>SÔNG</a:t>
            </a:r>
            <a:r>
              <a:rPr lang="en-US" sz="9600">
                <a:solidFill>
                  <a:schemeClr val="tx1">
                    <a:lumMod val="50000"/>
                    <a:lumOff val="50000"/>
                  </a:schemeClr>
                </a:solidFill>
                <a:latin typeface="#9Slide03 Arima Madurai ExtraBo" panose="00000900000000000000" pitchFamily="2" charset="0"/>
                <a:cs typeface="#9Slide03 Arima Madurai ExtraBo" panose="00000900000000000000" pitchFamily="2" charset="0"/>
              </a:rPr>
              <a:t> </a:t>
            </a:r>
            <a:r>
              <a:rPr lang="en-US" sz="9600">
                <a:solidFill>
                  <a:srgbClr val="272626"/>
                </a:solidFill>
                <a:latin typeface="Sriracha"/>
              </a:rPr>
              <a:t>NGÒI</a:t>
            </a:r>
          </a:p>
        </p:txBody>
      </p:sp>
      <p:sp>
        <p:nvSpPr>
          <p:cNvPr id="15" name="Freeform 9"/>
          <p:cNvSpPr/>
          <p:nvPr/>
        </p:nvSpPr>
        <p:spPr>
          <a:xfrm rot="1006921">
            <a:off x="13467238" y="2121547"/>
            <a:ext cx="3894754" cy="7618294"/>
          </a:xfrm>
          <a:custGeom>
            <a:avLst/>
            <a:gdLst/>
            <a:ahLst/>
            <a:cxnLst/>
            <a:rect l="l" t="t" r="r" b="b"/>
            <a:pathLst>
              <a:path w="6350000" h="6347460">
                <a:moveTo>
                  <a:pt x="6350000" y="532130"/>
                </a:moveTo>
                <a:cubicBezTo>
                  <a:pt x="6350000" y="463550"/>
                  <a:pt x="6315710" y="402590"/>
                  <a:pt x="6263640" y="367030"/>
                </a:cubicBezTo>
                <a:cubicBezTo>
                  <a:pt x="6273800" y="360680"/>
                  <a:pt x="6282690" y="353060"/>
                  <a:pt x="6290310" y="344170"/>
                </a:cubicBezTo>
                <a:cubicBezTo>
                  <a:pt x="6328410" y="306070"/>
                  <a:pt x="6350000" y="255270"/>
                  <a:pt x="6350000" y="201930"/>
                </a:cubicBezTo>
                <a:cubicBezTo>
                  <a:pt x="6350000" y="148590"/>
                  <a:pt x="6328410" y="96520"/>
                  <a:pt x="6290310" y="59690"/>
                </a:cubicBezTo>
                <a:cubicBezTo>
                  <a:pt x="6252210" y="21590"/>
                  <a:pt x="6200140" y="0"/>
                  <a:pt x="6148070" y="0"/>
                </a:cubicBezTo>
                <a:cubicBezTo>
                  <a:pt x="6094730" y="0"/>
                  <a:pt x="6042660" y="21590"/>
                  <a:pt x="6005830" y="59690"/>
                </a:cubicBezTo>
                <a:cubicBezTo>
                  <a:pt x="5996940" y="68580"/>
                  <a:pt x="5990590" y="77470"/>
                  <a:pt x="5982970" y="86360"/>
                </a:cubicBezTo>
                <a:cubicBezTo>
                  <a:pt x="5946140" y="34290"/>
                  <a:pt x="5886450" y="0"/>
                  <a:pt x="5817870" y="0"/>
                </a:cubicBezTo>
                <a:cubicBezTo>
                  <a:pt x="5749290" y="0"/>
                  <a:pt x="5689600" y="34290"/>
                  <a:pt x="5652770" y="86360"/>
                </a:cubicBezTo>
                <a:cubicBezTo>
                  <a:pt x="5615940" y="34290"/>
                  <a:pt x="5556250" y="0"/>
                  <a:pt x="5487670" y="0"/>
                </a:cubicBezTo>
                <a:cubicBezTo>
                  <a:pt x="5419090" y="0"/>
                  <a:pt x="5359400" y="34290"/>
                  <a:pt x="5322570" y="86360"/>
                </a:cubicBezTo>
                <a:cubicBezTo>
                  <a:pt x="5285740" y="34290"/>
                  <a:pt x="5226050" y="0"/>
                  <a:pt x="5157470" y="0"/>
                </a:cubicBezTo>
                <a:cubicBezTo>
                  <a:pt x="5088890" y="0"/>
                  <a:pt x="5027930" y="34290"/>
                  <a:pt x="4992370" y="86360"/>
                </a:cubicBezTo>
                <a:cubicBezTo>
                  <a:pt x="4955540" y="34290"/>
                  <a:pt x="4894580" y="0"/>
                  <a:pt x="4827270" y="0"/>
                </a:cubicBezTo>
                <a:cubicBezTo>
                  <a:pt x="4758690" y="0"/>
                  <a:pt x="4699000" y="34290"/>
                  <a:pt x="4662170" y="86360"/>
                </a:cubicBezTo>
                <a:cubicBezTo>
                  <a:pt x="4625340" y="34290"/>
                  <a:pt x="4565650" y="0"/>
                  <a:pt x="4497070" y="0"/>
                </a:cubicBezTo>
                <a:cubicBezTo>
                  <a:pt x="4428490" y="0"/>
                  <a:pt x="4368800" y="34290"/>
                  <a:pt x="4331970" y="86360"/>
                </a:cubicBezTo>
                <a:cubicBezTo>
                  <a:pt x="4295140" y="34290"/>
                  <a:pt x="4235450" y="0"/>
                  <a:pt x="4166870" y="0"/>
                </a:cubicBezTo>
                <a:cubicBezTo>
                  <a:pt x="4098290" y="0"/>
                  <a:pt x="4038600" y="34290"/>
                  <a:pt x="4001770" y="86360"/>
                </a:cubicBezTo>
                <a:cubicBezTo>
                  <a:pt x="3964940" y="34290"/>
                  <a:pt x="3903980" y="0"/>
                  <a:pt x="3836670" y="0"/>
                </a:cubicBezTo>
                <a:cubicBezTo>
                  <a:pt x="3768090" y="0"/>
                  <a:pt x="3707130" y="34290"/>
                  <a:pt x="3671570" y="86360"/>
                </a:cubicBezTo>
                <a:cubicBezTo>
                  <a:pt x="3634740" y="34290"/>
                  <a:pt x="3575050" y="0"/>
                  <a:pt x="3506470" y="0"/>
                </a:cubicBezTo>
                <a:cubicBezTo>
                  <a:pt x="3437890" y="0"/>
                  <a:pt x="3378200" y="34290"/>
                  <a:pt x="3341370" y="86360"/>
                </a:cubicBezTo>
                <a:cubicBezTo>
                  <a:pt x="3304540" y="34290"/>
                  <a:pt x="3244850" y="0"/>
                  <a:pt x="3176270" y="0"/>
                </a:cubicBezTo>
                <a:cubicBezTo>
                  <a:pt x="3107690" y="0"/>
                  <a:pt x="3048000" y="34290"/>
                  <a:pt x="3011170" y="86360"/>
                </a:cubicBezTo>
                <a:cubicBezTo>
                  <a:pt x="2974340" y="34290"/>
                  <a:pt x="2914650" y="0"/>
                  <a:pt x="2846070" y="0"/>
                </a:cubicBezTo>
                <a:cubicBezTo>
                  <a:pt x="2777490" y="0"/>
                  <a:pt x="2716530" y="34290"/>
                  <a:pt x="2680970" y="86360"/>
                </a:cubicBezTo>
                <a:cubicBezTo>
                  <a:pt x="2644140" y="34290"/>
                  <a:pt x="2583180" y="0"/>
                  <a:pt x="2515870" y="0"/>
                </a:cubicBezTo>
                <a:cubicBezTo>
                  <a:pt x="2447290" y="0"/>
                  <a:pt x="2387600" y="34290"/>
                  <a:pt x="2350770" y="86360"/>
                </a:cubicBezTo>
                <a:cubicBezTo>
                  <a:pt x="2313940" y="34290"/>
                  <a:pt x="2254250" y="0"/>
                  <a:pt x="2185670" y="0"/>
                </a:cubicBezTo>
                <a:cubicBezTo>
                  <a:pt x="2117090" y="0"/>
                  <a:pt x="2057400" y="34290"/>
                  <a:pt x="2020570" y="86360"/>
                </a:cubicBezTo>
                <a:cubicBezTo>
                  <a:pt x="1983740" y="34290"/>
                  <a:pt x="1924050" y="0"/>
                  <a:pt x="1855470" y="0"/>
                </a:cubicBezTo>
                <a:cubicBezTo>
                  <a:pt x="1786890" y="0"/>
                  <a:pt x="1727200" y="34290"/>
                  <a:pt x="1690370" y="86360"/>
                </a:cubicBezTo>
                <a:cubicBezTo>
                  <a:pt x="1653540" y="34290"/>
                  <a:pt x="1593850" y="0"/>
                  <a:pt x="1525270" y="0"/>
                </a:cubicBezTo>
                <a:cubicBezTo>
                  <a:pt x="1456690" y="0"/>
                  <a:pt x="1395730" y="34290"/>
                  <a:pt x="1360170" y="86360"/>
                </a:cubicBezTo>
                <a:cubicBezTo>
                  <a:pt x="1324610" y="34290"/>
                  <a:pt x="1263650" y="0"/>
                  <a:pt x="1195070" y="0"/>
                </a:cubicBezTo>
                <a:cubicBezTo>
                  <a:pt x="1126490" y="0"/>
                  <a:pt x="1066800" y="34290"/>
                  <a:pt x="1029970" y="86360"/>
                </a:cubicBezTo>
                <a:cubicBezTo>
                  <a:pt x="990600" y="34290"/>
                  <a:pt x="930910" y="0"/>
                  <a:pt x="862330" y="0"/>
                </a:cubicBezTo>
                <a:cubicBezTo>
                  <a:pt x="793750" y="0"/>
                  <a:pt x="734060" y="34290"/>
                  <a:pt x="697230" y="86360"/>
                </a:cubicBezTo>
                <a:cubicBezTo>
                  <a:pt x="660400" y="34290"/>
                  <a:pt x="600710" y="0"/>
                  <a:pt x="532130" y="0"/>
                </a:cubicBezTo>
                <a:cubicBezTo>
                  <a:pt x="463550" y="0"/>
                  <a:pt x="402590" y="34290"/>
                  <a:pt x="367030" y="86360"/>
                </a:cubicBezTo>
                <a:cubicBezTo>
                  <a:pt x="360680" y="76200"/>
                  <a:pt x="353060" y="67310"/>
                  <a:pt x="344170" y="59690"/>
                </a:cubicBezTo>
                <a:cubicBezTo>
                  <a:pt x="306070" y="21590"/>
                  <a:pt x="254000" y="0"/>
                  <a:pt x="201930" y="0"/>
                </a:cubicBezTo>
                <a:cubicBezTo>
                  <a:pt x="148590" y="0"/>
                  <a:pt x="96520" y="21590"/>
                  <a:pt x="59690" y="59690"/>
                </a:cubicBezTo>
                <a:cubicBezTo>
                  <a:pt x="21590" y="96520"/>
                  <a:pt x="0" y="148590"/>
                  <a:pt x="0" y="201930"/>
                </a:cubicBezTo>
                <a:cubicBezTo>
                  <a:pt x="0" y="255270"/>
                  <a:pt x="21590" y="307340"/>
                  <a:pt x="59690" y="344170"/>
                </a:cubicBezTo>
                <a:cubicBezTo>
                  <a:pt x="68580" y="353060"/>
                  <a:pt x="77470" y="359410"/>
                  <a:pt x="86360" y="367030"/>
                </a:cubicBezTo>
                <a:cubicBezTo>
                  <a:pt x="34290" y="403860"/>
                  <a:pt x="0" y="463550"/>
                  <a:pt x="0" y="532130"/>
                </a:cubicBezTo>
                <a:cubicBezTo>
                  <a:pt x="0" y="600710"/>
                  <a:pt x="34290" y="660400"/>
                  <a:pt x="86360" y="697230"/>
                </a:cubicBezTo>
                <a:cubicBezTo>
                  <a:pt x="34290" y="734060"/>
                  <a:pt x="0" y="793750"/>
                  <a:pt x="0" y="862330"/>
                </a:cubicBezTo>
                <a:cubicBezTo>
                  <a:pt x="0" y="930910"/>
                  <a:pt x="34290" y="990600"/>
                  <a:pt x="86360" y="1027430"/>
                </a:cubicBezTo>
                <a:cubicBezTo>
                  <a:pt x="34290" y="1064260"/>
                  <a:pt x="0" y="1123950"/>
                  <a:pt x="0" y="1192530"/>
                </a:cubicBezTo>
                <a:cubicBezTo>
                  <a:pt x="0" y="1261110"/>
                  <a:pt x="34290" y="1322070"/>
                  <a:pt x="86360" y="1357630"/>
                </a:cubicBezTo>
                <a:cubicBezTo>
                  <a:pt x="34290" y="1393190"/>
                  <a:pt x="0" y="1454150"/>
                  <a:pt x="0" y="1522730"/>
                </a:cubicBezTo>
                <a:cubicBezTo>
                  <a:pt x="0" y="1591310"/>
                  <a:pt x="34290" y="1651000"/>
                  <a:pt x="86360" y="1687830"/>
                </a:cubicBezTo>
                <a:cubicBezTo>
                  <a:pt x="34290" y="1724660"/>
                  <a:pt x="0" y="1784350"/>
                  <a:pt x="0" y="1852930"/>
                </a:cubicBezTo>
                <a:cubicBezTo>
                  <a:pt x="0" y="1921510"/>
                  <a:pt x="34290" y="1981200"/>
                  <a:pt x="86360" y="2018030"/>
                </a:cubicBezTo>
                <a:cubicBezTo>
                  <a:pt x="34290" y="2054860"/>
                  <a:pt x="0" y="2114550"/>
                  <a:pt x="0" y="2183130"/>
                </a:cubicBezTo>
                <a:cubicBezTo>
                  <a:pt x="0" y="2251710"/>
                  <a:pt x="34290" y="2311400"/>
                  <a:pt x="86360" y="2348230"/>
                </a:cubicBezTo>
                <a:cubicBezTo>
                  <a:pt x="34290" y="2385060"/>
                  <a:pt x="0" y="2444750"/>
                  <a:pt x="0" y="2513330"/>
                </a:cubicBezTo>
                <a:cubicBezTo>
                  <a:pt x="0" y="2581910"/>
                  <a:pt x="34290" y="2642870"/>
                  <a:pt x="86360" y="2678430"/>
                </a:cubicBezTo>
                <a:cubicBezTo>
                  <a:pt x="34290" y="2713990"/>
                  <a:pt x="0" y="2774950"/>
                  <a:pt x="0" y="2843530"/>
                </a:cubicBezTo>
                <a:cubicBezTo>
                  <a:pt x="0" y="2912110"/>
                  <a:pt x="34290" y="2971800"/>
                  <a:pt x="86360" y="3008630"/>
                </a:cubicBezTo>
                <a:cubicBezTo>
                  <a:pt x="34290" y="3045460"/>
                  <a:pt x="0" y="3105150"/>
                  <a:pt x="0" y="3173730"/>
                </a:cubicBezTo>
                <a:cubicBezTo>
                  <a:pt x="0" y="3242310"/>
                  <a:pt x="34290" y="3302000"/>
                  <a:pt x="86360" y="3338830"/>
                </a:cubicBezTo>
                <a:cubicBezTo>
                  <a:pt x="34290" y="3375660"/>
                  <a:pt x="0" y="3435350"/>
                  <a:pt x="0" y="3503930"/>
                </a:cubicBezTo>
                <a:cubicBezTo>
                  <a:pt x="0" y="3572510"/>
                  <a:pt x="34290" y="3633470"/>
                  <a:pt x="86360" y="3669030"/>
                </a:cubicBezTo>
                <a:cubicBezTo>
                  <a:pt x="34290" y="3705860"/>
                  <a:pt x="0" y="3766820"/>
                  <a:pt x="0" y="3834130"/>
                </a:cubicBezTo>
                <a:cubicBezTo>
                  <a:pt x="0" y="3901440"/>
                  <a:pt x="34290" y="3962400"/>
                  <a:pt x="86360" y="3999230"/>
                </a:cubicBezTo>
                <a:cubicBezTo>
                  <a:pt x="34290" y="4036060"/>
                  <a:pt x="0" y="4095750"/>
                  <a:pt x="0" y="4164330"/>
                </a:cubicBezTo>
                <a:cubicBezTo>
                  <a:pt x="0" y="4232910"/>
                  <a:pt x="34290" y="4292600"/>
                  <a:pt x="86360" y="4329430"/>
                </a:cubicBezTo>
                <a:cubicBezTo>
                  <a:pt x="34290" y="4366260"/>
                  <a:pt x="0" y="4425950"/>
                  <a:pt x="0" y="4494530"/>
                </a:cubicBezTo>
                <a:cubicBezTo>
                  <a:pt x="0" y="4563110"/>
                  <a:pt x="34290" y="4622800"/>
                  <a:pt x="86360" y="4659630"/>
                </a:cubicBezTo>
                <a:cubicBezTo>
                  <a:pt x="34290" y="4696460"/>
                  <a:pt x="0" y="4756150"/>
                  <a:pt x="0" y="4824730"/>
                </a:cubicBezTo>
                <a:cubicBezTo>
                  <a:pt x="0" y="4893310"/>
                  <a:pt x="34290" y="4954270"/>
                  <a:pt x="86360" y="4989830"/>
                </a:cubicBezTo>
                <a:cubicBezTo>
                  <a:pt x="34290" y="5025390"/>
                  <a:pt x="0" y="5086350"/>
                  <a:pt x="0" y="5154930"/>
                </a:cubicBezTo>
                <a:cubicBezTo>
                  <a:pt x="0" y="5223510"/>
                  <a:pt x="34290" y="5283200"/>
                  <a:pt x="86360" y="5320030"/>
                </a:cubicBezTo>
                <a:cubicBezTo>
                  <a:pt x="34290" y="5356860"/>
                  <a:pt x="0" y="5416550"/>
                  <a:pt x="0" y="5485130"/>
                </a:cubicBezTo>
                <a:cubicBezTo>
                  <a:pt x="0" y="5553710"/>
                  <a:pt x="34290" y="5613400"/>
                  <a:pt x="86360" y="5650230"/>
                </a:cubicBezTo>
                <a:cubicBezTo>
                  <a:pt x="34290" y="5687060"/>
                  <a:pt x="0" y="5746750"/>
                  <a:pt x="0" y="5815330"/>
                </a:cubicBezTo>
                <a:cubicBezTo>
                  <a:pt x="0" y="5883910"/>
                  <a:pt x="34290" y="5944870"/>
                  <a:pt x="86360" y="5980430"/>
                </a:cubicBezTo>
                <a:cubicBezTo>
                  <a:pt x="76200" y="5986780"/>
                  <a:pt x="67310" y="5994400"/>
                  <a:pt x="59690" y="6003290"/>
                </a:cubicBezTo>
                <a:cubicBezTo>
                  <a:pt x="22860" y="6041390"/>
                  <a:pt x="0" y="6093460"/>
                  <a:pt x="0" y="6145530"/>
                </a:cubicBezTo>
                <a:cubicBezTo>
                  <a:pt x="0" y="6198870"/>
                  <a:pt x="20320" y="6249670"/>
                  <a:pt x="59690" y="6287770"/>
                </a:cubicBezTo>
                <a:cubicBezTo>
                  <a:pt x="97790" y="6325870"/>
                  <a:pt x="148590" y="6347460"/>
                  <a:pt x="201930" y="6347460"/>
                </a:cubicBezTo>
                <a:cubicBezTo>
                  <a:pt x="256540" y="6347460"/>
                  <a:pt x="307340" y="6325870"/>
                  <a:pt x="344170" y="6287770"/>
                </a:cubicBezTo>
                <a:cubicBezTo>
                  <a:pt x="353060" y="6278880"/>
                  <a:pt x="359410" y="6269990"/>
                  <a:pt x="367030" y="6261100"/>
                </a:cubicBezTo>
                <a:cubicBezTo>
                  <a:pt x="403860" y="6313170"/>
                  <a:pt x="463550" y="6347460"/>
                  <a:pt x="532130" y="6347460"/>
                </a:cubicBezTo>
                <a:cubicBezTo>
                  <a:pt x="600710" y="6347460"/>
                  <a:pt x="660400" y="6313170"/>
                  <a:pt x="697230" y="6261100"/>
                </a:cubicBezTo>
                <a:cubicBezTo>
                  <a:pt x="734060" y="6313170"/>
                  <a:pt x="793750" y="6347460"/>
                  <a:pt x="862330" y="6347460"/>
                </a:cubicBezTo>
                <a:cubicBezTo>
                  <a:pt x="930910" y="6347460"/>
                  <a:pt x="990600" y="6313170"/>
                  <a:pt x="1027430" y="6261100"/>
                </a:cubicBezTo>
                <a:cubicBezTo>
                  <a:pt x="1064260" y="6313170"/>
                  <a:pt x="1123950" y="6347460"/>
                  <a:pt x="1192530" y="6347460"/>
                </a:cubicBezTo>
                <a:cubicBezTo>
                  <a:pt x="1261110" y="6347460"/>
                  <a:pt x="1320800" y="6313170"/>
                  <a:pt x="1357630" y="6261100"/>
                </a:cubicBezTo>
                <a:cubicBezTo>
                  <a:pt x="1394460" y="6313170"/>
                  <a:pt x="1455420" y="6347460"/>
                  <a:pt x="1522730" y="6347460"/>
                </a:cubicBezTo>
                <a:cubicBezTo>
                  <a:pt x="1591310" y="6347460"/>
                  <a:pt x="1651000" y="6313170"/>
                  <a:pt x="1687830" y="6261100"/>
                </a:cubicBezTo>
                <a:cubicBezTo>
                  <a:pt x="1724660" y="6313170"/>
                  <a:pt x="1784350" y="6347460"/>
                  <a:pt x="1852930" y="6347460"/>
                </a:cubicBezTo>
                <a:cubicBezTo>
                  <a:pt x="1921510" y="6347460"/>
                  <a:pt x="1981200" y="6313170"/>
                  <a:pt x="2018030" y="6261100"/>
                </a:cubicBezTo>
                <a:cubicBezTo>
                  <a:pt x="2054860" y="6313170"/>
                  <a:pt x="2114550" y="6347460"/>
                  <a:pt x="2183130" y="6347460"/>
                </a:cubicBezTo>
                <a:cubicBezTo>
                  <a:pt x="2251710" y="6347460"/>
                  <a:pt x="2311400" y="6313170"/>
                  <a:pt x="2348230" y="6261100"/>
                </a:cubicBezTo>
                <a:cubicBezTo>
                  <a:pt x="2385060" y="6313170"/>
                  <a:pt x="2444750" y="6347460"/>
                  <a:pt x="2513330" y="6347460"/>
                </a:cubicBezTo>
                <a:cubicBezTo>
                  <a:pt x="2581910" y="6347460"/>
                  <a:pt x="2642870" y="6313170"/>
                  <a:pt x="2678430" y="6261100"/>
                </a:cubicBezTo>
                <a:cubicBezTo>
                  <a:pt x="2715260" y="6313170"/>
                  <a:pt x="2776220" y="6347460"/>
                  <a:pt x="2843530" y="6347460"/>
                </a:cubicBezTo>
                <a:cubicBezTo>
                  <a:pt x="2912110" y="6347460"/>
                  <a:pt x="2971800" y="6313170"/>
                  <a:pt x="3008630" y="6261100"/>
                </a:cubicBezTo>
                <a:cubicBezTo>
                  <a:pt x="3045460" y="6313170"/>
                  <a:pt x="3105150" y="6347460"/>
                  <a:pt x="3173730" y="6347460"/>
                </a:cubicBezTo>
                <a:cubicBezTo>
                  <a:pt x="3242310" y="6347460"/>
                  <a:pt x="3302000" y="6313170"/>
                  <a:pt x="3338830" y="6261100"/>
                </a:cubicBezTo>
                <a:cubicBezTo>
                  <a:pt x="3375660" y="6313170"/>
                  <a:pt x="3435350" y="6347460"/>
                  <a:pt x="3503930" y="6347460"/>
                </a:cubicBezTo>
                <a:cubicBezTo>
                  <a:pt x="3572510" y="6347460"/>
                  <a:pt x="3632200" y="6313170"/>
                  <a:pt x="3669030" y="6261100"/>
                </a:cubicBezTo>
                <a:cubicBezTo>
                  <a:pt x="3705860" y="6313170"/>
                  <a:pt x="3765550" y="6347460"/>
                  <a:pt x="3834130" y="6347460"/>
                </a:cubicBezTo>
                <a:cubicBezTo>
                  <a:pt x="3902710" y="6347460"/>
                  <a:pt x="3963670" y="6313170"/>
                  <a:pt x="3999230" y="6261100"/>
                </a:cubicBezTo>
                <a:cubicBezTo>
                  <a:pt x="4036060" y="6313170"/>
                  <a:pt x="4095750" y="6347460"/>
                  <a:pt x="4164330" y="6347460"/>
                </a:cubicBezTo>
                <a:cubicBezTo>
                  <a:pt x="4232910" y="6347460"/>
                  <a:pt x="4292600" y="6313170"/>
                  <a:pt x="4329430" y="6261100"/>
                </a:cubicBezTo>
                <a:cubicBezTo>
                  <a:pt x="4366260" y="6313170"/>
                  <a:pt x="4425950" y="6347460"/>
                  <a:pt x="4494530" y="6347460"/>
                </a:cubicBezTo>
                <a:cubicBezTo>
                  <a:pt x="4563110" y="6347460"/>
                  <a:pt x="4622800" y="6313170"/>
                  <a:pt x="4659630" y="6261100"/>
                </a:cubicBezTo>
                <a:cubicBezTo>
                  <a:pt x="4696460" y="6313170"/>
                  <a:pt x="4756150" y="6347460"/>
                  <a:pt x="4824730" y="6347460"/>
                </a:cubicBezTo>
                <a:cubicBezTo>
                  <a:pt x="4893310" y="6347460"/>
                  <a:pt x="4954270" y="6313170"/>
                  <a:pt x="4989830" y="6261100"/>
                </a:cubicBezTo>
                <a:cubicBezTo>
                  <a:pt x="5026660" y="6313170"/>
                  <a:pt x="5087620" y="6347460"/>
                  <a:pt x="5154930" y="6347460"/>
                </a:cubicBezTo>
                <a:cubicBezTo>
                  <a:pt x="5223510" y="6347460"/>
                  <a:pt x="5283200" y="6313170"/>
                  <a:pt x="5320030" y="6261100"/>
                </a:cubicBezTo>
                <a:cubicBezTo>
                  <a:pt x="5356860" y="6313170"/>
                  <a:pt x="5416550" y="6347460"/>
                  <a:pt x="5485130" y="6347460"/>
                </a:cubicBezTo>
                <a:cubicBezTo>
                  <a:pt x="5553710" y="6347460"/>
                  <a:pt x="5613400" y="6313170"/>
                  <a:pt x="5650230" y="6261100"/>
                </a:cubicBezTo>
                <a:cubicBezTo>
                  <a:pt x="5687060" y="6313170"/>
                  <a:pt x="5746750" y="6347460"/>
                  <a:pt x="5815330" y="6347460"/>
                </a:cubicBezTo>
                <a:cubicBezTo>
                  <a:pt x="5883910" y="6347460"/>
                  <a:pt x="5943600" y="6313170"/>
                  <a:pt x="5980430" y="6261100"/>
                </a:cubicBezTo>
                <a:cubicBezTo>
                  <a:pt x="5986780" y="6271260"/>
                  <a:pt x="5994400" y="6280150"/>
                  <a:pt x="6003290" y="6287770"/>
                </a:cubicBezTo>
                <a:cubicBezTo>
                  <a:pt x="6041390" y="6325870"/>
                  <a:pt x="6092190" y="6347460"/>
                  <a:pt x="6145530" y="6347460"/>
                </a:cubicBezTo>
                <a:cubicBezTo>
                  <a:pt x="6198870" y="6347460"/>
                  <a:pt x="6249670" y="6325870"/>
                  <a:pt x="6287770" y="6287770"/>
                </a:cubicBezTo>
                <a:cubicBezTo>
                  <a:pt x="6325870" y="6249670"/>
                  <a:pt x="6347460" y="6198870"/>
                  <a:pt x="6347460" y="6145530"/>
                </a:cubicBezTo>
                <a:cubicBezTo>
                  <a:pt x="6347460" y="6092190"/>
                  <a:pt x="6325870" y="6040120"/>
                  <a:pt x="6287770" y="6003290"/>
                </a:cubicBezTo>
                <a:cubicBezTo>
                  <a:pt x="6278880" y="5994400"/>
                  <a:pt x="6269990" y="5988050"/>
                  <a:pt x="6261100" y="5980430"/>
                </a:cubicBezTo>
                <a:cubicBezTo>
                  <a:pt x="6313170" y="5943600"/>
                  <a:pt x="6347460" y="5883910"/>
                  <a:pt x="6347460" y="5815330"/>
                </a:cubicBezTo>
                <a:cubicBezTo>
                  <a:pt x="6347460" y="5746750"/>
                  <a:pt x="6313170" y="5687060"/>
                  <a:pt x="6261100" y="5650230"/>
                </a:cubicBezTo>
                <a:cubicBezTo>
                  <a:pt x="6313170" y="5613400"/>
                  <a:pt x="6347460" y="5553710"/>
                  <a:pt x="6347460" y="5485130"/>
                </a:cubicBezTo>
                <a:cubicBezTo>
                  <a:pt x="6347460" y="5416550"/>
                  <a:pt x="6313170" y="5356860"/>
                  <a:pt x="6261100" y="5320030"/>
                </a:cubicBezTo>
                <a:cubicBezTo>
                  <a:pt x="6313170" y="5283200"/>
                  <a:pt x="6347460" y="5223510"/>
                  <a:pt x="6347460" y="5154930"/>
                </a:cubicBezTo>
                <a:cubicBezTo>
                  <a:pt x="6347460" y="5086350"/>
                  <a:pt x="6313170" y="5025390"/>
                  <a:pt x="6261100" y="4989830"/>
                </a:cubicBezTo>
                <a:cubicBezTo>
                  <a:pt x="6313170" y="4953000"/>
                  <a:pt x="6347460" y="4892040"/>
                  <a:pt x="6347460" y="4824730"/>
                </a:cubicBezTo>
                <a:cubicBezTo>
                  <a:pt x="6347460" y="4756150"/>
                  <a:pt x="6313170" y="4696460"/>
                  <a:pt x="6261100" y="4659630"/>
                </a:cubicBezTo>
                <a:cubicBezTo>
                  <a:pt x="6313170" y="4622800"/>
                  <a:pt x="6347460" y="4563110"/>
                  <a:pt x="6347460" y="4494530"/>
                </a:cubicBezTo>
                <a:cubicBezTo>
                  <a:pt x="6347460" y="4425950"/>
                  <a:pt x="6313170" y="4366260"/>
                  <a:pt x="6261100" y="4329430"/>
                </a:cubicBezTo>
                <a:cubicBezTo>
                  <a:pt x="6313170" y="4292600"/>
                  <a:pt x="6347460" y="4232910"/>
                  <a:pt x="6347460" y="4164330"/>
                </a:cubicBezTo>
                <a:cubicBezTo>
                  <a:pt x="6347460" y="4095750"/>
                  <a:pt x="6313170" y="4036060"/>
                  <a:pt x="6261100" y="3999230"/>
                </a:cubicBezTo>
                <a:cubicBezTo>
                  <a:pt x="6313170" y="3962400"/>
                  <a:pt x="6347460" y="3901440"/>
                  <a:pt x="6347460" y="3834130"/>
                </a:cubicBezTo>
                <a:cubicBezTo>
                  <a:pt x="6347460" y="3765550"/>
                  <a:pt x="6313170" y="3704590"/>
                  <a:pt x="6261100" y="3669030"/>
                </a:cubicBezTo>
                <a:cubicBezTo>
                  <a:pt x="6313170" y="3632200"/>
                  <a:pt x="6347460" y="3572510"/>
                  <a:pt x="6347460" y="3503930"/>
                </a:cubicBezTo>
                <a:cubicBezTo>
                  <a:pt x="6347460" y="3435350"/>
                  <a:pt x="6313170" y="3375660"/>
                  <a:pt x="6261100" y="3338830"/>
                </a:cubicBezTo>
                <a:cubicBezTo>
                  <a:pt x="6313170" y="3302000"/>
                  <a:pt x="6347460" y="3242310"/>
                  <a:pt x="6347460" y="3173730"/>
                </a:cubicBezTo>
                <a:cubicBezTo>
                  <a:pt x="6347460" y="3105150"/>
                  <a:pt x="6313170" y="3045460"/>
                  <a:pt x="6261100" y="3008630"/>
                </a:cubicBezTo>
                <a:cubicBezTo>
                  <a:pt x="6313170" y="2971800"/>
                  <a:pt x="6347460" y="2912110"/>
                  <a:pt x="6347460" y="2843530"/>
                </a:cubicBezTo>
                <a:cubicBezTo>
                  <a:pt x="6347460" y="2774950"/>
                  <a:pt x="6313170" y="2713990"/>
                  <a:pt x="6261100" y="2678430"/>
                </a:cubicBezTo>
                <a:cubicBezTo>
                  <a:pt x="6313170" y="2641600"/>
                  <a:pt x="6347460" y="2580640"/>
                  <a:pt x="6347460" y="2513330"/>
                </a:cubicBezTo>
                <a:cubicBezTo>
                  <a:pt x="6347460" y="2444750"/>
                  <a:pt x="6313170" y="2383790"/>
                  <a:pt x="6261100" y="2348230"/>
                </a:cubicBezTo>
                <a:cubicBezTo>
                  <a:pt x="6313170" y="2311400"/>
                  <a:pt x="6347460" y="2251710"/>
                  <a:pt x="6347460" y="2183130"/>
                </a:cubicBezTo>
                <a:cubicBezTo>
                  <a:pt x="6347460" y="2114550"/>
                  <a:pt x="6313170" y="2054860"/>
                  <a:pt x="6261100" y="2018030"/>
                </a:cubicBezTo>
                <a:cubicBezTo>
                  <a:pt x="6313170" y="1981200"/>
                  <a:pt x="6347460" y="1921510"/>
                  <a:pt x="6347460" y="1852930"/>
                </a:cubicBezTo>
                <a:cubicBezTo>
                  <a:pt x="6347460" y="1784350"/>
                  <a:pt x="6313170" y="1724660"/>
                  <a:pt x="6261100" y="1687830"/>
                </a:cubicBezTo>
                <a:cubicBezTo>
                  <a:pt x="6313170" y="1651000"/>
                  <a:pt x="6347460" y="1591310"/>
                  <a:pt x="6347460" y="1522730"/>
                </a:cubicBezTo>
                <a:cubicBezTo>
                  <a:pt x="6347460" y="1454150"/>
                  <a:pt x="6313170" y="1393190"/>
                  <a:pt x="6261100" y="1357630"/>
                </a:cubicBezTo>
                <a:cubicBezTo>
                  <a:pt x="6313170" y="1322070"/>
                  <a:pt x="6347460" y="1261110"/>
                  <a:pt x="6347460" y="1192530"/>
                </a:cubicBezTo>
                <a:cubicBezTo>
                  <a:pt x="6347460" y="1123950"/>
                  <a:pt x="6313170" y="1064260"/>
                  <a:pt x="6261100" y="1027430"/>
                </a:cubicBezTo>
                <a:cubicBezTo>
                  <a:pt x="6313170" y="990600"/>
                  <a:pt x="6347460" y="930910"/>
                  <a:pt x="6347460" y="862330"/>
                </a:cubicBezTo>
                <a:cubicBezTo>
                  <a:pt x="6347460" y="793750"/>
                  <a:pt x="6313170" y="734060"/>
                  <a:pt x="6261100" y="697230"/>
                </a:cubicBezTo>
                <a:cubicBezTo>
                  <a:pt x="6315710" y="660400"/>
                  <a:pt x="6350000" y="600710"/>
                  <a:pt x="6350000" y="532130"/>
                </a:cubicBezTo>
                <a:close/>
              </a:path>
            </a:pathLst>
          </a:custGeom>
          <a:solidFill>
            <a:schemeClr val="accent1">
              <a:lumMod val="60000"/>
              <a:lumOff val="40000"/>
            </a:schemeClr>
          </a:solidFill>
        </p:spPr>
        <p:txBody>
          <a:bodyPr/>
          <a:lstStyle/>
          <a:p>
            <a:endParaRPr lang="en-US"/>
          </a:p>
        </p:txBody>
      </p:sp>
      <p:pic>
        <p:nvPicPr>
          <p:cNvPr id="16" name="Picture 15">
            <a:extLst>
              <a:ext uri="{FF2B5EF4-FFF2-40B4-BE49-F238E27FC236}">
                <a16:creationId xmlns:a16="http://schemas.microsoft.com/office/drawing/2014/main" id="{E7BA15C9-8BF2-4D7C-B325-750B4AA3B929}"/>
              </a:ext>
            </a:extLst>
          </p:cNvPr>
          <p:cNvPicPr>
            <a:picLocks noChangeAspect="1"/>
          </p:cNvPicPr>
          <p:nvPr/>
        </p:nvPicPr>
        <p:blipFill>
          <a:blip r:embed="rId12"/>
          <a:stretch>
            <a:fillRect/>
          </a:stretch>
        </p:blipFill>
        <p:spPr>
          <a:xfrm rot="1069185">
            <a:off x="13734685" y="2288550"/>
            <a:ext cx="3541938" cy="7165078"/>
          </a:xfrm>
          <a:prstGeom prst="rect">
            <a:avLst/>
          </a:prstGeom>
          <a:ln w="19050">
            <a:noFill/>
          </a:ln>
        </p:spPr>
      </p:pic>
      <p:pic>
        <p:nvPicPr>
          <p:cNvPr id="17" name="Picture 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21427908">
            <a:off x="13808636" y="1203038"/>
            <a:ext cx="2173525" cy="711335"/>
          </a:xfrm>
          <a:prstGeom prst="rect">
            <a:avLst/>
          </a:prstGeom>
        </p:spPr>
      </p:pic>
      <p:pic>
        <p:nvPicPr>
          <p:cNvPr id="21" name="Picture 32">
            <a:extLst>
              <a:ext uri="{FF2B5EF4-FFF2-40B4-BE49-F238E27FC236}">
                <a16:creationId xmlns:a16="http://schemas.microsoft.com/office/drawing/2014/main" id="{F21606F9-8B96-4D7B-AFEF-DDC3F74EFC96}"/>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10185448">
            <a:off x="1598960" y="5993784"/>
            <a:ext cx="2793450" cy="27934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0" presetClass="entr" presetSubtype="0" repeatCount="indefinite"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repeatCount="indefinite"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22" presetClass="entr" presetSubtype="4"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par>
                                <p:cTn id="18" presetID="22" presetClass="entr" presetSubtype="4"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par>
                                <p:cTn id="21" presetID="10" presetClass="entr" presetSubtype="0" repeatCount="indefinite"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1000" fill="hold"/>
                                        <p:tgtEl>
                                          <p:spTgt spid="18"/>
                                        </p:tgtEl>
                                        <p:attrNameLst>
                                          <p:attrName>ppt_w</p:attrName>
                                        </p:attrNameLst>
                                      </p:cBhvr>
                                      <p:tavLst>
                                        <p:tav tm="0">
                                          <p:val>
                                            <p:fltVal val="0"/>
                                          </p:val>
                                        </p:tav>
                                        <p:tav tm="100000">
                                          <p:val>
                                            <p:strVal val="#ppt_w"/>
                                          </p:val>
                                        </p:tav>
                                      </p:tavLst>
                                    </p:anim>
                                    <p:anim calcmode="lin" valueType="num">
                                      <p:cBhvr>
                                        <p:cTn id="29" dur="1000" fill="hold"/>
                                        <p:tgtEl>
                                          <p:spTgt spid="18"/>
                                        </p:tgtEl>
                                        <p:attrNameLst>
                                          <p:attrName>ppt_h</p:attrName>
                                        </p:attrNameLst>
                                      </p:cBhvr>
                                      <p:tavLst>
                                        <p:tav tm="0">
                                          <p:val>
                                            <p:fltVal val="0"/>
                                          </p:val>
                                        </p:tav>
                                        <p:tav tm="100000">
                                          <p:val>
                                            <p:strVal val="#ppt_h"/>
                                          </p:val>
                                        </p:tav>
                                      </p:tavLst>
                                    </p:anim>
                                    <p:anim calcmode="lin" valueType="num">
                                      <p:cBhvr>
                                        <p:cTn id="30" dur="1000" fill="hold"/>
                                        <p:tgtEl>
                                          <p:spTgt spid="18"/>
                                        </p:tgtEl>
                                        <p:attrNameLst>
                                          <p:attrName>style.rotation</p:attrName>
                                        </p:attrNameLst>
                                      </p:cBhvr>
                                      <p:tavLst>
                                        <p:tav tm="0">
                                          <p:val>
                                            <p:fltVal val="90"/>
                                          </p:val>
                                        </p:tav>
                                        <p:tav tm="100000">
                                          <p:val>
                                            <p:fltVal val="0"/>
                                          </p:val>
                                        </p:tav>
                                      </p:tavLst>
                                    </p:anim>
                                    <p:animEffect transition="in" filter="fade">
                                      <p:cBhvr>
                                        <p:cTn id="31" dur="1000"/>
                                        <p:tgtEl>
                                          <p:spTgt spid="18"/>
                                        </p:tgtEl>
                                      </p:cBhvr>
                                    </p:animEffect>
                                  </p:childTnLst>
                                </p:cTn>
                              </p:par>
                              <p:par>
                                <p:cTn id="32" presetID="31"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1000" fill="hold"/>
                                        <p:tgtEl>
                                          <p:spTgt spid="19"/>
                                        </p:tgtEl>
                                        <p:attrNameLst>
                                          <p:attrName>ppt_w</p:attrName>
                                        </p:attrNameLst>
                                      </p:cBhvr>
                                      <p:tavLst>
                                        <p:tav tm="0">
                                          <p:val>
                                            <p:fltVal val="0"/>
                                          </p:val>
                                        </p:tav>
                                        <p:tav tm="100000">
                                          <p:val>
                                            <p:strVal val="#ppt_w"/>
                                          </p:val>
                                        </p:tav>
                                      </p:tavLst>
                                    </p:anim>
                                    <p:anim calcmode="lin" valueType="num">
                                      <p:cBhvr>
                                        <p:cTn id="35" dur="1000" fill="hold"/>
                                        <p:tgtEl>
                                          <p:spTgt spid="19"/>
                                        </p:tgtEl>
                                        <p:attrNameLst>
                                          <p:attrName>ppt_h</p:attrName>
                                        </p:attrNameLst>
                                      </p:cBhvr>
                                      <p:tavLst>
                                        <p:tav tm="0">
                                          <p:val>
                                            <p:fltVal val="0"/>
                                          </p:val>
                                        </p:tav>
                                        <p:tav tm="100000">
                                          <p:val>
                                            <p:strVal val="#ppt_h"/>
                                          </p:val>
                                        </p:tav>
                                      </p:tavLst>
                                    </p:anim>
                                    <p:anim calcmode="lin" valueType="num">
                                      <p:cBhvr>
                                        <p:cTn id="36" dur="1000" fill="hold"/>
                                        <p:tgtEl>
                                          <p:spTgt spid="19"/>
                                        </p:tgtEl>
                                        <p:attrNameLst>
                                          <p:attrName>style.rotation</p:attrName>
                                        </p:attrNameLst>
                                      </p:cBhvr>
                                      <p:tavLst>
                                        <p:tav tm="0">
                                          <p:val>
                                            <p:fltVal val="90"/>
                                          </p:val>
                                        </p:tav>
                                        <p:tav tm="100000">
                                          <p:val>
                                            <p:fltVal val="0"/>
                                          </p:val>
                                        </p:tav>
                                      </p:tavLst>
                                    </p:anim>
                                    <p:animEffect transition="in" filter="fade">
                                      <p:cBhvr>
                                        <p:cTn id="37" dur="1000"/>
                                        <p:tgtEl>
                                          <p:spTgt spid="19"/>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left)">
                                      <p:cBhvr>
                                        <p:cTn id="41" dur="1500"/>
                                        <p:tgtEl>
                                          <p:spTgt spid="12"/>
                                        </p:tgtEl>
                                      </p:cBhvr>
                                    </p:animEffect>
                                  </p:childTnLst>
                                </p:cTn>
                              </p:par>
                            </p:childTnLst>
                          </p:cTn>
                        </p:par>
                        <p:par>
                          <p:cTn id="42" fill="hold">
                            <p:stCondLst>
                              <p:cond delay="2500"/>
                            </p:stCondLst>
                            <p:childTnLst>
                              <p:par>
                                <p:cTn id="43" presetID="22" presetClass="entr" presetSubtype="8"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left)">
                                      <p:cBhvr>
                                        <p:cTn id="45" dur="1500"/>
                                        <p:tgtEl>
                                          <p:spTgt spid="13"/>
                                        </p:tgtEl>
                                      </p:cBhvr>
                                    </p:animEffect>
                                  </p:childTnLst>
                                </p:cTn>
                              </p:par>
                              <p:par>
                                <p:cTn id="46" presetID="22" presetClass="entr" presetSubtype="8" fill="hold"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wipe(left)">
                                      <p:cBhvr>
                                        <p:cTn id="48" dur="500"/>
                                        <p:tgtEl>
                                          <p:spTgt spid="21"/>
                                        </p:tgtEl>
                                      </p:cBhvr>
                                    </p:animEffect>
                                  </p:childTnLst>
                                </p:cTn>
                              </p:par>
                              <p:par>
                                <p:cTn id="49" presetID="37" presetClass="path" presetSubtype="0" accel="50000" decel="50000" fill="hold" nodeType="withEffect">
                                  <p:stCondLst>
                                    <p:cond delay="0"/>
                                  </p:stCondLst>
                                  <p:childTnLst>
                                    <p:animMotion origin="layout" path="M -2.08333E-6 -0.00108 L 0.10209 0.03966 C 0.12335 0.04892 0.15538 0.05402 0.18889 0.05402 C 0.227 0.05402 0.25747 0.04892 0.27873 0.03966 L 0.38099 -0.00108 " pathEditMode="relative" rAng="0" ptsTypes="AAAAA">
                                      <p:cBhvr>
                                        <p:cTn id="50" dur="2000" fill="hold"/>
                                        <p:tgtEl>
                                          <p:spTgt spid="21"/>
                                        </p:tgtEl>
                                        <p:attrNameLst>
                                          <p:attrName>ppt_x</p:attrName>
                                          <p:attrName>ppt_y</p:attrName>
                                        </p:attrNameLst>
                                      </p:cBhvr>
                                      <p:rCtr x="19045" y="27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grpSp>
        <p:nvGrpSpPr>
          <p:cNvPr id="2" name="Group 2"/>
          <p:cNvGrpSpPr/>
          <p:nvPr/>
        </p:nvGrpSpPr>
        <p:grpSpPr>
          <a:xfrm>
            <a:off x="3355965" y="690696"/>
            <a:ext cx="11640837" cy="1538217"/>
            <a:chOff x="0" y="0"/>
            <a:chExt cx="14682140" cy="1940093"/>
          </a:xfrm>
        </p:grpSpPr>
        <p:sp>
          <p:nvSpPr>
            <p:cNvPr id="3" name="Freeform 3"/>
            <p:cNvSpPr/>
            <p:nvPr/>
          </p:nvSpPr>
          <p:spPr>
            <a:xfrm>
              <a:off x="0" y="-4073"/>
              <a:ext cx="14688530" cy="1946696"/>
            </a:xfrm>
            <a:custGeom>
              <a:avLst/>
              <a:gdLst/>
              <a:ahLst/>
              <a:cxnLst/>
              <a:rect l="l" t="t" r="r" b="b"/>
              <a:pathLst>
                <a:path w="14688530" h="1946696">
                  <a:moveTo>
                    <a:pt x="14060753" y="1892218"/>
                  </a:moveTo>
                  <a:cubicBezTo>
                    <a:pt x="14060753" y="1892218"/>
                    <a:pt x="13329878" y="1946696"/>
                    <a:pt x="11321073" y="1944075"/>
                  </a:cubicBezTo>
                  <a:cubicBezTo>
                    <a:pt x="5334503" y="1941912"/>
                    <a:pt x="1057074" y="1934088"/>
                    <a:pt x="1057074" y="1934088"/>
                  </a:cubicBezTo>
                  <a:cubicBezTo>
                    <a:pt x="812932" y="1925254"/>
                    <a:pt x="449110" y="1904023"/>
                    <a:pt x="282371" y="1845846"/>
                  </a:cubicBezTo>
                  <a:cubicBezTo>
                    <a:pt x="4469" y="1748882"/>
                    <a:pt x="0" y="1575604"/>
                    <a:pt x="0" y="1246360"/>
                  </a:cubicBezTo>
                  <a:lnTo>
                    <a:pt x="0" y="1246351"/>
                  </a:lnTo>
                  <a:cubicBezTo>
                    <a:pt x="8536" y="491230"/>
                    <a:pt x="0" y="345608"/>
                    <a:pt x="77597" y="223930"/>
                  </a:cubicBezTo>
                  <a:cubicBezTo>
                    <a:pt x="217372" y="4759"/>
                    <a:pt x="519255" y="4073"/>
                    <a:pt x="937909" y="4073"/>
                  </a:cubicBezTo>
                  <a:cubicBezTo>
                    <a:pt x="937909" y="4073"/>
                    <a:pt x="2822598" y="15681"/>
                    <a:pt x="9113624" y="7673"/>
                  </a:cubicBezTo>
                  <a:cubicBezTo>
                    <a:pt x="13110950" y="0"/>
                    <a:pt x="13827683" y="6979"/>
                    <a:pt x="13827683" y="6979"/>
                  </a:cubicBezTo>
                  <a:cubicBezTo>
                    <a:pt x="14195991" y="14458"/>
                    <a:pt x="14334251" y="42638"/>
                    <a:pt x="14531991" y="165219"/>
                  </a:cubicBezTo>
                  <a:cubicBezTo>
                    <a:pt x="14683008" y="258836"/>
                    <a:pt x="14688530" y="476157"/>
                    <a:pt x="14679389" y="1246351"/>
                  </a:cubicBezTo>
                  <a:lnTo>
                    <a:pt x="14679389" y="1246360"/>
                  </a:lnTo>
                  <a:cubicBezTo>
                    <a:pt x="14679389" y="1693569"/>
                    <a:pt x="14636606" y="1842156"/>
                    <a:pt x="14060753" y="1892218"/>
                  </a:cubicBezTo>
                  <a:close/>
                </a:path>
              </a:pathLst>
            </a:custGeom>
            <a:solidFill>
              <a:srgbClr val="BAE6FF"/>
            </a:solidFill>
          </p:spPr>
        </p:sp>
      </p:grpSp>
      <p:grpSp>
        <p:nvGrpSpPr>
          <p:cNvPr id="4" name="Group 4"/>
          <p:cNvGrpSpPr/>
          <p:nvPr/>
        </p:nvGrpSpPr>
        <p:grpSpPr>
          <a:xfrm>
            <a:off x="810048" y="3425186"/>
            <a:ext cx="5051261" cy="4166132"/>
            <a:chOff x="0" y="0"/>
            <a:chExt cx="4855819" cy="2863552"/>
          </a:xfrm>
        </p:grpSpPr>
        <p:sp>
          <p:nvSpPr>
            <p:cNvPr id="5" name="Freeform 5"/>
            <p:cNvSpPr/>
            <p:nvPr/>
          </p:nvSpPr>
          <p:spPr>
            <a:xfrm>
              <a:off x="0" y="-4073"/>
              <a:ext cx="4862210" cy="2870155"/>
            </a:xfrm>
            <a:custGeom>
              <a:avLst/>
              <a:gdLst/>
              <a:ahLst/>
              <a:cxnLst/>
              <a:rect l="l" t="t" r="r" b="b"/>
              <a:pathLst>
                <a:path w="4862210" h="2870155">
                  <a:moveTo>
                    <a:pt x="4234432" y="2815677"/>
                  </a:moveTo>
                  <a:cubicBezTo>
                    <a:pt x="4234432" y="2815677"/>
                    <a:pt x="3503557" y="2870155"/>
                    <a:pt x="2905008" y="2867534"/>
                  </a:cubicBezTo>
                  <a:cubicBezTo>
                    <a:pt x="2030429"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3465" y="15681"/>
                    <a:pt x="2582522" y="7673"/>
                  </a:cubicBezTo>
                  <a:cubicBezTo>
                    <a:pt x="3284630" y="0"/>
                    <a:pt x="4001363" y="6979"/>
                    <a:pt x="4001363" y="6979"/>
                  </a:cubicBezTo>
                  <a:cubicBezTo>
                    <a:pt x="4369671" y="14458"/>
                    <a:pt x="4507931" y="42638"/>
                    <a:pt x="4705671" y="165219"/>
                  </a:cubicBezTo>
                  <a:cubicBezTo>
                    <a:pt x="4856688" y="258836"/>
                    <a:pt x="4862210" y="476157"/>
                    <a:pt x="4853070" y="2006694"/>
                  </a:cubicBezTo>
                  <a:lnTo>
                    <a:pt x="4853070" y="2006712"/>
                  </a:lnTo>
                  <a:cubicBezTo>
                    <a:pt x="4853069" y="2617028"/>
                    <a:pt x="4810285" y="2765615"/>
                    <a:pt x="4234432" y="2815677"/>
                  </a:cubicBezTo>
                  <a:close/>
                </a:path>
              </a:pathLst>
            </a:custGeom>
            <a:solidFill>
              <a:srgbClr val="FFF9ED"/>
            </a:solidFill>
          </p:spPr>
        </p:sp>
      </p:grpSp>
      <p:grpSp>
        <p:nvGrpSpPr>
          <p:cNvPr id="6" name="Group 6"/>
          <p:cNvGrpSpPr/>
          <p:nvPr/>
        </p:nvGrpSpPr>
        <p:grpSpPr>
          <a:xfrm>
            <a:off x="6729114" y="3425186"/>
            <a:ext cx="5051261" cy="4166132"/>
            <a:chOff x="0" y="0"/>
            <a:chExt cx="4855819" cy="2863552"/>
          </a:xfrm>
        </p:grpSpPr>
        <p:sp>
          <p:nvSpPr>
            <p:cNvPr id="7" name="Freeform 7"/>
            <p:cNvSpPr/>
            <p:nvPr/>
          </p:nvSpPr>
          <p:spPr>
            <a:xfrm>
              <a:off x="0" y="-4073"/>
              <a:ext cx="4862210" cy="2870155"/>
            </a:xfrm>
            <a:custGeom>
              <a:avLst/>
              <a:gdLst/>
              <a:ahLst/>
              <a:cxnLst/>
              <a:rect l="l" t="t" r="r" b="b"/>
              <a:pathLst>
                <a:path w="4862210" h="2870155">
                  <a:moveTo>
                    <a:pt x="4234432" y="2815677"/>
                  </a:moveTo>
                  <a:cubicBezTo>
                    <a:pt x="4234432" y="2815677"/>
                    <a:pt x="3503557" y="2870155"/>
                    <a:pt x="2905008" y="2867534"/>
                  </a:cubicBezTo>
                  <a:cubicBezTo>
                    <a:pt x="2030429"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3465" y="15681"/>
                    <a:pt x="2582522" y="7673"/>
                  </a:cubicBezTo>
                  <a:cubicBezTo>
                    <a:pt x="3284630" y="0"/>
                    <a:pt x="4001363" y="6979"/>
                    <a:pt x="4001363" y="6979"/>
                  </a:cubicBezTo>
                  <a:cubicBezTo>
                    <a:pt x="4369671" y="14458"/>
                    <a:pt x="4507931" y="42638"/>
                    <a:pt x="4705671" y="165219"/>
                  </a:cubicBezTo>
                  <a:cubicBezTo>
                    <a:pt x="4856688" y="258836"/>
                    <a:pt x="4862210" y="476157"/>
                    <a:pt x="4853070" y="2006694"/>
                  </a:cubicBezTo>
                  <a:lnTo>
                    <a:pt x="4853070" y="2006712"/>
                  </a:lnTo>
                  <a:cubicBezTo>
                    <a:pt x="4853069" y="2617028"/>
                    <a:pt x="4810285" y="2765615"/>
                    <a:pt x="4234432" y="2815677"/>
                  </a:cubicBezTo>
                  <a:close/>
                </a:path>
              </a:pathLst>
            </a:custGeom>
            <a:solidFill>
              <a:srgbClr val="FFF9ED"/>
            </a:solidFill>
          </p:spPr>
        </p:sp>
      </p:grpSp>
      <p:grpSp>
        <p:nvGrpSpPr>
          <p:cNvPr id="8" name="Group 8"/>
          <p:cNvGrpSpPr/>
          <p:nvPr/>
        </p:nvGrpSpPr>
        <p:grpSpPr>
          <a:xfrm>
            <a:off x="12648181" y="3425186"/>
            <a:ext cx="5097401" cy="4166132"/>
            <a:chOff x="0" y="0"/>
            <a:chExt cx="4900173" cy="2863552"/>
          </a:xfrm>
        </p:grpSpPr>
        <p:sp>
          <p:nvSpPr>
            <p:cNvPr id="9" name="Freeform 9"/>
            <p:cNvSpPr/>
            <p:nvPr/>
          </p:nvSpPr>
          <p:spPr>
            <a:xfrm>
              <a:off x="0" y="-4073"/>
              <a:ext cx="4906564" cy="2870155"/>
            </a:xfrm>
            <a:custGeom>
              <a:avLst/>
              <a:gdLst/>
              <a:ahLst/>
              <a:cxnLst/>
              <a:rect l="l" t="t" r="r" b="b"/>
              <a:pathLst>
                <a:path w="4906564" h="2870155">
                  <a:moveTo>
                    <a:pt x="4278786" y="2815677"/>
                  </a:moveTo>
                  <a:cubicBezTo>
                    <a:pt x="4278786" y="2815677"/>
                    <a:pt x="3547911" y="2870155"/>
                    <a:pt x="2942997" y="2867534"/>
                  </a:cubicBezTo>
                  <a:cubicBezTo>
                    <a:pt x="2045343"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8697" y="15681"/>
                    <a:pt x="2612002" y="7673"/>
                  </a:cubicBezTo>
                  <a:cubicBezTo>
                    <a:pt x="3328984" y="0"/>
                    <a:pt x="4045717" y="6979"/>
                    <a:pt x="4045717" y="6979"/>
                  </a:cubicBezTo>
                  <a:cubicBezTo>
                    <a:pt x="4414025" y="14458"/>
                    <a:pt x="4552285" y="42638"/>
                    <a:pt x="4750025" y="165219"/>
                  </a:cubicBezTo>
                  <a:cubicBezTo>
                    <a:pt x="4901042" y="258836"/>
                    <a:pt x="4906564" y="476157"/>
                    <a:pt x="4897424" y="2006694"/>
                  </a:cubicBezTo>
                  <a:lnTo>
                    <a:pt x="4897424" y="2006712"/>
                  </a:lnTo>
                  <a:cubicBezTo>
                    <a:pt x="4897422" y="2617028"/>
                    <a:pt x="4854639" y="2765615"/>
                    <a:pt x="4278786" y="2815677"/>
                  </a:cubicBezTo>
                  <a:close/>
                </a:path>
              </a:pathLst>
            </a:custGeom>
            <a:solidFill>
              <a:srgbClr val="FFF9ED"/>
            </a:solidFill>
          </p:spPr>
        </p:sp>
      </p:grpSp>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0532">
            <a:off x="1629525" y="920102"/>
            <a:ext cx="1101434" cy="1079405"/>
          </a:xfrm>
          <a:prstGeom prst="rect">
            <a:avLst/>
          </a:prstGeom>
        </p:spPr>
      </p:pic>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557041" y="920102"/>
            <a:ext cx="1101434" cy="1079405"/>
          </a:xfrm>
          <a:prstGeom prst="rect">
            <a:avLst/>
          </a:prstGeom>
        </p:spPr>
      </p:pic>
      <p:sp>
        <p:nvSpPr>
          <p:cNvPr id="29" name="TextBox 29"/>
          <p:cNvSpPr txBox="1"/>
          <p:nvPr/>
        </p:nvSpPr>
        <p:spPr>
          <a:xfrm>
            <a:off x="4007690" y="981138"/>
            <a:ext cx="10337389" cy="1077218"/>
          </a:xfrm>
          <a:prstGeom prst="rect">
            <a:avLst/>
          </a:prstGeom>
        </p:spPr>
        <p:txBody>
          <a:bodyPr lIns="0" tIns="0" rIns="0" bIns="0" rtlCol="0" anchor="t">
            <a:spAutoFit/>
          </a:bodyPr>
          <a:lstStyle/>
          <a:p>
            <a:pPr marL="0" lvl="0" indent="0" algn="ctr">
              <a:lnSpc>
                <a:spcPts val="8399"/>
              </a:lnSpc>
              <a:spcBef>
                <a:spcPct val="0"/>
              </a:spcBef>
            </a:pPr>
            <a:r>
              <a:rPr lang="en-US" sz="6999" u="none">
                <a:solidFill>
                  <a:srgbClr val="272626"/>
                </a:solidFill>
                <a:latin typeface="Sriracha"/>
              </a:rPr>
              <a:t>NỘI DUNG</a:t>
            </a:r>
          </a:p>
        </p:txBody>
      </p:sp>
      <p:sp>
        <p:nvSpPr>
          <p:cNvPr id="35" name="TextBox 34">
            <a:extLst>
              <a:ext uri="{FF2B5EF4-FFF2-40B4-BE49-F238E27FC236}">
                <a16:creationId xmlns:a16="http://schemas.microsoft.com/office/drawing/2014/main" id="{CF691733-34F6-4F1B-A866-6B620BCECAC5}"/>
              </a:ext>
            </a:extLst>
          </p:cNvPr>
          <p:cNvSpPr txBox="1"/>
          <p:nvPr/>
        </p:nvSpPr>
        <p:spPr>
          <a:xfrm>
            <a:off x="1163979" y="4154035"/>
            <a:ext cx="4343400" cy="2708434"/>
          </a:xfrm>
          <a:prstGeom prst="rect">
            <a:avLst/>
          </a:prstGeom>
          <a:noFill/>
        </p:spPr>
        <p:txBody>
          <a:bodyPr wrap="square" lIns="0" tIns="0" rIns="0" bIns="0" rtlCol="0">
            <a:spAutoFit/>
          </a:bodyPr>
          <a:lstStyle/>
          <a:p>
            <a:pPr algn="ctr"/>
            <a:r>
              <a:rPr lang="en-US" sz="4400">
                <a:solidFill>
                  <a:sysClr val="windowText" lastClr="000000"/>
                </a:solidFill>
                <a:latin typeface="#9Slide03 Arima Madurai Black" panose="00000A00000000000000" pitchFamily="2" charset="0"/>
                <a:cs typeface="#9Slide03 Arima Madurai Black" panose="00000A00000000000000" pitchFamily="2" charset="0"/>
              </a:rPr>
              <a:t>1. </a:t>
            </a:r>
          </a:p>
          <a:p>
            <a:pPr algn="ctr"/>
            <a:r>
              <a:rPr lang="en-US" sz="4400">
                <a:solidFill>
                  <a:sysClr val="windowText" lastClr="000000"/>
                </a:solidFill>
                <a:latin typeface="#9Slide03 Arima Madurai Black" panose="00000A00000000000000" pitchFamily="2" charset="0"/>
                <a:cs typeface="#9Slide03 Arima Madurai Black" panose="00000A00000000000000" pitchFamily="2" charset="0"/>
              </a:rPr>
              <a:t>Nước ta có mạng lưới sông ngòi dày đặc</a:t>
            </a:r>
          </a:p>
        </p:txBody>
      </p:sp>
      <p:sp>
        <p:nvSpPr>
          <p:cNvPr id="36" name="TextBox 35">
            <a:extLst>
              <a:ext uri="{FF2B5EF4-FFF2-40B4-BE49-F238E27FC236}">
                <a16:creationId xmlns:a16="http://schemas.microsoft.com/office/drawing/2014/main" id="{057562E7-90BC-49BE-AFD4-6A196FA45EAE}"/>
              </a:ext>
            </a:extLst>
          </p:cNvPr>
          <p:cNvSpPr txBox="1"/>
          <p:nvPr/>
        </p:nvSpPr>
        <p:spPr>
          <a:xfrm>
            <a:off x="7010167" y="4152912"/>
            <a:ext cx="4495801" cy="2708434"/>
          </a:xfrm>
          <a:prstGeom prst="rect">
            <a:avLst/>
          </a:prstGeom>
          <a:noFill/>
        </p:spPr>
        <p:txBody>
          <a:bodyPr wrap="square" lIns="0" tIns="0" rIns="0" bIns="0" rtlCol="0">
            <a:spAutoFit/>
          </a:bodyPr>
          <a:lstStyle/>
          <a:p>
            <a:pPr algn="ctr"/>
            <a:r>
              <a:rPr lang="en-US" sz="4400">
                <a:solidFill>
                  <a:sysClr val="windowText" lastClr="000000"/>
                </a:solidFill>
                <a:latin typeface="#9Slide03 Arima Madurai Black" panose="00000A00000000000000" pitchFamily="2" charset="0"/>
                <a:cs typeface="#9Slide03 Arima Madurai Black" panose="00000A00000000000000" pitchFamily="2" charset="0"/>
              </a:rPr>
              <a:t>2. </a:t>
            </a:r>
          </a:p>
          <a:p>
            <a:pPr algn="ctr"/>
            <a:r>
              <a:rPr lang="en-US" sz="4400">
                <a:solidFill>
                  <a:sysClr val="windowText" lastClr="000000"/>
                </a:solidFill>
                <a:latin typeface="#9Slide03 Arima Madurai Black" panose="00000A00000000000000" pitchFamily="2" charset="0"/>
                <a:cs typeface="#9Slide03 Arima Madurai Black" panose="00000A00000000000000" pitchFamily="2" charset="0"/>
              </a:rPr>
              <a:t>Một số đặc điểm của sông ngòi nước ta</a:t>
            </a:r>
          </a:p>
        </p:txBody>
      </p:sp>
      <p:sp>
        <p:nvSpPr>
          <p:cNvPr id="37" name="TextBox 36">
            <a:extLst>
              <a:ext uri="{FF2B5EF4-FFF2-40B4-BE49-F238E27FC236}">
                <a16:creationId xmlns:a16="http://schemas.microsoft.com/office/drawing/2014/main" id="{E8B3F648-95CC-415B-B3D6-7A0D927659A8}"/>
              </a:ext>
            </a:extLst>
          </p:cNvPr>
          <p:cNvSpPr txBox="1"/>
          <p:nvPr/>
        </p:nvSpPr>
        <p:spPr>
          <a:xfrm>
            <a:off x="13294610" y="4492589"/>
            <a:ext cx="3804541" cy="2031325"/>
          </a:xfrm>
          <a:prstGeom prst="rect">
            <a:avLst/>
          </a:prstGeom>
          <a:noFill/>
        </p:spPr>
        <p:txBody>
          <a:bodyPr wrap="square" lIns="0" tIns="0" rIns="0" bIns="0" rtlCol="0">
            <a:spAutoFit/>
          </a:bodyPr>
          <a:lstStyle/>
          <a:p>
            <a:pPr algn="ctr"/>
            <a:r>
              <a:rPr lang="en-US" sz="4400">
                <a:solidFill>
                  <a:sysClr val="windowText" lastClr="000000"/>
                </a:solidFill>
                <a:latin typeface="#9Slide03 Arima Madurai Black" panose="00000A00000000000000" pitchFamily="2" charset="0"/>
                <a:cs typeface="#9Slide03 Arima Madurai Black" panose="00000A00000000000000" pitchFamily="2" charset="0"/>
              </a:rPr>
              <a:t>3.</a:t>
            </a:r>
          </a:p>
          <a:p>
            <a:pPr algn="ctr"/>
            <a:r>
              <a:rPr lang="en-US" sz="4400">
                <a:solidFill>
                  <a:sysClr val="windowText" lastClr="000000"/>
                </a:solidFill>
                <a:latin typeface="#9Slide03 Arima Madurai Black" panose="00000A00000000000000" pitchFamily="2" charset="0"/>
                <a:cs typeface="#9Slide03 Arima Madurai Black" panose="00000A00000000000000" pitchFamily="2" charset="0"/>
              </a:rPr>
              <a:t>Vai trò của sông ngòi</a:t>
            </a:r>
          </a:p>
        </p:txBody>
      </p:sp>
      <p:pic>
        <p:nvPicPr>
          <p:cNvPr id="16" name="Picture 6">
            <a:extLst>
              <a:ext uri="{FF2B5EF4-FFF2-40B4-BE49-F238E27FC236}">
                <a16:creationId xmlns:a16="http://schemas.microsoft.com/office/drawing/2014/main" id="{5D9F1907-E696-4FF8-BF50-74F4A5D3DD4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9863540">
            <a:off x="-2245459" y="6928785"/>
            <a:ext cx="3676040" cy="4895452"/>
          </a:xfrm>
          <a:prstGeom prst="rect">
            <a:avLst/>
          </a:prstGeom>
        </p:spPr>
      </p:pic>
      <p:pic>
        <p:nvPicPr>
          <p:cNvPr id="17" name="Picture 6">
            <a:extLst>
              <a:ext uri="{FF2B5EF4-FFF2-40B4-BE49-F238E27FC236}">
                <a16:creationId xmlns:a16="http://schemas.microsoft.com/office/drawing/2014/main" id="{A942AD02-93A0-484A-B475-76C2D221F67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9863540">
            <a:off x="16187942" y="8394259"/>
            <a:ext cx="3676040" cy="48954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repeatCount="indefinite"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barn(inVertical)">
                                      <p:cBhvr>
                                        <p:cTn id="26" dur="5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barn(inVertical)">
                                      <p:cBhvr>
                                        <p:cTn id="34" dur="500"/>
                                        <p:tgtEl>
                                          <p:spTgt spid="3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barn(inVertical)">
                                      <p:cBhvr>
                                        <p:cTn id="39" dur="500"/>
                                        <p:tgtEl>
                                          <p:spTgt spid="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barn(inVertical)">
                                      <p:cBhvr>
                                        <p:cTn id="42" dur="500"/>
                                        <p:tgtEl>
                                          <p:spTgt spid="3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barn(inVertical)">
                                      <p:cBhvr>
                                        <p:cTn id="47" dur="500"/>
                                        <p:tgtEl>
                                          <p:spTgt spid="8"/>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barn(inVertical)">
                                      <p:cBhvr>
                                        <p:cTn id="5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5" grpId="0"/>
      <p:bldP spid="36" grpId="0"/>
      <p:bldP spid="3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56560">
            <a:off x="17003228" y="1137670"/>
            <a:ext cx="760877" cy="1073032"/>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404847">
            <a:off x="517967" y="3803119"/>
            <a:ext cx="1122310" cy="1122310"/>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461588">
            <a:off x="15678788" y="5514100"/>
            <a:ext cx="1221388" cy="1296841"/>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646022">
            <a:off x="544691" y="476732"/>
            <a:ext cx="1303493" cy="1201584"/>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777506" y="3980342"/>
            <a:ext cx="1077413" cy="1288211"/>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138642" y="563362"/>
            <a:ext cx="1433059" cy="930675"/>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8003586">
            <a:off x="16298884" y="2278356"/>
            <a:ext cx="545634" cy="1130375"/>
          </a:xfrm>
          <a:prstGeom prst="rect">
            <a:avLst/>
          </a:prstGeom>
        </p:spPr>
      </p:pic>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920968">
            <a:off x="691536" y="2688533"/>
            <a:ext cx="1935172" cy="633329"/>
          </a:xfrm>
          <a:prstGeom prst="rect">
            <a:avLst/>
          </a:prstGeom>
        </p:spPr>
      </p:pic>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1129358">
            <a:off x="2016552" y="1617438"/>
            <a:ext cx="839734" cy="798511"/>
          </a:xfrm>
          <a:prstGeom prst="rect">
            <a:avLst/>
          </a:prstGeom>
        </p:spPr>
      </p:pic>
      <p:pic>
        <p:nvPicPr>
          <p:cNvPr id="11" name="Picture 11"/>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rot="-1453495">
            <a:off x="449009" y="6682804"/>
            <a:ext cx="1260226" cy="1426182"/>
          </a:xfrm>
          <a:prstGeom prst="rect">
            <a:avLst/>
          </a:prstGeom>
        </p:spPr>
      </p:pic>
      <p:pic>
        <p:nvPicPr>
          <p:cNvPr id="12" name="Picture 12"/>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rot="-10601344">
            <a:off x="1374128" y="4867178"/>
            <a:ext cx="1451981" cy="1451981"/>
          </a:xfrm>
          <a:prstGeom prst="rect">
            <a:avLst/>
          </a:prstGeom>
        </p:spPr>
      </p:pic>
      <p:pic>
        <p:nvPicPr>
          <p:cNvPr id="13" name="Picture 13"/>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rot="-9438273">
            <a:off x="17174152" y="6290540"/>
            <a:ext cx="399981" cy="1848650"/>
          </a:xfrm>
          <a:prstGeom prst="rect">
            <a:avLst/>
          </a:prstGeom>
        </p:spPr>
      </p:pic>
      <p:pic>
        <p:nvPicPr>
          <p:cNvPr id="14" name="Picture 14"/>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rot="-3659741">
            <a:off x="15516672" y="7933902"/>
            <a:ext cx="913813" cy="934195"/>
          </a:xfrm>
          <a:prstGeom prst="rect">
            <a:avLst/>
          </a:prstGeom>
        </p:spPr>
      </p:pic>
      <p:pic>
        <p:nvPicPr>
          <p:cNvPr id="15" name="Picture 15"/>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rot="1842453">
            <a:off x="16896164" y="8692004"/>
            <a:ext cx="876542" cy="977886"/>
          </a:xfrm>
          <a:prstGeom prst="rect">
            <a:avLst/>
          </a:prstGeom>
        </p:spPr>
      </p:pic>
      <p:pic>
        <p:nvPicPr>
          <p:cNvPr id="16" name="Picture 16"/>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rot="1045001">
            <a:off x="2122556" y="7316621"/>
            <a:ext cx="862233" cy="1618526"/>
          </a:xfrm>
          <a:prstGeom prst="rect">
            <a:avLst/>
          </a:prstGeom>
        </p:spPr>
      </p:pic>
      <p:pic>
        <p:nvPicPr>
          <p:cNvPr id="17" name="Picture 17"/>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xmlns="" r:embed="rId33"/>
              </a:ext>
            </a:extLst>
          </a:blip>
          <a:srcRect/>
          <a:stretch>
            <a:fillRect/>
          </a:stretch>
        </p:blipFill>
        <p:spPr>
          <a:xfrm rot="-4492633">
            <a:off x="1172670" y="8480136"/>
            <a:ext cx="616301" cy="1812650"/>
          </a:xfrm>
          <a:prstGeom prst="rect">
            <a:avLst/>
          </a:prstGeom>
        </p:spPr>
      </p:pic>
      <p:grpSp>
        <p:nvGrpSpPr>
          <p:cNvPr id="19" name="Group 19"/>
          <p:cNvGrpSpPr/>
          <p:nvPr/>
        </p:nvGrpSpPr>
        <p:grpSpPr>
          <a:xfrm>
            <a:off x="3031497" y="2853539"/>
            <a:ext cx="12225006" cy="5063626"/>
            <a:chOff x="0" y="403968"/>
            <a:chExt cx="14513079" cy="4228914"/>
          </a:xfrm>
        </p:grpSpPr>
        <p:grpSp>
          <p:nvGrpSpPr>
            <p:cNvPr id="20" name="Group 20"/>
            <p:cNvGrpSpPr/>
            <p:nvPr/>
          </p:nvGrpSpPr>
          <p:grpSpPr>
            <a:xfrm>
              <a:off x="0" y="403968"/>
              <a:ext cx="14513079" cy="4228914"/>
              <a:chOff x="0" y="0"/>
              <a:chExt cx="3907097" cy="1138475"/>
            </a:xfrm>
          </p:grpSpPr>
          <p:sp>
            <p:nvSpPr>
              <p:cNvPr id="21" name="Freeform 21"/>
              <p:cNvSpPr/>
              <p:nvPr/>
            </p:nvSpPr>
            <p:spPr>
              <a:xfrm>
                <a:off x="0" y="-4262"/>
                <a:ext cx="3914842" cy="1144961"/>
              </a:xfrm>
              <a:custGeom>
                <a:avLst/>
                <a:gdLst/>
                <a:ahLst/>
                <a:cxnLst/>
                <a:rect l="l" t="t" r="r" b="b"/>
                <a:pathLst>
                  <a:path w="3914842" h="1144961">
                    <a:moveTo>
                      <a:pt x="2975943" y="1133773"/>
                    </a:moveTo>
                    <a:cubicBezTo>
                      <a:pt x="2975943" y="1133773"/>
                      <a:pt x="2556190" y="1144961"/>
                      <a:pt x="2093605" y="1142339"/>
                    </a:cubicBezTo>
                    <a:cubicBezTo>
                      <a:pt x="1711879"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577261"/>
                    </a:cubicBezTo>
                    <a:lnTo>
                      <a:pt x="3905702" y="577262"/>
                    </a:lnTo>
                    <a:cubicBezTo>
                      <a:pt x="3905702" y="891835"/>
                      <a:pt x="3622706" y="1105932"/>
                      <a:pt x="2975943" y="1133773"/>
                    </a:cubicBezTo>
                    <a:close/>
                  </a:path>
                </a:pathLst>
              </a:custGeom>
              <a:solidFill>
                <a:srgbClr val="FFF9ED"/>
              </a:solidFill>
            </p:spPr>
          </p:sp>
        </p:grpSp>
        <p:pic>
          <p:nvPicPr>
            <p:cNvPr id="22" name="Picture 22"/>
            <p:cNvPicPr>
              <a:picLocks noChangeAspect="1"/>
            </p:cNvPicPr>
            <p:nvPr/>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xmlns="" r:embed="rId35"/>
                </a:ext>
              </a:extLst>
            </a:blip>
            <a:srcRect/>
            <a:stretch>
              <a:fillRect/>
            </a:stretch>
          </p:blipFill>
          <p:spPr>
            <a:xfrm>
              <a:off x="5257315" y="619969"/>
              <a:ext cx="4027218" cy="961150"/>
            </a:xfrm>
            <a:prstGeom prst="rect">
              <a:avLst/>
            </a:prstGeom>
          </p:spPr>
        </p:pic>
      </p:grpSp>
      <p:pic>
        <p:nvPicPr>
          <p:cNvPr id="23" name="Picture 23"/>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15619574" y="3626338"/>
            <a:ext cx="708008" cy="708008"/>
          </a:xfrm>
          <a:prstGeom prst="rect">
            <a:avLst/>
          </a:prstGeom>
        </p:spPr>
      </p:pic>
      <p:sp>
        <p:nvSpPr>
          <p:cNvPr id="24" name="TextBox 23">
            <a:extLst>
              <a:ext uri="{FF2B5EF4-FFF2-40B4-BE49-F238E27FC236}">
                <a16:creationId xmlns:a16="http://schemas.microsoft.com/office/drawing/2014/main" id="{1FB893F2-10A4-4EF2-8082-9F6ED18D25BF}"/>
              </a:ext>
            </a:extLst>
          </p:cNvPr>
          <p:cNvSpPr txBox="1"/>
          <p:nvPr/>
        </p:nvSpPr>
        <p:spPr>
          <a:xfrm>
            <a:off x="3818668" y="3112175"/>
            <a:ext cx="10650664" cy="4062651"/>
          </a:xfrm>
          <a:prstGeom prst="rect">
            <a:avLst/>
          </a:prstGeom>
          <a:noFill/>
        </p:spPr>
        <p:txBody>
          <a:bodyPr wrap="square" lIns="0" tIns="0" rIns="0" bIns="0" rtlCol="0">
            <a:spAutoFit/>
          </a:bodyPr>
          <a:lstStyle/>
          <a:p>
            <a:pPr algn="ctr"/>
            <a:r>
              <a:rPr lang="en-US" sz="8800">
                <a:solidFill>
                  <a:srgbClr val="272626"/>
                </a:solidFill>
                <a:latin typeface="Sriracha"/>
              </a:rPr>
              <a:t>1. </a:t>
            </a:r>
          </a:p>
          <a:p>
            <a:pPr algn="ctr"/>
            <a:r>
              <a:rPr lang="en-US" sz="8800">
                <a:solidFill>
                  <a:srgbClr val="272626"/>
                </a:solidFill>
                <a:latin typeface="Sriracha"/>
              </a:rPr>
              <a:t>Nước ta có mạng lưới sông ngòi dày đặc</a:t>
            </a: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repeatCount="indefinite"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repeatCount="indefinite"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repeatCount="indefinite"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repeatCount="indefinite"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par>
                                <p:cTn id="23" presetID="10" presetClass="entr" presetSubtype="0" repeatCount="indefinite"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repeatCount="indefinite"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repeatCount="indefinite"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repeatCount="indefinite"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par>
                                <p:cTn id="35" presetID="10" presetClass="entr" presetSubtype="0" repeatCount="indefinite"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repeatCount="indefinite"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repeatCount="indefinite"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10" presetClass="entr" presetSubtype="0" repeatCount="indefinite"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childTnLst>
                                </p:cTn>
                              </p:par>
                              <p:par>
                                <p:cTn id="47" presetID="10" presetClass="entr" presetSubtype="0" repeatCount="indefinite" fill="hold"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par>
                                <p:cTn id="50" presetID="10" presetClass="entr" presetSubtype="0" repeatCount="indefinite"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par>
                                <p:cTn id="53" presetID="10" presetClass="entr" presetSubtype="0" repeatCount="indefinite" fill="hold" nodeType="with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5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p:cTn id="60" dur="500" fill="hold"/>
                                        <p:tgtEl>
                                          <p:spTgt spid="24"/>
                                        </p:tgtEl>
                                        <p:attrNameLst>
                                          <p:attrName>ppt_w</p:attrName>
                                        </p:attrNameLst>
                                      </p:cBhvr>
                                      <p:tavLst>
                                        <p:tav tm="0">
                                          <p:val>
                                            <p:fltVal val="0"/>
                                          </p:val>
                                        </p:tav>
                                        <p:tav tm="100000">
                                          <p:val>
                                            <p:strVal val="#ppt_w"/>
                                          </p:val>
                                        </p:tav>
                                      </p:tavLst>
                                    </p:anim>
                                    <p:anim calcmode="lin" valueType="num">
                                      <p:cBhvr>
                                        <p:cTn id="61" dur="500" fill="hold"/>
                                        <p:tgtEl>
                                          <p:spTgt spid="24"/>
                                        </p:tgtEl>
                                        <p:attrNameLst>
                                          <p:attrName>ppt_h</p:attrName>
                                        </p:attrNameLst>
                                      </p:cBhvr>
                                      <p:tavLst>
                                        <p:tav tm="0">
                                          <p:val>
                                            <p:fltVal val="0"/>
                                          </p:val>
                                        </p:tav>
                                        <p:tav tm="100000">
                                          <p:val>
                                            <p:strVal val="#ppt_h"/>
                                          </p:val>
                                        </p:tav>
                                      </p:tavLst>
                                    </p:anim>
                                    <p:animEffect transition="in" filter="fade">
                                      <p:cBhvr>
                                        <p:cTn id="62" dur="500"/>
                                        <p:tgtEl>
                                          <p:spTgt spid="24"/>
                                        </p:tgtEl>
                                      </p:cBhvr>
                                    </p:animEffect>
                                  </p:childTnLst>
                                </p:cTn>
                              </p:par>
                              <p:par>
                                <p:cTn id="63" presetID="53" presetClass="entr" presetSubtype="16"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p:cTn id="65" dur="500" fill="hold"/>
                                        <p:tgtEl>
                                          <p:spTgt spid="19"/>
                                        </p:tgtEl>
                                        <p:attrNameLst>
                                          <p:attrName>ppt_w</p:attrName>
                                        </p:attrNameLst>
                                      </p:cBhvr>
                                      <p:tavLst>
                                        <p:tav tm="0">
                                          <p:val>
                                            <p:fltVal val="0"/>
                                          </p:val>
                                        </p:tav>
                                        <p:tav tm="100000">
                                          <p:val>
                                            <p:strVal val="#ppt_w"/>
                                          </p:val>
                                        </p:tav>
                                      </p:tavLst>
                                    </p:anim>
                                    <p:anim calcmode="lin" valueType="num">
                                      <p:cBhvr>
                                        <p:cTn id="66" dur="500" fill="hold"/>
                                        <p:tgtEl>
                                          <p:spTgt spid="19"/>
                                        </p:tgtEl>
                                        <p:attrNameLst>
                                          <p:attrName>ppt_h</p:attrName>
                                        </p:attrNameLst>
                                      </p:cBhvr>
                                      <p:tavLst>
                                        <p:tav tm="0">
                                          <p:val>
                                            <p:fltVal val="0"/>
                                          </p:val>
                                        </p:tav>
                                        <p:tav tm="100000">
                                          <p:val>
                                            <p:strVal val="#ppt_h"/>
                                          </p:val>
                                        </p:tav>
                                      </p:tavLst>
                                    </p:anim>
                                    <p:animEffect transition="in" filter="fade">
                                      <p:cBhvr>
                                        <p:cTn id="6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grpSp>
        <p:nvGrpSpPr>
          <p:cNvPr id="2" name="Group 2"/>
          <p:cNvGrpSpPr/>
          <p:nvPr/>
        </p:nvGrpSpPr>
        <p:grpSpPr>
          <a:xfrm>
            <a:off x="156307" y="259116"/>
            <a:ext cx="8915400" cy="9882418"/>
            <a:chOff x="0" y="0"/>
            <a:chExt cx="5863658" cy="8878865"/>
          </a:xfrm>
        </p:grpSpPr>
        <p:sp>
          <p:nvSpPr>
            <p:cNvPr id="3" name="Freeform 3"/>
            <p:cNvSpPr/>
            <p:nvPr/>
          </p:nvSpPr>
          <p:spPr>
            <a:xfrm>
              <a:off x="0" y="-4073"/>
              <a:ext cx="5870049" cy="8885467"/>
            </a:xfrm>
            <a:custGeom>
              <a:avLst/>
              <a:gdLst/>
              <a:ahLst/>
              <a:cxnLst/>
              <a:rect l="l" t="t" r="r" b="b"/>
              <a:pathLst>
                <a:path w="5870049" h="8885467">
                  <a:moveTo>
                    <a:pt x="5242271" y="8830989"/>
                  </a:moveTo>
                  <a:cubicBezTo>
                    <a:pt x="5242271" y="8830989"/>
                    <a:pt x="4511397" y="8885467"/>
                    <a:pt x="3768204" y="8882846"/>
                  </a:cubicBezTo>
                  <a:cubicBezTo>
                    <a:pt x="2369313" y="8880683"/>
                    <a:pt x="1057074" y="8872859"/>
                    <a:pt x="1057074" y="8872859"/>
                  </a:cubicBezTo>
                  <a:cubicBezTo>
                    <a:pt x="812932" y="8864024"/>
                    <a:pt x="449110" y="8842794"/>
                    <a:pt x="282371" y="8784617"/>
                  </a:cubicBezTo>
                  <a:cubicBezTo>
                    <a:pt x="4469" y="8687654"/>
                    <a:pt x="0" y="8514374"/>
                    <a:pt x="0" y="6959562"/>
                  </a:cubicBezTo>
                  <a:lnTo>
                    <a:pt x="0" y="6959484"/>
                  </a:lnTo>
                  <a:cubicBezTo>
                    <a:pt x="8536" y="491230"/>
                    <a:pt x="0" y="345608"/>
                    <a:pt x="77597" y="223930"/>
                  </a:cubicBezTo>
                  <a:cubicBezTo>
                    <a:pt x="217372" y="4759"/>
                    <a:pt x="519255" y="4073"/>
                    <a:pt x="937909" y="4073"/>
                  </a:cubicBezTo>
                  <a:cubicBezTo>
                    <a:pt x="937909" y="4073"/>
                    <a:pt x="1782351" y="15681"/>
                    <a:pt x="3252386" y="7673"/>
                  </a:cubicBezTo>
                  <a:cubicBezTo>
                    <a:pt x="4292469" y="0"/>
                    <a:pt x="5009202" y="6979"/>
                    <a:pt x="5009202" y="6979"/>
                  </a:cubicBezTo>
                  <a:cubicBezTo>
                    <a:pt x="5377510" y="14458"/>
                    <a:pt x="5515770" y="42638"/>
                    <a:pt x="5713510" y="165219"/>
                  </a:cubicBezTo>
                  <a:cubicBezTo>
                    <a:pt x="5864527" y="258836"/>
                    <a:pt x="5870049" y="476157"/>
                    <a:pt x="5860909" y="6959483"/>
                  </a:cubicBezTo>
                  <a:lnTo>
                    <a:pt x="5860909" y="6959562"/>
                  </a:lnTo>
                  <a:cubicBezTo>
                    <a:pt x="5860908" y="8632340"/>
                    <a:pt x="5818124" y="8780927"/>
                    <a:pt x="5242271" y="8830989"/>
                  </a:cubicBezTo>
                  <a:close/>
                </a:path>
              </a:pathLst>
            </a:custGeom>
            <a:solidFill>
              <a:srgbClr val="CED8FF"/>
            </a:solidFill>
          </p:spPr>
        </p:sp>
      </p:grpSp>
      <p:sp>
        <p:nvSpPr>
          <p:cNvPr id="13" name="TextBox 12">
            <a:extLst>
              <a:ext uri="{FF2B5EF4-FFF2-40B4-BE49-F238E27FC236}">
                <a16:creationId xmlns:a16="http://schemas.microsoft.com/office/drawing/2014/main" id="{31E53BBA-1014-4DCD-ABA1-27E65D924ADC}"/>
              </a:ext>
            </a:extLst>
          </p:cNvPr>
          <p:cNvSpPr txBox="1"/>
          <p:nvPr/>
        </p:nvSpPr>
        <p:spPr>
          <a:xfrm>
            <a:off x="714126" y="718106"/>
            <a:ext cx="6839986" cy="615553"/>
          </a:xfrm>
          <a:prstGeom prst="rect">
            <a:avLst/>
          </a:prstGeom>
          <a:noFill/>
        </p:spPr>
        <p:txBody>
          <a:bodyPr wrap="square" lIns="0" tIns="0" rIns="0" bIns="0" rtlCol="0">
            <a:spAutoFit/>
          </a:bodyPr>
          <a:lstStyle/>
          <a:p>
            <a:pPr algn="just"/>
            <a:r>
              <a:rPr lang="en-US" sz="4000">
                <a:solidFill>
                  <a:sysClr val="windowText" lastClr="000000"/>
                </a:solidFill>
                <a:latin typeface="Times New Roman" panose="02020603050405020304" pitchFamily="18" charset="0"/>
                <a:cs typeface="Times New Roman" panose="02020603050405020304" pitchFamily="18" charset="0"/>
              </a:rPr>
              <a:t>Nước ta có nhiều hay ít sông?</a:t>
            </a:r>
          </a:p>
        </p:txBody>
      </p:sp>
      <p:sp>
        <p:nvSpPr>
          <p:cNvPr id="14" name="TextBox 13">
            <a:extLst>
              <a:ext uri="{FF2B5EF4-FFF2-40B4-BE49-F238E27FC236}">
                <a16:creationId xmlns:a16="http://schemas.microsoft.com/office/drawing/2014/main" id="{EA16D156-C9C1-4959-B84E-043F07D178EC}"/>
              </a:ext>
            </a:extLst>
          </p:cNvPr>
          <p:cNvSpPr txBox="1"/>
          <p:nvPr/>
        </p:nvSpPr>
        <p:spPr>
          <a:xfrm>
            <a:off x="584254" y="577221"/>
            <a:ext cx="7985590" cy="1231106"/>
          </a:xfrm>
          <a:prstGeom prst="rect">
            <a:avLst/>
          </a:prstGeom>
          <a:noFill/>
        </p:spPr>
        <p:txBody>
          <a:bodyPr wrap="square" lIns="0" tIns="0" rIns="0" bIns="0" rtlCol="0">
            <a:spAutoFit/>
          </a:bodyPr>
          <a:lstStyle/>
          <a:p>
            <a:pPr algn="just"/>
            <a:r>
              <a:rPr lang="en-US" sz="4000">
                <a:solidFill>
                  <a:sysClr val="windowText" lastClr="000000"/>
                </a:solidFill>
                <a:latin typeface="Times New Roman" panose="02020603050405020304" pitchFamily="18" charset="0"/>
                <a:cs typeface="Times New Roman" panose="02020603050405020304" pitchFamily="18" charset="0"/>
              </a:rPr>
              <a:t>Chỉ trên lược đồ hình 1 vị trí một số con sông ở Việt Nam?</a:t>
            </a:r>
          </a:p>
        </p:txBody>
      </p:sp>
      <p:sp>
        <p:nvSpPr>
          <p:cNvPr id="15" name="TextBox 14">
            <a:extLst>
              <a:ext uri="{FF2B5EF4-FFF2-40B4-BE49-F238E27FC236}">
                <a16:creationId xmlns:a16="http://schemas.microsoft.com/office/drawing/2014/main" id="{540C2385-AA5B-4FAF-B99A-BCD52E3025F4}"/>
              </a:ext>
            </a:extLst>
          </p:cNvPr>
          <p:cNvSpPr txBox="1"/>
          <p:nvPr/>
        </p:nvSpPr>
        <p:spPr>
          <a:xfrm>
            <a:off x="752226" y="2857354"/>
            <a:ext cx="6839986" cy="1231106"/>
          </a:xfrm>
          <a:prstGeom prst="rect">
            <a:avLst/>
          </a:prstGeom>
          <a:noFill/>
        </p:spPr>
        <p:txBody>
          <a:bodyPr wrap="square" lIns="0" tIns="0" rIns="0" bIns="0" rtlCol="0">
            <a:spAutoFit/>
          </a:bodyPr>
          <a:lstStyle/>
          <a:p>
            <a:pPr algn="just"/>
            <a:r>
              <a:rPr lang="en-US" sz="4000">
                <a:solidFill>
                  <a:sysClr val="windowText" lastClr="000000"/>
                </a:solidFill>
                <a:latin typeface="Times New Roman" panose="02020603050405020304" pitchFamily="18" charset="0"/>
                <a:cs typeface="Times New Roman" panose="02020603050405020304" pitchFamily="18" charset="0"/>
              </a:rPr>
              <a:t>Kể tên một số con sông ở miền Bắc, miền Trung, miền Nam? </a:t>
            </a:r>
          </a:p>
        </p:txBody>
      </p:sp>
      <p:sp>
        <p:nvSpPr>
          <p:cNvPr id="16" name="Rectangle 7">
            <a:extLst>
              <a:ext uri="{FF2B5EF4-FFF2-40B4-BE49-F238E27FC236}">
                <a16:creationId xmlns:a16="http://schemas.microsoft.com/office/drawing/2014/main" id="{0784802C-B047-47DE-A8FC-AC25FE0FC49D}"/>
              </a:ext>
            </a:extLst>
          </p:cNvPr>
          <p:cNvSpPr>
            <a:spLocks noRot="1" noChangeArrowheads="1"/>
          </p:cNvSpPr>
          <p:nvPr/>
        </p:nvSpPr>
        <p:spPr bwMode="auto">
          <a:xfrm>
            <a:off x="146590" y="4175655"/>
            <a:ext cx="8925117" cy="4125659"/>
          </a:xfrm>
          <a:prstGeom prst="rect">
            <a:avLst/>
          </a:prstGeom>
          <a:solidFill>
            <a:schemeClr val="bg1"/>
          </a:solidFill>
          <a:ln w="38100">
            <a:noFill/>
            <a:miter lim="800000"/>
            <a:headEnd/>
            <a:tailEnd/>
          </a:ln>
        </p:spPr>
        <p:txBody>
          <a:bodyPr/>
          <a:lstStyle/>
          <a:p>
            <a:pPr marL="342900" indent="-342900">
              <a:spcBef>
                <a:spcPct val="20000"/>
              </a:spcBef>
            </a:pPr>
            <a:r>
              <a:rPr lang="en-US" sz="4000" b="1">
                <a:latin typeface="Times New Roman" panose="02020603050405020304" pitchFamily="18" charset="0"/>
                <a:cs typeface="Times New Roman" panose="02020603050405020304" pitchFamily="18" charset="0"/>
              </a:rPr>
              <a:t>- </a:t>
            </a:r>
            <a:r>
              <a:rPr lang="en-US" sz="4000" b="1">
                <a:solidFill>
                  <a:srgbClr val="FF6600"/>
                </a:solidFill>
                <a:latin typeface="Times New Roman" panose="02020603050405020304" pitchFamily="18" charset="0"/>
                <a:cs typeface="Times New Roman" panose="02020603050405020304" pitchFamily="18" charset="0"/>
              </a:rPr>
              <a:t>Miền </a:t>
            </a:r>
            <a:r>
              <a:rPr lang="en-US" sz="4000" b="1" dirty="0" err="1">
                <a:solidFill>
                  <a:srgbClr val="FF6600"/>
                </a:solidFill>
                <a:latin typeface="Times New Roman" panose="02020603050405020304" pitchFamily="18" charset="0"/>
                <a:cs typeface="Times New Roman" panose="02020603050405020304" pitchFamily="18" charset="0"/>
              </a:rPr>
              <a:t>Bắc</a:t>
            </a:r>
            <a:r>
              <a:rPr lang="en-US" sz="4000" b="1" dirty="0">
                <a:solidFill>
                  <a:srgbClr val="FF6600"/>
                </a:solidFill>
                <a:latin typeface="Times New Roman" panose="02020603050405020304" pitchFamily="18" charset="0"/>
                <a:cs typeface="Times New Roman" panose="02020603050405020304" pitchFamily="18" charset="0"/>
              </a:rPr>
              <a:t>:</a:t>
            </a:r>
            <a:r>
              <a:rPr lang="en-US" sz="4000" b="1" dirty="0">
                <a:latin typeface="Times New Roman" panose="02020603050405020304" pitchFamily="18" charset="0"/>
                <a:cs typeface="Times New Roman" panose="02020603050405020304" pitchFamily="18" charset="0"/>
              </a:rPr>
              <a:t> </a:t>
            </a:r>
            <a:r>
              <a:rPr lang="en-US" sz="4000" err="1">
                <a:solidFill>
                  <a:sysClr val="windowText" lastClr="000000"/>
                </a:solidFill>
                <a:latin typeface="Times New Roman" panose="02020603050405020304" pitchFamily="18" charset="0"/>
                <a:cs typeface="Times New Roman" panose="02020603050405020304" pitchFamily="18" charset="0"/>
              </a:rPr>
              <a:t>sông</a:t>
            </a:r>
            <a:r>
              <a:rPr lang="en-US" sz="4000">
                <a:solidFill>
                  <a:sysClr val="windowText" lastClr="000000"/>
                </a:solidFill>
                <a:latin typeface="Times New Roman" panose="02020603050405020304" pitchFamily="18" charset="0"/>
                <a:cs typeface="Times New Roman" panose="02020603050405020304" pitchFamily="18" charset="0"/>
              </a:rPr>
              <a:t> Hồng, </a:t>
            </a:r>
            <a:r>
              <a:rPr lang="en-US" sz="4000" err="1">
                <a:solidFill>
                  <a:sysClr val="windowText" lastClr="000000"/>
                </a:solidFill>
                <a:latin typeface="Times New Roman" panose="02020603050405020304" pitchFamily="18" charset="0"/>
                <a:cs typeface="Times New Roman" panose="02020603050405020304" pitchFamily="18" charset="0"/>
              </a:rPr>
              <a:t>sông</a:t>
            </a:r>
            <a:r>
              <a:rPr lang="en-US" sz="4000">
                <a:solidFill>
                  <a:sysClr val="windowText" lastClr="000000"/>
                </a:solidFill>
                <a:latin typeface="Times New Roman" panose="02020603050405020304" pitchFamily="18" charset="0"/>
                <a:cs typeface="Times New Roman" panose="02020603050405020304" pitchFamily="18" charset="0"/>
              </a:rPr>
              <a:t> Đà, </a:t>
            </a:r>
            <a:r>
              <a:rPr lang="en-US" sz="4000" dirty="0" err="1">
                <a:solidFill>
                  <a:sysClr val="windowText" lastClr="000000"/>
                </a:solidFill>
                <a:latin typeface="Times New Roman" panose="02020603050405020304" pitchFamily="18" charset="0"/>
                <a:cs typeface="Times New Roman" panose="02020603050405020304" pitchFamily="18" charset="0"/>
              </a:rPr>
              <a:t>sông</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err="1">
                <a:solidFill>
                  <a:sysClr val="windowText" lastClr="000000"/>
                </a:solidFill>
                <a:latin typeface="Times New Roman" panose="02020603050405020304" pitchFamily="18" charset="0"/>
                <a:cs typeface="Times New Roman" panose="02020603050405020304" pitchFamily="18" charset="0"/>
              </a:rPr>
              <a:t>Thái</a:t>
            </a:r>
            <a:r>
              <a:rPr lang="en-US" sz="4000">
                <a:solidFill>
                  <a:sysClr val="windowText" lastClr="000000"/>
                </a:solidFill>
                <a:latin typeface="Times New Roman" panose="02020603050405020304" pitchFamily="18" charset="0"/>
                <a:cs typeface="Times New Roman" panose="02020603050405020304" pitchFamily="18" charset="0"/>
              </a:rPr>
              <a:t> Bình, </a:t>
            </a:r>
            <a:r>
              <a:rPr lang="en-US" sz="4000" dirty="0">
                <a:solidFill>
                  <a:sysClr val="windowText" lastClr="000000"/>
                </a:solidFill>
                <a:latin typeface="Times New Roman" panose="02020603050405020304" pitchFamily="18" charset="0"/>
                <a:cs typeface="Times New Roman" panose="02020603050405020304" pitchFamily="18" charset="0"/>
              </a:rPr>
              <a:t>. . . </a:t>
            </a:r>
          </a:p>
          <a:p>
            <a:pPr marL="342900" indent="-342900">
              <a:spcBef>
                <a:spcPct val="20000"/>
              </a:spcBef>
            </a:pPr>
            <a:r>
              <a:rPr lang="en-US" sz="4000" b="1">
                <a:latin typeface="Times New Roman" panose="02020603050405020304" pitchFamily="18" charset="0"/>
                <a:cs typeface="Times New Roman" panose="02020603050405020304" pitchFamily="18" charset="0"/>
              </a:rPr>
              <a:t>- </a:t>
            </a:r>
            <a:r>
              <a:rPr lang="en-US" sz="4000" b="1">
                <a:solidFill>
                  <a:srgbClr val="FF6600"/>
                </a:solidFill>
                <a:latin typeface="Times New Roman" panose="02020603050405020304" pitchFamily="18" charset="0"/>
                <a:cs typeface="Times New Roman" panose="02020603050405020304" pitchFamily="18" charset="0"/>
              </a:rPr>
              <a:t>Miền Trung:</a:t>
            </a:r>
            <a:r>
              <a:rPr lang="en-US" sz="4000" b="1">
                <a:latin typeface="Times New Roman" panose="02020603050405020304" pitchFamily="18" charset="0"/>
                <a:cs typeface="Times New Roman" panose="02020603050405020304" pitchFamily="18" charset="0"/>
              </a:rPr>
              <a:t> </a:t>
            </a:r>
            <a:r>
              <a:rPr lang="en-US" sz="4000" err="1">
                <a:solidFill>
                  <a:sysClr val="windowText" lastClr="000000"/>
                </a:solidFill>
                <a:latin typeface="Times New Roman" panose="02020603050405020304" pitchFamily="18" charset="0"/>
                <a:cs typeface="Times New Roman" panose="02020603050405020304" pitchFamily="18" charset="0"/>
              </a:rPr>
              <a:t>sông</a:t>
            </a:r>
            <a:r>
              <a:rPr lang="en-US" sz="4000">
                <a:solidFill>
                  <a:sysClr val="windowText" lastClr="000000"/>
                </a:solidFill>
                <a:latin typeface="Times New Roman" panose="02020603050405020304" pitchFamily="18" charset="0"/>
                <a:cs typeface="Times New Roman" panose="02020603050405020304" pitchFamily="18" charset="0"/>
              </a:rPr>
              <a:t> Mã, </a:t>
            </a:r>
            <a:r>
              <a:rPr lang="en-US" sz="4000" err="1">
                <a:solidFill>
                  <a:sysClr val="windowText" lastClr="000000"/>
                </a:solidFill>
                <a:latin typeface="Times New Roman" panose="02020603050405020304" pitchFamily="18" charset="0"/>
                <a:cs typeface="Times New Roman" panose="02020603050405020304" pitchFamily="18" charset="0"/>
              </a:rPr>
              <a:t>sông</a:t>
            </a:r>
            <a:r>
              <a:rPr lang="en-US" sz="4000">
                <a:solidFill>
                  <a:sysClr val="windowText" lastClr="000000"/>
                </a:solidFill>
                <a:latin typeface="Times New Roman" panose="02020603050405020304" pitchFamily="18" charset="0"/>
                <a:cs typeface="Times New Roman" panose="02020603050405020304" pitchFamily="18" charset="0"/>
              </a:rPr>
              <a:t> Cả, </a:t>
            </a:r>
            <a:r>
              <a:rPr lang="en-US" sz="4000" dirty="0" err="1">
                <a:solidFill>
                  <a:sysClr val="windowText" lastClr="000000"/>
                </a:solidFill>
                <a:latin typeface="Times New Roman" panose="02020603050405020304" pitchFamily="18" charset="0"/>
                <a:cs typeface="Times New Roman" panose="02020603050405020304" pitchFamily="18" charset="0"/>
              </a:rPr>
              <a:t>sông</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err="1">
                <a:solidFill>
                  <a:sysClr val="windowText" lastClr="000000"/>
                </a:solidFill>
                <a:latin typeface="Times New Roman" panose="02020603050405020304" pitchFamily="18" charset="0"/>
                <a:cs typeface="Times New Roman" panose="02020603050405020304" pitchFamily="18" charset="0"/>
              </a:rPr>
              <a:t>Đà</a:t>
            </a:r>
            <a:r>
              <a:rPr lang="en-US" sz="4000">
                <a:solidFill>
                  <a:sysClr val="windowText" lastClr="000000"/>
                </a:solidFill>
                <a:latin typeface="Times New Roman" panose="02020603050405020304" pitchFamily="18" charset="0"/>
                <a:cs typeface="Times New Roman" panose="02020603050405020304" pitchFamily="18" charset="0"/>
              </a:rPr>
              <a:t> Rằng,. </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b="1" dirty="0">
                <a:solidFill>
                  <a:sysClr val="windowText" lastClr="000000"/>
                </a:solidFill>
                <a:latin typeface="Times New Roman" panose="02020603050405020304" pitchFamily="18" charset="0"/>
                <a:cs typeface="Times New Roman" panose="02020603050405020304" pitchFamily="18" charset="0"/>
              </a:rPr>
              <a:t> </a:t>
            </a:r>
          </a:p>
          <a:p>
            <a:pPr marL="342900" indent="-342900">
              <a:spcBef>
                <a:spcPct val="20000"/>
              </a:spcBef>
            </a:pPr>
            <a:r>
              <a:rPr lang="en-US" sz="4000" b="1">
                <a:latin typeface="Times New Roman" panose="02020603050405020304" pitchFamily="18" charset="0"/>
                <a:cs typeface="Times New Roman" panose="02020603050405020304" pitchFamily="18" charset="0"/>
              </a:rPr>
              <a:t>- </a:t>
            </a:r>
            <a:r>
              <a:rPr lang="en-US" sz="4000" b="1">
                <a:solidFill>
                  <a:srgbClr val="FF6600"/>
                </a:solidFill>
                <a:latin typeface="Times New Roman" panose="02020603050405020304" pitchFamily="18" charset="0"/>
                <a:cs typeface="Times New Roman" panose="02020603050405020304" pitchFamily="18" charset="0"/>
              </a:rPr>
              <a:t>Miền </a:t>
            </a:r>
            <a:r>
              <a:rPr lang="en-US" sz="4000" b="1" dirty="0">
                <a:solidFill>
                  <a:srgbClr val="FF6600"/>
                </a:solidFill>
                <a:latin typeface="Times New Roman" panose="02020603050405020304" pitchFamily="18" charset="0"/>
                <a:cs typeface="Times New Roman" panose="02020603050405020304" pitchFamily="18" charset="0"/>
              </a:rPr>
              <a:t>Nam:</a:t>
            </a:r>
            <a:r>
              <a:rPr lang="en-US" sz="4000" b="1" dirty="0">
                <a:latin typeface="Times New Roman" panose="02020603050405020304" pitchFamily="18" charset="0"/>
                <a:cs typeface="Times New Roman" panose="02020603050405020304" pitchFamily="18" charset="0"/>
              </a:rPr>
              <a:t> </a:t>
            </a:r>
            <a:r>
              <a:rPr lang="en-US" sz="4000" err="1">
                <a:solidFill>
                  <a:sysClr val="windowText" lastClr="000000"/>
                </a:solidFill>
                <a:latin typeface="Times New Roman" panose="02020603050405020304" pitchFamily="18" charset="0"/>
                <a:cs typeface="Times New Roman" panose="02020603050405020304" pitchFamily="18" charset="0"/>
              </a:rPr>
              <a:t>sông</a:t>
            </a:r>
            <a:r>
              <a:rPr lang="en-US" sz="4000">
                <a:solidFill>
                  <a:sysClr val="windowText" lastClr="000000"/>
                </a:solidFill>
                <a:latin typeface="Times New Roman" panose="02020603050405020304" pitchFamily="18" charset="0"/>
                <a:cs typeface="Times New Roman" panose="02020603050405020304" pitchFamily="18" charset="0"/>
              </a:rPr>
              <a:t> Tiền, </a:t>
            </a:r>
            <a:r>
              <a:rPr lang="en-US" sz="4000" err="1">
                <a:solidFill>
                  <a:sysClr val="windowText" lastClr="000000"/>
                </a:solidFill>
                <a:latin typeface="Times New Roman" panose="02020603050405020304" pitchFamily="18" charset="0"/>
                <a:cs typeface="Times New Roman" panose="02020603050405020304" pitchFamily="18" charset="0"/>
              </a:rPr>
              <a:t>sông</a:t>
            </a:r>
            <a:r>
              <a:rPr lang="en-US" sz="4000">
                <a:solidFill>
                  <a:sysClr val="windowText" lastClr="000000"/>
                </a:solidFill>
                <a:latin typeface="Times New Roman" panose="02020603050405020304" pitchFamily="18" charset="0"/>
                <a:cs typeface="Times New Roman" panose="02020603050405020304" pitchFamily="18" charset="0"/>
              </a:rPr>
              <a:t> Hậu, </a:t>
            </a:r>
            <a:r>
              <a:rPr lang="en-US" sz="4000" dirty="0" err="1">
                <a:solidFill>
                  <a:sysClr val="windowText" lastClr="000000"/>
                </a:solidFill>
                <a:latin typeface="Times New Roman" panose="02020603050405020304" pitchFamily="18" charset="0"/>
                <a:cs typeface="Times New Roman" panose="02020603050405020304" pitchFamily="18" charset="0"/>
              </a:rPr>
              <a:t>sông</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err="1">
                <a:solidFill>
                  <a:sysClr val="windowText" lastClr="000000"/>
                </a:solidFill>
                <a:latin typeface="Times New Roman" panose="02020603050405020304" pitchFamily="18" charset="0"/>
                <a:cs typeface="Times New Roman" panose="02020603050405020304" pitchFamily="18" charset="0"/>
              </a:rPr>
              <a:t>Đồng</a:t>
            </a:r>
            <a:r>
              <a:rPr lang="en-US" sz="4000">
                <a:solidFill>
                  <a:sysClr val="windowText" lastClr="000000"/>
                </a:solidFill>
                <a:latin typeface="Times New Roman" panose="02020603050405020304" pitchFamily="18" charset="0"/>
                <a:cs typeface="Times New Roman" panose="02020603050405020304" pitchFamily="18" charset="0"/>
              </a:rPr>
              <a:t> Nai, </a:t>
            </a:r>
            <a:r>
              <a:rPr lang="en-US" sz="4000" dirty="0">
                <a:solidFill>
                  <a:sysClr val="windowText" lastClr="000000"/>
                </a:solidFill>
                <a:latin typeface="Times New Roman" panose="02020603050405020304" pitchFamily="18" charset="0"/>
                <a:cs typeface="Times New Roman" panose="02020603050405020304" pitchFamily="18" charset="0"/>
              </a:rPr>
              <a:t>. . . </a:t>
            </a:r>
          </a:p>
          <a:p>
            <a:pPr marL="342900" indent="-342900">
              <a:spcBef>
                <a:spcPct val="20000"/>
              </a:spcBef>
            </a:pPr>
            <a:endParaRPr lang="en-US" sz="4000" b="1" dirty="0">
              <a:latin typeface="Times New Roman" panose="02020603050405020304" pitchFamily="18" charset="0"/>
              <a:cs typeface="Times New Roman" panose="02020603050405020304" pitchFamily="18" charset="0"/>
            </a:endParaRPr>
          </a:p>
          <a:p>
            <a:pPr marL="342900" indent="-342900">
              <a:spcBef>
                <a:spcPct val="20000"/>
              </a:spcBef>
            </a:pPr>
            <a:endParaRPr lang="en-US" sz="4000" dirty="0">
              <a:sym typeface="Wingdings 3" pitchFamily="18" charset="2"/>
            </a:endParaRPr>
          </a:p>
        </p:txBody>
      </p:sp>
      <p:pic>
        <p:nvPicPr>
          <p:cNvPr id="17" name="Picture 16">
            <a:extLst>
              <a:ext uri="{FF2B5EF4-FFF2-40B4-BE49-F238E27FC236}">
                <a16:creationId xmlns:a16="http://schemas.microsoft.com/office/drawing/2014/main" id="{568554FC-8772-41A4-8068-9D0B7687F270}"/>
              </a:ext>
            </a:extLst>
          </p:cNvPr>
          <p:cNvPicPr>
            <a:picLocks noChangeAspect="1"/>
          </p:cNvPicPr>
          <p:nvPr/>
        </p:nvPicPr>
        <p:blipFill>
          <a:blip r:embed="rId3"/>
          <a:stretch>
            <a:fillRect/>
          </a:stretch>
        </p:blipFill>
        <p:spPr>
          <a:xfrm>
            <a:off x="9415048" y="0"/>
            <a:ext cx="8925117" cy="10287000"/>
          </a:xfrm>
          <a:prstGeom prst="rect">
            <a:avLst/>
          </a:prstGeom>
          <a:ln w="38100">
            <a:noFill/>
          </a:ln>
        </p:spPr>
      </p:pic>
      <p:sp>
        <p:nvSpPr>
          <p:cNvPr id="18" name="Freeform: Shape 17">
            <a:extLst>
              <a:ext uri="{FF2B5EF4-FFF2-40B4-BE49-F238E27FC236}">
                <a16:creationId xmlns:a16="http://schemas.microsoft.com/office/drawing/2014/main" id="{DA2E8515-5BBE-49EC-9103-F41588CE0B21}"/>
              </a:ext>
            </a:extLst>
          </p:cNvPr>
          <p:cNvSpPr/>
          <p:nvPr/>
        </p:nvSpPr>
        <p:spPr>
          <a:xfrm>
            <a:off x="9759882" y="583866"/>
            <a:ext cx="2262788" cy="1338018"/>
          </a:xfrm>
          <a:custGeom>
            <a:avLst/>
            <a:gdLst>
              <a:gd name="connsiteX0" fmla="*/ 0 w 678180"/>
              <a:gd name="connsiteY0" fmla="*/ 0 h 640080"/>
              <a:gd name="connsiteX1" fmla="*/ 678180 w 678180"/>
              <a:gd name="connsiteY1" fmla="*/ 640080 h 640080"/>
              <a:gd name="connsiteX0" fmla="*/ 0 w 236220"/>
              <a:gd name="connsiteY0" fmla="*/ 0 h 213360"/>
              <a:gd name="connsiteX1" fmla="*/ 236220 w 236220"/>
              <a:gd name="connsiteY1" fmla="*/ 213360 h 213360"/>
              <a:gd name="connsiteX0" fmla="*/ 0 w 754380"/>
              <a:gd name="connsiteY0" fmla="*/ 0 h 495300"/>
              <a:gd name="connsiteX1" fmla="*/ 754380 w 754380"/>
              <a:gd name="connsiteY1" fmla="*/ 495300 h 495300"/>
              <a:gd name="connsiteX0" fmla="*/ 0 w 754380"/>
              <a:gd name="connsiteY0" fmla="*/ 0 h 495300"/>
              <a:gd name="connsiteX1" fmla="*/ 754380 w 754380"/>
              <a:gd name="connsiteY1" fmla="*/ 495300 h 495300"/>
              <a:gd name="connsiteX0" fmla="*/ 0 w 754380"/>
              <a:gd name="connsiteY0" fmla="*/ 0 h 495300"/>
              <a:gd name="connsiteX1" fmla="*/ 754380 w 754380"/>
              <a:gd name="connsiteY1" fmla="*/ 495300 h 495300"/>
              <a:gd name="connsiteX0" fmla="*/ 0 w 845820"/>
              <a:gd name="connsiteY0" fmla="*/ 0 h 647700"/>
              <a:gd name="connsiteX1" fmla="*/ 845820 w 845820"/>
              <a:gd name="connsiteY1" fmla="*/ 647700 h 647700"/>
              <a:gd name="connsiteX0" fmla="*/ 0 w 845820"/>
              <a:gd name="connsiteY0" fmla="*/ 0 h 647700"/>
              <a:gd name="connsiteX1" fmla="*/ 845820 w 845820"/>
              <a:gd name="connsiteY1" fmla="*/ 647700 h 647700"/>
              <a:gd name="connsiteX0" fmla="*/ 0 w 845820"/>
              <a:gd name="connsiteY0" fmla="*/ 0 h 647700"/>
              <a:gd name="connsiteX1" fmla="*/ 274320 w 845820"/>
              <a:gd name="connsiteY1" fmla="*/ 266283 h 647700"/>
              <a:gd name="connsiteX2" fmla="*/ 845820 w 845820"/>
              <a:gd name="connsiteY2" fmla="*/ 647700 h 647700"/>
              <a:gd name="connsiteX0" fmla="*/ 0 w 845820"/>
              <a:gd name="connsiteY0" fmla="*/ 0 h 647700"/>
              <a:gd name="connsiteX1" fmla="*/ 274320 w 845820"/>
              <a:gd name="connsiteY1" fmla="*/ 266283 h 647700"/>
              <a:gd name="connsiteX2" fmla="*/ 845820 w 845820"/>
              <a:gd name="connsiteY2" fmla="*/ 647700 h 647700"/>
              <a:gd name="connsiteX0" fmla="*/ 0 w 845820"/>
              <a:gd name="connsiteY0" fmla="*/ 0 h 647700"/>
              <a:gd name="connsiteX1" fmla="*/ 274320 w 845820"/>
              <a:gd name="connsiteY1" fmla="*/ 266283 h 647700"/>
              <a:gd name="connsiteX2" fmla="*/ 647700 w 845820"/>
              <a:gd name="connsiteY2" fmla="*/ 441543 h 647700"/>
              <a:gd name="connsiteX3" fmla="*/ 845820 w 845820"/>
              <a:gd name="connsiteY3" fmla="*/ 647700 h 647700"/>
              <a:gd name="connsiteX0" fmla="*/ 0 w 845820"/>
              <a:gd name="connsiteY0" fmla="*/ 0 h 647700"/>
              <a:gd name="connsiteX1" fmla="*/ 274320 w 845820"/>
              <a:gd name="connsiteY1" fmla="*/ 266283 h 647700"/>
              <a:gd name="connsiteX2" fmla="*/ 647700 w 845820"/>
              <a:gd name="connsiteY2" fmla="*/ 441543 h 647700"/>
              <a:gd name="connsiteX3" fmla="*/ 845820 w 845820"/>
              <a:gd name="connsiteY3" fmla="*/ 647700 h 647700"/>
              <a:gd name="connsiteX0" fmla="*/ 0 w 845820"/>
              <a:gd name="connsiteY0" fmla="*/ 0 h 647700"/>
              <a:gd name="connsiteX1" fmla="*/ 274320 w 845820"/>
              <a:gd name="connsiteY1" fmla="*/ 266283 h 647700"/>
              <a:gd name="connsiteX2" fmla="*/ 647700 w 845820"/>
              <a:gd name="connsiteY2" fmla="*/ 441543 h 647700"/>
              <a:gd name="connsiteX3" fmla="*/ 845820 w 845820"/>
              <a:gd name="connsiteY3" fmla="*/ 647700 h 647700"/>
              <a:gd name="connsiteX0" fmla="*/ 0 w 845820"/>
              <a:gd name="connsiteY0" fmla="*/ 0 h 647700"/>
              <a:gd name="connsiteX1" fmla="*/ 152400 w 845820"/>
              <a:gd name="connsiteY1" fmla="*/ 205323 h 647700"/>
              <a:gd name="connsiteX2" fmla="*/ 647700 w 845820"/>
              <a:gd name="connsiteY2" fmla="*/ 441543 h 647700"/>
              <a:gd name="connsiteX3" fmla="*/ 845820 w 845820"/>
              <a:gd name="connsiteY3" fmla="*/ 647700 h 647700"/>
              <a:gd name="connsiteX0" fmla="*/ 0 w 845820"/>
              <a:gd name="connsiteY0" fmla="*/ 0 h 647700"/>
              <a:gd name="connsiteX1" fmla="*/ 152400 w 845820"/>
              <a:gd name="connsiteY1" fmla="*/ 205323 h 647700"/>
              <a:gd name="connsiteX2" fmla="*/ 647700 w 845820"/>
              <a:gd name="connsiteY2" fmla="*/ 441543 h 647700"/>
              <a:gd name="connsiteX3" fmla="*/ 845820 w 845820"/>
              <a:gd name="connsiteY3" fmla="*/ 647700 h 647700"/>
              <a:gd name="connsiteX0" fmla="*/ 0 w 845820"/>
              <a:gd name="connsiteY0" fmla="*/ 0 h 647700"/>
              <a:gd name="connsiteX1" fmla="*/ 152400 w 845820"/>
              <a:gd name="connsiteY1" fmla="*/ 205323 h 647700"/>
              <a:gd name="connsiteX2" fmla="*/ 647700 w 845820"/>
              <a:gd name="connsiteY2" fmla="*/ 441543 h 647700"/>
              <a:gd name="connsiteX3" fmla="*/ 845820 w 845820"/>
              <a:gd name="connsiteY3" fmla="*/ 647700 h 647700"/>
              <a:gd name="connsiteX0" fmla="*/ 0 w 792480"/>
              <a:gd name="connsiteY0" fmla="*/ 0 h 632460"/>
              <a:gd name="connsiteX1" fmla="*/ 152400 w 792480"/>
              <a:gd name="connsiteY1" fmla="*/ 205323 h 632460"/>
              <a:gd name="connsiteX2" fmla="*/ 647700 w 792480"/>
              <a:gd name="connsiteY2" fmla="*/ 441543 h 632460"/>
              <a:gd name="connsiteX3" fmla="*/ 792480 w 792480"/>
              <a:gd name="connsiteY3" fmla="*/ 632460 h 632460"/>
              <a:gd name="connsiteX0" fmla="*/ 0 w 830580"/>
              <a:gd name="connsiteY0" fmla="*/ 0 h 655320"/>
              <a:gd name="connsiteX1" fmla="*/ 190500 w 830580"/>
              <a:gd name="connsiteY1" fmla="*/ 228183 h 655320"/>
              <a:gd name="connsiteX2" fmla="*/ 685800 w 830580"/>
              <a:gd name="connsiteY2" fmla="*/ 464403 h 655320"/>
              <a:gd name="connsiteX3" fmla="*/ 830580 w 830580"/>
              <a:gd name="connsiteY3" fmla="*/ 655320 h 655320"/>
              <a:gd name="connsiteX0" fmla="*/ 0 w 822960"/>
              <a:gd name="connsiteY0" fmla="*/ 0 h 655320"/>
              <a:gd name="connsiteX1" fmla="*/ 182880 w 822960"/>
              <a:gd name="connsiteY1" fmla="*/ 228183 h 655320"/>
              <a:gd name="connsiteX2" fmla="*/ 678180 w 822960"/>
              <a:gd name="connsiteY2" fmla="*/ 464403 h 655320"/>
              <a:gd name="connsiteX3" fmla="*/ 822960 w 822960"/>
              <a:gd name="connsiteY3" fmla="*/ 655320 h 655320"/>
              <a:gd name="connsiteX0" fmla="*/ 0 w 1318260"/>
              <a:gd name="connsiteY0" fmla="*/ 0 h 891540"/>
              <a:gd name="connsiteX1" fmla="*/ 678180 w 1318260"/>
              <a:gd name="connsiteY1" fmla="*/ 464403 h 891540"/>
              <a:gd name="connsiteX2" fmla="*/ 1173480 w 1318260"/>
              <a:gd name="connsiteY2" fmla="*/ 700623 h 891540"/>
              <a:gd name="connsiteX3" fmla="*/ 1318260 w 1318260"/>
              <a:gd name="connsiteY3" fmla="*/ 891540 h 891540"/>
              <a:gd name="connsiteX0" fmla="*/ 0 w 1318260"/>
              <a:gd name="connsiteY0" fmla="*/ 0 h 891540"/>
              <a:gd name="connsiteX1" fmla="*/ 510540 w 1318260"/>
              <a:gd name="connsiteY1" fmla="*/ 258663 h 891540"/>
              <a:gd name="connsiteX2" fmla="*/ 678180 w 1318260"/>
              <a:gd name="connsiteY2" fmla="*/ 464403 h 891540"/>
              <a:gd name="connsiteX3" fmla="*/ 1173480 w 1318260"/>
              <a:gd name="connsiteY3" fmla="*/ 700623 h 891540"/>
              <a:gd name="connsiteX4" fmla="*/ 1318260 w 1318260"/>
              <a:gd name="connsiteY4" fmla="*/ 891540 h 891540"/>
              <a:gd name="connsiteX0" fmla="*/ 0 w 1318260"/>
              <a:gd name="connsiteY0" fmla="*/ 0 h 891540"/>
              <a:gd name="connsiteX1" fmla="*/ 510540 w 1318260"/>
              <a:gd name="connsiteY1" fmla="*/ 258663 h 891540"/>
              <a:gd name="connsiteX2" fmla="*/ 678180 w 1318260"/>
              <a:gd name="connsiteY2" fmla="*/ 464403 h 891540"/>
              <a:gd name="connsiteX3" fmla="*/ 1173480 w 1318260"/>
              <a:gd name="connsiteY3" fmla="*/ 700623 h 891540"/>
              <a:gd name="connsiteX4" fmla="*/ 1318260 w 1318260"/>
              <a:gd name="connsiteY4" fmla="*/ 891540 h 891540"/>
              <a:gd name="connsiteX0" fmla="*/ 0 w 1318260"/>
              <a:gd name="connsiteY0" fmla="*/ 0 h 891540"/>
              <a:gd name="connsiteX1" fmla="*/ 510540 w 1318260"/>
              <a:gd name="connsiteY1" fmla="*/ 258663 h 891540"/>
              <a:gd name="connsiteX2" fmla="*/ 678180 w 1318260"/>
              <a:gd name="connsiteY2" fmla="*/ 464403 h 891540"/>
              <a:gd name="connsiteX3" fmla="*/ 1173480 w 1318260"/>
              <a:gd name="connsiteY3" fmla="*/ 700623 h 891540"/>
              <a:gd name="connsiteX4" fmla="*/ 1318260 w 1318260"/>
              <a:gd name="connsiteY4" fmla="*/ 891540 h 891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260" h="891540">
                <a:moveTo>
                  <a:pt x="0" y="0"/>
                </a:moveTo>
                <a:cubicBezTo>
                  <a:pt x="81280" y="54540"/>
                  <a:pt x="321310" y="265083"/>
                  <a:pt x="510540" y="258663"/>
                </a:cubicBezTo>
                <a:cubicBezTo>
                  <a:pt x="623570" y="336064"/>
                  <a:pt x="563880" y="402173"/>
                  <a:pt x="678180" y="464403"/>
                </a:cubicBezTo>
                <a:cubicBezTo>
                  <a:pt x="784860" y="545613"/>
                  <a:pt x="1032510" y="736114"/>
                  <a:pt x="1173480" y="700623"/>
                </a:cubicBezTo>
                <a:cubicBezTo>
                  <a:pt x="1268730" y="794672"/>
                  <a:pt x="1283970" y="864801"/>
                  <a:pt x="1318260" y="89154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A5D12AE1-408E-4D97-A33C-2BB26FFEB124}"/>
              </a:ext>
            </a:extLst>
          </p:cNvPr>
          <p:cNvSpPr/>
          <p:nvPr/>
        </p:nvSpPr>
        <p:spPr>
          <a:xfrm>
            <a:off x="11538721" y="1963190"/>
            <a:ext cx="1079075" cy="428865"/>
          </a:xfrm>
          <a:custGeom>
            <a:avLst/>
            <a:gdLst>
              <a:gd name="connsiteX0" fmla="*/ 0 w 628650"/>
              <a:gd name="connsiteY0" fmla="*/ 0 h 285759"/>
              <a:gd name="connsiteX1" fmla="*/ 127000 w 628650"/>
              <a:gd name="connsiteY1" fmla="*/ 12700 h 285759"/>
              <a:gd name="connsiteX2" fmla="*/ 203200 w 628650"/>
              <a:gd name="connsiteY2" fmla="*/ 6350 h 285759"/>
              <a:gd name="connsiteX3" fmla="*/ 266700 w 628650"/>
              <a:gd name="connsiteY3" fmla="*/ 88900 h 285759"/>
              <a:gd name="connsiteX4" fmla="*/ 330200 w 628650"/>
              <a:gd name="connsiteY4" fmla="*/ 107950 h 285759"/>
              <a:gd name="connsiteX5" fmla="*/ 393700 w 628650"/>
              <a:gd name="connsiteY5" fmla="*/ 165100 h 285759"/>
              <a:gd name="connsiteX6" fmla="*/ 520700 w 628650"/>
              <a:gd name="connsiteY6" fmla="*/ 266700 h 285759"/>
              <a:gd name="connsiteX7" fmla="*/ 628650 w 628650"/>
              <a:gd name="connsiteY7" fmla="*/ 285750 h 285759"/>
              <a:gd name="connsiteX8" fmla="*/ 628650 w 628650"/>
              <a:gd name="connsiteY8" fmla="*/ 285750 h 28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 h="285759">
                <a:moveTo>
                  <a:pt x="0" y="0"/>
                </a:moveTo>
                <a:cubicBezTo>
                  <a:pt x="46566" y="5821"/>
                  <a:pt x="93133" y="11642"/>
                  <a:pt x="127000" y="12700"/>
                </a:cubicBezTo>
                <a:cubicBezTo>
                  <a:pt x="160867" y="13758"/>
                  <a:pt x="179917" y="-6350"/>
                  <a:pt x="203200" y="6350"/>
                </a:cubicBezTo>
                <a:cubicBezTo>
                  <a:pt x="226483" y="19050"/>
                  <a:pt x="245533" y="71967"/>
                  <a:pt x="266700" y="88900"/>
                </a:cubicBezTo>
                <a:cubicBezTo>
                  <a:pt x="287867" y="105833"/>
                  <a:pt x="309033" y="95250"/>
                  <a:pt x="330200" y="107950"/>
                </a:cubicBezTo>
                <a:cubicBezTo>
                  <a:pt x="351367" y="120650"/>
                  <a:pt x="361950" y="138642"/>
                  <a:pt x="393700" y="165100"/>
                </a:cubicBezTo>
                <a:cubicBezTo>
                  <a:pt x="425450" y="191558"/>
                  <a:pt x="481542" y="246592"/>
                  <a:pt x="520700" y="266700"/>
                </a:cubicBezTo>
                <a:cubicBezTo>
                  <a:pt x="559858" y="286808"/>
                  <a:pt x="628650" y="285750"/>
                  <a:pt x="628650" y="285750"/>
                </a:cubicBezTo>
                <a:lnTo>
                  <a:pt x="628650" y="28575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1432F839-6B62-4E18-B465-81C348EB73D7}"/>
              </a:ext>
            </a:extLst>
          </p:cNvPr>
          <p:cNvSpPr/>
          <p:nvPr/>
        </p:nvSpPr>
        <p:spPr>
          <a:xfrm>
            <a:off x="11342525" y="2525463"/>
            <a:ext cx="1100875" cy="695021"/>
          </a:xfrm>
          <a:custGeom>
            <a:avLst/>
            <a:gdLst>
              <a:gd name="connsiteX0" fmla="*/ 0 w 641350"/>
              <a:gd name="connsiteY0" fmla="*/ 0 h 463102"/>
              <a:gd name="connsiteX1" fmla="*/ 139700 w 641350"/>
              <a:gd name="connsiteY1" fmla="*/ 88900 h 463102"/>
              <a:gd name="connsiteX2" fmla="*/ 69850 w 641350"/>
              <a:gd name="connsiteY2" fmla="*/ 152400 h 463102"/>
              <a:gd name="connsiteX3" fmla="*/ 342900 w 641350"/>
              <a:gd name="connsiteY3" fmla="*/ 298450 h 463102"/>
              <a:gd name="connsiteX4" fmla="*/ 425450 w 641350"/>
              <a:gd name="connsiteY4" fmla="*/ 311150 h 463102"/>
              <a:gd name="connsiteX5" fmla="*/ 482600 w 641350"/>
              <a:gd name="connsiteY5" fmla="*/ 419100 h 463102"/>
              <a:gd name="connsiteX6" fmla="*/ 508000 w 641350"/>
              <a:gd name="connsiteY6" fmla="*/ 419100 h 463102"/>
              <a:gd name="connsiteX7" fmla="*/ 565150 w 641350"/>
              <a:gd name="connsiteY7" fmla="*/ 450850 h 463102"/>
              <a:gd name="connsiteX8" fmla="*/ 590550 w 641350"/>
              <a:gd name="connsiteY8" fmla="*/ 457200 h 463102"/>
              <a:gd name="connsiteX9" fmla="*/ 641350 w 641350"/>
              <a:gd name="connsiteY9" fmla="*/ 368300 h 463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1350" h="463102">
                <a:moveTo>
                  <a:pt x="0" y="0"/>
                </a:moveTo>
                <a:cubicBezTo>
                  <a:pt x="64029" y="31750"/>
                  <a:pt x="128058" y="63500"/>
                  <a:pt x="139700" y="88900"/>
                </a:cubicBezTo>
                <a:cubicBezTo>
                  <a:pt x="151342" y="114300"/>
                  <a:pt x="35983" y="117475"/>
                  <a:pt x="69850" y="152400"/>
                </a:cubicBezTo>
                <a:cubicBezTo>
                  <a:pt x="103717" y="187325"/>
                  <a:pt x="283633" y="271992"/>
                  <a:pt x="342900" y="298450"/>
                </a:cubicBezTo>
                <a:cubicBezTo>
                  <a:pt x="402167" y="324908"/>
                  <a:pt x="402167" y="291042"/>
                  <a:pt x="425450" y="311150"/>
                </a:cubicBezTo>
                <a:cubicBezTo>
                  <a:pt x="448733" y="331258"/>
                  <a:pt x="482600" y="419100"/>
                  <a:pt x="482600" y="419100"/>
                </a:cubicBezTo>
                <a:cubicBezTo>
                  <a:pt x="496358" y="437092"/>
                  <a:pt x="494242" y="413808"/>
                  <a:pt x="508000" y="419100"/>
                </a:cubicBezTo>
                <a:cubicBezTo>
                  <a:pt x="521758" y="424392"/>
                  <a:pt x="565150" y="450850"/>
                  <a:pt x="565150" y="450850"/>
                </a:cubicBezTo>
                <a:cubicBezTo>
                  <a:pt x="578908" y="457200"/>
                  <a:pt x="577850" y="470958"/>
                  <a:pt x="590550" y="457200"/>
                </a:cubicBezTo>
                <a:cubicBezTo>
                  <a:pt x="603250" y="443442"/>
                  <a:pt x="622300" y="405871"/>
                  <a:pt x="641350" y="36830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BAF1D7C-E3A4-48EB-8EB8-1E8B3F87E6C0}"/>
              </a:ext>
            </a:extLst>
          </p:cNvPr>
          <p:cNvSpPr/>
          <p:nvPr/>
        </p:nvSpPr>
        <p:spPr>
          <a:xfrm>
            <a:off x="12410701" y="3583887"/>
            <a:ext cx="599486" cy="199541"/>
          </a:xfrm>
          <a:custGeom>
            <a:avLst/>
            <a:gdLst>
              <a:gd name="connsiteX0" fmla="*/ 0 w 349250"/>
              <a:gd name="connsiteY0" fmla="*/ 120257 h 132957"/>
              <a:gd name="connsiteX1" fmla="*/ 31750 w 349250"/>
              <a:gd name="connsiteY1" fmla="*/ 12307 h 132957"/>
              <a:gd name="connsiteX2" fmla="*/ 50800 w 349250"/>
              <a:gd name="connsiteY2" fmla="*/ 5957 h 132957"/>
              <a:gd name="connsiteX3" fmla="*/ 107950 w 349250"/>
              <a:gd name="connsiteY3" fmla="*/ 44057 h 132957"/>
              <a:gd name="connsiteX4" fmla="*/ 349250 w 349250"/>
              <a:gd name="connsiteY4" fmla="*/ 132957 h 132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50" h="132957">
                <a:moveTo>
                  <a:pt x="0" y="120257"/>
                </a:moveTo>
                <a:lnTo>
                  <a:pt x="31750" y="12307"/>
                </a:lnTo>
                <a:cubicBezTo>
                  <a:pt x="40217" y="-6743"/>
                  <a:pt x="38100" y="665"/>
                  <a:pt x="50800" y="5957"/>
                </a:cubicBezTo>
                <a:cubicBezTo>
                  <a:pt x="63500" y="11249"/>
                  <a:pt x="58208" y="22890"/>
                  <a:pt x="107950" y="44057"/>
                </a:cubicBezTo>
                <a:cubicBezTo>
                  <a:pt x="157692" y="65224"/>
                  <a:pt x="253471" y="99090"/>
                  <a:pt x="349250" y="132957"/>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927DA37-E794-4DF9-8552-2253501A7DA4}"/>
              </a:ext>
            </a:extLst>
          </p:cNvPr>
          <p:cNvSpPr/>
          <p:nvPr/>
        </p:nvSpPr>
        <p:spPr>
          <a:xfrm>
            <a:off x="14154333" y="4822203"/>
            <a:ext cx="218323" cy="657573"/>
          </a:xfrm>
          <a:custGeom>
            <a:avLst/>
            <a:gdLst>
              <a:gd name="connsiteX0" fmla="*/ 57341 w 127191"/>
              <a:gd name="connsiteY0" fmla="*/ 438150 h 438150"/>
              <a:gd name="connsiteX1" fmla="*/ 57341 w 127191"/>
              <a:gd name="connsiteY1" fmla="*/ 323850 h 438150"/>
              <a:gd name="connsiteX2" fmla="*/ 76391 w 127191"/>
              <a:gd name="connsiteY2" fmla="*/ 304800 h 438150"/>
              <a:gd name="connsiteX3" fmla="*/ 70041 w 127191"/>
              <a:gd name="connsiteY3" fmla="*/ 266700 h 438150"/>
              <a:gd name="connsiteX4" fmla="*/ 70041 w 127191"/>
              <a:gd name="connsiteY4" fmla="*/ 215900 h 438150"/>
              <a:gd name="connsiteX5" fmla="*/ 25591 w 127191"/>
              <a:gd name="connsiteY5" fmla="*/ 196850 h 438150"/>
              <a:gd name="connsiteX6" fmla="*/ 191 w 127191"/>
              <a:gd name="connsiteY6" fmla="*/ 184150 h 438150"/>
              <a:gd name="connsiteX7" fmla="*/ 38291 w 127191"/>
              <a:gd name="connsiteY7" fmla="*/ 139700 h 438150"/>
              <a:gd name="connsiteX8" fmla="*/ 38291 w 127191"/>
              <a:gd name="connsiteY8" fmla="*/ 114300 h 438150"/>
              <a:gd name="connsiteX9" fmla="*/ 127191 w 127191"/>
              <a:gd name="connsiteY9" fmla="*/ 0 h 438150"/>
              <a:gd name="connsiteX10" fmla="*/ 127191 w 127191"/>
              <a:gd name="connsiteY10" fmla="*/ 0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191" h="438150">
                <a:moveTo>
                  <a:pt x="57341" y="438150"/>
                </a:moveTo>
                <a:cubicBezTo>
                  <a:pt x="55753" y="392112"/>
                  <a:pt x="54166" y="346075"/>
                  <a:pt x="57341" y="323850"/>
                </a:cubicBezTo>
                <a:cubicBezTo>
                  <a:pt x="60516" y="301625"/>
                  <a:pt x="74274" y="314325"/>
                  <a:pt x="76391" y="304800"/>
                </a:cubicBezTo>
                <a:cubicBezTo>
                  <a:pt x="78508" y="295275"/>
                  <a:pt x="71099" y="281517"/>
                  <a:pt x="70041" y="266700"/>
                </a:cubicBezTo>
                <a:cubicBezTo>
                  <a:pt x="68983" y="251883"/>
                  <a:pt x="77449" y="227542"/>
                  <a:pt x="70041" y="215900"/>
                </a:cubicBezTo>
                <a:cubicBezTo>
                  <a:pt x="62633" y="204258"/>
                  <a:pt x="25591" y="196850"/>
                  <a:pt x="25591" y="196850"/>
                </a:cubicBezTo>
                <a:cubicBezTo>
                  <a:pt x="13949" y="191558"/>
                  <a:pt x="-1926" y="193675"/>
                  <a:pt x="191" y="184150"/>
                </a:cubicBezTo>
                <a:cubicBezTo>
                  <a:pt x="2308" y="174625"/>
                  <a:pt x="38291" y="139700"/>
                  <a:pt x="38291" y="139700"/>
                </a:cubicBezTo>
                <a:cubicBezTo>
                  <a:pt x="44641" y="128058"/>
                  <a:pt x="23474" y="137583"/>
                  <a:pt x="38291" y="114300"/>
                </a:cubicBezTo>
                <a:cubicBezTo>
                  <a:pt x="53108" y="91017"/>
                  <a:pt x="127191" y="0"/>
                  <a:pt x="127191" y="0"/>
                </a:cubicBezTo>
                <a:lnTo>
                  <a:pt x="127191" y="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84003AD8-B575-467A-9697-CF0D25EB3F0D}"/>
              </a:ext>
            </a:extLst>
          </p:cNvPr>
          <p:cNvSpPr/>
          <p:nvPr/>
        </p:nvSpPr>
        <p:spPr>
          <a:xfrm>
            <a:off x="14459854" y="5746617"/>
            <a:ext cx="806582" cy="978180"/>
          </a:xfrm>
          <a:custGeom>
            <a:avLst/>
            <a:gdLst>
              <a:gd name="connsiteX0" fmla="*/ 0 w 444500"/>
              <a:gd name="connsiteY0" fmla="*/ 0 h 651775"/>
              <a:gd name="connsiteX1" fmla="*/ 107950 w 444500"/>
              <a:gd name="connsiteY1" fmla="*/ 228600 h 651775"/>
              <a:gd name="connsiteX2" fmla="*/ 114300 w 444500"/>
              <a:gd name="connsiteY2" fmla="*/ 247650 h 651775"/>
              <a:gd name="connsiteX3" fmla="*/ 69850 w 444500"/>
              <a:gd name="connsiteY3" fmla="*/ 273050 h 651775"/>
              <a:gd name="connsiteX4" fmla="*/ 31750 w 444500"/>
              <a:gd name="connsiteY4" fmla="*/ 298450 h 651775"/>
              <a:gd name="connsiteX5" fmla="*/ 57150 w 444500"/>
              <a:gd name="connsiteY5" fmla="*/ 355600 h 651775"/>
              <a:gd name="connsiteX6" fmla="*/ 19050 w 444500"/>
              <a:gd name="connsiteY6" fmla="*/ 419100 h 651775"/>
              <a:gd name="connsiteX7" fmla="*/ 19050 w 444500"/>
              <a:gd name="connsiteY7" fmla="*/ 463550 h 651775"/>
              <a:gd name="connsiteX8" fmla="*/ 38100 w 444500"/>
              <a:gd name="connsiteY8" fmla="*/ 514350 h 651775"/>
              <a:gd name="connsiteX9" fmla="*/ 95250 w 444500"/>
              <a:gd name="connsiteY9" fmla="*/ 552450 h 651775"/>
              <a:gd name="connsiteX10" fmla="*/ 190500 w 444500"/>
              <a:gd name="connsiteY10" fmla="*/ 647700 h 651775"/>
              <a:gd name="connsiteX11" fmla="*/ 241300 w 444500"/>
              <a:gd name="connsiteY11" fmla="*/ 635000 h 651775"/>
              <a:gd name="connsiteX12" fmla="*/ 311150 w 444500"/>
              <a:gd name="connsiteY12" fmla="*/ 641350 h 651775"/>
              <a:gd name="connsiteX13" fmla="*/ 330200 w 444500"/>
              <a:gd name="connsiteY13" fmla="*/ 647700 h 651775"/>
              <a:gd name="connsiteX14" fmla="*/ 444500 w 444500"/>
              <a:gd name="connsiteY14" fmla="*/ 609600 h 651775"/>
              <a:gd name="connsiteX0" fmla="*/ 0 w 469900"/>
              <a:gd name="connsiteY0" fmla="*/ 0 h 651775"/>
              <a:gd name="connsiteX1" fmla="*/ 133350 w 469900"/>
              <a:gd name="connsiteY1" fmla="*/ 228600 h 651775"/>
              <a:gd name="connsiteX2" fmla="*/ 139700 w 469900"/>
              <a:gd name="connsiteY2" fmla="*/ 247650 h 651775"/>
              <a:gd name="connsiteX3" fmla="*/ 95250 w 469900"/>
              <a:gd name="connsiteY3" fmla="*/ 273050 h 651775"/>
              <a:gd name="connsiteX4" fmla="*/ 57150 w 469900"/>
              <a:gd name="connsiteY4" fmla="*/ 298450 h 651775"/>
              <a:gd name="connsiteX5" fmla="*/ 82550 w 469900"/>
              <a:gd name="connsiteY5" fmla="*/ 355600 h 651775"/>
              <a:gd name="connsiteX6" fmla="*/ 44450 w 469900"/>
              <a:gd name="connsiteY6" fmla="*/ 419100 h 651775"/>
              <a:gd name="connsiteX7" fmla="*/ 44450 w 469900"/>
              <a:gd name="connsiteY7" fmla="*/ 463550 h 651775"/>
              <a:gd name="connsiteX8" fmla="*/ 63500 w 469900"/>
              <a:gd name="connsiteY8" fmla="*/ 514350 h 651775"/>
              <a:gd name="connsiteX9" fmla="*/ 120650 w 469900"/>
              <a:gd name="connsiteY9" fmla="*/ 552450 h 651775"/>
              <a:gd name="connsiteX10" fmla="*/ 215900 w 469900"/>
              <a:gd name="connsiteY10" fmla="*/ 647700 h 651775"/>
              <a:gd name="connsiteX11" fmla="*/ 266700 w 469900"/>
              <a:gd name="connsiteY11" fmla="*/ 635000 h 651775"/>
              <a:gd name="connsiteX12" fmla="*/ 336550 w 469900"/>
              <a:gd name="connsiteY12" fmla="*/ 641350 h 651775"/>
              <a:gd name="connsiteX13" fmla="*/ 355600 w 469900"/>
              <a:gd name="connsiteY13" fmla="*/ 647700 h 651775"/>
              <a:gd name="connsiteX14" fmla="*/ 469900 w 469900"/>
              <a:gd name="connsiteY14" fmla="*/ 609600 h 6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9900" h="651775">
                <a:moveTo>
                  <a:pt x="0" y="0"/>
                </a:moveTo>
                <a:cubicBezTo>
                  <a:pt x="35983" y="76200"/>
                  <a:pt x="97367" y="152400"/>
                  <a:pt x="133350" y="228600"/>
                </a:cubicBezTo>
                <a:cubicBezTo>
                  <a:pt x="152400" y="269875"/>
                  <a:pt x="146050" y="240242"/>
                  <a:pt x="139700" y="247650"/>
                </a:cubicBezTo>
                <a:cubicBezTo>
                  <a:pt x="133350" y="255058"/>
                  <a:pt x="109008" y="264583"/>
                  <a:pt x="95250" y="273050"/>
                </a:cubicBezTo>
                <a:cubicBezTo>
                  <a:pt x="81492" y="281517"/>
                  <a:pt x="59267" y="284692"/>
                  <a:pt x="57150" y="298450"/>
                </a:cubicBezTo>
                <a:cubicBezTo>
                  <a:pt x="55033" y="312208"/>
                  <a:pt x="84667" y="335492"/>
                  <a:pt x="82550" y="355600"/>
                </a:cubicBezTo>
                <a:cubicBezTo>
                  <a:pt x="80433" y="375708"/>
                  <a:pt x="50800" y="401108"/>
                  <a:pt x="44450" y="419100"/>
                </a:cubicBezTo>
                <a:cubicBezTo>
                  <a:pt x="38100" y="437092"/>
                  <a:pt x="41275" y="447675"/>
                  <a:pt x="44450" y="463550"/>
                </a:cubicBezTo>
                <a:cubicBezTo>
                  <a:pt x="47625" y="479425"/>
                  <a:pt x="50800" y="499533"/>
                  <a:pt x="63500" y="514350"/>
                </a:cubicBezTo>
                <a:cubicBezTo>
                  <a:pt x="76200" y="529167"/>
                  <a:pt x="95250" y="530225"/>
                  <a:pt x="120650" y="552450"/>
                </a:cubicBezTo>
                <a:cubicBezTo>
                  <a:pt x="146050" y="574675"/>
                  <a:pt x="191558" y="633942"/>
                  <a:pt x="215900" y="647700"/>
                </a:cubicBezTo>
                <a:cubicBezTo>
                  <a:pt x="240242" y="661458"/>
                  <a:pt x="246592" y="636058"/>
                  <a:pt x="266700" y="635000"/>
                </a:cubicBezTo>
                <a:cubicBezTo>
                  <a:pt x="286808" y="633942"/>
                  <a:pt x="336550" y="641350"/>
                  <a:pt x="336550" y="641350"/>
                </a:cubicBezTo>
                <a:cubicBezTo>
                  <a:pt x="351367" y="643467"/>
                  <a:pt x="333375" y="652992"/>
                  <a:pt x="355600" y="647700"/>
                </a:cubicBezTo>
                <a:cubicBezTo>
                  <a:pt x="377825" y="642408"/>
                  <a:pt x="423862" y="626004"/>
                  <a:pt x="469900" y="60960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B9EFDEA3-AC5E-4236-A29E-EFDB18C7BCCE}"/>
              </a:ext>
            </a:extLst>
          </p:cNvPr>
          <p:cNvSpPr/>
          <p:nvPr/>
        </p:nvSpPr>
        <p:spPr>
          <a:xfrm>
            <a:off x="13593447" y="7418970"/>
            <a:ext cx="1039440" cy="557868"/>
          </a:xfrm>
          <a:custGeom>
            <a:avLst/>
            <a:gdLst>
              <a:gd name="connsiteX0" fmla="*/ 605559 w 605559"/>
              <a:gd name="connsiteY0" fmla="*/ 52501 h 371715"/>
              <a:gd name="connsiteX1" fmla="*/ 526978 w 605559"/>
              <a:gd name="connsiteY1" fmla="*/ 76313 h 371715"/>
              <a:gd name="connsiteX2" fmla="*/ 493641 w 605559"/>
              <a:gd name="connsiteY2" fmla="*/ 116794 h 371715"/>
              <a:gd name="connsiteX3" fmla="*/ 481734 w 605559"/>
              <a:gd name="connsiteY3" fmla="*/ 119176 h 371715"/>
              <a:gd name="connsiteX4" fmla="*/ 453159 w 605559"/>
              <a:gd name="connsiteY4" fmla="*/ 97744 h 371715"/>
              <a:gd name="connsiteX5" fmla="*/ 438872 w 605559"/>
              <a:gd name="connsiteY5" fmla="*/ 109651 h 371715"/>
              <a:gd name="connsiteX6" fmla="*/ 391247 w 605559"/>
              <a:gd name="connsiteY6" fmla="*/ 109651 h 371715"/>
              <a:gd name="connsiteX7" fmla="*/ 360291 w 605559"/>
              <a:gd name="connsiteY7" fmla="*/ 88219 h 371715"/>
              <a:gd name="connsiteX8" fmla="*/ 348384 w 605559"/>
              <a:gd name="connsiteY8" fmla="*/ 92982 h 371715"/>
              <a:gd name="connsiteX9" fmla="*/ 307903 w 605559"/>
              <a:gd name="connsiteY9" fmla="*/ 47738 h 371715"/>
              <a:gd name="connsiteX10" fmla="*/ 284091 w 605559"/>
              <a:gd name="connsiteY10" fmla="*/ 47738 h 371715"/>
              <a:gd name="connsiteX11" fmla="*/ 291234 w 605559"/>
              <a:gd name="connsiteY11" fmla="*/ 28688 h 371715"/>
              <a:gd name="connsiteX12" fmla="*/ 262659 w 605559"/>
              <a:gd name="connsiteY12" fmla="*/ 23926 h 371715"/>
              <a:gd name="connsiteX13" fmla="*/ 203128 w 605559"/>
              <a:gd name="connsiteY13" fmla="*/ 23926 h 371715"/>
              <a:gd name="connsiteX14" fmla="*/ 203128 w 605559"/>
              <a:gd name="connsiteY14" fmla="*/ 113 h 371715"/>
              <a:gd name="connsiteX15" fmla="*/ 179316 w 605559"/>
              <a:gd name="connsiteY15" fmla="*/ 16782 h 371715"/>
              <a:gd name="connsiteX16" fmla="*/ 131691 w 605559"/>
              <a:gd name="connsiteY16" fmla="*/ 57263 h 371715"/>
              <a:gd name="connsiteX17" fmla="*/ 110259 w 605559"/>
              <a:gd name="connsiteY17" fmla="*/ 54882 h 371715"/>
              <a:gd name="connsiteX18" fmla="*/ 98353 w 605559"/>
              <a:gd name="connsiteY18" fmla="*/ 71551 h 371715"/>
              <a:gd name="connsiteX19" fmla="*/ 34059 w 605559"/>
              <a:gd name="connsiteY19" fmla="*/ 69169 h 371715"/>
              <a:gd name="connsiteX20" fmla="*/ 5484 w 605559"/>
              <a:gd name="connsiteY20" fmla="*/ 90601 h 371715"/>
              <a:gd name="connsiteX21" fmla="*/ 722 w 605559"/>
              <a:gd name="connsiteY21" fmla="*/ 133463 h 371715"/>
              <a:gd name="connsiteX22" fmla="*/ 15009 w 605559"/>
              <a:gd name="connsiteY22" fmla="*/ 166801 h 371715"/>
              <a:gd name="connsiteX23" fmla="*/ 38822 w 605559"/>
              <a:gd name="connsiteY23" fmla="*/ 164419 h 371715"/>
              <a:gd name="connsiteX24" fmla="*/ 45966 w 605559"/>
              <a:gd name="connsiteY24" fmla="*/ 169182 h 371715"/>
              <a:gd name="connsiteX25" fmla="*/ 69778 w 605559"/>
              <a:gd name="connsiteY25" fmla="*/ 183469 h 371715"/>
              <a:gd name="connsiteX26" fmla="*/ 81684 w 605559"/>
              <a:gd name="connsiteY26" fmla="*/ 197757 h 371715"/>
              <a:gd name="connsiteX27" fmla="*/ 57872 w 605559"/>
              <a:gd name="connsiteY27" fmla="*/ 219188 h 371715"/>
              <a:gd name="connsiteX28" fmla="*/ 34059 w 605559"/>
              <a:gd name="connsiteY28" fmla="*/ 238238 h 371715"/>
              <a:gd name="connsiteX29" fmla="*/ 34059 w 605559"/>
              <a:gd name="connsiteY29" fmla="*/ 257288 h 371715"/>
              <a:gd name="connsiteX30" fmla="*/ 7866 w 605559"/>
              <a:gd name="connsiteY30" fmla="*/ 312057 h 371715"/>
              <a:gd name="connsiteX31" fmla="*/ 15009 w 605559"/>
              <a:gd name="connsiteY31" fmla="*/ 359682 h 371715"/>
              <a:gd name="connsiteX32" fmla="*/ 43584 w 605559"/>
              <a:gd name="connsiteY32" fmla="*/ 371588 h 371715"/>
              <a:gd name="connsiteX33" fmla="*/ 69778 w 605559"/>
              <a:gd name="connsiteY33" fmla="*/ 354919 h 371715"/>
              <a:gd name="connsiteX34" fmla="*/ 86447 w 605559"/>
              <a:gd name="connsiteY34" fmla="*/ 312057 h 371715"/>
              <a:gd name="connsiteX35" fmla="*/ 110259 w 605559"/>
              <a:gd name="connsiteY35" fmla="*/ 288244 h 371715"/>
              <a:gd name="connsiteX36" fmla="*/ 143597 w 605559"/>
              <a:gd name="connsiteY36" fmla="*/ 312057 h 371715"/>
              <a:gd name="connsiteX37" fmla="*/ 191222 w 605559"/>
              <a:gd name="connsiteY37" fmla="*/ 338251 h 371715"/>
              <a:gd name="connsiteX38" fmla="*/ 267422 w 605559"/>
              <a:gd name="connsiteY38" fmla="*/ 319201 h 371715"/>
              <a:gd name="connsiteX39" fmla="*/ 322191 w 605559"/>
              <a:gd name="connsiteY39" fmla="*/ 288244 h 371715"/>
              <a:gd name="connsiteX40" fmla="*/ 319809 w 605559"/>
              <a:gd name="connsiteY40" fmla="*/ 259669 h 371715"/>
              <a:gd name="connsiteX41" fmla="*/ 276947 w 605559"/>
              <a:gd name="connsiteY41" fmla="*/ 190613 h 371715"/>
              <a:gd name="connsiteX42" fmla="*/ 276947 w 605559"/>
              <a:gd name="connsiteY42" fmla="*/ 169182 h 371715"/>
              <a:gd name="connsiteX43" fmla="*/ 319809 w 605559"/>
              <a:gd name="connsiteY43" fmla="*/ 162038 h 371715"/>
              <a:gd name="connsiteX44" fmla="*/ 376959 w 605559"/>
              <a:gd name="connsiteY44" fmla="*/ 145369 h 371715"/>
              <a:gd name="connsiteX45" fmla="*/ 405534 w 605559"/>
              <a:gd name="connsiteY45" fmla="*/ 185851 h 371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559" h="371715">
                <a:moveTo>
                  <a:pt x="605559" y="52501"/>
                </a:moveTo>
                <a:cubicBezTo>
                  <a:pt x="575595" y="59049"/>
                  <a:pt x="545631" y="65598"/>
                  <a:pt x="526978" y="76313"/>
                </a:cubicBezTo>
                <a:cubicBezTo>
                  <a:pt x="508325" y="87028"/>
                  <a:pt x="501182" y="109650"/>
                  <a:pt x="493641" y="116794"/>
                </a:cubicBezTo>
                <a:cubicBezTo>
                  <a:pt x="486100" y="123938"/>
                  <a:pt x="488481" y="122351"/>
                  <a:pt x="481734" y="119176"/>
                </a:cubicBezTo>
                <a:cubicBezTo>
                  <a:pt x="474987" y="116001"/>
                  <a:pt x="460303" y="99332"/>
                  <a:pt x="453159" y="97744"/>
                </a:cubicBezTo>
                <a:cubicBezTo>
                  <a:pt x="446015" y="96157"/>
                  <a:pt x="449191" y="107667"/>
                  <a:pt x="438872" y="109651"/>
                </a:cubicBezTo>
                <a:cubicBezTo>
                  <a:pt x="428553" y="111635"/>
                  <a:pt x="404344" y="113223"/>
                  <a:pt x="391247" y="109651"/>
                </a:cubicBezTo>
                <a:cubicBezTo>
                  <a:pt x="378150" y="106079"/>
                  <a:pt x="367435" y="90997"/>
                  <a:pt x="360291" y="88219"/>
                </a:cubicBezTo>
                <a:cubicBezTo>
                  <a:pt x="353147" y="85441"/>
                  <a:pt x="357115" y="99729"/>
                  <a:pt x="348384" y="92982"/>
                </a:cubicBezTo>
                <a:cubicBezTo>
                  <a:pt x="339653" y="86235"/>
                  <a:pt x="318618" y="55279"/>
                  <a:pt x="307903" y="47738"/>
                </a:cubicBezTo>
                <a:cubicBezTo>
                  <a:pt x="297188" y="40197"/>
                  <a:pt x="286869" y="50913"/>
                  <a:pt x="284091" y="47738"/>
                </a:cubicBezTo>
                <a:cubicBezTo>
                  <a:pt x="281313" y="44563"/>
                  <a:pt x="294806" y="32656"/>
                  <a:pt x="291234" y="28688"/>
                </a:cubicBezTo>
                <a:cubicBezTo>
                  <a:pt x="287662" y="24720"/>
                  <a:pt x="277343" y="24720"/>
                  <a:pt x="262659" y="23926"/>
                </a:cubicBezTo>
                <a:cubicBezTo>
                  <a:pt x="247975" y="23132"/>
                  <a:pt x="213050" y="27895"/>
                  <a:pt x="203128" y="23926"/>
                </a:cubicBezTo>
                <a:cubicBezTo>
                  <a:pt x="193206" y="19957"/>
                  <a:pt x="207097" y="1304"/>
                  <a:pt x="203128" y="113"/>
                </a:cubicBezTo>
                <a:cubicBezTo>
                  <a:pt x="199159" y="-1078"/>
                  <a:pt x="191222" y="7257"/>
                  <a:pt x="179316" y="16782"/>
                </a:cubicBezTo>
                <a:cubicBezTo>
                  <a:pt x="167410" y="26307"/>
                  <a:pt x="143200" y="50913"/>
                  <a:pt x="131691" y="57263"/>
                </a:cubicBezTo>
                <a:cubicBezTo>
                  <a:pt x="120181" y="63613"/>
                  <a:pt x="115815" y="52501"/>
                  <a:pt x="110259" y="54882"/>
                </a:cubicBezTo>
                <a:cubicBezTo>
                  <a:pt x="104703" y="57263"/>
                  <a:pt x="111053" y="69170"/>
                  <a:pt x="98353" y="71551"/>
                </a:cubicBezTo>
                <a:cubicBezTo>
                  <a:pt x="85653" y="73932"/>
                  <a:pt x="49537" y="65994"/>
                  <a:pt x="34059" y="69169"/>
                </a:cubicBezTo>
                <a:cubicBezTo>
                  <a:pt x="18581" y="72344"/>
                  <a:pt x="11040" y="79885"/>
                  <a:pt x="5484" y="90601"/>
                </a:cubicBezTo>
                <a:cubicBezTo>
                  <a:pt x="-72" y="101317"/>
                  <a:pt x="-865" y="120763"/>
                  <a:pt x="722" y="133463"/>
                </a:cubicBezTo>
                <a:cubicBezTo>
                  <a:pt x="2309" y="146163"/>
                  <a:pt x="8659" y="161642"/>
                  <a:pt x="15009" y="166801"/>
                </a:cubicBezTo>
                <a:cubicBezTo>
                  <a:pt x="21359" y="171960"/>
                  <a:pt x="38822" y="164419"/>
                  <a:pt x="38822" y="164419"/>
                </a:cubicBezTo>
                <a:cubicBezTo>
                  <a:pt x="43981" y="164816"/>
                  <a:pt x="40807" y="166007"/>
                  <a:pt x="45966" y="169182"/>
                </a:cubicBezTo>
                <a:cubicBezTo>
                  <a:pt x="51125" y="172357"/>
                  <a:pt x="63825" y="178707"/>
                  <a:pt x="69778" y="183469"/>
                </a:cubicBezTo>
                <a:cubicBezTo>
                  <a:pt x="75731" y="188231"/>
                  <a:pt x="83668" y="191804"/>
                  <a:pt x="81684" y="197757"/>
                </a:cubicBezTo>
                <a:cubicBezTo>
                  <a:pt x="79700" y="203710"/>
                  <a:pt x="65809" y="212441"/>
                  <a:pt x="57872" y="219188"/>
                </a:cubicBezTo>
                <a:cubicBezTo>
                  <a:pt x="49934" y="225935"/>
                  <a:pt x="38028" y="231888"/>
                  <a:pt x="34059" y="238238"/>
                </a:cubicBezTo>
                <a:cubicBezTo>
                  <a:pt x="30090" y="244588"/>
                  <a:pt x="38424" y="244985"/>
                  <a:pt x="34059" y="257288"/>
                </a:cubicBezTo>
                <a:cubicBezTo>
                  <a:pt x="29693" y="269591"/>
                  <a:pt x="11041" y="294991"/>
                  <a:pt x="7866" y="312057"/>
                </a:cubicBezTo>
                <a:cubicBezTo>
                  <a:pt x="4691" y="329123"/>
                  <a:pt x="9056" y="349760"/>
                  <a:pt x="15009" y="359682"/>
                </a:cubicBezTo>
                <a:cubicBezTo>
                  <a:pt x="20962" y="369604"/>
                  <a:pt x="34456" y="372382"/>
                  <a:pt x="43584" y="371588"/>
                </a:cubicBezTo>
                <a:cubicBezTo>
                  <a:pt x="52712" y="370794"/>
                  <a:pt x="62634" y="364841"/>
                  <a:pt x="69778" y="354919"/>
                </a:cubicBezTo>
                <a:cubicBezTo>
                  <a:pt x="76922" y="344997"/>
                  <a:pt x="79700" y="323169"/>
                  <a:pt x="86447" y="312057"/>
                </a:cubicBezTo>
                <a:cubicBezTo>
                  <a:pt x="93194" y="300945"/>
                  <a:pt x="100734" y="288244"/>
                  <a:pt x="110259" y="288244"/>
                </a:cubicBezTo>
                <a:cubicBezTo>
                  <a:pt x="119784" y="288244"/>
                  <a:pt x="130103" y="303723"/>
                  <a:pt x="143597" y="312057"/>
                </a:cubicBezTo>
                <a:cubicBezTo>
                  <a:pt x="157091" y="320392"/>
                  <a:pt x="170585" y="337060"/>
                  <a:pt x="191222" y="338251"/>
                </a:cubicBezTo>
                <a:cubicBezTo>
                  <a:pt x="211859" y="339442"/>
                  <a:pt x="245594" y="327536"/>
                  <a:pt x="267422" y="319201"/>
                </a:cubicBezTo>
                <a:cubicBezTo>
                  <a:pt x="289250" y="310867"/>
                  <a:pt x="313460" y="298166"/>
                  <a:pt x="322191" y="288244"/>
                </a:cubicBezTo>
                <a:cubicBezTo>
                  <a:pt x="330922" y="278322"/>
                  <a:pt x="327350" y="275941"/>
                  <a:pt x="319809" y="259669"/>
                </a:cubicBezTo>
                <a:cubicBezTo>
                  <a:pt x="312268" y="243397"/>
                  <a:pt x="284091" y="205694"/>
                  <a:pt x="276947" y="190613"/>
                </a:cubicBezTo>
                <a:cubicBezTo>
                  <a:pt x="269803" y="175532"/>
                  <a:pt x="269803" y="173944"/>
                  <a:pt x="276947" y="169182"/>
                </a:cubicBezTo>
                <a:cubicBezTo>
                  <a:pt x="284091" y="164420"/>
                  <a:pt x="303140" y="166007"/>
                  <a:pt x="319809" y="162038"/>
                </a:cubicBezTo>
                <a:cubicBezTo>
                  <a:pt x="336478" y="158069"/>
                  <a:pt x="362672" y="141400"/>
                  <a:pt x="376959" y="145369"/>
                </a:cubicBezTo>
                <a:cubicBezTo>
                  <a:pt x="391246" y="149338"/>
                  <a:pt x="398390" y="167594"/>
                  <a:pt x="405534" y="185851"/>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16AD4AD9-E601-4CE9-A830-393ED2DDDC83}"/>
              </a:ext>
            </a:extLst>
          </p:cNvPr>
          <p:cNvGrpSpPr/>
          <p:nvPr/>
        </p:nvGrpSpPr>
        <p:grpSpPr>
          <a:xfrm>
            <a:off x="11920212" y="8048123"/>
            <a:ext cx="1279241" cy="681398"/>
            <a:chOff x="8451850" y="5362575"/>
            <a:chExt cx="745263" cy="454025"/>
          </a:xfrm>
        </p:grpSpPr>
        <p:sp>
          <p:nvSpPr>
            <p:cNvPr id="26" name="Freeform: Shape 25">
              <a:extLst>
                <a:ext uri="{FF2B5EF4-FFF2-40B4-BE49-F238E27FC236}">
                  <a16:creationId xmlns:a16="http://schemas.microsoft.com/office/drawing/2014/main" id="{25821F8A-BE14-47C1-8350-72681A2709FA}"/>
                </a:ext>
              </a:extLst>
            </p:cNvPr>
            <p:cNvSpPr/>
            <p:nvPr/>
          </p:nvSpPr>
          <p:spPr>
            <a:xfrm>
              <a:off x="8451850" y="5362575"/>
              <a:ext cx="745263" cy="311427"/>
            </a:xfrm>
            <a:custGeom>
              <a:avLst/>
              <a:gdLst>
                <a:gd name="connsiteX0" fmla="*/ 0 w 745263"/>
                <a:gd name="connsiteY0" fmla="*/ 0 h 311427"/>
                <a:gd name="connsiteX1" fmla="*/ 66675 w 745263"/>
                <a:gd name="connsiteY1" fmla="*/ 38100 h 311427"/>
                <a:gd name="connsiteX2" fmla="*/ 101600 w 745263"/>
                <a:gd name="connsiteY2" fmla="*/ 117475 h 311427"/>
                <a:gd name="connsiteX3" fmla="*/ 120650 w 745263"/>
                <a:gd name="connsiteY3" fmla="*/ 155575 h 311427"/>
                <a:gd name="connsiteX4" fmla="*/ 152400 w 745263"/>
                <a:gd name="connsiteY4" fmla="*/ 146050 h 311427"/>
                <a:gd name="connsiteX5" fmla="*/ 184150 w 745263"/>
                <a:gd name="connsiteY5" fmla="*/ 190500 h 311427"/>
                <a:gd name="connsiteX6" fmla="*/ 184150 w 745263"/>
                <a:gd name="connsiteY6" fmla="*/ 209550 h 311427"/>
                <a:gd name="connsiteX7" fmla="*/ 238125 w 745263"/>
                <a:gd name="connsiteY7" fmla="*/ 219075 h 311427"/>
                <a:gd name="connsiteX8" fmla="*/ 288925 w 745263"/>
                <a:gd name="connsiteY8" fmla="*/ 260350 h 311427"/>
                <a:gd name="connsiteX9" fmla="*/ 339725 w 745263"/>
                <a:gd name="connsiteY9" fmla="*/ 263525 h 311427"/>
                <a:gd name="connsiteX10" fmla="*/ 390525 w 745263"/>
                <a:gd name="connsiteY10" fmla="*/ 241300 h 311427"/>
                <a:gd name="connsiteX11" fmla="*/ 412750 w 745263"/>
                <a:gd name="connsiteY11" fmla="*/ 273050 h 311427"/>
                <a:gd name="connsiteX12" fmla="*/ 485775 w 745263"/>
                <a:gd name="connsiteY12" fmla="*/ 260350 h 311427"/>
                <a:gd name="connsiteX13" fmla="*/ 565150 w 745263"/>
                <a:gd name="connsiteY13" fmla="*/ 244475 h 311427"/>
                <a:gd name="connsiteX14" fmla="*/ 644525 w 745263"/>
                <a:gd name="connsiteY14" fmla="*/ 257175 h 311427"/>
                <a:gd name="connsiteX15" fmla="*/ 714375 w 745263"/>
                <a:gd name="connsiteY15" fmla="*/ 263525 h 311427"/>
                <a:gd name="connsiteX16" fmla="*/ 742950 w 745263"/>
                <a:gd name="connsiteY16" fmla="*/ 288925 h 311427"/>
                <a:gd name="connsiteX17" fmla="*/ 730250 w 745263"/>
                <a:gd name="connsiteY17" fmla="*/ 311150 h 311427"/>
                <a:gd name="connsiteX18" fmla="*/ 625475 w 745263"/>
                <a:gd name="connsiteY18" fmla="*/ 273050 h 311427"/>
                <a:gd name="connsiteX19" fmla="*/ 593725 w 745263"/>
                <a:gd name="connsiteY19" fmla="*/ 263525 h 311427"/>
                <a:gd name="connsiteX20" fmla="*/ 593725 w 745263"/>
                <a:gd name="connsiteY20" fmla="*/ 263525 h 31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45263" h="311427">
                  <a:moveTo>
                    <a:pt x="0" y="0"/>
                  </a:moveTo>
                  <a:cubicBezTo>
                    <a:pt x="24871" y="9260"/>
                    <a:pt x="49742" y="18521"/>
                    <a:pt x="66675" y="38100"/>
                  </a:cubicBezTo>
                  <a:cubicBezTo>
                    <a:pt x="83608" y="57679"/>
                    <a:pt x="92604" y="97896"/>
                    <a:pt x="101600" y="117475"/>
                  </a:cubicBezTo>
                  <a:cubicBezTo>
                    <a:pt x="110596" y="137054"/>
                    <a:pt x="112183" y="150812"/>
                    <a:pt x="120650" y="155575"/>
                  </a:cubicBezTo>
                  <a:cubicBezTo>
                    <a:pt x="129117" y="160338"/>
                    <a:pt x="141817" y="140229"/>
                    <a:pt x="152400" y="146050"/>
                  </a:cubicBezTo>
                  <a:cubicBezTo>
                    <a:pt x="162983" y="151871"/>
                    <a:pt x="178858" y="179917"/>
                    <a:pt x="184150" y="190500"/>
                  </a:cubicBezTo>
                  <a:cubicBezTo>
                    <a:pt x="189442" y="201083"/>
                    <a:pt x="175154" y="204788"/>
                    <a:pt x="184150" y="209550"/>
                  </a:cubicBezTo>
                  <a:cubicBezTo>
                    <a:pt x="193146" y="214312"/>
                    <a:pt x="220663" y="210608"/>
                    <a:pt x="238125" y="219075"/>
                  </a:cubicBezTo>
                  <a:cubicBezTo>
                    <a:pt x="255587" y="227542"/>
                    <a:pt x="271992" y="252942"/>
                    <a:pt x="288925" y="260350"/>
                  </a:cubicBezTo>
                  <a:cubicBezTo>
                    <a:pt x="305858" y="267758"/>
                    <a:pt x="322792" y="266700"/>
                    <a:pt x="339725" y="263525"/>
                  </a:cubicBezTo>
                  <a:cubicBezTo>
                    <a:pt x="356658" y="260350"/>
                    <a:pt x="378354" y="239713"/>
                    <a:pt x="390525" y="241300"/>
                  </a:cubicBezTo>
                  <a:cubicBezTo>
                    <a:pt x="402696" y="242887"/>
                    <a:pt x="396875" y="269875"/>
                    <a:pt x="412750" y="273050"/>
                  </a:cubicBezTo>
                  <a:cubicBezTo>
                    <a:pt x="428625" y="276225"/>
                    <a:pt x="460375" y="265112"/>
                    <a:pt x="485775" y="260350"/>
                  </a:cubicBezTo>
                  <a:cubicBezTo>
                    <a:pt x="511175" y="255588"/>
                    <a:pt x="538692" y="245004"/>
                    <a:pt x="565150" y="244475"/>
                  </a:cubicBezTo>
                  <a:cubicBezTo>
                    <a:pt x="591608" y="243946"/>
                    <a:pt x="619654" y="254000"/>
                    <a:pt x="644525" y="257175"/>
                  </a:cubicBezTo>
                  <a:cubicBezTo>
                    <a:pt x="669396" y="260350"/>
                    <a:pt x="697971" y="258233"/>
                    <a:pt x="714375" y="263525"/>
                  </a:cubicBezTo>
                  <a:cubicBezTo>
                    <a:pt x="730779" y="268817"/>
                    <a:pt x="740304" y="280988"/>
                    <a:pt x="742950" y="288925"/>
                  </a:cubicBezTo>
                  <a:cubicBezTo>
                    <a:pt x="745596" y="296862"/>
                    <a:pt x="749829" y="313796"/>
                    <a:pt x="730250" y="311150"/>
                  </a:cubicBezTo>
                  <a:cubicBezTo>
                    <a:pt x="710671" y="308504"/>
                    <a:pt x="648229" y="280988"/>
                    <a:pt x="625475" y="273050"/>
                  </a:cubicBezTo>
                  <a:cubicBezTo>
                    <a:pt x="602721" y="265113"/>
                    <a:pt x="593725" y="263525"/>
                    <a:pt x="593725" y="263525"/>
                  </a:cubicBezTo>
                  <a:lnTo>
                    <a:pt x="593725" y="263525"/>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F239E390-C574-40A7-8FB1-D408DB6FFA51}"/>
                </a:ext>
              </a:extLst>
            </p:cNvPr>
            <p:cNvSpPr/>
            <p:nvPr/>
          </p:nvSpPr>
          <p:spPr>
            <a:xfrm>
              <a:off x="8883650" y="5645150"/>
              <a:ext cx="180975" cy="171450"/>
            </a:xfrm>
            <a:custGeom>
              <a:avLst/>
              <a:gdLst>
                <a:gd name="connsiteX0" fmla="*/ 180975 w 180975"/>
                <a:gd name="connsiteY0" fmla="*/ 171450 h 171450"/>
                <a:gd name="connsiteX1" fmla="*/ 0 w 180975"/>
                <a:gd name="connsiteY1" fmla="*/ 0 h 171450"/>
              </a:gdLst>
              <a:ahLst/>
              <a:cxnLst>
                <a:cxn ang="0">
                  <a:pos x="connsiteX0" y="connsiteY0"/>
                </a:cxn>
                <a:cxn ang="0">
                  <a:pos x="connsiteX1" y="connsiteY1"/>
                </a:cxn>
              </a:cxnLst>
              <a:rect l="l" t="t" r="r" b="b"/>
              <a:pathLst>
                <a:path w="180975" h="171450">
                  <a:moveTo>
                    <a:pt x="180975" y="171450"/>
                  </a:moveTo>
                  <a:lnTo>
                    <a:pt x="0" y="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FAABDB9C-978A-49BF-8DFE-176BFAAAA161}"/>
                </a:ext>
              </a:extLst>
            </p:cNvPr>
            <p:cNvSpPr/>
            <p:nvPr/>
          </p:nvSpPr>
          <p:spPr>
            <a:xfrm>
              <a:off x="8909050" y="5638800"/>
              <a:ext cx="215900" cy="123825"/>
            </a:xfrm>
            <a:custGeom>
              <a:avLst/>
              <a:gdLst>
                <a:gd name="connsiteX0" fmla="*/ 0 w 215900"/>
                <a:gd name="connsiteY0" fmla="*/ 0 h 123825"/>
                <a:gd name="connsiteX1" fmla="*/ 85725 w 215900"/>
                <a:gd name="connsiteY1" fmla="*/ 9525 h 123825"/>
                <a:gd name="connsiteX2" fmla="*/ 114300 w 215900"/>
                <a:gd name="connsiteY2" fmla="*/ 57150 h 123825"/>
                <a:gd name="connsiteX3" fmla="*/ 149225 w 215900"/>
                <a:gd name="connsiteY3" fmla="*/ 95250 h 123825"/>
                <a:gd name="connsiteX4" fmla="*/ 215900 w 215900"/>
                <a:gd name="connsiteY4" fmla="*/ 123825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00" h="123825">
                  <a:moveTo>
                    <a:pt x="0" y="0"/>
                  </a:moveTo>
                  <a:cubicBezTo>
                    <a:pt x="33337" y="0"/>
                    <a:pt x="66675" y="0"/>
                    <a:pt x="85725" y="9525"/>
                  </a:cubicBezTo>
                  <a:cubicBezTo>
                    <a:pt x="104775" y="19050"/>
                    <a:pt x="103717" y="42863"/>
                    <a:pt x="114300" y="57150"/>
                  </a:cubicBezTo>
                  <a:cubicBezTo>
                    <a:pt x="124883" y="71438"/>
                    <a:pt x="132292" y="84138"/>
                    <a:pt x="149225" y="95250"/>
                  </a:cubicBezTo>
                  <a:cubicBezTo>
                    <a:pt x="166158" y="106362"/>
                    <a:pt x="191029" y="115093"/>
                    <a:pt x="215900" y="123825"/>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70242638-A893-4BDA-BDE1-88D5B7DD4AEC}"/>
              </a:ext>
            </a:extLst>
          </p:cNvPr>
          <p:cNvGrpSpPr/>
          <p:nvPr/>
        </p:nvGrpSpPr>
        <p:grpSpPr>
          <a:xfrm>
            <a:off x="11816665" y="8038593"/>
            <a:ext cx="1019127" cy="895824"/>
            <a:chOff x="8391525" y="5356225"/>
            <a:chExt cx="593725" cy="596900"/>
          </a:xfrm>
        </p:grpSpPr>
        <p:sp>
          <p:nvSpPr>
            <p:cNvPr id="30" name="Freeform: Shape 29">
              <a:extLst>
                <a:ext uri="{FF2B5EF4-FFF2-40B4-BE49-F238E27FC236}">
                  <a16:creationId xmlns:a16="http://schemas.microsoft.com/office/drawing/2014/main" id="{E49E7157-51E9-4560-8643-2E8B648CED04}"/>
                </a:ext>
              </a:extLst>
            </p:cNvPr>
            <p:cNvSpPr/>
            <p:nvPr/>
          </p:nvSpPr>
          <p:spPr>
            <a:xfrm>
              <a:off x="8391525" y="5356225"/>
              <a:ext cx="533400" cy="596900"/>
            </a:xfrm>
            <a:custGeom>
              <a:avLst/>
              <a:gdLst>
                <a:gd name="connsiteX0" fmla="*/ 0 w 533400"/>
                <a:gd name="connsiteY0" fmla="*/ 0 h 596900"/>
                <a:gd name="connsiteX1" fmla="*/ 34925 w 533400"/>
                <a:gd name="connsiteY1" fmla="*/ 73025 h 596900"/>
                <a:gd name="connsiteX2" fmla="*/ 60325 w 533400"/>
                <a:gd name="connsiteY2" fmla="*/ 92075 h 596900"/>
                <a:gd name="connsiteX3" fmla="*/ 73025 w 533400"/>
                <a:gd name="connsiteY3" fmla="*/ 104775 h 596900"/>
                <a:gd name="connsiteX4" fmla="*/ 92075 w 533400"/>
                <a:gd name="connsiteY4" fmla="*/ 136525 h 596900"/>
                <a:gd name="connsiteX5" fmla="*/ 117475 w 533400"/>
                <a:gd name="connsiteY5" fmla="*/ 142875 h 596900"/>
                <a:gd name="connsiteX6" fmla="*/ 142875 w 533400"/>
                <a:gd name="connsiteY6" fmla="*/ 180975 h 596900"/>
                <a:gd name="connsiteX7" fmla="*/ 139700 w 533400"/>
                <a:gd name="connsiteY7" fmla="*/ 203200 h 596900"/>
                <a:gd name="connsiteX8" fmla="*/ 177800 w 533400"/>
                <a:gd name="connsiteY8" fmla="*/ 212725 h 596900"/>
                <a:gd name="connsiteX9" fmla="*/ 196850 w 533400"/>
                <a:gd name="connsiteY9" fmla="*/ 250825 h 596900"/>
                <a:gd name="connsiteX10" fmla="*/ 238125 w 533400"/>
                <a:gd name="connsiteY10" fmla="*/ 263525 h 596900"/>
                <a:gd name="connsiteX11" fmla="*/ 244475 w 533400"/>
                <a:gd name="connsiteY11" fmla="*/ 269875 h 596900"/>
                <a:gd name="connsiteX12" fmla="*/ 276225 w 533400"/>
                <a:gd name="connsiteY12" fmla="*/ 314325 h 596900"/>
                <a:gd name="connsiteX13" fmla="*/ 342900 w 533400"/>
                <a:gd name="connsiteY13" fmla="*/ 365125 h 596900"/>
                <a:gd name="connsiteX14" fmla="*/ 406400 w 533400"/>
                <a:gd name="connsiteY14" fmla="*/ 412750 h 596900"/>
                <a:gd name="connsiteX15" fmla="*/ 476250 w 533400"/>
                <a:gd name="connsiteY15" fmla="*/ 520700 h 596900"/>
                <a:gd name="connsiteX16" fmla="*/ 533400 w 533400"/>
                <a:gd name="connsiteY16" fmla="*/ 596900 h 596900"/>
                <a:gd name="connsiteX17" fmla="*/ 533400 w 533400"/>
                <a:gd name="connsiteY17" fmla="*/ 596900 h 59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3400" h="596900">
                  <a:moveTo>
                    <a:pt x="0" y="0"/>
                  </a:moveTo>
                  <a:cubicBezTo>
                    <a:pt x="12435" y="28839"/>
                    <a:pt x="24871" y="57679"/>
                    <a:pt x="34925" y="73025"/>
                  </a:cubicBezTo>
                  <a:cubicBezTo>
                    <a:pt x="44979" y="88371"/>
                    <a:pt x="60325" y="92075"/>
                    <a:pt x="60325" y="92075"/>
                  </a:cubicBezTo>
                  <a:cubicBezTo>
                    <a:pt x="66675" y="97367"/>
                    <a:pt x="67733" y="97367"/>
                    <a:pt x="73025" y="104775"/>
                  </a:cubicBezTo>
                  <a:cubicBezTo>
                    <a:pt x="78317" y="112183"/>
                    <a:pt x="84667" y="130175"/>
                    <a:pt x="92075" y="136525"/>
                  </a:cubicBezTo>
                  <a:cubicBezTo>
                    <a:pt x="99483" y="142875"/>
                    <a:pt x="109008" y="135467"/>
                    <a:pt x="117475" y="142875"/>
                  </a:cubicBezTo>
                  <a:cubicBezTo>
                    <a:pt x="125942" y="150283"/>
                    <a:pt x="139171" y="170921"/>
                    <a:pt x="142875" y="180975"/>
                  </a:cubicBezTo>
                  <a:cubicBezTo>
                    <a:pt x="146579" y="191029"/>
                    <a:pt x="133879" y="197908"/>
                    <a:pt x="139700" y="203200"/>
                  </a:cubicBezTo>
                  <a:cubicBezTo>
                    <a:pt x="145521" y="208492"/>
                    <a:pt x="168275" y="204788"/>
                    <a:pt x="177800" y="212725"/>
                  </a:cubicBezTo>
                  <a:cubicBezTo>
                    <a:pt x="187325" y="220662"/>
                    <a:pt x="186796" y="242358"/>
                    <a:pt x="196850" y="250825"/>
                  </a:cubicBezTo>
                  <a:cubicBezTo>
                    <a:pt x="206904" y="259292"/>
                    <a:pt x="238125" y="263525"/>
                    <a:pt x="238125" y="263525"/>
                  </a:cubicBezTo>
                  <a:cubicBezTo>
                    <a:pt x="246063" y="266700"/>
                    <a:pt x="238125" y="261408"/>
                    <a:pt x="244475" y="269875"/>
                  </a:cubicBezTo>
                  <a:cubicBezTo>
                    <a:pt x="250825" y="278342"/>
                    <a:pt x="259821" y="298450"/>
                    <a:pt x="276225" y="314325"/>
                  </a:cubicBezTo>
                  <a:cubicBezTo>
                    <a:pt x="292629" y="330200"/>
                    <a:pt x="342900" y="365125"/>
                    <a:pt x="342900" y="365125"/>
                  </a:cubicBezTo>
                  <a:cubicBezTo>
                    <a:pt x="364596" y="381529"/>
                    <a:pt x="384175" y="386821"/>
                    <a:pt x="406400" y="412750"/>
                  </a:cubicBezTo>
                  <a:cubicBezTo>
                    <a:pt x="428625" y="438679"/>
                    <a:pt x="455083" y="490008"/>
                    <a:pt x="476250" y="520700"/>
                  </a:cubicBezTo>
                  <a:cubicBezTo>
                    <a:pt x="497417" y="551392"/>
                    <a:pt x="533400" y="596900"/>
                    <a:pt x="533400" y="596900"/>
                  </a:cubicBezTo>
                  <a:lnTo>
                    <a:pt x="533400" y="59690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DFD9AC31-D6B5-402C-BD39-485336E4DFAB}"/>
                </a:ext>
              </a:extLst>
            </p:cNvPr>
            <p:cNvSpPr/>
            <p:nvPr/>
          </p:nvSpPr>
          <p:spPr>
            <a:xfrm>
              <a:off x="8829675" y="5807075"/>
              <a:ext cx="155575" cy="123825"/>
            </a:xfrm>
            <a:custGeom>
              <a:avLst/>
              <a:gdLst>
                <a:gd name="connsiteX0" fmla="*/ 155575 w 155575"/>
                <a:gd name="connsiteY0" fmla="*/ 123825 h 123825"/>
                <a:gd name="connsiteX1" fmla="*/ 0 w 155575"/>
                <a:gd name="connsiteY1" fmla="*/ 0 h 123825"/>
              </a:gdLst>
              <a:ahLst/>
              <a:cxnLst>
                <a:cxn ang="0">
                  <a:pos x="connsiteX0" y="connsiteY0"/>
                </a:cxn>
                <a:cxn ang="0">
                  <a:pos x="connsiteX1" y="connsiteY1"/>
                </a:cxn>
              </a:cxnLst>
              <a:rect l="l" t="t" r="r" b="b"/>
              <a:pathLst>
                <a:path w="155575" h="123825">
                  <a:moveTo>
                    <a:pt x="155575" y="123825"/>
                  </a:moveTo>
                  <a:lnTo>
                    <a:pt x="0" y="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Freeform: Shape 31">
            <a:extLst>
              <a:ext uri="{FF2B5EF4-FFF2-40B4-BE49-F238E27FC236}">
                <a16:creationId xmlns:a16="http://schemas.microsoft.com/office/drawing/2014/main" id="{FD7DEB84-62AF-44EA-B7C8-DDB5574A3FD1}"/>
              </a:ext>
            </a:extLst>
          </p:cNvPr>
          <p:cNvSpPr/>
          <p:nvPr/>
        </p:nvSpPr>
        <p:spPr>
          <a:xfrm>
            <a:off x="11105457" y="721903"/>
            <a:ext cx="1953779" cy="1429506"/>
          </a:xfrm>
          <a:custGeom>
            <a:avLst/>
            <a:gdLst>
              <a:gd name="connsiteX0" fmla="*/ 1138237 w 1138237"/>
              <a:gd name="connsiteY0" fmla="*/ 952500 h 952500"/>
              <a:gd name="connsiteX1" fmla="*/ 1052512 w 1138237"/>
              <a:gd name="connsiteY1" fmla="*/ 938212 h 952500"/>
              <a:gd name="connsiteX2" fmla="*/ 1004887 w 1138237"/>
              <a:gd name="connsiteY2" fmla="*/ 947737 h 952500"/>
              <a:gd name="connsiteX3" fmla="*/ 1009650 w 1138237"/>
              <a:gd name="connsiteY3" fmla="*/ 923925 h 952500"/>
              <a:gd name="connsiteX4" fmla="*/ 957262 w 1138237"/>
              <a:gd name="connsiteY4" fmla="*/ 819150 h 952500"/>
              <a:gd name="connsiteX5" fmla="*/ 923925 w 1138237"/>
              <a:gd name="connsiteY5" fmla="*/ 833437 h 952500"/>
              <a:gd name="connsiteX6" fmla="*/ 852487 w 1138237"/>
              <a:gd name="connsiteY6" fmla="*/ 704850 h 952500"/>
              <a:gd name="connsiteX7" fmla="*/ 847725 w 1138237"/>
              <a:gd name="connsiteY7" fmla="*/ 661987 h 952500"/>
              <a:gd name="connsiteX8" fmla="*/ 785812 w 1138237"/>
              <a:gd name="connsiteY8" fmla="*/ 609600 h 952500"/>
              <a:gd name="connsiteX9" fmla="*/ 747712 w 1138237"/>
              <a:gd name="connsiteY9" fmla="*/ 585787 h 952500"/>
              <a:gd name="connsiteX10" fmla="*/ 690562 w 1138237"/>
              <a:gd name="connsiteY10" fmla="*/ 585787 h 952500"/>
              <a:gd name="connsiteX11" fmla="*/ 642937 w 1138237"/>
              <a:gd name="connsiteY11" fmla="*/ 557212 h 952500"/>
              <a:gd name="connsiteX12" fmla="*/ 633412 w 1138237"/>
              <a:gd name="connsiteY12" fmla="*/ 523875 h 952500"/>
              <a:gd name="connsiteX13" fmla="*/ 619125 w 1138237"/>
              <a:gd name="connsiteY13" fmla="*/ 514350 h 952500"/>
              <a:gd name="connsiteX14" fmla="*/ 604837 w 1138237"/>
              <a:gd name="connsiteY14" fmla="*/ 542925 h 952500"/>
              <a:gd name="connsiteX15" fmla="*/ 600075 w 1138237"/>
              <a:gd name="connsiteY15" fmla="*/ 547687 h 952500"/>
              <a:gd name="connsiteX16" fmla="*/ 581025 w 1138237"/>
              <a:gd name="connsiteY16" fmla="*/ 528637 h 952500"/>
              <a:gd name="connsiteX17" fmla="*/ 571500 w 1138237"/>
              <a:gd name="connsiteY17" fmla="*/ 495300 h 952500"/>
              <a:gd name="connsiteX18" fmla="*/ 547687 w 1138237"/>
              <a:gd name="connsiteY18" fmla="*/ 504825 h 952500"/>
              <a:gd name="connsiteX19" fmla="*/ 438150 w 1138237"/>
              <a:gd name="connsiteY19" fmla="*/ 390525 h 952500"/>
              <a:gd name="connsiteX20" fmla="*/ 433387 w 1138237"/>
              <a:gd name="connsiteY20" fmla="*/ 361950 h 952500"/>
              <a:gd name="connsiteX21" fmla="*/ 404812 w 1138237"/>
              <a:gd name="connsiteY21" fmla="*/ 347662 h 952500"/>
              <a:gd name="connsiteX22" fmla="*/ 0 w 1138237"/>
              <a:gd name="connsiteY22"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8237" h="952500">
                <a:moveTo>
                  <a:pt x="1138237" y="952500"/>
                </a:moveTo>
                <a:cubicBezTo>
                  <a:pt x="1106487" y="945753"/>
                  <a:pt x="1074737" y="939006"/>
                  <a:pt x="1052512" y="938212"/>
                </a:cubicBezTo>
                <a:cubicBezTo>
                  <a:pt x="1030287" y="937418"/>
                  <a:pt x="1012031" y="950118"/>
                  <a:pt x="1004887" y="947737"/>
                </a:cubicBezTo>
                <a:cubicBezTo>
                  <a:pt x="997743" y="945356"/>
                  <a:pt x="1017587" y="945356"/>
                  <a:pt x="1009650" y="923925"/>
                </a:cubicBezTo>
                <a:cubicBezTo>
                  <a:pt x="1001713" y="902494"/>
                  <a:pt x="971549" y="834231"/>
                  <a:pt x="957262" y="819150"/>
                </a:cubicBezTo>
                <a:cubicBezTo>
                  <a:pt x="942974" y="804069"/>
                  <a:pt x="941387" y="852487"/>
                  <a:pt x="923925" y="833437"/>
                </a:cubicBezTo>
                <a:cubicBezTo>
                  <a:pt x="906463" y="814387"/>
                  <a:pt x="865187" y="733425"/>
                  <a:pt x="852487" y="704850"/>
                </a:cubicBezTo>
                <a:cubicBezTo>
                  <a:pt x="839787" y="676275"/>
                  <a:pt x="858837" y="677862"/>
                  <a:pt x="847725" y="661987"/>
                </a:cubicBezTo>
                <a:cubicBezTo>
                  <a:pt x="836612" y="646112"/>
                  <a:pt x="802481" y="622300"/>
                  <a:pt x="785812" y="609600"/>
                </a:cubicBezTo>
                <a:cubicBezTo>
                  <a:pt x="769143" y="596900"/>
                  <a:pt x="763587" y="589756"/>
                  <a:pt x="747712" y="585787"/>
                </a:cubicBezTo>
                <a:cubicBezTo>
                  <a:pt x="731837" y="581818"/>
                  <a:pt x="708025" y="590550"/>
                  <a:pt x="690562" y="585787"/>
                </a:cubicBezTo>
                <a:cubicBezTo>
                  <a:pt x="673099" y="581024"/>
                  <a:pt x="652462" y="567531"/>
                  <a:pt x="642937" y="557212"/>
                </a:cubicBezTo>
                <a:cubicBezTo>
                  <a:pt x="633412" y="546893"/>
                  <a:pt x="637381" y="531019"/>
                  <a:pt x="633412" y="523875"/>
                </a:cubicBezTo>
                <a:cubicBezTo>
                  <a:pt x="629443" y="516731"/>
                  <a:pt x="623887" y="511175"/>
                  <a:pt x="619125" y="514350"/>
                </a:cubicBezTo>
                <a:cubicBezTo>
                  <a:pt x="614363" y="517525"/>
                  <a:pt x="604837" y="542925"/>
                  <a:pt x="604837" y="542925"/>
                </a:cubicBezTo>
                <a:cubicBezTo>
                  <a:pt x="601662" y="548481"/>
                  <a:pt x="600075" y="547687"/>
                  <a:pt x="600075" y="547687"/>
                </a:cubicBezTo>
                <a:cubicBezTo>
                  <a:pt x="596106" y="545306"/>
                  <a:pt x="585787" y="537368"/>
                  <a:pt x="581025" y="528637"/>
                </a:cubicBezTo>
                <a:cubicBezTo>
                  <a:pt x="576263" y="519906"/>
                  <a:pt x="577056" y="499269"/>
                  <a:pt x="571500" y="495300"/>
                </a:cubicBezTo>
                <a:cubicBezTo>
                  <a:pt x="565944" y="491331"/>
                  <a:pt x="569912" y="522287"/>
                  <a:pt x="547687" y="504825"/>
                </a:cubicBezTo>
                <a:cubicBezTo>
                  <a:pt x="525462" y="487363"/>
                  <a:pt x="457200" y="414337"/>
                  <a:pt x="438150" y="390525"/>
                </a:cubicBezTo>
                <a:cubicBezTo>
                  <a:pt x="419100" y="366713"/>
                  <a:pt x="438943" y="369094"/>
                  <a:pt x="433387" y="361950"/>
                </a:cubicBezTo>
                <a:cubicBezTo>
                  <a:pt x="427831" y="354806"/>
                  <a:pt x="477043" y="407987"/>
                  <a:pt x="404812" y="347662"/>
                </a:cubicBezTo>
                <a:cubicBezTo>
                  <a:pt x="332581" y="287337"/>
                  <a:pt x="166290" y="143668"/>
                  <a:pt x="0" y="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886713B9-F42E-419F-A6A5-122CAA748A17}"/>
              </a:ext>
            </a:extLst>
          </p:cNvPr>
          <p:cNvSpPr/>
          <p:nvPr/>
        </p:nvSpPr>
        <p:spPr>
          <a:xfrm>
            <a:off x="12854867" y="1643934"/>
            <a:ext cx="277944" cy="328786"/>
          </a:xfrm>
          <a:custGeom>
            <a:avLst/>
            <a:gdLst>
              <a:gd name="connsiteX0" fmla="*/ 0 w 161925"/>
              <a:gd name="connsiteY0" fmla="*/ 0 h 219075"/>
              <a:gd name="connsiteX1" fmla="*/ 33337 w 161925"/>
              <a:gd name="connsiteY1" fmla="*/ 80963 h 219075"/>
              <a:gd name="connsiteX2" fmla="*/ 80962 w 161925"/>
              <a:gd name="connsiteY2" fmla="*/ 138113 h 219075"/>
              <a:gd name="connsiteX3" fmla="*/ 90487 w 161925"/>
              <a:gd name="connsiteY3" fmla="*/ 171450 h 219075"/>
              <a:gd name="connsiteX4" fmla="*/ 95250 w 161925"/>
              <a:gd name="connsiteY4" fmla="*/ 185738 h 219075"/>
              <a:gd name="connsiteX5" fmla="*/ 147637 w 161925"/>
              <a:gd name="connsiteY5" fmla="*/ 200025 h 219075"/>
              <a:gd name="connsiteX6" fmla="*/ 161925 w 161925"/>
              <a:gd name="connsiteY6" fmla="*/ 21907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925" h="219075">
                <a:moveTo>
                  <a:pt x="0" y="0"/>
                </a:moveTo>
                <a:cubicBezTo>
                  <a:pt x="9921" y="28972"/>
                  <a:pt x="19843" y="57944"/>
                  <a:pt x="33337" y="80963"/>
                </a:cubicBezTo>
                <a:cubicBezTo>
                  <a:pt x="46831" y="103982"/>
                  <a:pt x="71437" y="123032"/>
                  <a:pt x="80962" y="138113"/>
                </a:cubicBezTo>
                <a:cubicBezTo>
                  <a:pt x="90487" y="153194"/>
                  <a:pt x="90487" y="171450"/>
                  <a:pt x="90487" y="171450"/>
                </a:cubicBezTo>
                <a:cubicBezTo>
                  <a:pt x="92868" y="179387"/>
                  <a:pt x="85725" y="180975"/>
                  <a:pt x="95250" y="185738"/>
                </a:cubicBezTo>
                <a:cubicBezTo>
                  <a:pt x="104775" y="190501"/>
                  <a:pt x="147637" y="200025"/>
                  <a:pt x="147637" y="200025"/>
                </a:cubicBezTo>
                <a:cubicBezTo>
                  <a:pt x="158750" y="205581"/>
                  <a:pt x="160337" y="212328"/>
                  <a:pt x="161925" y="219075"/>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E602D387-AC11-431A-B04D-239EFDCF62DB}"/>
              </a:ext>
            </a:extLst>
          </p:cNvPr>
          <p:cNvSpPr txBox="1"/>
          <p:nvPr/>
        </p:nvSpPr>
        <p:spPr>
          <a:xfrm>
            <a:off x="714126" y="1427670"/>
            <a:ext cx="7664356" cy="1323439"/>
          </a:xfrm>
          <a:prstGeom prst="rect">
            <a:avLst/>
          </a:prstGeom>
          <a:solidFill>
            <a:schemeClr val="bg1"/>
          </a:solidFill>
        </p:spPr>
        <p:txBody>
          <a:bodyPr wrap="square" rtlCol="0">
            <a:spAutoFit/>
          </a:bodyPr>
          <a:lstStyle/>
          <a:p>
            <a:pPr algn="just"/>
            <a:r>
              <a:rPr lang="en-US" sz="4000">
                <a:solidFill>
                  <a:srgbClr val="FF6600"/>
                </a:solidFill>
                <a:latin typeface="Times New Roman" panose="02020603050405020304" pitchFamily="18" charset="0"/>
                <a:cs typeface="Times New Roman" panose="02020603050405020304" pitchFamily="18" charset="0"/>
              </a:rPr>
              <a:t>Nước ta có nhiều sông, mạng lưới sông ngòi dày đặc.</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barn(inVertical)">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xit" presetSubtype="21" fill="hold" grpId="1" nodeType="clickEffect">
                                  <p:stCondLst>
                                    <p:cond delay="0"/>
                                  </p:stCondLst>
                                  <p:childTnLst>
                                    <p:animEffect transition="out" filter="barn(inVertical)">
                                      <p:cBhvr>
                                        <p:cTn id="16" dur="500"/>
                                        <p:tgtEl>
                                          <p:spTgt spid="35"/>
                                        </p:tgtEl>
                                      </p:cBhvr>
                                    </p:animEffect>
                                    <p:set>
                                      <p:cBhvr>
                                        <p:cTn id="17" dur="1" fill="hold">
                                          <p:stCondLst>
                                            <p:cond delay="499"/>
                                          </p:stCondLst>
                                        </p:cTn>
                                        <p:tgtEl>
                                          <p:spTgt spid="35"/>
                                        </p:tgtEl>
                                        <p:attrNameLst>
                                          <p:attrName>style.visibility</p:attrName>
                                        </p:attrNameLst>
                                      </p:cBhvr>
                                      <p:to>
                                        <p:strVal val="hidden"/>
                                      </p:to>
                                    </p:set>
                                  </p:childTnLst>
                                </p:cTn>
                              </p:par>
                              <p:par>
                                <p:cTn id="18" presetID="16" presetClass="exit" presetSubtype="21" fill="hold" grpId="1" nodeType="withEffect">
                                  <p:stCondLst>
                                    <p:cond delay="0"/>
                                  </p:stCondLst>
                                  <p:childTnLst>
                                    <p:animEffect transition="out" filter="barn(inVertical)">
                                      <p:cBhvr>
                                        <p:cTn id="19" dur="500"/>
                                        <p:tgtEl>
                                          <p:spTgt spid="13"/>
                                        </p:tgtEl>
                                      </p:cBhvr>
                                    </p:animEffect>
                                    <p:set>
                                      <p:cBhvr>
                                        <p:cTn id="20" dur="1" fill="hold">
                                          <p:stCondLst>
                                            <p:cond delay="499"/>
                                          </p:stCondLst>
                                        </p:cTn>
                                        <p:tgtEl>
                                          <p:spTgt spid="1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6">
                                            <p:bg/>
                                          </p:spTgt>
                                        </p:tgtEl>
                                        <p:attrNameLst>
                                          <p:attrName>style.visibility</p:attrName>
                                        </p:attrNameLst>
                                      </p:cBhvr>
                                      <p:to>
                                        <p:strVal val="visible"/>
                                      </p:to>
                                    </p:set>
                                    <p:animEffect transition="in" filter="barn(inVertical)">
                                      <p:cBhvr>
                                        <p:cTn id="30" dur="500"/>
                                        <p:tgtEl>
                                          <p:spTgt spid="16">
                                            <p:bg/>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6">
                                            <p:txEl>
                                              <p:pRg st="0" end="0"/>
                                            </p:txEl>
                                          </p:spTgt>
                                        </p:tgtEl>
                                        <p:attrNameLst>
                                          <p:attrName>style.visibility</p:attrName>
                                        </p:attrNameLst>
                                      </p:cBhvr>
                                      <p:to>
                                        <p:strVal val="visible"/>
                                      </p:to>
                                    </p:set>
                                    <p:animEffect transition="in" filter="barn(inVertical)">
                                      <p:cBhvr>
                                        <p:cTn id="35" dur="500"/>
                                        <p:tgtEl>
                                          <p:spTgt spid="16">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6">
                                            <p:txEl>
                                              <p:pRg st="1" end="1"/>
                                            </p:txEl>
                                          </p:spTgt>
                                        </p:tgtEl>
                                        <p:attrNameLst>
                                          <p:attrName>style.visibility</p:attrName>
                                        </p:attrNameLst>
                                      </p:cBhvr>
                                      <p:to>
                                        <p:strVal val="visible"/>
                                      </p:to>
                                    </p:set>
                                    <p:animEffect transition="in" filter="barn(inVertical)">
                                      <p:cBhvr>
                                        <p:cTn id="40" dur="500"/>
                                        <p:tgtEl>
                                          <p:spTgt spid="16">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6">
                                            <p:txEl>
                                              <p:pRg st="2" end="2"/>
                                            </p:txEl>
                                          </p:spTgt>
                                        </p:tgtEl>
                                        <p:attrNameLst>
                                          <p:attrName>style.visibility</p:attrName>
                                        </p:attrNameLst>
                                      </p:cBhvr>
                                      <p:to>
                                        <p:strVal val="visible"/>
                                      </p:to>
                                    </p:set>
                                    <p:animEffect transition="in" filter="barn(inVertical)">
                                      <p:cBhvr>
                                        <p:cTn id="45" dur="500"/>
                                        <p:tgtEl>
                                          <p:spTgt spid="16">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xit" presetSubtype="21" fill="hold" grpId="1" nodeType="clickEffect">
                                  <p:stCondLst>
                                    <p:cond delay="0"/>
                                  </p:stCondLst>
                                  <p:childTnLst>
                                    <p:animEffect transition="out" filter="barn(inVertical)">
                                      <p:cBhvr>
                                        <p:cTn id="49" dur="500"/>
                                        <p:tgtEl>
                                          <p:spTgt spid="15"/>
                                        </p:tgtEl>
                                      </p:cBhvr>
                                    </p:animEffect>
                                    <p:set>
                                      <p:cBhvr>
                                        <p:cTn id="50" dur="1" fill="hold">
                                          <p:stCondLst>
                                            <p:cond delay="499"/>
                                          </p:stCondLst>
                                        </p:cTn>
                                        <p:tgtEl>
                                          <p:spTgt spid="15"/>
                                        </p:tgtEl>
                                        <p:attrNameLst>
                                          <p:attrName>style.visibility</p:attrName>
                                        </p:attrNameLst>
                                      </p:cBhvr>
                                      <p:to>
                                        <p:strVal val="hidden"/>
                                      </p:to>
                                    </p:set>
                                  </p:childTnLst>
                                </p:cTn>
                              </p:par>
                              <p:par>
                                <p:cTn id="51" presetID="16" presetClass="exit" presetSubtype="21" fill="hold" grpId="1" nodeType="withEffect">
                                  <p:stCondLst>
                                    <p:cond delay="0"/>
                                  </p:stCondLst>
                                  <p:childTnLst>
                                    <p:animEffect transition="out" filter="barn(inVertical)">
                                      <p:cBhvr>
                                        <p:cTn id="52" dur="500"/>
                                        <p:tgtEl>
                                          <p:spTgt spid="16">
                                            <p:txEl>
                                              <p:pRg st="0" end="0"/>
                                            </p:txEl>
                                          </p:spTgt>
                                        </p:tgtEl>
                                      </p:cBhvr>
                                    </p:animEffect>
                                    <p:set>
                                      <p:cBhvr>
                                        <p:cTn id="53" dur="1" fill="hold">
                                          <p:stCondLst>
                                            <p:cond delay="499"/>
                                          </p:stCondLst>
                                        </p:cTn>
                                        <p:tgtEl>
                                          <p:spTgt spid="16">
                                            <p:txEl>
                                              <p:pRg st="0" end="0"/>
                                            </p:txEl>
                                          </p:spTgt>
                                        </p:tgtEl>
                                        <p:attrNameLst>
                                          <p:attrName>style.visibility</p:attrName>
                                        </p:attrNameLst>
                                      </p:cBhvr>
                                      <p:to>
                                        <p:strVal val="hidden"/>
                                      </p:to>
                                    </p:set>
                                  </p:childTnLst>
                                </p:cTn>
                              </p:par>
                              <p:par>
                                <p:cTn id="54" presetID="16" presetClass="exit" presetSubtype="21" fill="hold" grpId="1" nodeType="withEffect">
                                  <p:stCondLst>
                                    <p:cond delay="0"/>
                                  </p:stCondLst>
                                  <p:childTnLst>
                                    <p:animEffect transition="out" filter="barn(inVertical)">
                                      <p:cBhvr>
                                        <p:cTn id="55" dur="500"/>
                                        <p:tgtEl>
                                          <p:spTgt spid="16">
                                            <p:txEl>
                                              <p:pRg st="1" end="1"/>
                                            </p:txEl>
                                          </p:spTgt>
                                        </p:tgtEl>
                                      </p:cBhvr>
                                    </p:animEffect>
                                    <p:set>
                                      <p:cBhvr>
                                        <p:cTn id="56" dur="1" fill="hold">
                                          <p:stCondLst>
                                            <p:cond delay="499"/>
                                          </p:stCondLst>
                                        </p:cTn>
                                        <p:tgtEl>
                                          <p:spTgt spid="16">
                                            <p:txEl>
                                              <p:pRg st="1" end="1"/>
                                            </p:txEl>
                                          </p:spTgt>
                                        </p:tgtEl>
                                        <p:attrNameLst>
                                          <p:attrName>style.visibility</p:attrName>
                                        </p:attrNameLst>
                                      </p:cBhvr>
                                      <p:to>
                                        <p:strVal val="hidden"/>
                                      </p:to>
                                    </p:set>
                                  </p:childTnLst>
                                </p:cTn>
                              </p:par>
                              <p:par>
                                <p:cTn id="57" presetID="16" presetClass="exit" presetSubtype="21" fill="hold" grpId="1" nodeType="withEffect">
                                  <p:stCondLst>
                                    <p:cond delay="0"/>
                                  </p:stCondLst>
                                  <p:childTnLst>
                                    <p:animEffect transition="out" filter="barn(inVertical)">
                                      <p:cBhvr>
                                        <p:cTn id="58" dur="500"/>
                                        <p:tgtEl>
                                          <p:spTgt spid="16">
                                            <p:txEl>
                                              <p:pRg st="2" end="2"/>
                                            </p:txEl>
                                          </p:spTgt>
                                        </p:tgtEl>
                                      </p:cBhvr>
                                    </p:animEffect>
                                    <p:set>
                                      <p:cBhvr>
                                        <p:cTn id="59" dur="1" fill="hold">
                                          <p:stCondLst>
                                            <p:cond delay="499"/>
                                          </p:stCondLst>
                                        </p:cTn>
                                        <p:tgtEl>
                                          <p:spTgt spid="16">
                                            <p:txEl>
                                              <p:pRg st="2" end="2"/>
                                            </p:txEl>
                                          </p:spTgt>
                                        </p:tgtEl>
                                        <p:attrNameLst>
                                          <p:attrName>style.visibility</p:attrName>
                                        </p:attrNameLst>
                                      </p:cBhvr>
                                      <p:to>
                                        <p:strVal val="hidden"/>
                                      </p:to>
                                    </p:set>
                                  </p:childTnLst>
                                </p:cTn>
                              </p:par>
                              <p:par>
                                <p:cTn id="60" presetID="16" presetClass="exit" presetSubtype="21" fill="hold" grpId="1" nodeType="withEffect">
                                  <p:stCondLst>
                                    <p:cond delay="0"/>
                                  </p:stCondLst>
                                  <p:childTnLst>
                                    <p:animEffect transition="out" filter="barn(inVertical)">
                                      <p:cBhvr>
                                        <p:cTn id="61" dur="500"/>
                                        <p:tgtEl>
                                          <p:spTgt spid="16">
                                            <p:bg/>
                                          </p:spTgt>
                                        </p:tgtEl>
                                      </p:cBhvr>
                                    </p:animEffect>
                                    <p:set>
                                      <p:cBhvr>
                                        <p:cTn id="62" dur="1" fill="hold">
                                          <p:stCondLst>
                                            <p:cond delay="499"/>
                                          </p:stCondLst>
                                        </p:cTn>
                                        <p:tgtEl>
                                          <p:spTgt spid="16">
                                            <p:bg/>
                                          </p:spTgt>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barn(inVertical)">
                                      <p:cBhvr>
                                        <p:cTn id="67" dur="500"/>
                                        <p:tgtEl>
                                          <p:spTgt spid="1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wipe(up)">
                                      <p:cBhvr>
                                        <p:cTn id="72" dur="500"/>
                                        <p:tgtEl>
                                          <p:spTgt spid="32"/>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up)">
                                      <p:cBhvr>
                                        <p:cTn id="77" dur="5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33"/>
                                        </p:tgtEl>
                                        <p:attrNameLst>
                                          <p:attrName>style.visibility</p:attrName>
                                        </p:attrNameLst>
                                      </p:cBhvr>
                                      <p:to>
                                        <p:strVal val="visible"/>
                                      </p:to>
                                    </p:set>
                                    <p:animEffect transition="in" filter="wipe(up)">
                                      <p:cBhvr>
                                        <p:cTn id="82" dur="500"/>
                                        <p:tgtEl>
                                          <p:spTgt spid="33"/>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wipe(up)">
                                      <p:cBhvr>
                                        <p:cTn id="87" dur="5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1"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wipe(up)">
                                      <p:cBhvr>
                                        <p:cTn id="92" dur="500"/>
                                        <p:tgtEl>
                                          <p:spTgt spid="20"/>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1"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wipe(up)">
                                      <p:cBhvr>
                                        <p:cTn id="97" dur="500"/>
                                        <p:tgtEl>
                                          <p:spTgt spid="21"/>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1" fill="hold" grpId="0" nodeType="click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wipe(up)">
                                      <p:cBhvr>
                                        <p:cTn id="102" dur="500"/>
                                        <p:tgtEl>
                                          <p:spTgt spid="22"/>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1" fill="hold" grpId="0" nodeType="clickEffect">
                                  <p:stCondLst>
                                    <p:cond delay="0"/>
                                  </p:stCondLst>
                                  <p:childTnLst>
                                    <p:set>
                                      <p:cBhvr>
                                        <p:cTn id="106" dur="1" fill="hold">
                                          <p:stCondLst>
                                            <p:cond delay="0"/>
                                          </p:stCondLst>
                                        </p:cTn>
                                        <p:tgtEl>
                                          <p:spTgt spid="23"/>
                                        </p:tgtEl>
                                        <p:attrNameLst>
                                          <p:attrName>style.visibility</p:attrName>
                                        </p:attrNameLst>
                                      </p:cBhvr>
                                      <p:to>
                                        <p:strVal val="visible"/>
                                      </p:to>
                                    </p:set>
                                    <p:animEffect transition="in" filter="wipe(up)">
                                      <p:cBhvr>
                                        <p:cTn id="107" dur="500"/>
                                        <p:tgtEl>
                                          <p:spTgt spid="23"/>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grpId="0" nodeType="clickEffect">
                                  <p:stCondLst>
                                    <p:cond delay="0"/>
                                  </p:stCondLst>
                                  <p:childTnLst>
                                    <p:set>
                                      <p:cBhvr>
                                        <p:cTn id="111" dur="1" fill="hold">
                                          <p:stCondLst>
                                            <p:cond delay="0"/>
                                          </p:stCondLst>
                                        </p:cTn>
                                        <p:tgtEl>
                                          <p:spTgt spid="24"/>
                                        </p:tgtEl>
                                        <p:attrNameLst>
                                          <p:attrName>style.visibility</p:attrName>
                                        </p:attrNameLst>
                                      </p:cBhvr>
                                      <p:to>
                                        <p:strVal val="visible"/>
                                      </p:to>
                                    </p:set>
                                    <p:animEffect transition="in" filter="wipe(up)">
                                      <p:cBhvr>
                                        <p:cTn id="112" dur="500"/>
                                        <p:tgtEl>
                                          <p:spTgt spid="24"/>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1" fill="hold" nodeType="clickEffect">
                                  <p:stCondLst>
                                    <p:cond delay="0"/>
                                  </p:stCondLst>
                                  <p:childTnLst>
                                    <p:set>
                                      <p:cBhvr>
                                        <p:cTn id="116" dur="1" fill="hold">
                                          <p:stCondLst>
                                            <p:cond delay="0"/>
                                          </p:stCondLst>
                                        </p:cTn>
                                        <p:tgtEl>
                                          <p:spTgt spid="25"/>
                                        </p:tgtEl>
                                        <p:attrNameLst>
                                          <p:attrName>style.visibility</p:attrName>
                                        </p:attrNameLst>
                                      </p:cBhvr>
                                      <p:to>
                                        <p:strVal val="visible"/>
                                      </p:to>
                                    </p:set>
                                    <p:animEffect transition="in" filter="wipe(up)">
                                      <p:cBhvr>
                                        <p:cTn id="117" dur="500"/>
                                        <p:tgtEl>
                                          <p:spTgt spid="25"/>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nodeType="clickEffect">
                                  <p:stCondLst>
                                    <p:cond delay="0"/>
                                  </p:stCondLst>
                                  <p:childTnLst>
                                    <p:set>
                                      <p:cBhvr>
                                        <p:cTn id="121" dur="1" fill="hold">
                                          <p:stCondLst>
                                            <p:cond delay="0"/>
                                          </p:stCondLst>
                                        </p:cTn>
                                        <p:tgtEl>
                                          <p:spTgt spid="29"/>
                                        </p:tgtEl>
                                        <p:attrNameLst>
                                          <p:attrName>style.visibility</p:attrName>
                                        </p:attrNameLst>
                                      </p:cBhvr>
                                      <p:to>
                                        <p:strVal val="visible"/>
                                      </p:to>
                                    </p:set>
                                    <p:animEffect transition="in" filter="wipe(up)">
                                      <p:cBhvr>
                                        <p:cTn id="1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4" grpId="0"/>
      <p:bldP spid="15" grpId="0"/>
      <p:bldP spid="15" grpId="1"/>
      <p:bldP spid="16" grpId="0" build="p" animBg="1"/>
      <p:bldP spid="16" grpId="1" uiExpand="1" build="allAtOnce" animBg="1"/>
      <p:bldP spid="18" grpId="0" animBg="1"/>
      <p:bldP spid="19" grpId="0" animBg="1"/>
      <p:bldP spid="20" grpId="0" animBg="1"/>
      <p:bldP spid="21" grpId="0" animBg="1"/>
      <p:bldP spid="22" grpId="0" animBg="1"/>
      <p:bldP spid="23" grpId="0" animBg="1"/>
      <p:bldP spid="24" grpId="0" animBg="1"/>
      <p:bldP spid="32" grpId="0" animBg="1"/>
      <p:bldP spid="33" grpId="0" animBg="1"/>
      <p:bldP spid="35" grpId="0" animBg="1"/>
      <p:bldP spid="35"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grpSp>
        <p:nvGrpSpPr>
          <p:cNvPr id="2" name="Group 2"/>
          <p:cNvGrpSpPr/>
          <p:nvPr/>
        </p:nvGrpSpPr>
        <p:grpSpPr>
          <a:xfrm>
            <a:off x="156307" y="259116"/>
            <a:ext cx="8915400" cy="9882418"/>
            <a:chOff x="0" y="0"/>
            <a:chExt cx="5863658" cy="8878865"/>
          </a:xfrm>
        </p:grpSpPr>
        <p:sp>
          <p:nvSpPr>
            <p:cNvPr id="3" name="Freeform 3"/>
            <p:cNvSpPr/>
            <p:nvPr/>
          </p:nvSpPr>
          <p:spPr>
            <a:xfrm>
              <a:off x="0" y="-4073"/>
              <a:ext cx="5870049" cy="8885467"/>
            </a:xfrm>
            <a:custGeom>
              <a:avLst/>
              <a:gdLst/>
              <a:ahLst/>
              <a:cxnLst/>
              <a:rect l="l" t="t" r="r" b="b"/>
              <a:pathLst>
                <a:path w="5870049" h="8885467">
                  <a:moveTo>
                    <a:pt x="5242271" y="8830989"/>
                  </a:moveTo>
                  <a:cubicBezTo>
                    <a:pt x="5242271" y="8830989"/>
                    <a:pt x="4511397" y="8885467"/>
                    <a:pt x="3768204" y="8882846"/>
                  </a:cubicBezTo>
                  <a:cubicBezTo>
                    <a:pt x="2369313" y="8880683"/>
                    <a:pt x="1057074" y="8872859"/>
                    <a:pt x="1057074" y="8872859"/>
                  </a:cubicBezTo>
                  <a:cubicBezTo>
                    <a:pt x="812932" y="8864024"/>
                    <a:pt x="449110" y="8842794"/>
                    <a:pt x="282371" y="8784617"/>
                  </a:cubicBezTo>
                  <a:cubicBezTo>
                    <a:pt x="4469" y="8687654"/>
                    <a:pt x="0" y="8514374"/>
                    <a:pt x="0" y="6959562"/>
                  </a:cubicBezTo>
                  <a:lnTo>
                    <a:pt x="0" y="6959484"/>
                  </a:lnTo>
                  <a:cubicBezTo>
                    <a:pt x="8536" y="491230"/>
                    <a:pt x="0" y="345608"/>
                    <a:pt x="77597" y="223930"/>
                  </a:cubicBezTo>
                  <a:cubicBezTo>
                    <a:pt x="217372" y="4759"/>
                    <a:pt x="519255" y="4073"/>
                    <a:pt x="937909" y="4073"/>
                  </a:cubicBezTo>
                  <a:cubicBezTo>
                    <a:pt x="937909" y="4073"/>
                    <a:pt x="1782351" y="15681"/>
                    <a:pt x="3252386" y="7673"/>
                  </a:cubicBezTo>
                  <a:cubicBezTo>
                    <a:pt x="4292469" y="0"/>
                    <a:pt x="5009202" y="6979"/>
                    <a:pt x="5009202" y="6979"/>
                  </a:cubicBezTo>
                  <a:cubicBezTo>
                    <a:pt x="5377510" y="14458"/>
                    <a:pt x="5515770" y="42638"/>
                    <a:pt x="5713510" y="165219"/>
                  </a:cubicBezTo>
                  <a:cubicBezTo>
                    <a:pt x="5864527" y="258836"/>
                    <a:pt x="5870049" y="476157"/>
                    <a:pt x="5860909" y="6959483"/>
                  </a:cubicBezTo>
                  <a:lnTo>
                    <a:pt x="5860909" y="6959562"/>
                  </a:lnTo>
                  <a:cubicBezTo>
                    <a:pt x="5860908" y="8632340"/>
                    <a:pt x="5818124" y="8780927"/>
                    <a:pt x="5242271" y="8830989"/>
                  </a:cubicBezTo>
                  <a:close/>
                </a:path>
              </a:pathLst>
            </a:custGeom>
            <a:solidFill>
              <a:srgbClr val="CED8FF"/>
            </a:solidFill>
          </p:spPr>
        </p:sp>
      </p:grpSp>
      <p:sp>
        <p:nvSpPr>
          <p:cNvPr id="35" name="TextBox 34">
            <a:extLst>
              <a:ext uri="{FF2B5EF4-FFF2-40B4-BE49-F238E27FC236}">
                <a16:creationId xmlns:a16="http://schemas.microsoft.com/office/drawing/2014/main" id="{470497BD-18B6-42CC-85A7-7B1347B869A7}"/>
              </a:ext>
            </a:extLst>
          </p:cNvPr>
          <p:cNvSpPr txBox="1"/>
          <p:nvPr/>
        </p:nvSpPr>
        <p:spPr>
          <a:xfrm>
            <a:off x="327882" y="696392"/>
            <a:ext cx="8490141" cy="1661993"/>
          </a:xfrm>
          <a:prstGeom prst="rect">
            <a:avLst/>
          </a:prstGeom>
          <a:noFill/>
        </p:spPr>
        <p:txBody>
          <a:bodyPr wrap="square" lIns="0" tIns="0" rIns="0" bIns="0" rtlCol="0">
            <a:spAutoFit/>
          </a:bodyPr>
          <a:lstStyle/>
          <a:p>
            <a:pPr algn="just"/>
            <a:r>
              <a:rPr lang="en-US" sz="5400" b="1">
                <a:solidFill>
                  <a:sysClr val="windowText" lastClr="000000"/>
                </a:solidFill>
                <a:latin typeface="Times New Roman" panose="02020603050405020304" pitchFamily="18" charset="0"/>
                <a:cs typeface="Times New Roman" panose="02020603050405020304" pitchFamily="18" charset="0"/>
              </a:rPr>
              <a:t>	Nhận xét sông ngòi ở Miền Trung? </a:t>
            </a:r>
          </a:p>
        </p:txBody>
      </p:sp>
      <p:sp>
        <p:nvSpPr>
          <p:cNvPr id="36" name="TextBox 35">
            <a:extLst>
              <a:ext uri="{FF2B5EF4-FFF2-40B4-BE49-F238E27FC236}">
                <a16:creationId xmlns:a16="http://schemas.microsoft.com/office/drawing/2014/main" id="{3ADCABEF-DB9A-4331-8D56-B0572AE331B1}"/>
              </a:ext>
            </a:extLst>
          </p:cNvPr>
          <p:cNvSpPr txBox="1"/>
          <p:nvPr/>
        </p:nvSpPr>
        <p:spPr>
          <a:xfrm>
            <a:off x="327882" y="4368469"/>
            <a:ext cx="8496244" cy="1661993"/>
          </a:xfrm>
          <a:prstGeom prst="rect">
            <a:avLst/>
          </a:prstGeom>
          <a:noFill/>
        </p:spPr>
        <p:txBody>
          <a:bodyPr wrap="square" lIns="0" tIns="0" rIns="0" bIns="0" rtlCol="0">
            <a:spAutoFit/>
          </a:bodyPr>
          <a:lstStyle/>
          <a:p>
            <a:pPr algn="just"/>
            <a:r>
              <a:rPr lang="en-US" sz="5400" b="1">
                <a:solidFill>
                  <a:sysClr val="windowText" lastClr="000000"/>
                </a:solidFill>
                <a:latin typeface="Times New Roman" panose="02020603050405020304" pitchFamily="18" charset="0"/>
                <a:cs typeface="Times New Roman" panose="02020603050405020304" pitchFamily="18" charset="0"/>
              </a:rPr>
              <a:t>	Vì sao sông ngòi ở Miền Trung ngắn và dốc? </a:t>
            </a:r>
          </a:p>
        </p:txBody>
      </p:sp>
      <p:sp>
        <p:nvSpPr>
          <p:cNvPr id="37" name="Text Box 5">
            <a:extLst>
              <a:ext uri="{FF2B5EF4-FFF2-40B4-BE49-F238E27FC236}">
                <a16:creationId xmlns:a16="http://schemas.microsoft.com/office/drawing/2014/main" id="{9744E5BD-7940-446D-B388-96A25DEC92E2}"/>
              </a:ext>
            </a:extLst>
          </p:cNvPr>
          <p:cNvSpPr txBox="1">
            <a:spLocks noChangeArrowheads="1"/>
          </p:cNvSpPr>
          <p:nvPr/>
        </p:nvSpPr>
        <p:spPr bwMode="auto">
          <a:xfrm>
            <a:off x="327882" y="2537518"/>
            <a:ext cx="8689768" cy="1754326"/>
          </a:xfrm>
          <a:prstGeom prst="rect">
            <a:avLst/>
          </a:prstGeom>
          <a:solidFill>
            <a:schemeClr val="bg1"/>
          </a:solidFill>
          <a:ln>
            <a:noFill/>
          </a:ln>
          <a:effectLst/>
        </p:spPr>
        <p:txBody>
          <a:bodyPr wrap="square">
            <a:spAutoFit/>
          </a:bodyPr>
          <a:lstStyle/>
          <a:p>
            <a:pPr algn="just" eaLnBrk="0" hangingPunct="0">
              <a:spcBef>
                <a:spcPct val="50000"/>
              </a:spcBef>
            </a:pPr>
            <a:r>
              <a:rPr lang="en-US" altLang="en-US" sz="5400" b="1" dirty="0" err="1">
                <a:solidFill>
                  <a:srgbClr val="0000CC"/>
                </a:solidFill>
                <a:latin typeface="Times New Roman" panose="02020603050405020304" pitchFamily="18" charset="0"/>
              </a:rPr>
              <a:t>Sông</a:t>
            </a:r>
            <a:r>
              <a:rPr lang="en-US" altLang="en-US" sz="5400" b="1" dirty="0">
                <a:solidFill>
                  <a:srgbClr val="0000CC"/>
                </a:solidFill>
                <a:latin typeface="Times New Roman" panose="02020603050405020304" pitchFamily="18" charset="0"/>
              </a:rPr>
              <a:t> ở </a:t>
            </a:r>
            <a:r>
              <a:rPr lang="en-US" altLang="en-US" sz="5400" b="1" dirty="0" err="1">
                <a:solidFill>
                  <a:srgbClr val="0000CC"/>
                </a:solidFill>
                <a:latin typeface="Times New Roman" panose="02020603050405020304" pitchFamily="18" charset="0"/>
              </a:rPr>
              <a:t>miền</a:t>
            </a:r>
            <a:r>
              <a:rPr lang="en-US" altLang="en-US" sz="5400" b="1" dirty="0">
                <a:solidFill>
                  <a:srgbClr val="0000CC"/>
                </a:solidFill>
                <a:latin typeface="Times New Roman" panose="02020603050405020304" pitchFamily="18" charset="0"/>
              </a:rPr>
              <a:t> </a:t>
            </a:r>
            <a:r>
              <a:rPr lang="en-US" altLang="en-US" sz="5400" b="1" err="1">
                <a:solidFill>
                  <a:srgbClr val="0000CC"/>
                </a:solidFill>
                <a:latin typeface="Times New Roman" panose="02020603050405020304" pitchFamily="18" charset="0"/>
              </a:rPr>
              <a:t>Trung</a:t>
            </a:r>
            <a:r>
              <a:rPr lang="en-US" altLang="en-US" sz="5400" b="1">
                <a:solidFill>
                  <a:srgbClr val="0000CC"/>
                </a:solidFill>
                <a:latin typeface="Times New Roman" panose="02020603050405020304" pitchFamily="18" charset="0"/>
              </a:rPr>
              <a:t> thường </a:t>
            </a:r>
            <a:r>
              <a:rPr lang="en-US" altLang="en-US" sz="5400" b="1" i="1">
                <a:solidFill>
                  <a:srgbClr val="0000CC"/>
                </a:solidFill>
                <a:latin typeface="Times New Roman" panose="02020603050405020304" pitchFamily="18" charset="0"/>
              </a:rPr>
              <a:t>nhỏ, </a:t>
            </a:r>
            <a:r>
              <a:rPr lang="en-US" altLang="en-US" sz="5400" b="1" i="1" dirty="0" err="1">
                <a:solidFill>
                  <a:srgbClr val="0000CC"/>
                </a:solidFill>
                <a:latin typeface="Times New Roman" panose="02020603050405020304" pitchFamily="18" charset="0"/>
              </a:rPr>
              <a:t>ngắn</a:t>
            </a:r>
            <a:r>
              <a:rPr lang="en-US" altLang="en-US" sz="5400" b="1" i="1">
                <a:solidFill>
                  <a:srgbClr val="0000CC"/>
                </a:solidFill>
                <a:latin typeface="Times New Roman" panose="02020603050405020304" pitchFamily="18" charset="0"/>
              </a:rPr>
              <a:t>, dốc. </a:t>
            </a:r>
            <a:endParaRPr lang="en-US" altLang="en-US" sz="5400" b="1" i="1" dirty="0">
              <a:solidFill>
                <a:srgbClr val="0000CC"/>
              </a:solidFill>
              <a:latin typeface="Times New Roman" panose="02020603050405020304" pitchFamily="18" charset="0"/>
            </a:endParaRPr>
          </a:p>
        </p:txBody>
      </p:sp>
      <p:pic>
        <p:nvPicPr>
          <p:cNvPr id="38" name="Picture 37">
            <a:extLst>
              <a:ext uri="{FF2B5EF4-FFF2-40B4-BE49-F238E27FC236}">
                <a16:creationId xmlns:a16="http://schemas.microsoft.com/office/drawing/2014/main" id="{92EEE316-E627-4BD2-9E91-7AD4E7AD91CA}"/>
              </a:ext>
            </a:extLst>
          </p:cNvPr>
          <p:cNvPicPr>
            <a:picLocks noChangeAspect="1"/>
          </p:cNvPicPr>
          <p:nvPr/>
        </p:nvPicPr>
        <p:blipFill>
          <a:blip r:embed="rId2"/>
          <a:stretch>
            <a:fillRect/>
          </a:stretch>
        </p:blipFill>
        <p:spPr>
          <a:xfrm>
            <a:off x="9328470" y="15977"/>
            <a:ext cx="8925117" cy="10271023"/>
          </a:xfrm>
          <a:prstGeom prst="rect">
            <a:avLst/>
          </a:prstGeom>
          <a:ln w="19050">
            <a:solidFill>
              <a:schemeClr val="tx1"/>
            </a:solidFill>
          </a:ln>
        </p:spPr>
      </p:pic>
      <p:sp>
        <p:nvSpPr>
          <p:cNvPr id="55" name="TextBox 54">
            <a:extLst>
              <a:ext uri="{FF2B5EF4-FFF2-40B4-BE49-F238E27FC236}">
                <a16:creationId xmlns:a16="http://schemas.microsoft.com/office/drawing/2014/main" id="{DABD11B0-C992-49EC-8ED1-37881AE5EF58}"/>
              </a:ext>
            </a:extLst>
          </p:cNvPr>
          <p:cNvSpPr txBox="1"/>
          <p:nvPr/>
        </p:nvSpPr>
        <p:spPr>
          <a:xfrm>
            <a:off x="327882" y="6472271"/>
            <a:ext cx="8689768" cy="3416320"/>
          </a:xfrm>
          <a:prstGeom prst="rect">
            <a:avLst/>
          </a:prstGeom>
          <a:solidFill>
            <a:schemeClr val="bg1"/>
          </a:solidFill>
        </p:spPr>
        <p:txBody>
          <a:bodyPr wrap="square">
            <a:spAutoFit/>
          </a:bodyPr>
          <a:lstStyle/>
          <a:p>
            <a:r>
              <a:rPr lang="en-US" altLang="en-US" sz="5400" b="1">
                <a:solidFill>
                  <a:srgbClr val="0000CC"/>
                </a:solidFill>
                <a:latin typeface="Times New Roman" panose="02020603050405020304" pitchFamily="18" charset="0"/>
              </a:rPr>
              <a:t>Nhỏ, ngắn: </a:t>
            </a:r>
            <a:r>
              <a:rPr lang="en-US" altLang="en-US" sz="5400">
                <a:solidFill>
                  <a:srgbClr val="0000CC"/>
                </a:solidFill>
                <a:latin typeface="Times New Roman" panose="02020603050405020304" pitchFamily="18" charset="0"/>
              </a:rPr>
              <a:t>do miền Trung hẹp ngang, nằm sát biển. </a:t>
            </a:r>
          </a:p>
          <a:p>
            <a:r>
              <a:rPr lang="en-US" altLang="en-US" sz="5400" b="1">
                <a:solidFill>
                  <a:srgbClr val="0000CC"/>
                </a:solidFill>
                <a:latin typeface="Times New Roman" panose="02020603050405020304" pitchFamily="18" charset="0"/>
              </a:rPr>
              <a:t>Độ dốc lớn: </a:t>
            </a:r>
            <a:r>
              <a:rPr lang="en-US" altLang="en-US" sz="5400">
                <a:solidFill>
                  <a:srgbClr val="0000CC"/>
                </a:solidFill>
                <a:latin typeface="Times New Roman" panose="02020603050405020304" pitchFamily="18" charset="0"/>
              </a:rPr>
              <a:t>địa hình chủ yếu là đồi núi.</a:t>
            </a:r>
            <a:endParaRPr lang="en-US" sz="5400">
              <a:solidFill>
                <a:srgbClr val="0000CC"/>
              </a:solidFill>
              <a:latin typeface="Times New Roman" panose="02020603050405020304" pitchFamily="18" charset="0"/>
            </a:endParaRPr>
          </a:p>
        </p:txBody>
      </p:sp>
      <p:sp>
        <p:nvSpPr>
          <p:cNvPr id="56" name="Freeform: Shape 55">
            <a:extLst>
              <a:ext uri="{FF2B5EF4-FFF2-40B4-BE49-F238E27FC236}">
                <a16:creationId xmlns:a16="http://schemas.microsoft.com/office/drawing/2014/main" id="{3F354F20-F3BB-4DBA-AE94-4831034CBDA3}"/>
              </a:ext>
            </a:extLst>
          </p:cNvPr>
          <p:cNvSpPr/>
          <p:nvPr/>
        </p:nvSpPr>
        <p:spPr>
          <a:xfrm>
            <a:off x="11436085" y="1982093"/>
            <a:ext cx="1079075" cy="428865"/>
          </a:xfrm>
          <a:custGeom>
            <a:avLst/>
            <a:gdLst>
              <a:gd name="connsiteX0" fmla="*/ 0 w 628650"/>
              <a:gd name="connsiteY0" fmla="*/ 0 h 285759"/>
              <a:gd name="connsiteX1" fmla="*/ 127000 w 628650"/>
              <a:gd name="connsiteY1" fmla="*/ 12700 h 285759"/>
              <a:gd name="connsiteX2" fmla="*/ 203200 w 628650"/>
              <a:gd name="connsiteY2" fmla="*/ 6350 h 285759"/>
              <a:gd name="connsiteX3" fmla="*/ 266700 w 628650"/>
              <a:gd name="connsiteY3" fmla="*/ 88900 h 285759"/>
              <a:gd name="connsiteX4" fmla="*/ 330200 w 628650"/>
              <a:gd name="connsiteY4" fmla="*/ 107950 h 285759"/>
              <a:gd name="connsiteX5" fmla="*/ 393700 w 628650"/>
              <a:gd name="connsiteY5" fmla="*/ 165100 h 285759"/>
              <a:gd name="connsiteX6" fmla="*/ 520700 w 628650"/>
              <a:gd name="connsiteY6" fmla="*/ 266700 h 285759"/>
              <a:gd name="connsiteX7" fmla="*/ 628650 w 628650"/>
              <a:gd name="connsiteY7" fmla="*/ 285750 h 285759"/>
              <a:gd name="connsiteX8" fmla="*/ 628650 w 628650"/>
              <a:gd name="connsiteY8" fmla="*/ 285750 h 28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 h="285759">
                <a:moveTo>
                  <a:pt x="0" y="0"/>
                </a:moveTo>
                <a:cubicBezTo>
                  <a:pt x="46566" y="5821"/>
                  <a:pt x="93133" y="11642"/>
                  <a:pt x="127000" y="12700"/>
                </a:cubicBezTo>
                <a:cubicBezTo>
                  <a:pt x="160867" y="13758"/>
                  <a:pt x="179917" y="-6350"/>
                  <a:pt x="203200" y="6350"/>
                </a:cubicBezTo>
                <a:cubicBezTo>
                  <a:pt x="226483" y="19050"/>
                  <a:pt x="245533" y="71967"/>
                  <a:pt x="266700" y="88900"/>
                </a:cubicBezTo>
                <a:cubicBezTo>
                  <a:pt x="287867" y="105833"/>
                  <a:pt x="309033" y="95250"/>
                  <a:pt x="330200" y="107950"/>
                </a:cubicBezTo>
                <a:cubicBezTo>
                  <a:pt x="351367" y="120650"/>
                  <a:pt x="361950" y="138642"/>
                  <a:pt x="393700" y="165100"/>
                </a:cubicBezTo>
                <a:cubicBezTo>
                  <a:pt x="425450" y="191558"/>
                  <a:pt x="481542" y="246592"/>
                  <a:pt x="520700" y="266700"/>
                </a:cubicBezTo>
                <a:cubicBezTo>
                  <a:pt x="559858" y="286808"/>
                  <a:pt x="628650" y="285750"/>
                  <a:pt x="628650" y="285750"/>
                </a:cubicBezTo>
                <a:lnTo>
                  <a:pt x="628650" y="28575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6B6D1F4C-1B93-4822-A25F-259F08ADA9A4}"/>
              </a:ext>
            </a:extLst>
          </p:cNvPr>
          <p:cNvSpPr/>
          <p:nvPr/>
        </p:nvSpPr>
        <p:spPr>
          <a:xfrm>
            <a:off x="11239889" y="2544366"/>
            <a:ext cx="1100875" cy="695021"/>
          </a:xfrm>
          <a:custGeom>
            <a:avLst/>
            <a:gdLst>
              <a:gd name="connsiteX0" fmla="*/ 0 w 641350"/>
              <a:gd name="connsiteY0" fmla="*/ 0 h 463102"/>
              <a:gd name="connsiteX1" fmla="*/ 139700 w 641350"/>
              <a:gd name="connsiteY1" fmla="*/ 88900 h 463102"/>
              <a:gd name="connsiteX2" fmla="*/ 69850 w 641350"/>
              <a:gd name="connsiteY2" fmla="*/ 152400 h 463102"/>
              <a:gd name="connsiteX3" fmla="*/ 342900 w 641350"/>
              <a:gd name="connsiteY3" fmla="*/ 298450 h 463102"/>
              <a:gd name="connsiteX4" fmla="*/ 425450 w 641350"/>
              <a:gd name="connsiteY4" fmla="*/ 311150 h 463102"/>
              <a:gd name="connsiteX5" fmla="*/ 482600 w 641350"/>
              <a:gd name="connsiteY5" fmla="*/ 419100 h 463102"/>
              <a:gd name="connsiteX6" fmla="*/ 508000 w 641350"/>
              <a:gd name="connsiteY6" fmla="*/ 419100 h 463102"/>
              <a:gd name="connsiteX7" fmla="*/ 565150 w 641350"/>
              <a:gd name="connsiteY7" fmla="*/ 450850 h 463102"/>
              <a:gd name="connsiteX8" fmla="*/ 590550 w 641350"/>
              <a:gd name="connsiteY8" fmla="*/ 457200 h 463102"/>
              <a:gd name="connsiteX9" fmla="*/ 641350 w 641350"/>
              <a:gd name="connsiteY9" fmla="*/ 368300 h 463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1350" h="463102">
                <a:moveTo>
                  <a:pt x="0" y="0"/>
                </a:moveTo>
                <a:cubicBezTo>
                  <a:pt x="64029" y="31750"/>
                  <a:pt x="128058" y="63500"/>
                  <a:pt x="139700" y="88900"/>
                </a:cubicBezTo>
                <a:cubicBezTo>
                  <a:pt x="151342" y="114300"/>
                  <a:pt x="35983" y="117475"/>
                  <a:pt x="69850" y="152400"/>
                </a:cubicBezTo>
                <a:cubicBezTo>
                  <a:pt x="103717" y="187325"/>
                  <a:pt x="283633" y="271992"/>
                  <a:pt x="342900" y="298450"/>
                </a:cubicBezTo>
                <a:cubicBezTo>
                  <a:pt x="402167" y="324908"/>
                  <a:pt x="402167" y="291042"/>
                  <a:pt x="425450" y="311150"/>
                </a:cubicBezTo>
                <a:cubicBezTo>
                  <a:pt x="448733" y="331258"/>
                  <a:pt x="482600" y="419100"/>
                  <a:pt x="482600" y="419100"/>
                </a:cubicBezTo>
                <a:cubicBezTo>
                  <a:pt x="496358" y="437092"/>
                  <a:pt x="494242" y="413808"/>
                  <a:pt x="508000" y="419100"/>
                </a:cubicBezTo>
                <a:cubicBezTo>
                  <a:pt x="521758" y="424392"/>
                  <a:pt x="565150" y="450850"/>
                  <a:pt x="565150" y="450850"/>
                </a:cubicBezTo>
                <a:cubicBezTo>
                  <a:pt x="578908" y="457200"/>
                  <a:pt x="577850" y="470958"/>
                  <a:pt x="590550" y="457200"/>
                </a:cubicBezTo>
                <a:cubicBezTo>
                  <a:pt x="603250" y="443442"/>
                  <a:pt x="622300" y="405871"/>
                  <a:pt x="641350" y="36830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E36FF9FC-1EC2-4050-AF13-6F7BED6A3CD7}"/>
              </a:ext>
            </a:extLst>
          </p:cNvPr>
          <p:cNvSpPr/>
          <p:nvPr/>
        </p:nvSpPr>
        <p:spPr>
          <a:xfrm>
            <a:off x="12308065" y="3602790"/>
            <a:ext cx="599486" cy="199541"/>
          </a:xfrm>
          <a:custGeom>
            <a:avLst/>
            <a:gdLst>
              <a:gd name="connsiteX0" fmla="*/ 0 w 349250"/>
              <a:gd name="connsiteY0" fmla="*/ 120257 h 132957"/>
              <a:gd name="connsiteX1" fmla="*/ 31750 w 349250"/>
              <a:gd name="connsiteY1" fmla="*/ 12307 h 132957"/>
              <a:gd name="connsiteX2" fmla="*/ 50800 w 349250"/>
              <a:gd name="connsiteY2" fmla="*/ 5957 h 132957"/>
              <a:gd name="connsiteX3" fmla="*/ 107950 w 349250"/>
              <a:gd name="connsiteY3" fmla="*/ 44057 h 132957"/>
              <a:gd name="connsiteX4" fmla="*/ 349250 w 349250"/>
              <a:gd name="connsiteY4" fmla="*/ 132957 h 132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50" h="132957">
                <a:moveTo>
                  <a:pt x="0" y="120257"/>
                </a:moveTo>
                <a:lnTo>
                  <a:pt x="31750" y="12307"/>
                </a:lnTo>
                <a:cubicBezTo>
                  <a:pt x="40217" y="-6743"/>
                  <a:pt x="38100" y="665"/>
                  <a:pt x="50800" y="5957"/>
                </a:cubicBezTo>
                <a:cubicBezTo>
                  <a:pt x="63500" y="11249"/>
                  <a:pt x="58208" y="22890"/>
                  <a:pt x="107950" y="44057"/>
                </a:cubicBezTo>
                <a:cubicBezTo>
                  <a:pt x="157692" y="65224"/>
                  <a:pt x="253471" y="99090"/>
                  <a:pt x="349250" y="132957"/>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AAA92C96-B248-4331-A5DB-78B0F4E8DAE9}"/>
              </a:ext>
            </a:extLst>
          </p:cNvPr>
          <p:cNvSpPr/>
          <p:nvPr/>
        </p:nvSpPr>
        <p:spPr>
          <a:xfrm>
            <a:off x="14051697" y="4841106"/>
            <a:ext cx="218323" cy="657573"/>
          </a:xfrm>
          <a:custGeom>
            <a:avLst/>
            <a:gdLst>
              <a:gd name="connsiteX0" fmla="*/ 57341 w 127191"/>
              <a:gd name="connsiteY0" fmla="*/ 438150 h 438150"/>
              <a:gd name="connsiteX1" fmla="*/ 57341 w 127191"/>
              <a:gd name="connsiteY1" fmla="*/ 323850 h 438150"/>
              <a:gd name="connsiteX2" fmla="*/ 76391 w 127191"/>
              <a:gd name="connsiteY2" fmla="*/ 304800 h 438150"/>
              <a:gd name="connsiteX3" fmla="*/ 70041 w 127191"/>
              <a:gd name="connsiteY3" fmla="*/ 266700 h 438150"/>
              <a:gd name="connsiteX4" fmla="*/ 70041 w 127191"/>
              <a:gd name="connsiteY4" fmla="*/ 215900 h 438150"/>
              <a:gd name="connsiteX5" fmla="*/ 25591 w 127191"/>
              <a:gd name="connsiteY5" fmla="*/ 196850 h 438150"/>
              <a:gd name="connsiteX6" fmla="*/ 191 w 127191"/>
              <a:gd name="connsiteY6" fmla="*/ 184150 h 438150"/>
              <a:gd name="connsiteX7" fmla="*/ 38291 w 127191"/>
              <a:gd name="connsiteY7" fmla="*/ 139700 h 438150"/>
              <a:gd name="connsiteX8" fmla="*/ 38291 w 127191"/>
              <a:gd name="connsiteY8" fmla="*/ 114300 h 438150"/>
              <a:gd name="connsiteX9" fmla="*/ 127191 w 127191"/>
              <a:gd name="connsiteY9" fmla="*/ 0 h 438150"/>
              <a:gd name="connsiteX10" fmla="*/ 127191 w 127191"/>
              <a:gd name="connsiteY10" fmla="*/ 0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191" h="438150">
                <a:moveTo>
                  <a:pt x="57341" y="438150"/>
                </a:moveTo>
                <a:cubicBezTo>
                  <a:pt x="55753" y="392112"/>
                  <a:pt x="54166" y="346075"/>
                  <a:pt x="57341" y="323850"/>
                </a:cubicBezTo>
                <a:cubicBezTo>
                  <a:pt x="60516" y="301625"/>
                  <a:pt x="74274" y="314325"/>
                  <a:pt x="76391" y="304800"/>
                </a:cubicBezTo>
                <a:cubicBezTo>
                  <a:pt x="78508" y="295275"/>
                  <a:pt x="71099" y="281517"/>
                  <a:pt x="70041" y="266700"/>
                </a:cubicBezTo>
                <a:cubicBezTo>
                  <a:pt x="68983" y="251883"/>
                  <a:pt x="77449" y="227542"/>
                  <a:pt x="70041" y="215900"/>
                </a:cubicBezTo>
                <a:cubicBezTo>
                  <a:pt x="62633" y="204258"/>
                  <a:pt x="25591" y="196850"/>
                  <a:pt x="25591" y="196850"/>
                </a:cubicBezTo>
                <a:cubicBezTo>
                  <a:pt x="13949" y="191558"/>
                  <a:pt x="-1926" y="193675"/>
                  <a:pt x="191" y="184150"/>
                </a:cubicBezTo>
                <a:cubicBezTo>
                  <a:pt x="2308" y="174625"/>
                  <a:pt x="38291" y="139700"/>
                  <a:pt x="38291" y="139700"/>
                </a:cubicBezTo>
                <a:cubicBezTo>
                  <a:pt x="44641" y="128058"/>
                  <a:pt x="23474" y="137583"/>
                  <a:pt x="38291" y="114300"/>
                </a:cubicBezTo>
                <a:cubicBezTo>
                  <a:pt x="53108" y="91017"/>
                  <a:pt x="127191" y="0"/>
                  <a:pt x="127191" y="0"/>
                </a:cubicBezTo>
                <a:lnTo>
                  <a:pt x="127191" y="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E227C051-951D-40AD-BC30-C6DD25D41927}"/>
              </a:ext>
            </a:extLst>
          </p:cNvPr>
          <p:cNvSpPr/>
          <p:nvPr/>
        </p:nvSpPr>
        <p:spPr>
          <a:xfrm>
            <a:off x="14357218" y="5765520"/>
            <a:ext cx="806582" cy="978180"/>
          </a:xfrm>
          <a:custGeom>
            <a:avLst/>
            <a:gdLst>
              <a:gd name="connsiteX0" fmla="*/ 0 w 444500"/>
              <a:gd name="connsiteY0" fmla="*/ 0 h 651775"/>
              <a:gd name="connsiteX1" fmla="*/ 107950 w 444500"/>
              <a:gd name="connsiteY1" fmla="*/ 228600 h 651775"/>
              <a:gd name="connsiteX2" fmla="*/ 114300 w 444500"/>
              <a:gd name="connsiteY2" fmla="*/ 247650 h 651775"/>
              <a:gd name="connsiteX3" fmla="*/ 69850 w 444500"/>
              <a:gd name="connsiteY3" fmla="*/ 273050 h 651775"/>
              <a:gd name="connsiteX4" fmla="*/ 31750 w 444500"/>
              <a:gd name="connsiteY4" fmla="*/ 298450 h 651775"/>
              <a:gd name="connsiteX5" fmla="*/ 57150 w 444500"/>
              <a:gd name="connsiteY5" fmla="*/ 355600 h 651775"/>
              <a:gd name="connsiteX6" fmla="*/ 19050 w 444500"/>
              <a:gd name="connsiteY6" fmla="*/ 419100 h 651775"/>
              <a:gd name="connsiteX7" fmla="*/ 19050 w 444500"/>
              <a:gd name="connsiteY7" fmla="*/ 463550 h 651775"/>
              <a:gd name="connsiteX8" fmla="*/ 38100 w 444500"/>
              <a:gd name="connsiteY8" fmla="*/ 514350 h 651775"/>
              <a:gd name="connsiteX9" fmla="*/ 95250 w 444500"/>
              <a:gd name="connsiteY9" fmla="*/ 552450 h 651775"/>
              <a:gd name="connsiteX10" fmla="*/ 190500 w 444500"/>
              <a:gd name="connsiteY10" fmla="*/ 647700 h 651775"/>
              <a:gd name="connsiteX11" fmla="*/ 241300 w 444500"/>
              <a:gd name="connsiteY11" fmla="*/ 635000 h 651775"/>
              <a:gd name="connsiteX12" fmla="*/ 311150 w 444500"/>
              <a:gd name="connsiteY12" fmla="*/ 641350 h 651775"/>
              <a:gd name="connsiteX13" fmla="*/ 330200 w 444500"/>
              <a:gd name="connsiteY13" fmla="*/ 647700 h 651775"/>
              <a:gd name="connsiteX14" fmla="*/ 444500 w 444500"/>
              <a:gd name="connsiteY14" fmla="*/ 609600 h 651775"/>
              <a:gd name="connsiteX0" fmla="*/ 0 w 469900"/>
              <a:gd name="connsiteY0" fmla="*/ 0 h 651775"/>
              <a:gd name="connsiteX1" fmla="*/ 133350 w 469900"/>
              <a:gd name="connsiteY1" fmla="*/ 228600 h 651775"/>
              <a:gd name="connsiteX2" fmla="*/ 139700 w 469900"/>
              <a:gd name="connsiteY2" fmla="*/ 247650 h 651775"/>
              <a:gd name="connsiteX3" fmla="*/ 95250 w 469900"/>
              <a:gd name="connsiteY3" fmla="*/ 273050 h 651775"/>
              <a:gd name="connsiteX4" fmla="*/ 57150 w 469900"/>
              <a:gd name="connsiteY4" fmla="*/ 298450 h 651775"/>
              <a:gd name="connsiteX5" fmla="*/ 82550 w 469900"/>
              <a:gd name="connsiteY5" fmla="*/ 355600 h 651775"/>
              <a:gd name="connsiteX6" fmla="*/ 44450 w 469900"/>
              <a:gd name="connsiteY6" fmla="*/ 419100 h 651775"/>
              <a:gd name="connsiteX7" fmla="*/ 44450 w 469900"/>
              <a:gd name="connsiteY7" fmla="*/ 463550 h 651775"/>
              <a:gd name="connsiteX8" fmla="*/ 63500 w 469900"/>
              <a:gd name="connsiteY8" fmla="*/ 514350 h 651775"/>
              <a:gd name="connsiteX9" fmla="*/ 120650 w 469900"/>
              <a:gd name="connsiteY9" fmla="*/ 552450 h 651775"/>
              <a:gd name="connsiteX10" fmla="*/ 215900 w 469900"/>
              <a:gd name="connsiteY10" fmla="*/ 647700 h 651775"/>
              <a:gd name="connsiteX11" fmla="*/ 266700 w 469900"/>
              <a:gd name="connsiteY11" fmla="*/ 635000 h 651775"/>
              <a:gd name="connsiteX12" fmla="*/ 336550 w 469900"/>
              <a:gd name="connsiteY12" fmla="*/ 641350 h 651775"/>
              <a:gd name="connsiteX13" fmla="*/ 355600 w 469900"/>
              <a:gd name="connsiteY13" fmla="*/ 647700 h 651775"/>
              <a:gd name="connsiteX14" fmla="*/ 469900 w 469900"/>
              <a:gd name="connsiteY14" fmla="*/ 609600 h 6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9900" h="651775">
                <a:moveTo>
                  <a:pt x="0" y="0"/>
                </a:moveTo>
                <a:cubicBezTo>
                  <a:pt x="35983" y="76200"/>
                  <a:pt x="97367" y="152400"/>
                  <a:pt x="133350" y="228600"/>
                </a:cubicBezTo>
                <a:cubicBezTo>
                  <a:pt x="152400" y="269875"/>
                  <a:pt x="146050" y="240242"/>
                  <a:pt x="139700" y="247650"/>
                </a:cubicBezTo>
                <a:cubicBezTo>
                  <a:pt x="133350" y="255058"/>
                  <a:pt x="109008" y="264583"/>
                  <a:pt x="95250" y="273050"/>
                </a:cubicBezTo>
                <a:cubicBezTo>
                  <a:pt x="81492" y="281517"/>
                  <a:pt x="59267" y="284692"/>
                  <a:pt x="57150" y="298450"/>
                </a:cubicBezTo>
                <a:cubicBezTo>
                  <a:pt x="55033" y="312208"/>
                  <a:pt x="84667" y="335492"/>
                  <a:pt x="82550" y="355600"/>
                </a:cubicBezTo>
                <a:cubicBezTo>
                  <a:pt x="80433" y="375708"/>
                  <a:pt x="50800" y="401108"/>
                  <a:pt x="44450" y="419100"/>
                </a:cubicBezTo>
                <a:cubicBezTo>
                  <a:pt x="38100" y="437092"/>
                  <a:pt x="41275" y="447675"/>
                  <a:pt x="44450" y="463550"/>
                </a:cubicBezTo>
                <a:cubicBezTo>
                  <a:pt x="47625" y="479425"/>
                  <a:pt x="50800" y="499533"/>
                  <a:pt x="63500" y="514350"/>
                </a:cubicBezTo>
                <a:cubicBezTo>
                  <a:pt x="76200" y="529167"/>
                  <a:pt x="95250" y="530225"/>
                  <a:pt x="120650" y="552450"/>
                </a:cubicBezTo>
                <a:cubicBezTo>
                  <a:pt x="146050" y="574675"/>
                  <a:pt x="191558" y="633942"/>
                  <a:pt x="215900" y="647700"/>
                </a:cubicBezTo>
                <a:cubicBezTo>
                  <a:pt x="240242" y="661458"/>
                  <a:pt x="246592" y="636058"/>
                  <a:pt x="266700" y="635000"/>
                </a:cubicBezTo>
                <a:cubicBezTo>
                  <a:pt x="286808" y="633942"/>
                  <a:pt x="336550" y="641350"/>
                  <a:pt x="336550" y="641350"/>
                </a:cubicBezTo>
                <a:cubicBezTo>
                  <a:pt x="351367" y="643467"/>
                  <a:pt x="333375" y="652992"/>
                  <a:pt x="355600" y="647700"/>
                </a:cubicBezTo>
                <a:cubicBezTo>
                  <a:pt x="377825" y="642408"/>
                  <a:pt x="423862" y="626004"/>
                  <a:pt x="469900" y="60960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284671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wipe(up)">
                                      <p:cBhvr>
                                        <p:cTn id="17" dur="1000"/>
                                        <p:tgtEl>
                                          <p:spTgt spid="56"/>
                                        </p:tgtEl>
                                      </p:cBhvr>
                                    </p:animEffect>
                                  </p:childTnLst>
                                </p:cTn>
                              </p:par>
                            </p:childTnLst>
                          </p:cTn>
                        </p:par>
                        <p:par>
                          <p:cTn id="18" fill="hold">
                            <p:stCondLst>
                              <p:cond delay="1000"/>
                            </p:stCondLst>
                            <p:childTnLst>
                              <p:par>
                                <p:cTn id="19" presetID="22" presetClass="entr" presetSubtype="1" fill="hold" grpId="0" nodeType="afterEffect">
                                  <p:stCondLst>
                                    <p:cond delay="0"/>
                                  </p:stCondLst>
                                  <p:childTnLst>
                                    <p:set>
                                      <p:cBhvr>
                                        <p:cTn id="20" dur="1" fill="hold">
                                          <p:stCondLst>
                                            <p:cond delay="0"/>
                                          </p:stCondLst>
                                        </p:cTn>
                                        <p:tgtEl>
                                          <p:spTgt spid="57"/>
                                        </p:tgtEl>
                                        <p:attrNameLst>
                                          <p:attrName>style.visibility</p:attrName>
                                        </p:attrNameLst>
                                      </p:cBhvr>
                                      <p:to>
                                        <p:strVal val="visible"/>
                                      </p:to>
                                    </p:set>
                                    <p:animEffect transition="in" filter="wipe(up)">
                                      <p:cBhvr>
                                        <p:cTn id="21" dur="1000"/>
                                        <p:tgtEl>
                                          <p:spTgt spid="57"/>
                                        </p:tgtEl>
                                      </p:cBhvr>
                                    </p:animEffect>
                                  </p:childTnLst>
                                </p:cTn>
                              </p:par>
                            </p:childTnLst>
                          </p:cTn>
                        </p:par>
                        <p:par>
                          <p:cTn id="22" fill="hold">
                            <p:stCondLst>
                              <p:cond delay="2000"/>
                            </p:stCondLst>
                            <p:childTnLst>
                              <p:par>
                                <p:cTn id="23" presetID="22" presetClass="entr" presetSubtype="1" fill="hold" grpId="0" nodeType="after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wipe(up)">
                                      <p:cBhvr>
                                        <p:cTn id="25" dur="1000"/>
                                        <p:tgtEl>
                                          <p:spTgt spid="58"/>
                                        </p:tgtEl>
                                      </p:cBhvr>
                                    </p:animEffect>
                                  </p:childTnLst>
                                </p:cTn>
                              </p:par>
                            </p:childTnLst>
                          </p:cTn>
                        </p:par>
                        <p:par>
                          <p:cTn id="26" fill="hold">
                            <p:stCondLst>
                              <p:cond delay="3000"/>
                            </p:stCondLst>
                            <p:childTnLst>
                              <p:par>
                                <p:cTn id="27" presetID="22" presetClass="entr" presetSubtype="1" fill="hold" grpId="0" nodeType="afterEffect">
                                  <p:stCondLst>
                                    <p:cond delay="0"/>
                                  </p:stCondLst>
                                  <p:childTnLst>
                                    <p:set>
                                      <p:cBhvr>
                                        <p:cTn id="28" dur="1" fill="hold">
                                          <p:stCondLst>
                                            <p:cond delay="0"/>
                                          </p:stCondLst>
                                        </p:cTn>
                                        <p:tgtEl>
                                          <p:spTgt spid="59"/>
                                        </p:tgtEl>
                                        <p:attrNameLst>
                                          <p:attrName>style.visibility</p:attrName>
                                        </p:attrNameLst>
                                      </p:cBhvr>
                                      <p:to>
                                        <p:strVal val="visible"/>
                                      </p:to>
                                    </p:set>
                                    <p:animEffect transition="in" filter="wipe(up)">
                                      <p:cBhvr>
                                        <p:cTn id="29" dur="1000"/>
                                        <p:tgtEl>
                                          <p:spTgt spid="59"/>
                                        </p:tgtEl>
                                      </p:cBhvr>
                                    </p:animEffect>
                                  </p:childTnLst>
                                </p:cTn>
                              </p:par>
                            </p:childTnLst>
                          </p:cTn>
                        </p:par>
                        <p:par>
                          <p:cTn id="30" fill="hold">
                            <p:stCondLst>
                              <p:cond delay="4000"/>
                            </p:stCondLst>
                            <p:childTnLst>
                              <p:par>
                                <p:cTn id="31" presetID="22" presetClass="entr" presetSubtype="1" fill="hold" grpId="0" nodeType="after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wipe(up)">
                                      <p:cBhvr>
                                        <p:cTn id="33" dur="1000"/>
                                        <p:tgtEl>
                                          <p:spTgt spid="6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barn(inVertical)">
                                      <p:cBhvr>
                                        <p:cTn id="38" dur="500"/>
                                        <p:tgtEl>
                                          <p:spTgt spid="3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55"/>
                                        </p:tgtEl>
                                        <p:attrNameLst>
                                          <p:attrName>style.visibility</p:attrName>
                                        </p:attrNameLst>
                                      </p:cBhvr>
                                      <p:to>
                                        <p:strVal val="visible"/>
                                      </p:to>
                                    </p:set>
                                    <p:animEffect transition="in" filter="barn(inVertical)">
                                      <p:cBhvr>
                                        <p:cTn id="43"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animBg="1"/>
      <p:bldP spid="55" grpId="0" animBg="1"/>
      <p:bldP spid="56" grpId="0" animBg="1"/>
      <p:bldP spid="57" grpId="0" animBg="1"/>
      <p:bldP spid="58" grpId="0" animBg="1"/>
      <p:bldP spid="59" grpId="0" animBg="1"/>
      <p:bldP spid="6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ED8FF"/>
        </a:solidFill>
        <a:effectLst/>
      </p:bgPr>
    </p:bg>
    <p:spTree>
      <p:nvGrpSpPr>
        <p:cNvPr id="1" name=""/>
        <p:cNvGrpSpPr/>
        <p:nvPr/>
      </p:nvGrpSpPr>
      <p:grpSpPr>
        <a:xfrm>
          <a:off x="0" y="0"/>
          <a:ext cx="0" cy="0"/>
          <a:chOff x="0" y="0"/>
          <a:chExt cx="0" cy="0"/>
        </a:xfrm>
      </p:grpSpPr>
      <p:grpSp>
        <p:nvGrpSpPr>
          <p:cNvPr id="2" name="Group 2"/>
          <p:cNvGrpSpPr/>
          <p:nvPr/>
        </p:nvGrpSpPr>
        <p:grpSpPr>
          <a:xfrm>
            <a:off x="9467850" y="1438079"/>
            <a:ext cx="8012336" cy="7602428"/>
            <a:chOff x="0" y="0"/>
            <a:chExt cx="1801589" cy="1709420"/>
          </a:xfrm>
        </p:grpSpPr>
        <p:sp>
          <p:nvSpPr>
            <p:cNvPr id="3" name="Freeform 3"/>
            <p:cNvSpPr/>
            <p:nvPr/>
          </p:nvSpPr>
          <p:spPr>
            <a:xfrm>
              <a:off x="0" y="-1270"/>
              <a:ext cx="1802859" cy="1708150"/>
            </a:xfrm>
            <a:custGeom>
              <a:avLst/>
              <a:gdLst/>
              <a:ahLst/>
              <a:cxnLst/>
              <a:rect l="l" t="t" r="r" b="b"/>
              <a:pathLst>
                <a:path w="1802859" h="1708150">
                  <a:moveTo>
                    <a:pt x="1791429" y="27940"/>
                  </a:moveTo>
                  <a:cubicBezTo>
                    <a:pt x="1782539" y="24130"/>
                    <a:pt x="1773649" y="21590"/>
                    <a:pt x="1764759" y="21590"/>
                  </a:cubicBezTo>
                  <a:cubicBezTo>
                    <a:pt x="1738089" y="20320"/>
                    <a:pt x="1711243" y="20320"/>
                    <a:pt x="1682909" y="17780"/>
                  </a:cubicBezTo>
                  <a:cubicBezTo>
                    <a:pt x="1618146" y="12700"/>
                    <a:pt x="1554731" y="6350"/>
                    <a:pt x="1489967" y="3810"/>
                  </a:cubicBezTo>
                  <a:cubicBezTo>
                    <a:pt x="1437347" y="1270"/>
                    <a:pt x="1386076" y="3810"/>
                    <a:pt x="1333455" y="2540"/>
                  </a:cubicBezTo>
                  <a:cubicBezTo>
                    <a:pt x="1310518" y="2540"/>
                    <a:pt x="1287581" y="0"/>
                    <a:pt x="1264644" y="2540"/>
                  </a:cubicBezTo>
                  <a:cubicBezTo>
                    <a:pt x="1209325" y="10160"/>
                    <a:pt x="1154006" y="11430"/>
                    <a:pt x="1097338" y="8890"/>
                  </a:cubicBezTo>
                  <a:cubicBezTo>
                    <a:pt x="1069004" y="7620"/>
                    <a:pt x="1040670" y="7620"/>
                    <a:pt x="1012336" y="7620"/>
                  </a:cubicBezTo>
                  <a:cubicBezTo>
                    <a:pt x="961065" y="7620"/>
                    <a:pt x="909794" y="7620"/>
                    <a:pt x="858522" y="6350"/>
                  </a:cubicBezTo>
                  <a:cubicBezTo>
                    <a:pt x="804553" y="5080"/>
                    <a:pt x="272951" y="2540"/>
                    <a:pt x="220331" y="1270"/>
                  </a:cubicBezTo>
                  <a:cubicBezTo>
                    <a:pt x="177155" y="0"/>
                    <a:pt x="135329" y="1270"/>
                    <a:pt x="92153" y="1270"/>
                  </a:cubicBezTo>
                  <a:cubicBezTo>
                    <a:pt x="62470" y="1270"/>
                    <a:pt x="33020" y="3810"/>
                    <a:pt x="5080" y="5080"/>
                  </a:cubicBezTo>
                  <a:cubicBezTo>
                    <a:pt x="3810" y="5080"/>
                    <a:pt x="2540" y="7620"/>
                    <a:pt x="0" y="8890"/>
                  </a:cubicBezTo>
                  <a:cubicBezTo>
                    <a:pt x="1270" y="21590"/>
                    <a:pt x="3810" y="34290"/>
                    <a:pt x="5080" y="46990"/>
                  </a:cubicBezTo>
                  <a:cubicBezTo>
                    <a:pt x="15240" y="118110"/>
                    <a:pt x="16510" y="190500"/>
                    <a:pt x="17780" y="261620"/>
                  </a:cubicBezTo>
                  <a:cubicBezTo>
                    <a:pt x="19050" y="334010"/>
                    <a:pt x="17780" y="406400"/>
                    <a:pt x="16510" y="480060"/>
                  </a:cubicBezTo>
                  <a:cubicBezTo>
                    <a:pt x="15240" y="554990"/>
                    <a:pt x="2540" y="1341120"/>
                    <a:pt x="2540" y="1416050"/>
                  </a:cubicBezTo>
                  <a:cubicBezTo>
                    <a:pt x="2540" y="1489710"/>
                    <a:pt x="1270" y="1563370"/>
                    <a:pt x="0" y="1637030"/>
                  </a:cubicBezTo>
                  <a:cubicBezTo>
                    <a:pt x="0" y="1653540"/>
                    <a:pt x="3810" y="1663700"/>
                    <a:pt x="15240" y="1668780"/>
                  </a:cubicBezTo>
                  <a:cubicBezTo>
                    <a:pt x="22860" y="1672590"/>
                    <a:pt x="31750" y="1675130"/>
                    <a:pt x="40640" y="1676400"/>
                  </a:cubicBezTo>
                  <a:cubicBezTo>
                    <a:pt x="90804" y="1681480"/>
                    <a:pt x="142075" y="1685290"/>
                    <a:pt x="193346" y="1690370"/>
                  </a:cubicBezTo>
                  <a:cubicBezTo>
                    <a:pt x="221680" y="1692910"/>
                    <a:pt x="250014" y="1697990"/>
                    <a:pt x="278348" y="1699260"/>
                  </a:cubicBezTo>
                  <a:cubicBezTo>
                    <a:pt x="325572" y="1701800"/>
                    <a:pt x="851776" y="1703070"/>
                    <a:pt x="899000" y="1704340"/>
                  </a:cubicBezTo>
                  <a:cubicBezTo>
                    <a:pt x="905746" y="1704340"/>
                    <a:pt x="912492" y="1704340"/>
                    <a:pt x="919238" y="1704340"/>
                  </a:cubicBezTo>
                  <a:cubicBezTo>
                    <a:pt x="951620" y="1704340"/>
                    <a:pt x="985351" y="1703070"/>
                    <a:pt x="1017733" y="1703070"/>
                  </a:cubicBezTo>
                  <a:cubicBezTo>
                    <a:pt x="1055512" y="1703070"/>
                    <a:pt x="1091941" y="1704340"/>
                    <a:pt x="1129720" y="1704340"/>
                  </a:cubicBezTo>
                  <a:cubicBezTo>
                    <a:pt x="1185039" y="1704340"/>
                    <a:pt x="1241707" y="1704340"/>
                    <a:pt x="1297026" y="1704340"/>
                  </a:cubicBezTo>
                  <a:cubicBezTo>
                    <a:pt x="1348297" y="1704340"/>
                    <a:pt x="1399568" y="1705610"/>
                    <a:pt x="1450839" y="1706880"/>
                  </a:cubicBezTo>
                  <a:cubicBezTo>
                    <a:pt x="1473777" y="1706880"/>
                    <a:pt x="1498063" y="1708150"/>
                    <a:pt x="1521000" y="1708150"/>
                  </a:cubicBezTo>
                  <a:cubicBezTo>
                    <a:pt x="1595208" y="1706880"/>
                    <a:pt x="1668067" y="1700530"/>
                    <a:pt x="1741899" y="1700530"/>
                  </a:cubicBezTo>
                  <a:cubicBezTo>
                    <a:pt x="1745709" y="1700530"/>
                    <a:pt x="1750789" y="1697990"/>
                    <a:pt x="1754599" y="1695450"/>
                  </a:cubicBezTo>
                  <a:cubicBezTo>
                    <a:pt x="1759679" y="1691640"/>
                    <a:pt x="1762219" y="1685290"/>
                    <a:pt x="1764759" y="1682750"/>
                  </a:cubicBezTo>
                  <a:cubicBezTo>
                    <a:pt x="1766029" y="1628140"/>
                    <a:pt x="1767299" y="1574800"/>
                    <a:pt x="1768569" y="1521460"/>
                  </a:cubicBezTo>
                  <a:cubicBezTo>
                    <a:pt x="1769839" y="1438910"/>
                    <a:pt x="1779999" y="646430"/>
                    <a:pt x="1781269" y="563880"/>
                  </a:cubicBezTo>
                  <a:cubicBezTo>
                    <a:pt x="1781269" y="514350"/>
                    <a:pt x="1782539" y="464820"/>
                    <a:pt x="1783809" y="415290"/>
                  </a:cubicBezTo>
                  <a:cubicBezTo>
                    <a:pt x="1785079" y="361950"/>
                    <a:pt x="1786349" y="308610"/>
                    <a:pt x="1788889" y="255270"/>
                  </a:cubicBezTo>
                  <a:cubicBezTo>
                    <a:pt x="1790159" y="223520"/>
                    <a:pt x="1790159" y="190500"/>
                    <a:pt x="1795239" y="158750"/>
                  </a:cubicBezTo>
                  <a:cubicBezTo>
                    <a:pt x="1800319" y="120650"/>
                    <a:pt x="1802859" y="83820"/>
                    <a:pt x="1801589" y="44450"/>
                  </a:cubicBezTo>
                  <a:cubicBezTo>
                    <a:pt x="1801589" y="38100"/>
                    <a:pt x="1797779" y="30480"/>
                    <a:pt x="1791429" y="27940"/>
                  </a:cubicBezTo>
                  <a:close/>
                </a:path>
              </a:pathLst>
            </a:custGeom>
            <a:solidFill>
              <a:srgbClr val="FFD7E5"/>
            </a:solidFill>
          </p:spPr>
        </p:sp>
      </p:grpSp>
      <p:grpSp>
        <p:nvGrpSpPr>
          <p:cNvPr id="4" name="Group 4"/>
          <p:cNvGrpSpPr>
            <a:grpSpLocks noChangeAspect="1"/>
          </p:cNvGrpSpPr>
          <p:nvPr/>
        </p:nvGrpSpPr>
        <p:grpSpPr>
          <a:xfrm rot="5400000">
            <a:off x="10069164" y="1740352"/>
            <a:ext cx="6809708" cy="7112182"/>
            <a:chOff x="-17780" y="-54610"/>
            <a:chExt cx="6404610" cy="6689090"/>
          </a:xfrm>
        </p:grpSpPr>
        <p:sp>
          <p:nvSpPr>
            <p:cNvPr id="5" name="Freeform 5"/>
            <p:cNvSpPr/>
            <p:nvPr/>
          </p:nvSpPr>
          <p:spPr>
            <a:xfrm>
              <a:off x="-17780" y="-54610"/>
              <a:ext cx="6404610" cy="6689090"/>
            </a:xfrm>
            <a:custGeom>
              <a:avLst/>
              <a:gdLst/>
              <a:ahLst/>
              <a:cxnLst/>
              <a:rect l="l" t="t" r="r" b="b"/>
              <a:pathLst>
                <a:path w="6404610" h="6689090">
                  <a:moveTo>
                    <a:pt x="4058920" y="645160"/>
                  </a:moveTo>
                  <a:cubicBezTo>
                    <a:pt x="5140960" y="523240"/>
                    <a:pt x="5530850" y="1365250"/>
                    <a:pt x="5530850" y="1365250"/>
                  </a:cubicBezTo>
                  <a:cubicBezTo>
                    <a:pt x="5530850" y="1365250"/>
                    <a:pt x="6325870" y="1554480"/>
                    <a:pt x="6365240" y="2411730"/>
                  </a:cubicBezTo>
                  <a:cubicBezTo>
                    <a:pt x="6404610" y="3268980"/>
                    <a:pt x="5963920" y="3547110"/>
                    <a:pt x="5963920" y="3547110"/>
                  </a:cubicBezTo>
                  <a:cubicBezTo>
                    <a:pt x="5963920" y="3547110"/>
                    <a:pt x="6220460" y="4083050"/>
                    <a:pt x="5985510" y="4803140"/>
                  </a:cubicBezTo>
                  <a:cubicBezTo>
                    <a:pt x="5750560" y="5523230"/>
                    <a:pt x="5247640" y="5610860"/>
                    <a:pt x="5247640" y="5610860"/>
                  </a:cubicBezTo>
                  <a:cubicBezTo>
                    <a:pt x="5247640" y="5610860"/>
                    <a:pt x="5129530" y="6126480"/>
                    <a:pt x="4212590" y="6408420"/>
                  </a:cubicBezTo>
                  <a:cubicBezTo>
                    <a:pt x="3295650" y="6689090"/>
                    <a:pt x="2987040" y="6186170"/>
                    <a:pt x="2987040" y="6186170"/>
                  </a:cubicBezTo>
                  <a:cubicBezTo>
                    <a:pt x="2987040" y="6186170"/>
                    <a:pt x="2194560" y="6305550"/>
                    <a:pt x="1450340" y="6106160"/>
                  </a:cubicBezTo>
                  <a:cubicBezTo>
                    <a:pt x="706120" y="5906770"/>
                    <a:pt x="642620" y="4909820"/>
                    <a:pt x="642620" y="4909820"/>
                  </a:cubicBezTo>
                  <a:cubicBezTo>
                    <a:pt x="642620" y="4909820"/>
                    <a:pt x="35560" y="4425950"/>
                    <a:pt x="19050" y="3544570"/>
                  </a:cubicBezTo>
                  <a:cubicBezTo>
                    <a:pt x="0" y="2536190"/>
                    <a:pt x="416560" y="2109470"/>
                    <a:pt x="416560" y="2109470"/>
                  </a:cubicBezTo>
                  <a:cubicBezTo>
                    <a:pt x="416560" y="2109470"/>
                    <a:pt x="151130" y="1360170"/>
                    <a:pt x="693420" y="826770"/>
                  </a:cubicBezTo>
                  <a:cubicBezTo>
                    <a:pt x="1478280" y="54610"/>
                    <a:pt x="1997710" y="407670"/>
                    <a:pt x="1997710" y="407670"/>
                  </a:cubicBezTo>
                  <a:cubicBezTo>
                    <a:pt x="1997710" y="407670"/>
                    <a:pt x="2462530" y="0"/>
                    <a:pt x="3036570" y="59690"/>
                  </a:cubicBezTo>
                  <a:cubicBezTo>
                    <a:pt x="3610610" y="119380"/>
                    <a:pt x="4058920" y="645160"/>
                    <a:pt x="4058920" y="645160"/>
                  </a:cubicBezTo>
                  <a:close/>
                </a:path>
              </a:pathLst>
            </a:custGeom>
            <a:solidFill>
              <a:srgbClr val="FFF9ED"/>
            </a:solidFill>
          </p:spPr>
        </p:sp>
      </p:grpSp>
      <p:sp>
        <p:nvSpPr>
          <p:cNvPr id="6" name="TextBox 6"/>
          <p:cNvSpPr txBox="1"/>
          <p:nvPr/>
        </p:nvSpPr>
        <p:spPr>
          <a:xfrm>
            <a:off x="10853415" y="3619500"/>
            <a:ext cx="5241207" cy="4308872"/>
          </a:xfrm>
          <a:prstGeom prst="rect">
            <a:avLst/>
          </a:prstGeom>
        </p:spPr>
        <p:txBody>
          <a:bodyPr lIns="0" tIns="0" rIns="0" bIns="0" rtlCol="0" anchor="t">
            <a:spAutoFit/>
          </a:bodyPr>
          <a:lstStyle/>
          <a:p>
            <a:pPr algn="ctr">
              <a:lnSpc>
                <a:spcPts val="8399"/>
              </a:lnSpc>
              <a:spcBef>
                <a:spcPct val="0"/>
              </a:spcBef>
            </a:pPr>
            <a:r>
              <a:rPr lang="nl-NL" sz="6999">
                <a:solidFill>
                  <a:srgbClr val="272626"/>
                </a:solidFill>
                <a:latin typeface="Sriracha"/>
              </a:rPr>
              <a:t>Địa phương em có dòng sông nào?</a:t>
            </a:r>
            <a:endParaRPr lang="en-US" sz="6999">
              <a:solidFill>
                <a:srgbClr val="272626"/>
              </a:solidFill>
              <a:latin typeface="Sriracha"/>
            </a:endParaRPr>
          </a:p>
          <a:p>
            <a:pPr marL="0" lvl="0" indent="0" algn="ctr">
              <a:lnSpc>
                <a:spcPts val="8399"/>
              </a:lnSpc>
              <a:spcBef>
                <a:spcPct val="0"/>
              </a:spcBef>
            </a:pPr>
            <a:endParaRPr lang="en-US" sz="6999">
              <a:solidFill>
                <a:srgbClr val="272626"/>
              </a:solidFill>
              <a:latin typeface="Sriracha"/>
            </a:endParaR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853415" y="925376"/>
            <a:ext cx="5241207" cy="733769"/>
          </a:xfrm>
          <a:prstGeom prst="rect">
            <a:avLst/>
          </a:prstGeom>
        </p:spPr>
      </p:pic>
      <p:grpSp>
        <p:nvGrpSpPr>
          <p:cNvPr id="8" name="Group 8"/>
          <p:cNvGrpSpPr>
            <a:grpSpLocks noChangeAspect="1"/>
          </p:cNvGrpSpPr>
          <p:nvPr/>
        </p:nvGrpSpPr>
        <p:grpSpPr>
          <a:xfrm rot="-443219">
            <a:off x="992793" y="939300"/>
            <a:ext cx="4532031" cy="8754345"/>
            <a:chOff x="0" y="1270"/>
            <a:chExt cx="3289300" cy="6353810"/>
          </a:xfrm>
        </p:grpSpPr>
        <p:sp>
          <p:nvSpPr>
            <p:cNvPr id="9" name="Freeform 9"/>
            <p:cNvSpPr/>
            <p:nvPr/>
          </p:nvSpPr>
          <p:spPr>
            <a:xfrm>
              <a:off x="0" y="1270"/>
              <a:ext cx="3289300" cy="6353810"/>
            </a:xfrm>
            <a:custGeom>
              <a:avLst/>
              <a:gdLst/>
              <a:ahLst/>
              <a:cxnLst/>
              <a:rect l="l" t="t" r="r" b="b"/>
              <a:pathLst>
                <a:path w="3289300" h="6353810">
                  <a:moveTo>
                    <a:pt x="3289300" y="6353810"/>
                  </a:moveTo>
                  <a:lnTo>
                    <a:pt x="0" y="6353810"/>
                  </a:lnTo>
                  <a:lnTo>
                    <a:pt x="0" y="0"/>
                  </a:lnTo>
                  <a:lnTo>
                    <a:pt x="3289300" y="0"/>
                  </a:lnTo>
                  <a:lnTo>
                    <a:pt x="3289300" y="6353810"/>
                  </a:lnTo>
                  <a:close/>
                </a:path>
              </a:pathLst>
            </a:custGeom>
            <a:solidFill>
              <a:srgbClr val="FFF9ED"/>
            </a:solidFill>
          </p:spPr>
        </p:sp>
        <p:sp>
          <p:nvSpPr>
            <p:cNvPr id="12" name="Freeform 12"/>
            <p:cNvSpPr/>
            <p:nvPr/>
          </p:nvSpPr>
          <p:spPr>
            <a:xfrm>
              <a:off x="54610" y="439420"/>
              <a:ext cx="3173730" cy="5429250"/>
            </a:xfrm>
            <a:custGeom>
              <a:avLst/>
              <a:gdLst/>
              <a:ahLst/>
              <a:cxnLst/>
              <a:rect l="l" t="t" r="r" b="b"/>
              <a:pathLst>
                <a:path w="3173730" h="5429250">
                  <a:moveTo>
                    <a:pt x="3117850" y="751840"/>
                  </a:moveTo>
                  <a:lnTo>
                    <a:pt x="3117850" y="716280"/>
                  </a:lnTo>
                  <a:lnTo>
                    <a:pt x="3129280" y="716280"/>
                  </a:lnTo>
                  <a:lnTo>
                    <a:pt x="3129280" y="740410"/>
                  </a:lnTo>
                  <a:lnTo>
                    <a:pt x="3140710" y="740410"/>
                  </a:lnTo>
                  <a:lnTo>
                    <a:pt x="3140710" y="717550"/>
                  </a:lnTo>
                  <a:lnTo>
                    <a:pt x="3152140" y="717550"/>
                  </a:lnTo>
                  <a:lnTo>
                    <a:pt x="3152140" y="740410"/>
                  </a:lnTo>
                  <a:lnTo>
                    <a:pt x="3173730" y="740410"/>
                  </a:lnTo>
                  <a:lnTo>
                    <a:pt x="3173730" y="751840"/>
                  </a:lnTo>
                  <a:lnTo>
                    <a:pt x="3117850" y="751840"/>
                  </a:lnTo>
                  <a:close/>
                  <a:moveTo>
                    <a:pt x="3117850" y="702310"/>
                  </a:moveTo>
                  <a:lnTo>
                    <a:pt x="3117850" y="690880"/>
                  </a:lnTo>
                  <a:lnTo>
                    <a:pt x="3171190" y="690880"/>
                  </a:lnTo>
                  <a:lnTo>
                    <a:pt x="3171190" y="702310"/>
                  </a:lnTo>
                  <a:lnTo>
                    <a:pt x="3117850" y="702310"/>
                  </a:lnTo>
                  <a:close/>
                  <a:moveTo>
                    <a:pt x="3117850" y="674370"/>
                  </a:moveTo>
                  <a:lnTo>
                    <a:pt x="3117850" y="662940"/>
                  </a:lnTo>
                  <a:lnTo>
                    <a:pt x="3161030" y="662940"/>
                  </a:lnTo>
                  <a:lnTo>
                    <a:pt x="3161030" y="640080"/>
                  </a:lnTo>
                  <a:lnTo>
                    <a:pt x="3172460" y="640080"/>
                  </a:lnTo>
                  <a:lnTo>
                    <a:pt x="3172460" y="674370"/>
                  </a:lnTo>
                  <a:lnTo>
                    <a:pt x="3117850" y="674370"/>
                  </a:lnTo>
                  <a:close/>
                  <a:moveTo>
                    <a:pt x="3117850" y="628650"/>
                  </a:moveTo>
                  <a:lnTo>
                    <a:pt x="3117850" y="610870"/>
                  </a:lnTo>
                  <a:lnTo>
                    <a:pt x="3153410" y="598170"/>
                  </a:lnTo>
                  <a:lnTo>
                    <a:pt x="3153410" y="598170"/>
                  </a:lnTo>
                  <a:lnTo>
                    <a:pt x="3117850" y="585470"/>
                  </a:lnTo>
                  <a:lnTo>
                    <a:pt x="3117850" y="567690"/>
                  </a:lnTo>
                  <a:lnTo>
                    <a:pt x="3171190" y="567690"/>
                  </a:lnTo>
                  <a:lnTo>
                    <a:pt x="3171190" y="579120"/>
                  </a:lnTo>
                  <a:lnTo>
                    <a:pt x="3129280" y="579120"/>
                  </a:lnTo>
                  <a:lnTo>
                    <a:pt x="3129280" y="579120"/>
                  </a:lnTo>
                  <a:lnTo>
                    <a:pt x="3171190" y="593090"/>
                  </a:lnTo>
                  <a:lnTo>
                    <a:pt x="3171190" y="601980"/>
                  </a:lnTo>
                  <a:lnTo>
                    <a:pt x="3129280" y="615950"/>
                  </a:lnTo>
                  <a:lnTo>
                    <a:pt x="3129280" y="615950"/>
                  </a:lnTo>
                  <a:lnTo>
                    <a:pt x="3171190" y="615950"/>
                  </a:lnTo>
                  <a:lnTo>
                    <a:pt x="3171190" y="627380"/>
                  </a:lnTo>
                  <a:lnTo>
                    <a:pt x="3117850" y="628650"/>
                  </a:lnTo>
                  <a:lnTo>
                    <a:pt x="3117850" y="628650"/>
                  </a:lnTo>
                  <a:close/>
                  <a:moveTo>
                    <a:pt x="3117850" y="523240"/>
                  </a:moveTo>
                  <a:lnTo>
                    <a:pt x="3117850" y="506730"/>
                  </a:lnTo>
                  <a:lnTo>
                    <a:pt x="3155950" y="483870"/>
                  </a:lnTo>
                  <a:lnTo>
                    <a:pt x="3155950" y="483870"/>
                  </a:lnTo>
                  <a:lnTo>
                    <a:pt x="3117850" y="483870"/>
                  </a:lnTo>
                  <a:lnTo>
                    <a:pt x="3117850" y="472440"/>
                  </a:lnTo>
                  <a:lnTo>
                    <a:pt x="3171190" y="472440"/>
                  </a:lnTo>
                  <a:lnTo>
                    <a:pt x="3171190" y="487680"/>
                  </a:lnTo>
                  <a:lnTo>
                    <a:pt x="3133090" y="511810"/>
                  </a:lnTo>
                  <a:lnTo>
                    <a:pt x="3133090" y="511810"/>
                  </a:lnTo>
                  <a:lnTo>
                    <a:pt x="3171190" y="511810"/>
                  </a:lnTo>
                  <a:lnTo>
                    <a:pt x="3171190" y="523240"/>
                  </a:lnTo>
                  <a:lnTo>
                    <a:pt x="3117850" y="523240"/>
                  </a:lnTo>
                  <a:close/>
                  <a:moveTo>
                    <a:pt x="3117850" y="454660"/>
                  </a:moveTo>
                  <a:lnTo>
                    <a:pt x="3117850" y="417830"/>
                  </a:lnTo>
                  <a:lnTo>
                    <a:pt x="3129280" y="417830"/>
                  </a:lnTo>
                  <a:lnTo>
                    <a:pt x="3129280" y="443230"/>
                  </a:lnTo>
                  <a:lnTo>
                    <a:pt x="3139440" y="443230"/>
                  </a:lnTo>
                  <a:lnTo>
                    <a:pt x="3139440" y="420370"/>
                  </a:lnTo>
                  <a:lnTo>
                    <a:pt x="3150870" y="420370"/>
                  </a:lnTo>
                  <a:lnTo>
                    <a:pt x="3150870" y="443230"/>
                  </a:lnTo>
                  <a:lnTo>
                    <a:pt x="3162300" y="443230"/>
                  </a:lnTo>
                  <a:lnTo>
                    <a:pt x="3162300" y="416560"/>
                  </a:lnTo>
                  <a:lnTo>
                    <a:pt x="3173730" y="416560"/>
                  </a:lnTo>
                  <a:lnTo>
                    <a:pt x="3173730" y="454660"/>
                  </a:lnTo>
                  <a:lnTo>
                    <a:pt x="3117850" y="454660"/>
                  </a:lnTo>
                  <a:close/>
                  <a:moveTo>
                    <a:pt x="3167380" y="353060"/>
                  </a:moveTo>
                  <a:cubicBezTo>
                    <a:pt x="3168650" y="356870"/>
                    <a:pt x="3169920" y="360680"/>
                    <a:pt x="3171190" y="364490"/>
                  </a:cubicBezTo>
                  <a:cubicBezTo>
                    <a:pt x="3172460" y="368300"/>
                    <a:pt x="3172460" y="372110"/>
                    <a:pt x="3172460" y="375920"/>
                  </a:cubicBezTo>
                  <a:cubicBezTo>
                    <a:pt x="3172460" y="379730"/>
                    <a:pt x="3171190" y="383540"/>
                    <a:pt x="3169920" y="387350"/>
                  </a:cubicBezTo>
                  <a:cubicBezTo>
                    <a:pt x="3168650" y="391160"/>
                    <a:pt x="3166110" y="393700"/>
                    <a:pt x="3164840" y="396240"/>
                  </a:cubicBezTo>
                  <a:cubicBezTo>
                    <a:pt x="3163570" y="398780"/>
                    <a:pt x="3159760" y="401320"/>
                    <a:pt x="3155950" y="402590"/>
                  </a:cubicBezTo>
                  <a:cubicBezTo>
                    <a:pt x="3152140" y="403860"/>
                    <a:pt x="3148330" y="405130"/>
                    <a:pt x="3144520" y="405130"/>
                  </a:cubicBezTo>
                  <a:cubicBezTo>
                    <a:pt x="3140710" y="405130"/>
                    <a:pt x="3136900" y="403860"/>
                    <a:pt x="3133090" y="402590"/>
                  </a:cubicBezTo>
                  <a:cubicBezTo>
                    <a:pt x="3129280" y="401320"/>
                    <a:pt x="3126740" y="398780"/>
                    <a:pt x="3124200" y="396240"/>
                  </a:cubicBezTo>
                  <a:cubicBezTo>
                    <a:pt x="3121660" y="393700"/>
                    <a:pt x="3120390" y="391160"/>
                    <a:pt x="3119121" y="387350"/>
                  </a:cubicBezTo>
                  <a:cubicBezTo>
                    <a:pt x="3117850" y="383540"/>
                    <a:pt x="3116581" y="379730"/>
                    <a:pt x="3116581" y="375920"/>
                  </a:cubicBezTo>
                  <a:cubicBezTo>
                    <a:pt x="3116581" y="372110"/>
                    <a:pt x="3116581" y="367030"/>
                    <a:pt x="3117851" y="364490"/>
                  </a:cubicBezTo>
                  <a:cubicBezTo>
                    <a:pt x="3119121" y="360680"/>
                    <a:pt x="3120391" y="358140"/>
                    <a:pt x="3122931" y="354330"/>
                  </a:cubicBezTo>
                  <a:lnTo>
                    <a:pt x="3131821" y="363220"/>
                  </a:lnTo>
                  <a:cubicBezTo>
                    <a:pt x="3130550" y="364490"/>
                    <a:pt x="3129281" y="367030"/>
                    <a:pt x="3128010" y="368300"/>
                  </a:cubicBezTo>
                  <a:cubicBezTo>
                    <a:pt x="3126740" y="370840"/>
                    <a:pt x="3126740" y="373380"/>
                    <a:pt x="3126740" y="375920"/>
                  </a:cubicBezTo>
                  <a:cubicBezTo>
                    <a:pt x="3126740" y="378460"/>
                    <a:pt x="3126740" y="381000"/>
                    <a:pt x="3128010" y="382270"/>
                  </a:cubicBezTo>
                  <a:cubicBezTo>
                    <a:pt x="3129281" y="384810"/>
                    <a:pt x="3130550" y="386080"/>
                    <a:pt x="3131821" y="387350"/>
                  </a:cubicBezTo>
                  <a:cubicBezTo>
                    <a:pt x="3133091" y="388620"/>
                    <a:pt x="3135631" y="389890"/>
                    <a:pt x="3136900" y="391160"/>
                  </a:cubicBezTo>
                  <a:cubicBezTo>
                    <a:pt x="3138170" y="392430"/>
                    <a:pt x="3140710" y="392430"/>
                    <a:pt x="3143250" y="392430"/>
                  </a:cubicBezTo>
                  <a:cubicBezTo>
                    <a:pt x="3145790" y="392430"/>
                    <a:pt x="3148330" y="392430"/>
                    <a:pt x="3149600" y="391160"/>
                  </a:cubicBezTo>
                  <a:cubicBezTo>
                    <a:pt x="3150871" y="389890"/>
                    <a:pt x="3153410" y="388620"/>
                    <a:pt x="3154680" y="387350"/>
                  </a:cubicBezTo>
                  <a:cubicBezTo>
                    <a:pt x="3155950" y="386080"/>
                    <a:pt x="3157220" y="383540"/>
                    <a:pt x="3158490" y="382270"/>
                  </a:cubicBezTo>
                  <a:cubicBezTo>
                    <a:pt x="3159760" y="379730"/>
                    <a:pt x="3159760" y="378460"/>
                    <a:pt x="3159760" y="375920"/>
                  </a:cubicBezTo>
                  <a:cubicBezTo>
                    <a:pt x="3159760" y="373380"/>
                    <a:pt x="3159760" y="370840"/>
                    <a:pt x="3158490" y="369570"/>
                  </a:cubicBezTo>
                  <a:cubicBezTo>
                    <a:pt x="3157220" y="368300"/>
                    <a:pt x="3157220" y="365760"/>
                    <a:pt x="3157220" y="364490"/>
                  </a:cubicBezTo>
                  <a:lnTo>
                    <a:pt x="3148330" y="364490"/>
                  </a:lnTo>
                  <a:lnTo>
                    <a:pt x="3148330" y="374650"/>
                  </a:lnTo>
                  <a:lnTo>
                    <a:pt x="3136900" y="374650"/>
                  </a:lnTo>
                  <a:lnTo>
                    <a:pt x="3136900" y="353060"/>
                  </a:lnTo>
                  <a:cubicBezTo>
                    <a:pt x="3136900" y="353060"/>
                    <a:pt x="3167380" y="353060"/>
                    <a:pt x="3167380" y="353060"/>
                  </a:cubicBezTo>
                  <a:close/>
                  <a:moveTo>
                    <a:pt x="3117850" y="325120"/>
                  </a:moveTo>
                  <a:lnTo>
                    <a:pt x="3117850" y="314960"/>
                  </a:lnTo>
                  <a:lnTo>
                    <a:pt x="3171190" y="292100"/>
                  </a:lnTo>
                  <a:lnTo>
                    <a:pt x="3171190" y="306070"/>
                  </a:lnTo>
                  <a:lnTo>
                    <a:pt x="3159760" y="311150"/>
                  </a:lnTo>
                  <a:lnTo>
                    <a:pt x="3159760" y="331470"/>
                  </a:lnTo>
                  <a:lnTo>
                    <a:pt x="3171190" y="335280"/>
                  </a:lnTo>
                  <a:lnTo>
                    <a:pt x="3171190" y="347980"/>
                  </a:lnTo>
                  <a:lnTo>
                    <a:pt x="3117850" y="325120"/>
                  </a:lnTo>
                  <a:close/>
                  <a:moveTo>
                    <a:pt x="3133090" y="320040"/>
                  </a:moveTo>
                  <a:lnTo>
                    <a:pt x="3149600" y="326390"/>
                  </a:lnTo>
                  <a:lnTo>
                    <a:pt x="3149600" y="313690"/>
                  </a:lnTo>
                  <a:lnTo>
                    <a:pt x="3133090" y="320040"/>
                  </a:lnTo>
                  <a:close/>
                  <a:moveTo>
                    <a:pt x="3128010" y="278130"/>
                  </a:moveTo>
                  <a:lnTo>
                    <a:pt x="3128010" y="293370"/>
                  </a:lnTo>
                  <a:lnTo>
                    <a:pt x="3117850" y="293370"/>
                  </a:lnTo>
                  <a:lnTo>
                    <a:pt x="3117850" y="250190"/>
                  </a:lnTo>
                  <a:lnTo>
                    <a:pt x="3128010" y="250190"/>
                  </a:lnTo>
                  <a:lnTo>
                    <a:pt x="3128010" y="265430"/>
                  </a:lnTo>
                  <a:lnTo>
                    <a:pt x="3171190" y="265430"/>
                  </a:lnTo>
                  <a:lnTo>
                    <a:pt x="3171190" y="276860"/>
                  </a:lnTo>
                  <a:lnTo>
                    <a:pt x="3128010" y="278130"/>
                  </a:lnTo>
                  <a:lnTo>
                    <a:pt x="3128010" y="278130"/>
                  </a:lnTo>
                  <a:close/>
                  <a:moveTo>
                    <a:pt x="3117850" y="240030"/>
                  </a:moveTo>
                  <a:lnTo>
                    <a:pt x="3117850" y="228600"/>
                  </a:lnTo>
                  <a:lnTo>
                    <a:pt x="3171190" y="228600"/>
                  </a:lnTo>
                  <a:lnTo>
                    <a:pt x="3171190" y="240030"/>
                  </a:lnTo>
                  <a:lnTo>
                    <a:pt x="3117850" y="240030"/>
                  </a:lnTo>
                  <a:close/>
                  <a:moveTo>
                    <a:pt x="3117850" y="217170"/>
                  </a:moveTo>
                  <a:lnTo>
                    <a:pt x="3117850" y="203200"/>
                  </a:lnTo>
                  <a:lnTo>
                    <a:pt x="3153410" y="190500"/>
                  </a:lnTo>
                  <a:lnTo>
                    <a:pt x="3153410" y="190500"/>
                  </a:lnTo>
                  <a:lnTo>
                    <a:pt x="3117850" y="176530"/>
                  </a:lnTo>
                  <a:lnTo>
                    <a:pt x="3117850" y="163830"/>
                  </a:lnTo>
                  <a:lnTo>
                    <a:pt x="3171190" y="186690"/>
                  </a:lnTo>
                  <a:lnTo>
                    <a:pt x="3171190" y="195580"/>
                  </a:lnTo>
                  <a:lnTo>
                    <a:pt x="3117850" y="217170"/>
                  </a:lnTo>
                  <a:close/>
                  <a:moveTo>
                    <a:pt x="3117850" y="152400"/>
                  </a:moveTo>
                  <a:lnTo>
                    <a:pt x="3117850" y="115570"/>
                  </a:lnTo>
                  <a:lnTo>
                    <a:pt x="3129280" y="115570"/>
                  </a:lnTo>
                  <a:lnTo>
                    <a:pt x="3129280" y="140970"/>
                  </a:lnTo>
                  <a:lnTo>
                    <a:pt x="3139440" y="140970"/>
                  </a:lnTo>
                  <a:lnTo>
                    <a:pt x="3139440" y="118110"/>
                  </a:lnTo>
                  <a:lnTo>
                    <a:pt x="3150870" y="118110"/>
                  </a:lnTo>
                  <a:lnTo>
                    <a:pt x="3150870" y="140970"/>
                  </a:lnTo>
                  <a:lnTo>
                    <a:pt x="3162300" y="140970"/>
                  </a:lnTo>
                  <a:lnTo>
                    <a:pt x="3162300" y="114300"/>
                  </a:lnTo>
                  <a:lnTo>
                    <a:pt x="3173730" y="114300"/>
                  </a:lnTo>
                  <a:lnTo>
                    <a:pt x="3173730" y="152400"/>
                  </a:lnTo>
                  <a:lnTo>
                    <a:pt x="3117850" y="152400"/>
                  </a:lnTo>
                  <a:close/>
                  <a:moveTo>
                    <a:pt x="3117850" y="3089910"/>
                  </a:moveTo>
                  <a:lnTo>
                    <a:pt x="3117850" y="3053080"/>
                  </a:lnTo>
                  <a:lnTo>
                    <a:pt x="3129280" y="3053080"/>
                  </a:lnTo>
                  <a:lnTo>
                    <a:pt x="3129280" y="3077210"/>
                  </a:lnTo>
                  <a:lnTo>
                    <a:pt x="3140710" y="3077210"/>
                  </a:lnTo>
                  <a:lnTo>
                    <a:pt x="3140710" y="3054350"/>
                  </a:lnTo>
                  <a:lnTo>
                    <a:pt x="3152140" y="3054350"/>
                  </a:lnTo>
                  <a:lnTo>
                    <a:pt x="3152140" y="3077210"/>
                  </a:lnTo>
                  <a:lnTo>
                    <a:pt x="3173730" y="3077210"/>
                  </a:lnTo>
                  <a:lnTo>
                    <a:pt x="3173730" y="3088640"/>
                  </a:lnTo>
                  <a:lnTo>
                    <a:pt x="3117850" y="3088640"/>
                  </a:lnTo>
                  <a:lnTo>
                    <a:pt x="3117850" y="3089910"/>
                  </a:lnTo>
                  <a:close/>
                  <a:moveTo>
                    <a:pt x="3117850" y="3040380"/>
                  </a:moveTo>
                  <a:lnTo>
                    <a:pt x="3117850" y="3028950"/>
                  </a:lnTo>
                  <a:lnTo>
                    <a:pt x="3171190" y="3028950"/>
                  </a:lnTo>
                  <a:lnTo>
                    <a:pt x="3171190" y="3040380"/>
                  </a:lnTo>
                  <a:lnTo>
                    <a:pt x="3117850" y="3040380"/>
                  </a:lnTo>
                  <a:close/>
                  <a:moveTo>
                    <a:pt x="3117850" y="3012440"/>
                  </a:moveTo>
                  <a:lnTo>
                    <a:pt x="3117850" y="3001010"/>
                  </a:lnTo>
                  <a:lnTo>
                    <a:pt x="3161030" y="3001010"/>
                  </a:lnTo>
                  <a:lnTo>
                    <a:pt x="3161030" y="2979420"/>
                  </a:lnTo>
                  <a:lnTo>
                    <a:pt x="3172460" y="2979420"/>
                  </a:lnTo>
                  <a:lnTo>
                    <a:pt x="3172460" y="3013710"/>
                  </a:lnTo>
                  <a:lnTo>
                    <a:pt x="3117850" y="3013710"/>
                  </a:lnTo>
                  <a:lnTo>
                    <a:pt x="3117850" y="3012440"/>
                  </a:lnTo>
                  <a:close/>
                  <a:moveTo>
                    <a:pt x="3117850" y="2966720"/>
                  </a:moveTo>
                  <a:lnTo>
                    <a:pt x="3117850" y="2948940"/>
                  </a:lnTo>
                  <a:lnTo>
                    <a:pt x="3153410" y="2936240"/>
                  </a:lnTo>
                  <a:lnTo>
                    <a:pt x="3153410" y="2936240"/>
                  </a:lnTo>
                  <a:lnTo>
                    <a:pt x="3117850" y="2923540"/>
                  </a:lnTo>
                  <a:lnTo>
                    <a:pt x="3117850" y="2905760"/>
                  </a:lnTo>
                  <a:lnTo>
                    <a:pt x="3171190" y="2905760"/>
                  </a:lnTo>
                  <a:lnTo>
                    <a:pt x="3171190" y="2917190"/>
                  </a:lnTo>
                  <a:lnTo>
                    <a:pt x="3129280" y="2917190"/>
                  </a:lnTo>
                  <a:lnTo>
                    <a:pt x="3129280" y="2917190"/>
                  </a:lnTo>
                  <a:lnTo>
                    <a:pt x="3171190" y="2931160"/>
                  </a:lnTo>
                  <a:lnTo>
                    <a:pt x="3171190" y="2940050"/>
                  </a:lnTo>
                  <a:lnTo>
                    <a:pt x="3129280" y="2954021"/>
                  </a:lnTo>
                  <a:lnTo>
                    <a:pt x="3129280" y="2954021"/>
                  </a:lnTo>
                  <a:lnTo>
                    <a:pt x="3171190" y="2954021"/>
                  </a:lnTo>
                  <a:lnTo>
                    <a:pt x="3171190" y="2965450"/>
                  </a:lnTo>
                  <a:lnTo>
                    <a:pt x="3117850" y="2966720"/>
                  </a:lnTo>
                  <a:lnTo>
                    <a:pt x="3117850" y="2966720"/>
                  </a:lnTo>
                  <a:close/>
                  <a:moveTo>
                    <a:pt x="3117850" y="2861310"/>
                  </a:moveTo>
                  <a:lnTo>
                    <a:pt x="3117850" y="2844800"/>
                  </a:lnTo>
                  <a:lnTo>
                    <a:pt x="3155950" y="2821940"/>
                  </a:lnTo>
                  <a:lnTo>
                    <a:pt x="3155950" y="2821940"/>
                  </a:lnTo>
                  <a:lnTo>
                    <a:pt x="3117850" y="2821940"/>
                  </a:lnTo>
                  <a:lnTo>
                    <a:pt x="3117850" y="2810510"/>
                  </a:lnTo>
                  <a:lnTo>
                    <a:pt x="3171190" y="2810510"/>
                  </a:lnTo>
                  <a:lnTo>
                    <a:pt x="3171190" y="2825750"/>
                  </a:lnTo>
                  <a:lnTo>
                    <a:pt x="3133090" y="2849880"/>
                  </a:lnTo>
                  <a:lnTo>
                    <a:pt x="3133090" y="2849880"/>
                  </a:lnTo>
                  <a:lnTo>
                    <a:pt x="3171190" y="2849880"/>
                  </a:lnTo>
                  <a:lnTo>
                    <a:pt x="3171190" y="2861310"/>
                  </a:lnTo>
                  <a:lnTo>
                    <a:pt x="3117850" y="2861310"/>
                  </a:lnTo>
                  <a:lnTo>
                    <a:pt x="3117850" y="2861310"/>
                  </a:lnTo>
                  <a:close/>
                  <a:moveTo>
                    <a:pt x="3117850" y="2792730"/>
                  </a:moveTo>
                  <a:lnTo>
                    <a:pt x="3117850" y="2755900"/>
                  </a:lnTo>
                  <a:lnTo>
                    <a:pt x="3129280" y="2755900"/>
                  </a:lnTo>
                  <a:lnTo>
                    <a:pt x="3129280" y="2781300"/>
                  </a:lnTo>
                  <a:lnTo>
                    <a:pt x="3139440" y="2781300"/>
                  </a:lnTo>
                  <a:lnTo>
                    <a:pt x="3139440" y="2758440"/>
                  </a:lnTo>
                  <a:lnTo>
                    <a:pt x="3150870" y="2758440"/>
                  </a:lnTo>
                  <a:lnTo>
                    <a:pt x="3150870" y="2781300"/>
                  </a:lnTo>
                  <a:lnTo>
                    <a:pt x="3162300" y="2781300"/>
                  </a:lnTo>
                  <a:lnTo>
                    <a:pt x="3162300" y="2754630"/>
                  </a:lnTo>
                  <a:lnTo>
                    <a:pt x="3173730" y="2754630"/>
                  </a:lnTo>
                  <a:lnTo>
                    <a:pt x="3173730" y="2792730"/>
                  </a:lnTo>
                  <a:lnTo>
                    <a:pt x="3117850" y="2792730"/>
                  </a:lnTo>
                  <a:close/>
                  <a:moveTo>
                    <a:pt x="3167380" y="2691130"/>
                  </a:moveTo>
                  <a:cubicBezTo>
                    <a:pt x="3168650" y="2694940"/>
                    <a:pt x="3169920" y="2698750"/>
                    <a:pt x="3171190" y="2702560"/>
                  </a:cubicBezTo>
                  <a:cubicBezTo>
                    <a:pt x="3172460" y="2706370"/>
                    <a:pt x="3172460" y="2710180"/>
                    <a:pt x="3172460" y="2713990"/>
                  </a:cubicBezTo>
                  <a:cubicBezTo>
                    <a:pt x="3172460" y="2717800"/>
                    <a:pt x="3171190" y="2721610"/>
                    <a:pt x="3169920" y="2725420"/>
                  </a:cubicBezTo>
                  <a:cubicBezTo>
                    <a:pt x="3168650" y="2729230"/>
                    <a:pt x="3166110" y="2731770"/>
                    <a:pt x="3164840" y="2734310"/>
                  </a:cubicBezTo>
                  <a:cubicBezTo>
                    <a:pt x="3163570" y="2736850"/>
                    <a:pt x="3159760" y="2739390"/>
                    <a:pt x="3155950" y="2740660"/>
                  </a:cubicBezTo>
                  <a:cubicBezTo>
                    <a:pt x="3152140" y="2741930"/>
                    <a:pt x="3148330" y="2743200"/>
                    <a:pt x="3144520" y="2743200"/>
                  </a:cubicBezTo>
                  <a:cubicBezTo>
                    <a:pt x="3140710" y="2743200"/>
                    <a:pt x="3136900" y="2741930"/>
                    <a:pt x="3133090" y="2740660"/>
                  </a:cubicBezTo>
                  <a:cubicBezTo>
                    <a:pt x="3129280" y="2739390"/>
                    <a:pt x="3126740" y="2736850"/>
                    <a:pt x="3124200" y="2734310"/>
                  </a:cubicBezTo>
                  <a:cubicBezTo>
                    <a:pt x="3121660" y="2731770"/>
                    <a:pt x="3120390" y="2729230"/>
                    <a:pt x="3119121" y="2725420"/>
                  </a:cubicBezTo>
                  <a:cubicBezTo>
                    <a:pt x="3117850" y="2721610"/>
                    <a:pt x="3116581" y="2717800"/>
                    <a:pt x="3116581" y="2713990"/>
                  </a:cubicBezTo>
                  <a:cubicBezTo>
                    <a:pt x="3116581" y="2710180"/>
                    <a:pt x="3116581" y="2705100"/>
                    <a:pt x="3117851" y="2702560"/>
                  </a:cubicBezTo>
                  <a:cubicBezTo>
                    <a:pt x="3119121" y="2698750"/>
                    <a:pt x="3120391" y="2696210"/>
                    <a:pt x="3122931" y="2692400"/>
                  </a:cubicBezTo>
                  <a:lnTo>
                    <a:pt x="3131821" y="2701290"/>
                  </a:lnTo>
                  <a:cubicBezTo>
                    <a:pt x="3130550" y="2702560"/>
                    <a:pt x="3129281" y="2705100"/>
                    <a:pt x="3128010" y="2706370"/>
                  </a:cubicBezTo>
                  <a:cubicBezTo>
                    <a:pt x="3126740" y="2708910"/>
                    <a:pt x="3126740" y="2711450"/>
                    <a:pt x="3126740" y="2713990"/>
                  </a:cubicBezTo>
                  <a:cubicBezTo>
                    <a:pt x="3126740" y="2716530"/>
                    <a:pt x="3126740" y="2719070"/>
                    <a:pt x="3128010" y="2720340"/>
                  </a:cubicBezTo>
                  <a:cubicBezTo>
                    <a:pt x="3129281" y="2722880"/>
                    <a:pt x="3130550" y="2724150"/>
                    <a:pt x="3131821" y="2725420"/>
                  </a:cubicBezTo>
                  <a:cubicBezTo>
                    <a:pt x="3133091" y="2726690"/>
                    <a:pt x="3135631" y="2727960"/>
                    <a:pt x="3136900" y="2729230"/>
                  </a:cubicBezTo>
                  <a:cubicBezTo>
                    <a:pt x="3138170" y="2730500"/>
                    <a:pt x="3140710" y="2730500"/>
                    <a:pt x="3143250" y="2730500"/>
                  </a:cubicBezTo>
                  <a:cubicBezTo>
                    <a:pt x="3145790" y="2730500"/>
                    <a:pt x="3148330" y="2730500"/>
                    <a:pt x="3149600" y="2729230"/>
                  </a:cubicBezTo>
                  <a:cubicBezTo>
                    <a:pt x="3150871" y="2727960"/>
                    <a:pt x="3153410" y="2726690"/>
                    <a:pt x="3154680" y="2725420"/>
                  </a:cubicBezTo>
                  <a:cubicBezTo>
                    <a:pt x="3155950" y="2724150"/>
                    <a:pt x="3157220" y="2721610"/>
                    <a:pt x="3158490" y="2720340"/>
                  </a:cubicBezTo>
                  <a:cubicBezTo>
                    <a:pt x="3159760" y="2717800"/>
                    <a:pt x="3159760" y="2716530"/>
                    <a:pt x="3159760" y="2713990"/>
                  </a:cubicBezTo>
                  <a:cubicBezTo>
                    <a:pt x="3159760" y="2711450"/>
                    <a:pt x="3159760" y="2708910"/>
                    <a:pt x="3158490" y="2707640"/>
                  </a:cubicBezTo>
                  <a:cubicBezTo>
                    <a:pt x="3157220" y="2706370"/>
                    <a:pt x="3157220" y="2703830"/>
                    <a:pt x="3157220" y="2702560"/>
                  </a:cubicBezTo>
                  <a:lnTo>
                    <a:pt x="3148330" y="2702560"/>
                  </a:lnTo>
                  <a:lnTo>
                    <a:pt x="3148330" y="2712720"/>
                  </a:lnTo>
                  <a:lnTo>
                    <a:pt x="3136900" y="2712720"/>
                  </a:lnTo>
                  <a:lnTo>
                    <a:pt x="3136900" y="2691130"/>
                  </a:lnTo>
                  <a:lnTo>
                    <a:pt x="3167380" y="2691130"/>
                  </a:lnTo>
                  <a:close/>
                  <a:moveTo>
                    <a:pt x="3117850" y="2663190"/>
                  </a:moveTo>
                  <a:lnTo>
                    <a:pt x="3117850" y="2653030"/>
                  </a:lnTo>
                  <a:lnTo>
                    <a:pt x="3171190" y="2630170"/>
                  </a:lnTo>
                  <a:lnTo>
                    <a:pt x="3171190" y="2644140"/>
                  </a:lnTo>
                  <a:lnTo>
                    <a:pt x="3159760" y="2649220"/>
                  </a:lnTo>
                  <a:lnTo>
                    <a:pt x="3159760" y="2669540"/>
                  </a:lnTo>
                  <a:lnTo>
                    <a:pt x="3171190" y="2674620"/>
                  </a:lnTo>
                  <a:lnTo>
                    <a:pt x="3171190" y="2687320"/>
                  </a:lnTo>
                  <a:lnTo>
                    <a:pt x="3117850" y="2663190"/>
                  </a:lnTo>
                  <a:close/>
                  <a:moveTo>
                    <a:pt x="3133090" y="2658110"/>
                  </a:moveTo>
                  <a:lnTo>
                    <a:pt x="3149600" y="2664460"/>
                  </a:lnTo>
                  <a:lnTo>
                    <a:pt x="3149600" y="2651760"/>
                  </a:lnTo>
                  <a:lnTo>
                    <a:pt x="3133090" y="2658110"/>
                  </a:lnTo>
                  <a:close/>
                  <a:moveTo>
                    <a:pt x="3128010" y="2616200"/>
                  </a:moveTo>
                  <a:lnTo>
                    <a:pt x="3128010" y="2631440"/>
                  </a:lnTo>
                  <a:lnTo>
                    <a:pt x="3117850" y="2631440"/>
                  </a:lnTo>
                  <a:lnTo>
                    <a:pt x="3117850" y="2588260"/>
                  </a:lnTo>
                  <a:lnTo>
                    <a:pt x="3128010" y="2588260"/>
                  </a:lnTo>
                  <a:lnTo>
                    <a:pt x="3128010" y="2603500"/>
                  </a:lnTo>
                  <a:lnTo>
                    <a:pt x="3171190" y="2603500"/>
                  </a:lnTo>
                  <a:lnTo>
                    <a:pt x="3171190" y="2614930"/>
                  </a:lnTo>
                  <a:lnTo>
                    <a:pt x="3128010" y="2614930"/>
                  </a:lnTo>
                  <a:lnTo>
                    <a:pt x="3128010" y="2616200"/>
                  </a:lnTo>
                  <a:close/>
                  <a:moveTo>
                    <a:pt x="3117850" y="2578100"/>
                  </a:moveTo>
                  <a:lnTo>
                    <a:pt x="3117850" y="2566670"/>
                  </a:lnTo>
                  <a:lnTo>
                    <a:pt x="3171190" y="2566670"/>
                  </a:lnTo>
                  <a:lnTo>
                    <a:pt x="3171190" y="2578100"/>
                  </a:lnTo>
                  <a:lnTo>
                    <a:pt x="3117850" y="2578100"/>
                  </a:lnTo>
                  <a:close/>
                  <a:moveTo>
                    <a:pt x="3117850" y="2555240"/>
                  </a:moveTo>
                  <a:lnTo>
                    <a:pt x="3117850" y="2541270"/>
                  </a:lnTo>
                  <a:lnTo>
                    <a:pt x="3153410" y="2528570"/>
                  </a:lnTo>
                  <a:lnTo>
                    <a:pt x="3153410" y="2528570"/>
                  </a:lnTo>
                  <a:lnTo>
                    <a:pt x="3117850" y="2514600"/>
                  </a:lnTo>
                  <a:lnTo>
                    <a:pt x="3117850" y="2501900"/>
                  </a:lnTo>
                  <a:lnTo>
                    <a:pt x="3171190" y="2524760"/>
                  </a:lnTo>
                  <a:lnTo>
                    <a:pt x="3171190" y="2534920"/>
                  </a:lnTo>
                  <a:lnTo>
                    <a:pt x="3117850" y="2555240"/>
                  </a:lnTo>
                  <a:close/>
                  <a:moveTo>
                    <a:pt x="3117850" y="2490470"/>
                  </a:moveTo>
                  <a:lnTo>
                    <a:pt x="3117850" y="2453640"/>
                  </a:lnTo>
                  <a:lnTo>
                    <a:pt x="3129280" y="2453640"/>
                  </a:lnTo>
                  <a:lnTo>
                    <a:pt x="3129280" y="2479040"/>
                  </a:lnTo>
                  <a:lnTo>
                    <a:pt x="3139440" y="2479040"/>
                  </a:lnTo>
                  <a:lnTo>
                    <a:pt x="3139440" y="2456180"/>
                  </a:lnTo>
                  <a:lnTo>
                    <a:pt x="3150870" y="2456180"/>
                  </a:lnTo>
                  <a:lnTo>
                    <a:pt x="3150870" y="2479040"/>
                  </a:lnTo>
                  <a:lnTo>
                    <a:pt x="3162300" y="2479040"/>
                  </a:lnTo>
                  <a:lnTo>
                    <a:pt x="3162300" y="2452370"/>
                  </a:lnTo>
                  <a:lnTo>
                    <a:pt x="3173730" y="2452370"/>
                  </a:lnTo>
                  <a:lnTo>
                    <a:pt x="3173730" y="2490470"/>
                  </a:lnTo>
                  <a:lnTo>
                    <a:pt x="3117850" y="2490470"/>
                  </a:lnTo>
                  <a:close/>
                  <a:moveTo>
                    <a:pt x="3117850" y="5429250"/>
                  </a:moveTo>
                  <a:lnTo>
                    <a:pt x="3117850" y="5392420"/>
                  </a:lnTo>
                  <a:lnTo>
                    <a:pt x="3129280" y="5392420"/>
                  </a:lnTo>
                  <a:lnTo>
                    <a:pt x="3129280" y="5416550"/>
                  </a:lnTo>
                  <a:lnTo>
                    <a:pt x="3140710" y="5416550"/>
                  </a:lnTo>
                  <a:lnTo>
                    <a:pt x="3140710" y="5393690"/>
                  </a:lnTo>
                  <a:lnTo>
                    <a:pt x="3152140" y="5393690"/>
                  </a:lnTo>
                  <a:lnTo>
                    <a:pt x="3152140" y="5416550"/>
                  </a:lnTo>
                  <a:lnTo>
                    <a:pt x="3173730" y="5416550"/>
                  </a:lnTo>
                  <a:lnTo>
                    <a:pt x="3173730" y="5427980"/>
                  </a:lnTo>
                  <a:lnTo>
                    <a:pt x="3117850" y="5427980"/>
                  </a:lnTo>
                  <a:lnTo>
                    <a:pt x="3117850" y="5429250"/>
                  </a:lnTo>
                  <a:close/>
                  <a:moveTo>
                    <a:pt x="3117850" y="5379720"/>
                  </a:moveTo>
                  <a:lnTo>
                    <a:pt x="3117850" y="5368290"/>
                  </a:lnTo>
                  <a:lnTo>
                    <a:pt x="3171190" y="5368290"/>
                  </a:lnTo>
                  <a:lnTo>
                    <a:pt x="3171190" y="5379720"/>
                  </a:lnTo>
                  <a:lnTo>
                    <a:pt x="3117850" y="5379720"/>
                  </a:lnTo>
                  <a:close/>
                  <a:moveTo>
                    <a:pt x="3117850" y="5351780"/>
                  </a:moveTo>
                  <a:lnTo>
                    <a:pt x="3117850" y="5339080"/>
                  </a:lnTo>
                  <a:lnTo>
                    <a:pt x="3161030" y="5339080"/>
                  </a:lnTo>
                  <a:lnTo>
                    <a:pt x="3161030" y="5317490"/>
                  </a:lnTo>
                  <a:lnTo>
                    <a:pt x="3172460" y="5317490"/>
                  </a:lnTo>
                  <a:lnTo>
                    <a:pt x="3172460" y="5351780"/>
                  </a:lnTo>
                  <a:lnTo>
                    <a:pt x="3117850" y="5351780"/>
                  </a:lnTo>
                  <a:close/>
                  <a:moveTo>
                    <a:pt x="3117850" y="5306060"/>
                  </a:moveTo>
                  <a:lnTo>
                    <a:pt x="3117850" y="5288280"/>
                  </a:lnTo>
                  <a:lnTo>
                    <a:pt x="3153410" y="5275580"/>
                  </a:lnTo>
                  <a:lnTo>
                    <a:pt x="3153410" y="5275580"/>
                  </a:lnTo>
                  <a:lnTo>
                    <a:pt x="3117850" y="5262880"/>
                  </a:lnTo>
                  <a:lnTo>
                    <a:pt x="3117850" y="5245100"/>
                  </a:lnTo>
                  <a:lnTo>
                    <a:pt x="3171190" y="5245100"/>
                  </a:lnTo>
                  <a:lnTo>
                    <a:pt x="3171190" y="5256530"/>
                  </a:lnTo>
                  <a:lnTo>
                    <a:pt x="3129280" y="5256530"/>
                  </a:lnTo>
                  <a:lnTo>
                    <a:pt x="3129280" y="5256530"/>
                  </a:lnTo>
                  <a:lnTo>
                    <a:pt x="3171190" y="5270500"/>
                  </a:lnTo>
                  <a:lnTo>
                    <a:pt x="3171190" y="5279390"/>
                  </a:lnTo>
                  <a:lnTo>
                    <a:pt x="3129280" y="5293360"/>
                  </a:lnTo>
                  <a:lnTo>
                    <a:pt x="3129280" y="5293360"/>
                  </a:lnTo>
                  <a:lnTo>
                    <a:pt x="3171190" y="5293360"/>
                  </a:lnTo>
                  <a:lnTo>
                    <a:pt x="3171190" y="5304790"/>
                  </a:lnTo>
                  <a:lnTo>
                    <a:pt x="3117850" y="5306060"/>
                  </a:lnTo>
                  <a:lnTo>
                    <a:pt x="3117850" y="5306060"/>
                  </a:lnTo>
                  <a:close/>
                  <a:moveTo>
                    <a:pt x="3117850" y="5200650"/>
                  </a:moveTo>
                  <a:lnTo>
                    <a:pt x="3117850" y="5184140"/>
                  </a:lnTo>
                  <a:lnTo>
                    <a:pt x="3155950" y="5161280"/>
                  </a:lnTo>
                  <a:lnTo>
                    <a:pt x="3155950" y="5161280"/>
                  </a:lnTo>
                  <a:lnTo>
                    <a:pt x="3117850" y="5161280"/>
                  </a:lnTo>
                  <a:lnTo>
                    <a:pt x="3117850" y="5148580"/>
                  </a:lnTo>
                  <a:lnTo>
                    <a:pt x="3171190" y="5148580"/>
                  </a:lnTo>
                  <a:lnTo>
                    <a:pt x="3171190" y="5163821"/>
                  </a:lnTo>
                  <a:lnTo>
                    <a:pt x="3133090" y="5187950"/>
                  </a:lnTo>
                  <a:lnTo>
                    <a:pt x="3133090" y="5187950"/>
                  </a:lnTo>
                  <a:lnTo>
                    <a:pt x="3171190" y="5187950"/>
                  </a:lnTo>
                  <a:lnTo>
                    <a:pt x="3171190" y="5199380"/>
                  </a:lnTo>
                  <a:lnTo>
                    <a:pt x="3117850" y="5199380"/>
                  </a:lnTo>
                  <a:lnTo>
                    <a:pt x="3117850" y="5200650"/>
                  </a:lnTo>
                  <a:close/>
                  <a:moveTo>
                    <a:pt x="3117850" y="5132070"/>
                  </a:moveTo>
                  <a:lnTo>
                    <a:pt x="3117850" y="5095240"/>
                  </a:lnTo>
                  <a:lnTo>
                    <a:pt x="3129280" y="5095240"/>
                  </a:lnTo>
                  <a:lnTo>
                    <a:pt x="3129280" y="5120640"/>
                  </a:lnTo>
                  <a:lnTo>
                    <a:pt x="3139440" y="5120640"/>
                  </a:lnTo>
                  <a:lnTo>
                    <a:pt x="3139440" y="5097780"/>
                  </a:lnTo>
                  <a:lnTo>
                    <a:pt x="3150870" y="5097780"/>
                  </a:lnTo>
                  <a:lnTo>
                    <a:pt x="3150870" y="5120640"/>
                  </a:lnTo>
                  <a:lnTo>
                    <a:pt x="3162300" y="5120640"/>
                  </a:lnTo>
                  <a:lnTo>
                    <a:pt x="3162300" y="5093970"/>
                  </a:lnTo>
                  <a:lnTo>
                    <a:pt x="3173730" y="5093970"/>
                  </a:lnTo>
                  <a:lnTo>
                    <a:pt x="3173730" y="5132070"/>
                  </a:lnTo>
                  <a:lnTo>
                    <a:pt x="3117850" y="5132070"/>
                  </a:lnTo>
                  <a:close/>
                  <a:moveTo>
                    <a:pt x="3167380" y="5030470"/>
                  </a:moveTo>
                  <a:cubicBezTo>
                    <a:pt x="3168650" y="5034280"/>
                    <a:pt x="3169920" y="5038090"/>
                    <a:pt x="3171190" y="5041900"/>
                  </a:cubicBezTo>
                  <a:cubicBezTo>
                    <a:pt x="3172460" y="5045710"/>
                    <a:pt x="3172460" y="5049520"/>
                    <a:pt x="3172460" y="5053330"/>
                  </a:cubicBezTo>
                  <a:cubicBezTo>
                    <a:pt x="3172460" y="5057140"/>
                    <a:pt x="3171190" y="5060950"/>
                    <a:pt x="3169920" y="5064760"/>
                  </a:cubicBezTo>
                  <a:cubicBezTo>
                    <a:pt x="3168650" y="5068570"/>
                    <a:pt x="3166110" y="5071110"/>
                    <a:pt x="3164840" y="5073650"/>
                  </a:cubicBezTo>
                  <a:cubicBezTo>
                    <a:pt x="3162300" y="5076190"/>
                    <a:pt x="3159760" y="5078730"/>
                    <a:pt x="3155950" y="5080000"/>
                  </a:cubicBezTo>
                  <a:cubicBezTo>
                    <a:pt x="3152140" y="5081270"/>
                    <a:pt x="3148330" y="5082540"/>
                    <a:pt x="3144520" y="5082540"/>
                  </a:cubicBezTo>
                  <a:cubicBezTo>
                    <a:pt x="3140710" y="5082540"/>
                    <a:pt x="3136900" y="5081270"/>
                    <a:pt x="3133090" y="5080000"/>
                  </a:cubicBezTo>
                  <a:cubicBezTo>
                    <a:pt x="3129280" y="5078730"/>
                    <a:pt x="3126740" y="5076190"/>
                    <a:pt x="3124200" y="5073650"/>
                  </a:cubicBezTo>
                  <a:cubicBezTo>
                    <a:pt x="3121660" y="5071110"/>
                    <a:pt x="3120390" y="5068570"/>
                    <a:pt x="3119121" y="5064760"/>
                  </a:cubicBezTo>
                  <a:cubicBezTo>
                    <a:pt x="3117850" y="5060950"/>
                    <a:pt x="3116581" y="5057140"/>
                    <a:pt x="3116581" y="5053330"/>
                  </a:cubicBezTo>
                  <a:cubicBezTo>
                    <a:pt x="3116581" y="5049520"/>
                    <a:pt x="3116581" y="5044440"/>
                    <a:pt x="3117851" y="5041900"/>
                  </a:cubicBezTo>
                  <a:cubicBezTo>
                    <a:pt x="3119121" y="5038090"/>
                    <a:pt x="3120391" y="5035550"/>
                    <a:pt x="3122931" y="5031740"/>
                  </a:cubicBezTo>
                  <a:lnTo>
                    <a:pt x="3131821" y="5040630"/>
                  </a:lnTo>
                  <a:cubicBezTo>
                    <a:pt x="3130550" y="5041900"/>
                    <a:pt x="3129281" y="5044440"/>
                    <a:pt x="3128010" y="5045710"/>
                  </a:cubicBezTo>
                  <a:cubicBezTo>
                    <a:pt x="3126740" y="5048250"/>
                    <a:pt x="3126740" y="5050790"/>
                    <a:pt x="3126740" y="5053330"/>
                  </a:cubicBezTo>
                  <a:cubicBezTo>
                    <a:pt x="3126740" y="5055871"/>
                    <a:pt x="3126740" y="5058410"/>
                    <a:pt x="3128010" y="5059680"/>
                  </a:cubicBezTo>
                  <a:cubicBezTo>
                    <a:pt x="3129281" y="5062221"/>
                    <a:pt x="3130550" y="5063490"/>
                    <a:pt x="3131821" y="5064760"/>
                  </a:cubicBezTo>
                  <a:cubicBezTo>
                    <a:pt x="3133091" y="5066030"/>
                    <a:pt x="3135631" y="5067300"/>
                    <a:pt x="3136900" y="5068570"/>
                  </a:cubicBezTo>
                  <a:cubicBezTo>
                    <a:pt x="3139440" y="5069840"/>
                    <a:pt x="3140710" y="5069840"/>
                    <a:pt x="3143250" y="5069840"/>
                  </a:cubicBezTo>
                  <a:cubicBezTo>
                    <a:pt x="3145790" y="5069840"/>
                    <a:pt x="3148330" y="5069840"/>
                    <a:pt x="3149600" y="5068570"/>
                  </a:cubicBezTo>
                  <a:cubicBezTo>
                    <a:pt x="3152140" y="5067300"/>
                    <a:pt x="3153410" y="5066030"/>
                    <a:pt x="3154680" y="5064760"/>
                  </a:cubicBezTo>
                  <a:cubicBezTo>
                    <a:pt x="3155950" y="5063491"/>
                    <a:pt x="3157220" y="5060950"/>
                    <a:pt x="3158490" y="5059680"/>
                  </a:cubicBezTo>
                  <a:cubicBezTo>
                    <a:pt x="3159760" y="5057140"/>
                    <a:pt x="3159760" y="5055871"/>
                    <a:pt x="3159760" y="5053330"/>
                  </a:cubicBezTo>
                  <a:cubicBezTo>
                    <a:pt x="3159760" y="5050790"/>
                    <a:pt x="3159760" y="5048250"/>
                    <a:pt x="3158490" y="5046980"/>
                  </a:cubicBezTo>
                  <a:cubicBezTo>
                    <a:pt x="3158490" y="5045710"/>
                    <a:pt x="3157220" y="5043171"/>
                    <a:pt x="3157220" y="5041900"/>
                  </a:cubicBezTo>
                  <a:lnTo>
                    <a:pt x="3148330" y="5041900"/>
                  </a:lnTo>
                  <a:lnTo>
                    <a:pt x="3148330" y="5052060"/>
                  </a:lnTo>
                  <a:lnTo>
                    <a:pt x="3136900" y="5052060"/>
                  </a:lnTo>
                  <a:lnTo>
                    <a:pt x="3136900" y="5030470"/>
                  </a:lnTo>
                  <a:lnTo>
                    <a:pt x="3167380" y="5030470"/>
                  </a:lnTo>
                  <a:close/>
                  <a:moveTo>
                    <a:pt x="3117850" y="5002530"/>
                  </a:moveTo>
                  <a:lnTo>
                    <a:pt x="3117850" y="4992370"/>
                  </a:lnTo>
                  <a:lnTo>
                    <a:pt x="3171190" y="4969510"/>
                  </a:lnTo>
                  <a:lnTo>
                    <a:pt x="3171190" y="4983480"/>
                  </a:lnTo>
                  <a:lnTo>
                    <a:pt x="3159760" y="4988560"/>
                  </a:lnTo>
                  <a:lnTo>
                    <a:pt x="3159760" y="5010150"/>
                  </a:lnTo>
                  <a:lnTo>
                    <a:pt x="3171190" y="5015230"/>
                  </a:lnTo>
                  <a:lnTo>
                    <a:pt x="3171190" y="5027930"/>
                  </a:lnTo>
                  <a:lnTo>
                    <a:pt x="3117850" y="5002530"/>
                  </a:lnTo>
                  <a:close/>
                  <a:moveTo>
                    <a:pt x="3133090" y="4997450"/>
                  </a:moveTo>
                  <a:lnTo>
                    <a:pt x="3149600" y="5003800"/>
                  </a:lnTo>
                  <a:lnTo>
                    <a:pt x="3149600" y="4991100"/>
                  </a:lnTo>
                  <a:lnTo>
                    <a:pt x="3133090" y="4997450"/>
                  </a:lnTo>
                  <a:close/>
                  <a:moveTo>
                    <a:pt x="3128010" y="4955540"/>
                  </a:moveTo>
                  <a:lnTo>
                    <a:pt x="3128010" y="4970780"/>
                  </a:lnTo>
                  <a:lnTo>
                    <a:pt x="3117850" y="4970780"/>
                  </a:lnTo>
                  <a:lnTo>
                    <a:pt x="3117850" y="4927600"/>
                  </a:lnTo>
                  <a:lnTo>
                    <a:pt x="3128010" y="4927600"/>
                  </a:lnTo>
                  <a:lnTo>
                    <a:pt x="3128010" y="4942840"/>
                  </a:lnTo>
                  <a:lnTo>
                    <a:pt x="3171190" y="4942840"/>
                  </a:lnTo>
                  <a:lnTo>
                    <a:pt x="3171190" y="4954270"/>
                  </a:lnTo>
                  <a:lnTo>
                    <a:pt x="3128010" y="4955540"/>
                  </a:lnTo>
                  <a:lnTo>
                    <a:pt x="3128010" y="4955540"/>
                  </a:lnTo>
                  <a:close/>
                  <a:moveTo>
                    <a:pt x="3117850" y="4917440"/>
                  </a:moveTo>
                  <a:lnTo>
                    <a:pt x="3117850" y="4906010"/>
                  </a:lnTo>
                  <a:lnTo>
                    <a:pt x="3171190" y="4906010"/>
                  </a:lnTo>
                  <a:lnTo>
                    <a:pt x="3171190" y="4917440"/>
                  </a:lnTo>
                  <a:lnTo>
                    <a:pt x="3117850" y="4917440"/>
                  </a:lnTo>
                  <a:close/>
                  <a:moveTo>
                    <a:pt x="3117850" y="4894580"/>
                  </a:moveTo>
                  <a:lnTo>
                    <a:pt x="3117850" y="4881880"/>
                  </a:lnTo>
                  <a:lnTo>
                    <a:pt x="3153410" y="4869180"/>
                  </a:lnTo>
                  <a:lnTo>
                    <a:pt x="3153410" y="4869180"/>
                  </a:lnTo>
                  <a:lnTo>
                    <a:pt x="3117850" y="4855210"/>
                  </a:lnTo>
                  <a:lnTo>
                    <a:pt x="3117850" y="4842510"/>
                  </a:lnTo>
                  <a:lnTo>
                    <a:pt x="3171190" y="4865370"/>
                  </a:lnTo>
                  <a:lnTo>
                    <a:pt x="3171190" y="4875530"/>
                  </a:lnTo>
                  <a:lnTo>
                    <a:pt x="3117850" y="4894580"/>
                  </a:lnTo>
                  <a:close/>
                  <a:moveTo>
                    <a:pt x="3117850" y="4829810"/>
                  </a:moveTo>
                  <a:lnTo>
                    <a:pt x="3117850" y="4792980"/>
                  </a:lnTo>
                  <a:lnTo>
                    <a:pt x="3129280" y="4792980"/>
                  </a:lnTo>
                  <a:lnTo>
                    <a:pt x="3129280" y="4818380"/>
                  </a:lnTo>
                  <a:lnTo>
                    <a:pt x="3139440" y="4818380"/>
                  </a:lnTo>
                  <a:lnTo>
                    <a:pt x="3139440" y="4795520"/>
                  </a:lnTo>
                  <a:lnTo>
                    <a:pt x="3150870" y="4795520"/>
                  </a:lnTo>
                  <a:lnTo>
                    <a:pt x="3150870" y="4818380"/>
                  </a:lnTo>
                  <a:lnTo>
                    <a:pt x="3162300" y="4818380"/>
                  </a:lnTo>
                  <a:lnTo>
                    <a:pt x="3162300" y="4791710"/>
                  </a:lnTo>
                  <a:lnTo>
                    <a:pt x="3173730" y="4791710"/>
                  </a:lnTo>
                  <a:lnTo>
                    <a:pt x="3173730" y="4829810"/>
                  </a:lnTo>
                  <a:lnTo>
                    <a:pt x="3117850" y="4829810"/>
                  </a:lnTo>
                  <a:close/>
                  <a:moveTo>
                    <a:pt x="30480" y="146050"/>
                  </a:moveTo>
                  <a:lnTo>
                    <a:pt x="1270" y="83820"/>
                  </a:lnTo>
                  <a:lnTo>
                    <a:pt x="6350" y="82550"/>
                  </a:lnTo>
                  <a:lnTo>
                    <a:pt x="30480" y="134620"/>
                  </a:lnTo>
                  <a:lnTo>
                    <a:pt x="53340" y="82550"/>
                  </a:lnTo>
                  <a:lnTo>
                    <a:pt x="58420" y="83820"/>
                  </a:lnTo>
                  <a:lnTo>
                    <a:pt x="30480" y="146050"/>
                  </a:lnTo>
                  <a:close/>
                  <a:moveTo>
                    <a:pt x="26670" y="0"/>
                  </a:moveTo>
                  <a:lnTo>
                    <a:pt x="31750" y="0"/>
                  </a:lnTo>
                  <a:lnTo>
                    <a:pt x="31750" y="139700"/>
                  </a:lnTo>
                  <a:lnTo>
                    <a:pt x="26670" y="139700"/>
                  </a:lnTo>
                  <a:lnTo>
                    <a:pt x="26670" y="0"/>
                  </a:lnTo>
                  <a:close/>
                  <a:moveTo>
                    <a:pt x="41910" y="246380"/>
                  </a:moveTo>
                  <a:lnTo>
                    <a:pt x="31750" y="234950"/>
                  </a:lnTo>
                  <a:lnTo>
                    <a:pt x="39370" y="228600"/>
                  </a:lnTo>
                  <a:lnTo>
                    <a:pt x="54610" y="246380"/>
                  </a:lnTo>
                  <a:lnTo>
                    <a:pt x="54610" y="256540"/>
                  </a:lnTo>
                  <a:lnTo>
                    <a:pt x="1270" y="256540"/>
                  </a:lnTo>
                  <a:lnTo>
                    <a:pt x="1270" y="246380"/>
                  </a:lnTo>
                  <a:lnTo>
                    <a:pt x="41910" y="246380"/>
                  </a:lnTo>
                  <a:close/>
                  <a:moveTo>
                    <a:pt x="34290" y="292100"/>
                  </a:moveTo>
                  <a:lnTo>
                    <a:pt x="34290" y="295910"/>
                  </a:lnTo>
                  <a:cubicBezTo>
                    <a:pt x="34290" y="297180"/>
                    <a:pt x="34290" y="298450"/>
                    <a:pt x="34290" y="298450"/>
                  </a:cubicBezTo>
                  <a:cubicBezTo>
                    <a:pt x="34290" y="298450"/>
                    <a:pt x="34290" y="300990"/>
                    <a:pt x="35560" y="300990"/>
                  </a:cubicBezTo>
                  <a:cubicBezTo>
                    <a:pt x="35560" y="302260"/>
                    <a:pt x="36830" y="302260"/>
                    <a:pt x="36830" y="303530"/>
                  </a:cubicBezTo>
                  <a:cubicBezTo>
                    <a:pt x="38100" y="303530"/>
                    <a:pt x="38100" y="304800"/>
                    <a:pt x="39370" y="304800"/>
                  </a:cubicBezTo>
                  <a:cubicBezTo>
                    <a:pt x="40640" y="304800"/>
                    <a:pt x="41910" y="303530"/>
                    <a:pt x="43180" y="302260"/>
                  </a:cubicBezTo>
                  <a:cubicBezTo>
                    <a:pt x="44450" y="300990"/>
                    <a:pt x="44450" y="299720"/>
                    <a:pt x="44450" y="297180"/>
                  </a:cubicBezTo>
                  <a:cubicBezTo>
                    <a:pt x="44450" y="295910"/>
                    <a:pt x="44450" y="293370"/>
                    <a:pt x="43180" y="293370"/>
                  </a:cubicBezTo>
                  <a:cubicBezTo>
                    <a:pt x="41910" y="293370"/>
                    <a:pt x="40640" y="290830"/>
                    <a:pt x="39370" y="290830"/>
                  </a:cubicBezTo>
                  <a:lnTo>
                    <a:pt x="41910" y="278130"/>
                  </a:lnTo>
                  <a:cubicBezTo>
                    <a:pt x="44450" y="278130"/>
                    <a:pt x="45720" y="279400"/>
                    <a:pt x="48260" y="280670"/>
                  </a:cubicBezTo>
                  <a:cubicBezTo>
                    <a:pt x="49530" y="281940"/>
                    <a:pt x="50800" y="283210"/>
                    <a:pt x="52070" y="284480"/>
                  </a:cubicBezTo>
                  <a:cubicBezTo>
                    <a:pt x="53340" y="285750"/>
                    <a:pt x="53340" y="288290"/>
                    <a:pt x="54610" y="289560"/>
                  </a:cubicBezTo>
                  <a:cubicBezTo>
                    <a:pt x="55880" y="290830"/>
                    <a:pt x="55880" y="293370"/>
                    <a:pt x="55880" y="295910"/>
                  </a:cubicBezTo>
                  <a:cubicBezTo>
                    <a:pt x="55880" y="298450"/>
                    <a:pt x="55880" y="300990"/>
                    <a:pt x="54610" y="302260"/>
                  </a:cubicBezTo>
                  <a:cubicBezTo>
                    <a:pt x="54610" y="304800"/>
                    <a:pt x="53340" y="306070"/>
                    <a:pt x="52070" y="308610"/>
                  </a:cubicBezTo>
                  <a:cubicBezTo>
                    <a:pt x="50800" y="309880"/>
                    <a:pt x="49530" y="311150"/>
                    <a:pt x="46990" y="312420"/>
                  </a:cubicBezTo>
                  <a:cubicBezTo>
                    <a:pt x="45720" y="313690"/>
                    <a:pt x="43180" y="313690"/>
                    <a:pt x="40640" y="313690"/>
                  </a:cubicBezTo>
                  <a:cubicBezTo>
                    <a:pt x="38100" y="313690"/>
                    <a:pt x="35560" y="312420"/>
                    <a:pt x="33020" y="311150"/>
                  </a:cubicBezTo>
                  <a:cubicBezTo>
                    <a:pt x="30480" y="309880"/>
                    <a:pt x="30480" y="309880"/>
                    <a:pt x="29210" y="307340"/>
                  </a:cubicBezTo>
                  <a:lnTo>
                    <a:pt x="29210" y="307340"/>
                  </a:lnTo>
                  <a:cubicBezTo>
                    <a:pt x="29210" y="308610"/>
                    <a:pt x="27940" y="309880"/>
                    <a:pt x="27940" y="311150"/>
                  </a:cubicBezTo>
                  <a:cubicBezTo>
                    <a:pt x="26670" y="312420"/>
                    <a:pt x="26670" y="313690"/>
                    <a:pt x="25400" y="313690"/>
                  </a:cubicBezTo>
                  <a:cubicBezTo>
                    <a:pt x="24130" y="314960"/>
                    <a:pt x="22860" y="314960"/>
                    <a:pt x="21590" y="316230"/>
                  </a:cubicBezTo>
                  <a:cubicBezTo>
                    <a:pt x="20320" y="316230"/>
                    <a:pt x="19050" y="317500"/>
                    <a:pt x="16510" y="317500"/>
                  </a:cubicBezTo>
                  <a:cubicBezTo>
                    <a:pt x="13970" y="317500"/>
                    <a:pt x="11430" y="317500"/>
                    <a:pt x="8890" y="316230"/>
                  </a:cubicBezTo>
                  <a:cubicBezTo>
                    <a:pt x="6350" y="314960"/>
                    <a:pt x="5080" y="313690"/>
                    <a:pt x="3810" y="312420"/>
                  </a:cubicBezTo>
                  <a:cubicBezTo>
                    <a:pt x="2540" y="311150"/>
                    <a:pt x="1270" y="308610"/>
                    <a:pt x="1270" y="306070"/>
                  </a:cubicBezTo>
                  <a:cubicBezTo>
                    <a:pt x="1270" y="303530"/>
                    <a:pt x="0" y="300990"/>
                    <a:pt x="0" y="297180"/>
                  </a:cubicBezTo>
                  <a:cubicBezTo>
                    <a:pt x="0" y="292100"/>
                    <a:pt x="1270" y="288290"/>
                    <a:pt x="3810" y="284480"/>
                  </a:cubicBezTo>
                  <a:cubicBezTo>
                    <a:pt x="6350" y="280670"/>
                    <a:pt x="10160" y="278130"/>
                    <a:pt x="13970" y="278130"/>
                  </a:cubicBezTo>
                  <a:lnTo>
                    <a:pt x="16510" y="289560"/>
                  </a:lnTo>
                  <a:cubicBezTo>
                    <a:pt x="13970" y="289560"/>
                    <a:pt x="12700" y="290830"/>
                    <a:pt x="11430" y="292100"/>
                  </a:cubicBezTo>
                  <a:cubicBezTo>
                    <a:pt x="10160" y="293370"/>
                    <a:pt x="10160" y="294640"/>
                    <a:pt x="10160" y="297180"/>
                  </a:cubicBezTo>
                  <a:cubicBezTo>
                    <a:pt x="10160" y="299720"/>
                    <a:pt x="11430" y="300990"/>
                    <a:pt x="12700" y="302260"/>
                  </a:cubicBezTo>
                  <a:cubicBezTo>
                    <a:pt x="13970" y="303530"/>
                    <a:pt x="15240" y="303530"/>
                    <a:pt x="17780" y="303530"/>
                  </a:cubicBezTo>
                  <a:cubicBezTo>
                    <a:pt x="19050" y="303530"/>
                    <a:pt x="20320" y="303530"/>
                    <a:pt x="21590" y="302260"/>
                  </a:cubicBezTo>
                  <a:cubicBezTo>
                    <a:pt x="22860" y="300990"/>
                    <a:pt x="22860" y="300990"/>
                    <a:pt x="22860" y="299720"/>
                  </a:cubicBezTo>
                  <a:cubicBezTo>
                    <a:pt x="22860" y="298450"/>
                    <a:pt x="24130" y="297180"/>
                    <a:pt x="24130" y="295910"/>
                  </a:cubicBezTo>
                  <a:cubicBezTo>
                    <a:pt x="24130" y="294640"/>
                    <a:pt x="24130" y="293370"/>
                    <a:pt x="24130" y="292100"/>
                  </a:cubicBezTo>
                  <a:lnTo>
                    <a:pt x="24130" y="289560"/>
                  </a:lnTo>
                  <a:lnTo>
                    <a:pt x="34290" y="289560"/>
                  </a:lnTo>
                  <a:lnTo>
                    <a:pt x="34290" y="292100"/>
                  </a:lnTo>
                  <a:close/>
                  <a:moveTo>
                    <a:pt x="30480" y="1762760"/>
                  </a:moveTo>
                  <a:lnTo>
                    <a:pt x="1270" y="1700530"/>
                  </a:lnTo>
                  <a:lnTo>
                    <a:pt x="6350" y="1697990"/>
                  </a:lnTo>
                  <a:lnTo>
                    <a:pt x="30480" y="1750060"/>
                  </a:lnTo>
                  <a:lnTo>
                    <a:pt x="53340" y="1697990"/>
                  </a:lnTo>
                  <a:lnTo>
                    <a:pt x="58420" y="1700530"/>
                  </a:lnTo>
                  <a:lnTo>
                    <a:pt x="30480" y="1762760"/>
                  </a:lnTo>
                  <a:close/>
                  <a:moveTo>
                    <a:pt x="26670" y="1616710"/>
                  </a:moveTo>
                  <a:lnTo>
                    <a:pt x="31750" y="1616710"/>
                  </a:lnTo>
                  <a:lnTo>
                    <a:pt x="31750" y="1756410"/>
                  </a:lnTo>
                  <a:lnTo>
                    <a:pt x="26670" y="1756410"/>
                  </a:lnTo>
                  <a:lnTo>
                    <a:pt x="26670" y="1616710"/>
                  </a:lnTo>
                  <a:close/>
                  <a:moveTo>
                    <a:pt x="41910" y="1863090"/>
                  </a:moveTo>
                  <a:lnTo>
                    <a:pt x="31750" y="1851660"/>
                  </a:lnTo>
                  <a:lnTo>
                    <a:pt x="39370" y="1845310"/>
                  </a:lnTo>
                  <a:lnTo>
                    <a:pt x="54610" y="1863090"/>
                  </a:lnTo>
                  <a:lnTo>
                    <a:pt x="54610" y="1873250"/>
                  </a:lnTo>
                  <a:lnTo>
                    <a:pt x="1270" y="1873250"/>
                  </a:lnTo>
                  <a:lnTo>
                    <a:pt x="1270" y="1861820"/>
                  </a:lnTo>
                  <a:lnTo>
                    <a:pt x="41910" y="1863090"/>
                  </a:lnTo>
                  <a:lnTo>
                    <a:pt x="41910" y="1863090"/>
                  </a:lnTo>
                  <a:close/>
                  <a:moveTo>
                    <a:pt x="34290" y="1908810"/>
                  </a:moveTo>
                  <a:lnTo>
                    <a:pt x="34290" y="1912620"/>
                  </a:lnTo>
                  <a:cubicBezTo>
                    <a:pt x="34290" y="1913890"/>
                    <a:pt x="34290" y="1915160"/>
                    <a:pt x="34290" y="1915160"/>
                  </a:cubicBezTo>
                  <a:cubicBezTo>
                    <a:pt x="34290" y="1915160"/>
                    <a:pt x="34290" y="1917700"/>
                    <a:pt x="35560" y="1917700"/>
                  </a:cubicBezTo>
                  <a:cubicBezTo>
                    <a:pt x="35560" y="1918970"/>
                    <a:pt x="36830" y="1918970"/>
                    <a:pt x="36830" y="1920240"/>
                  </a:cubicBezTo>
                  <a:cubicBezTo>
                    <a:pt x="38100" y="1920240"/>
                    <a:pt x="38100" y="1921510"/>
                    <a:pt x="39370" y="1921510"/>
                  </a:cubicBezTo>
                  <a:cubicBezTo>
                    <a:pt x="40640" y="1921510"/>
                    <a:pt x="41910" y="1920240"/>
                    <a:pt x="43180" y="1918970"/>
                  </a:cubicBezTo>
                  <a:cubicBezTo>
                    <a:pt x="44450" y="1917700"/>
                    <a:pt x="44450" y="1916430"/>
                    <a:pt x="44450" y="1913890"/>
                  </a:cubicBezTo>
                  <a:cubicBezTo>
                    <a:pt x="44450" y="1912620"/>
                    <a:pt x="44450" y="1910080"/>
                    <a:pt x="43180" y="1910080"/>
                  </a:cubicBezTo>
                  <a:cubicBezTo>
                    <a:pt x="41910" y="1910080"/>
                    <a:pt x="40640" y="1907540"/>
                    <a:pt x="39370" y="1907540"/>
                  </a:cubicBezTo>
                  <a:lnTo>
                    <a:pt x="41910" y="1894840"/>
                  </a:lnTo>
                  <a:cubicBezTo>
                    <a:pt x="44450" y="1894840"/>
                    <a:pt x="45720" y="1896110"/>
                    <a:pt x="48260" y="1897380"/>
                  </a:cubicBezTo>
                  <a:cubicBezTo>
                    <a:pt x="49530" y="1898650"/>
                    <a:pt x="50800" y="1899920"/>
                    <a:pt x="52070" y="1901190"/>
                  </a:cubicBezTo>
                  <a:cubicBezTo>
                    <a:pt x="53340" y="1902460"/>
                    <a:pt x="53340" y="1905000"/>
                    <a:pt x="54610" y="1906270"/>
                  </a:cubicBezTo>
                  <a:cubicBezTo>
                    <a:pt x="55880" y="1907540"/>
                    <a:pt x="55880" y="1910080"/>
                    <a:pt x="55880" y="1912620"/>
                  </a:cubicBezTo>
                  <a:cubicBezTo>
                    <a:pt x="55880" y="1915160"/>
                    <a:pt x="55880" y="1917700"/>
                    <a:pt x="54610" y="1918970"/>
                  </a:cubicBezTo>
                  <a:cubicBezTo>
                    <a:pt x="54610" y="1921510"/>
                    <a:pt x="53340" y="1922780"/>
                    <a:pt x="52070" y="1925320"/>
                  </a:cubicBezTo>
                  <a:cubicBezTo>
                    <a:pt x="50800" y="1926590"/>
                    <a:pt x="49530" y="1927860"/>
                    <a:pt x="46990" y="1929130"/>
                  </a:cubicBezTo>
                  <a:cubicBezTo>
                    <a:pt x="45720" y="1930400"/>
                    <a:pt x="43180" y="1930400"/>
                    <a:pt x="40640" y="1930400"/>
                  </a:cubicBezTo>
                  <a:cubicBezTo>
                    <a:pt x="38100" y="1930400"/>
                    <a:pt x="35560" y="1929130"/>
                    <a:pt x="33020" y="1927860"/>
                  </a:cubicBezTo>
                  <a:cubicBezTo>
                    <a:pt x="30480" y="1926590"/>
                    <a:pt x="29210" y="1924050"/>
                    <a:pt x="29210" y="1921510"/>
                  </a:cubicBezTo>
                  <a:lnTo>
                    <a:pt x="29210" y="1921510"/>
                  </a:lnTo>
                  <a:cubicBezTo>
                    <a:pt x="29210" y="1922780"/>
                    <a:pt x="27940" y="1924050"/>
                    <a:pt x="27940" y="1925320"/>
                  </a:cubicBezTo>
                  <a:cubicBezTo>
                    <a:pt x="26670" y="1926590"/>
                    <a:pt x="26670" y="1927860"/>
                    <a:pt x="25400" y="1927860"/>
                  </a:cubicBezTo>
                  <a:cubicBezTo>
                    <a:pt x="24130" y="1929130"/>
                    <a:pt x="22860" y="1929130"/>
                    <a:pt x="21590" y="1930400"/>
                  </a:cubicBezTo>
                  <a:cubicBezTo>
                    <a:pt x="20320" y="1930400"/>
                    <a:pt x="19050" y="1931670"/>
                    <a:pt x="16510" y="1931670"/>
                  </a:cubicBezTo>
                  <a:cubicBezTo>
                    <a:pt x="13970" y="1931670"/>
                    <a:pt x="11430" y="1931670"/>
                    <a:pt x="8890" y="1930400"/>
                  </a:cubicBezTo>
                  <a:cubicBezTo>
                    <a:pt x="6350" y="1929130"/>
                    <a:pt x="5080" y="1927860"/>
                    <a:pt x="3810" y="1926590"/>
                  </a:cubicBezTo>
                  <a:cubicBezTo>
                    <a:pt x="2540" y="1925320"/>
                    <a:pt x="1270" y="1922780"/>
                    <a:pt x="1270" y="1920240"/>
                  </a:cubicBezTo>
                  <a:cubicBezTo>
                    <a:pt x="1270" y="1917700"/>
                    <a:pt x="0" y="1915160"/>
                    <a:pt x="0" y="1912620"/>
                  </a:cubicBezTo>
                  <a:cubicBezTo>
                    <a:pt x="0" y="1907540"/>
                    <a:pt x="1270" y="1903730"/>
                    <a:pt x="3810" y="1899920"/>
                  </a:cubicBezTo>
                  <a:cubicBezTo>
                    <a:pt x="6350" y="1896110"/>
                    <a:pt x="10160" y="1893570"/>
                    <a:pt x="13970" y="1893570"/>
                  </a:cubicBezTo>
                  <a:lnTo>
                    <a:pt x="16510" y="1905000"/>
                  </a:lnTo>
                  <a:cubicBezTo>
                    <a:pt x="13970" y="1905000"/>
                    <a:pt x="12700" y="1906270"/>
                    <a:pt x="11430" y="1907540"/>
                  </a:cubicBezTo>
                  <a:cubicBezTo>
                    <a:pt x="10160" y="1908810"/>
                    <a:pt x="10160" y="1910080"/>
                    <a:pt x="10160" y="1912620"/>
                  </a:cubicBezTo>
                  <a:cubicBezTo>
                    <a:pt x="10160" y="1915160"/>
                    <a:pt x="11430" y="1916430"/>
                    <a:pt x="12700" y="1917700"/>
                  </a:cubicBezTo>
                  <a:cubicBezTo>
                    <a:pt x="13970" y="1918970"/>
                    <a:pt x="15240" y="1918970"/>
                    <a:pt x="17780" y="1918970"/>
                  </a:cubicBezTo>
                  <a:cubicBezTo>
                    <a:pt x="19050" y="1918970"/>
                    <a:pt x="20320" y="1918970"/>
                    <a:pt x="21590" y="1917700"/>
                  </a:cubicBezTo>
                  <a:cubicBezTo>
                    <a:pt x="22860" y="1916430"/>
                    <a:pt x="22860" y="1916430"/>
                    <a:pt x="22860" y="1915160"/>
                  </a:cubicBezTo>
                  <a:cubicBezTo>
                    <a:pt x="22860" y="1913890"/>
                    <a:pt x="24130" y="1912620"/>
                    <a:pt x="24130" y="1911350"/>
                  </a:cubicBezTo>
                  <a:cubicBezTo>
                    <a:pt x="24130" y="1910080"/>
                    <a:pt x="24130" y="1908810"/>
                    <a:pt x="24130" y="1907540"/>
                  </a:cubicBezTo>
                  <a:lnTo>
                    <a:pt x="24130" y="1905000"/>
                  </a:lnTo>
                  <a:lnTo>
                    <a:pt x="34290" y="1905000"/>
                  </a:lnTo>
                  <a:lnTo>
                    <a:pt x="34290" y="1908810"/>
                  </a:lnTo>
                  <a:close/>
                  <a:moveTo>
                    <a:pt x="54610" y="1996440"/>
                  </a:moveTo>
                  <a:lnTo>
                    <a:pt x="54610" y="2006600"/>
                  </a:lnTo>
                  <a:lnTo>
                    <a:pt x="1270" y="2029460"/>
                  </a:lnTo>
                  <a:lnTo>
                    <a:pt x="1270" y="2015490"/>
                  </a:lnTo>
                  <a:lnTo>
                    <a:pt x="12700" y="2010410"/>
                  </a:lnTo>
                  <a:lnTo>
                    <a:pt x="12700" y="1990090"/>
                  </a:lnTo>
                  <a:lnTo>
                    <a:pt x="1270" y="1985010"/>
                  </a:lnTo>
                  <a:lnTo>
                    <a:pt x="1270" y="1972310"/>
                  </a:lnTo>
                  <a:lnTo>
                    <a:pt x="54610" y="1996440"/>
                  </a:lnTo>
                  <a:close/>
                  <a:moveTo>
                    <a:pt x="39370" y="2000250"/>
                  </a:moveTo>
                  <a:lnTo>
                    <a:pt x="22860" y="1993900"/>
                  </a:lnTo>
                  <a:lnTo>
                    <a:pt x="22860" y="2006600"/>
                  </a:lnTo>
                  <a:lnTo>
                    <a:pt x="39370" y="2000250"/>
                  </a:lnTo>
                  <a:close/>
                  <a:moveTo>
                    <a:pt x="30480" y="3468370"/>
                  </a:moveTo>
                  <a:lnTo>
                    <a:pt x="1270" y="3406140"/>
                  </a:lnTo>
                  <a:lnTo>
                    <a:pt x="6350" y="3403600"/>
                  </a:lnTo>
                  <a:lnTo>
                    <a:pt x="30480" y="3455670"/>
                  </a:lnTo>
                  <a:lnTo>
                    <a:pt x="53340" y="3403600"/>
                  </a:lnTo>
                  <a:lnTo>
                    <a:pt x="58420" y="3406140"/>
                  </a:lnTo>
                  <a:lnTo>
                    <a:pt x="30480" y="3468370"/>
                  </a:lnTo>
                  <a:close/>
                  <a:moveTo>
                    <a:pt x="26670" y="3322320"/>
                  </a:moveTo>
                  <a:lnTo>
                    <a:pt x="31750" y="3322320"/>
                  </a:lnTo>
                  <a:lnTo>
                    <a:pt x="31750" y="3462020"/>
                  </a:lnTo>
                  <a:lnTo>
                    <a:pt x="26670" y="3462020"/>
                  </a:lnTo>
                  <a:lnTo>
                    <a:pt x="26670" y="3322320"/>
                  </a:lnTo>
                  <a:close/>
                  <a:moveTo>
                    <a:pt x="41910" y="3568700"/>
                  </a:moveTo>
                  <a:lnTo>
                    <a:pt x="31750" y="3557270"/>
                  </a:lnTo>
                  <a:lnTo>
                    <a:pt x="39370" y="3550920"/>
                  </a:lnTo>
                  <a:lnTo>
                    <a:pt x="54610" y="3568700"/>
                  </a:lnTo>
                  <a:lnTo>
                    <a:pt x="54610" y="3578860"/>
                  </a:lnTo>
                  <a:lnTo>
                    <a:pt x="1270" y="3578860"/>
                  </a:lnTo>
                  <a:lnTo>
                    <a:pt x="1270" y="3567430"/>
                  </a:lnTo>
                  <a:lnTo>
                    <a:pt x="41910" y="3567430"/>
                  </a:lnTo>
                  <a:lnTo>
                    <a:pt x="41910" y="3568700"/>
                  </a:lnTo>
                  <a:close/>
                  <a:moveTo>
                    <a:pt x="12700" y="3623310"/>
                  </a:moveTo>
                  <a:lnTo>
                    <a:pt x="12700" y="3599180"/>
                  </a:lnTo>
                  <a:lnTo>
                    <a:pt x="21590" y="3599180"/>
                  </a:lnTo>
                  <a:lnTo>
                    <a:pt x="54610" y="3620770"/>
                  </a:lnTo>
                  <a:lnTo>
                    <a:pt x="54610" y="3633470"/>
                  </a:lnTo>
                  <a:lnTo>
                    <a:pt x="21590" y="3633470"/>
                  </a:lnTo>
                  <a:lnTo>
                    <a:pt x="21590" y="3639820"/>
                  </a:lnTo>
                  <a:lnTo>
                    <a:pt x="12700" y="3639820"/>
                  </a:lnTo>
                  <a:lnTo>
                    <a:pt x="12700" y="3633470"/>
                  </a:lnTo>
                  <a:lnTo>
                    <a:pt x="1270" y="3633470"/>
                  </a:lnTo>
                  <a:lnTo>
                    <a:pt x="1270" y="3622040"/>
                  </a:lnTo>
                  <a:lnTo>
                    <a:pt x="12700" y="3623310"/>
                  </a:lnTo>
                  <a:lnTo>
                    <a:pt x="12700" y="3623310"/>
                  </a:lnTo>
                  <a:close/>
                  <a:moveTo>
                    <a:pt x="40640" y="3623310"/>
                  </a:moveTo>
                  <a:lnTo>
                    <a:pt x="40640" y="3623310"/>
                  </a:lnTo>
                  <a:lnTo>
                    <a:pt x="21590" y="3611880"/>
                  </a:lnTo>
                  <a:lnTo>
                    <a:pt x="21590" y="3624580"/>
                  </a:lnTo>
                  <a:lnTo>
                    <a:pt x="40640" y="3624580"/>
                  </a:lnTo>
                  <a:lnTo>
                    <a:pt x="40640" y="3623310"/>
                  </a:lnTo>
                  <a:close/>
                  <a:moveTo>
                    <a:pt x="30480" y="5085080"/>
                  </a:moveTo>
                  <a:lnTo>
                    <a:pt x="1270" y="5022850"/>
                  </a:lnTo>
                  <a:lnTo>
                    <a:pt x="6350" y="5020310"/>
                  </a:lnTo>
                  <a:lnTo>
                    <a:pt x="30480" y="5072380"/>
                  </a:lnTo>
                  <a:lnTo>
                    <a:pt x="53340" y="5020310"/>
                  </a:lnTo>
                  <a:lnTo>
                    <a:pt x="58420" y="5022850"/>
                  </a:lnTo>
                  <a:lnTo>
                    <a:pt x="30480" y="5085080"/>
                  </a:lnTo>
                  <a:close/>
                  <a:moveTo>
                    <a:pt x="26670" y="4939030"/>
                  </a:moveTo>
                  <a:lnTo>
                    <a:pt x="31750" y="4939030"/>
                  </a:lnTo>
                  <a:lnTo>
                    <a:pt x="31750" y="5078730"/>
                  </a:lnTo>
                  <a:lnTo>
                    <a:pt x="26670" y="5078730"/>
                  </a:lnTo>
                  <a:lnTo>
                    <a:pt x="26670" y="4939030"/>
                  </a:lnTo>
                  <a:close/>
                  <a:moveTo>
                    <a:pt x="41910" y="5185410"/>
                  </a:moveTo>
                  <a:lnTo>
                    <a:pt x="31750" y="5173980"/>
                  </a:lnTo>
                  <a:lnTo>
                    <a:pt x="39370" y="5167630"/>
                  </a:lnTo>
                  <a:lnTo>
                    <a:pt x="54610" y="5185410"/>
                  </a:lnTo>
                  <a:lnTo>
                    <a:pt x="54610" y="5195570"/>
                  </a:lnTo>
                  <a:lnTo>
                    <a:pt x="1270" y="5195570"/>
                  </a:lnTo>
                  <a:lnTo>
                    <a:pt x="1270" y="5184140"/>
                  </a:lnTo>
                  <a:lnTo>
                    <a:pt x="41910" y="5184140"/>
                  </a:lnTo>
                  <a:lnTo>
                    <a:pt x="41910" y="5185410"/>
                  </a:lnTo>
                  <a:close/>
                  <a:moveTo>
                    <a:pt x="12700" y="5240020"/>
                  </a:moveTo>
                  <a:lnTo>
                    <a:pt x="12700" y="5215890"/>
                  </a:lnTo>
                  <a:lnTo>
                    <a:pt x="21590" y="5215890"/>
                  </a:lnTo>
                  <a:lnTo>
                    <a:pt x="54610" y="5237480"/>
                  </a:lnTo>
                  <a:lnTo>
                    <a:pt x="54610" y="5250180"/>
                  </a:lnTo>
                  <a:lnTo>
                    <a:pt x="21590" y="5250180"/>
                  </a:lnTo>
                  <a:lnTo>
                    <a:pt x="21590" y="5256530"/>
                  </a:lnTo>
                  <a:lnTo>
                    <a:pt x="12700" y="5256530"/>
                  </a:lnTo>
                  <a:lnTo>
                    <a:pt x="12700" y="5250180"/>
                  </a:lnTo>
                  <a:lnTo>
                    <a:pt x="1270" y="5250180"/>
                  </a:lnTo>
                  <a:lnTo>
                    <a:pt x="1270" y="5238750"/>
                  </a:lnTo>
                  <a:lnTo>
                    <a:pt x="12700" y="5240020"/>
                  </a:lnTo>
                  <a:lnTo>
                    <a:pt x="12700" y="5240020"/>
                  </a:lnTo>
                  <a:close/>
                  <a:moveTo>
                    <a:pt x="40640" y="5240020"/>
                  </a:moveTo>
                  <a:lnTo>
                    <a:pt x="40640" y="5240020"/>
                  </a:lnTo>
                  <a:lnTo>
                    <a:pt x="21590" y="5227320"/>
                  </a:lnTo>
                  <a:lnTo>
                    <a:pt x="21590" y="5240020"/>
                  </a:lnTo>
                  <a:lnTo>
                    <a:pt x="40640" y="5240020"/>
                  </a:lnTo>
                  <a:close/>
                  <a:moveTo>
                    <a:pt x="54610" y="5317490"/>
                  </a:moveTo>
                  <a:lnTo>
                    <a:pt x="54610" y="5327650"/>
                  </a:lnTo>
                  <a:lnTo>
                    <a:pt x="1270" y="5351780"/>
                  </a:lnTo>
                  <a:lnTo>
                    <a:pt x="1270" y="5337810"/>
                  </a:lnTo>
                  <a:lnTo>
                    <a:pt x="12700" y="5332730"/>
                  </a:lnTo>
                  <a:lnTo>
                    <a:pt x="12700" y="5311140"/>
                  </a:lnTo>
                  <a:lnTo>
                    <a:pt x="1270" y="5306060"/>
                  </a:lnTo>
                  <a:lnTo>
                    <a:pt x="1270" y="5293360"/>
                  </a:lnTo>
                  <a:lnTo>
                    <a:pt x="54610" y="5317490"/>
                  </a:lnTo>
                  <a:close/>
                  <a:moveTo>
                    <a:pt x="39370" y="5322570"/>
                  </a:moveTo>
                  <a:lnTo>
                    <a:pt x="22860" y="5316220"/>
                  </a:lnTo>
                  <a:lnTo>
                    <a:pt x="22860" y="5328920"/>
                  </a:lnTo>
                  <a:lnTo>
                    <a:pt x="39370" y="5322570"/>
                  </a:lnTo>
                  <a:close/>
                </a:path>
              </a:pathLst>
            </a:custGeom>
            <a:solidFill>
              <a:srgbClr val="272626"/>
            </a:solidFill>
          </p:spPr>
        </p:sp>
      </p:grpSp>
      <p:grpSp>
        <p:nvGrpSpPr>
          <p:cNvPr id="13" name="Group 13"/>
          <p:cNvGrpSpPr>
            <a:grpSpLocks noChangeAspect="1"/>
          </p:cNvGrpSpPr>
          <p:nvPr/>
        </p:nvGrpSpPr>
        <p:grpSpPr>
          <a:xfrm rot="451374">
            <a:off x="5130415" y="645139"/>
            <a:ext cx="4205351" cy="8123309"/>
            <a:chOff x="0" y="1270"/>
            <a:chExt cx="3289300" cy="6353810"/>
          </a:xfrm>
        </p:grpSpPr>
        <p:sp>
          <p:nvSpPr>
            <p:cNvPr id="14" name="Freeform 14"/>
            <p:cNvSpPr/>
            <p:nvPr/>
          </p:nvSpPr>
          <p:spPr>
            <a:xfrm>
              <a:off x="0" y="1270"/>
              <a:ext cx="3289300" cy="6353810"/>
            </a:xfrm>
            <a:custGeom>
              <a:avLst/>
              <a:gdLst/>
              <a:ahLst/>
              <a:cxnLst/>
              <a:rect l="l" t="t" r="r" b="b"/>
              <a:pathLst>
                <a:path w="3289300" h="6353810">
                  <a:moveTo>
                    <a:pt x="3289300" y="6353810"/>
                  </a:moveTo>
                  <a:lnTo>
                    <a:pt x="0" y="6353810"/>
                  </a:lnTo>
                  <a:lnTo>
                    <a:pt x="0" y="0"/>
                  </a:lnTo>
                  <a:lnTo>
                    <a:pt x="3289300" y="0"/>
                  </a:lnTo>
                  <a:lnTo>
                    <a:pt x="3289300" y="6353810"/>
                  </a:lnTo>
                  <a:close/>
                </a:path>
              </a:pathLst>
            </a:custGeom>
            <a:solidFill>
              <a:srgbClr val="FFF9ED"/>
            </a:solidFill>
          </p:spPr>
        </p:sp>
        <p:sp>
          <p:nvSpPr>
            <p:cNvPr id="17" name="Freeform 17"/>
            <p:cNvSpPr/>
            <p:nvPr/>
          </p:nvSpPr>
          <p:spPr>
            <a:xfrm>
              <a:off x="54610" y="439420"/>
              <a:ext cx="3173730" cy="5429250"/>
            </a:xfrm>
            <a:custGeom>
              <a:avLst/>
              <a:gdLst/>
              <a:ahLst/>
              <a:cxnLst/>
              <a:rect l="l" t="t" r="r" b="b"/>
              <a:pathLst>
                <a:path w="3173730" h="5429250">
                  <a:moveTo>
                    <a:pt x="3117850" y="751840"/>
                  </a:moveTo>
                  <a:lnTo>
                    <a:pt x="3117850" y="716280"/>
                  </a:lnTo>
                  <a:lnTo>
                    <a:pt x="3129280" y="716280"/>
                  </a:lnTo>
                  <a:lnTo>
                    <a:pt x="3129280" y="740410"/>
                  </a:lnTo>
                  <a:lnTo>
                    <a:pt x="3140710" y="740410"/>
                  </a:lnTo>
                  <a:lnTo>
                    <a:pt x="3140710" y="717550"/>
                  </a:lnTo>
                  <a:lnTo>
                    <a:pt x="3152140" y="717550"/>
                  </a:lnTo>
                  <a:lnTo>
                    <a:pt x="3152140" y="740410"/>
                  </a:lnTo>
                  <a:lnTo>
                    <a:pt x="3173730" y="740410"/>
                  </a:lnTo>
                  <a:lnTo>
                    <a:pt x="3173730" y="751840"/>
                  </a:lnTo>
                  <a:lnTo>
                    <a:pt x="3117850" y="751840"/>
                  </a:lnTo>
                  <a:close/>
                  <a:moveTo>
                    <a:pt x="3117850" y="702310"/>
                  </a:moveTo>
                  <a:lnTo>
                    <a:pt x="3117850" y="690880"/>
                  </a:lnTo>
                  <a:lnTo>
                    <a:pt x="3171190" y="690880"/>
                  </a:lnTo>
                  <a:lnTo>
                    <a:pt x="3171190" y="702310"/>
                  </a:lnTo>
                  <a:lnTo>
                    <a:pt x="3117850" y="702310"/>
                  </a:lnTo>
                  <a:close/>
                  <a:moveTo>
                    <a:pt x="3117850" y="674370"/>
                  </a:moveTo>
                  <a:lnTo>
                    <a:pt x="3117850" y="662940"/>
                  </a:lnTo>
                  <a:lnTo>
                    <a:pt x="3161030" y="662940"/>
                  </a:lnTo>
                  <a:lnTo>
                    <a:pt x="3161030" y="640080"/>
                  </a:lnTo>
                  <a:lnTo>
                    <a:pt x="3172460" y="640080"/>
                  </a:lnTo>
                  <a:lnTo>
                    <a:pt x="3172460" y="674370"/>
                  </a:lnTo>
                  <a:lnTo>
                    <a:pt x="3117850" y="674370"/>
                  </a:lnTo>
                  <a:close/>
                  <a:moveTo>
                    <a:pt x="3117850" y="628650"/>
                  </a:moveTo>
                  <a:lnTo>
                    <a:pt x="3117850" y="610870"/>
                  </a:lnTo>
                  <a:lnTo>
                    <a:pt x="3153410" y="598170"/>
                  </a:lnTo>
                  <a:lnTo>
                    <a:pt x="3153410" y="598170"/>
                  </a:lnTo>
                  <a:lnTo>
                    <a:pt x="3117850" y="585470"/>
                  </a:lnTo>
                  <a:lnTo>
                    <a:pt x="3117850" y="567690"/>
                  </a:lnTo>
                  <a:lnTo>
                    <a:pt x="3171190" y="567690"/>
                  </a:lnTo>
                  <a:lnTo>
                    <a:pt x="3171190" y="579120"/>
                  </a:lnTo>
                  <a:lnTo>
                    <a:pt x="3129280" y="579120"/>
                  </a:lnTo>
                  <a:lnTo>
                    <a:pt x="3129280" y="579120"/>
                  </a:lnTo>
                  <a:lnTo>
                    <a:pt x="3171190" y="593090"/>
                  </a:lnTo>
                  <a:lnTo>
                    <a:pt x="3171190" y="601980"/>
                  </a:lnTo>
                  <a:lnTo>
                    <a:pt x="3129280" y="615950"/>
                  </a:lnTo>
                  <a:lnTo>
                    <a:pt x="3129280" y="615950"/>
                  </a:lnTo>
                  <a:lnTo>
                    <a:pt x="3171190" y="615950"/>
                  </a:lnTo>
                  <a:lnTo>
                    <a:pt x="3171190" y="627380"/>
                  </a:lnTo>
                  <a:lnTo>
                    <a:pt x="3117850" y="628650"/>
                  </a:lnTo>
                  <a:lnTo>
                    <a:pt x="3117850" y="628650"/>
                  </a:lnTo>
                  <a:close/>
                  <a:moveTo>
                    <a:pt x="3117850" y="523240"/>
                  </a:moveTo>
                  <a:lnTo>
                    <a:pt x="3117850" y="506730"/>
                  </a:lnTo>
                  <a:lnTo>
                    <a:pt x="3155950" y="483870"/>
                  </a:lnTo>
                  <a:lnTo>
                    <a:pt x="3155950" y="483870"/>
                  </a:lnTo>
                  <a:lnTo>
                    <a:pt x="3117850" y="483870"/>
                  </a:lnTo>
                  <a:lnTo>
                    <a:pt x="3117850" y="472440"/>
                  </a:lnTo>
                  <a:lnTo>
                    <a:pt x="3171190" y="472440"/>
                  </a:lnTo>
                  <a:lnTo>
                    <a:pt x="3171190" y="487680"/>
                  </a:lnTo>
                  <a:lnTo>
                    <a:pt x="3133090" y="511810"/>
                  </a:lnTo>
                  <a:lnTo>
                    <a:pt x="3133090" y="511810"/>
                  </a:lnTo>
                  <a:lnTo>
                    <a:pt x="3171190" y="511810"/>
                  </a:lnTo>
                  <a:lnTo>
                    <a:pt x="3171190" y="523240"/>
                  </a:lnTo>
                  <a:lnTo>
                    <a:pt x="3117850" y="523240"/>
                  </a:lnTo>
                  <a:close/>
                  <a:moveTo>
                    <a:pt x="3117850" y="454660"/>
                  </a:moveTo>
                  <a:lnTo>
                    <a:pt x="3117850" y="417830"/>
                  </a:lnTo>
                  <a:lnTo>
                    <a:pt x="3129280" y="417830"/>
                  </a:lnTo>
                  <a:lnTo>
                    <a:pt x="3129280" y="443230"/>
                  </a:lnTo>
                  <a:lnTo>
                    <a:pt x="3139440" y="443230"/>
                  </a:lnTo>
                  <a:lnTo>
                    <a:pt x="3139440" y="420370"/>
                  </a:lnTo>
                  <a:lnTo>
                    <a:pt x="3150870" y="420370"/>
                  </a:lnTo>
                  <a:lnTo>
                    <a:pt x="3150870" y="443230"/>
                  </a:lnTo>
                  <a:lnTo>
                    <a:pt x="3162300" y="443230"/>
                  </a:lnTo>
                  <a:lnTo>
                    <a:pt x="3162300" y="416560"/>
                  </a:lnTo>
                  <a:lnTo>
                    <a:pt x="3173730" y="416560"/>
                  </a:lnTo>
                  <a:lnTo>
                    <a:pt x="3173730" y="454660"/>
                  </a:lnTo>
                  <a:lnTo>
                    <a:pt x="3117850" y="454660"/>
                  </a:lnTo>
                  <a:close/>
                  <a:moveTo>
                    <a:pt x="3167380" y="353060"/>
                  </a:moveTo>
                  <a:cubicBezTo>
                    <a:pt x="3168650" y="356870"/>
                    <a:pt x="3169920" y="360680"/>
                    <a:pt x="3171190" y="364490"/>
                  </a:cubicBezTo>
                  <a:cubicBezTo>
                    <a:pt x="3172460" y="368300"/>
                    <a:pt x="3172460" y="372110"/>
                    <a:pt x="3172460" y="375920"/>
                  </a:cubicBezTo>
                  <a:cubicBezTo>
                    <a:pt x="3172460" y="379730"/>
                    <a:pt x="3171190" y="383540"/>
                    <a:pt x="3169920" y="387350"/>
                  </a:cubicBezTo>
                  <a:cubicBezTo>
                    <a:pt x="3168650" y="391160"/>
                    <a:pt x="3166110" y="393700"/>
                    <a:pt x="3164840" y="396240"/>
                  </a:cubicBezTo>
                  <a:cubicBezTo>
                    <a:pt x="3163570" y="398780"/>
                    <a:pt x="3159760" y="401320"/>
                    <a:pt x="3155950" y="402590"/>
                  </a:cubicBezTo>
                  <a:cubicBezTo>
                    <a:pt x="3152140" y="403860"/>
                    <a:pt x="3148330" y="405130"/>
                    <a:pt x="3144520" y="405130"/>
                  </a:cubicBezTo>
                  <a:cubicBezTo>
                    <a:pt x="3140710" y="405130"/>
                    <a:pt x="3136900" y="403860"/>
                    <a:pt x="3133090" y="402590"/>
                  </a:cubicBezTo>
                  <a:cubicBezTo>
                    <a:pt x="3129280" y="401320"/>
                    <a:pt x="3126740" y="398780"/>
                    <a:pt x="3124200" y="396240"/>
                  </a:cubicBezTo>
                  <a:cubicBezTo>
                    <a:pt x="3121660" y="393700"/>
                    <a:pt x="3120390" y="391160"/>
                    <a:pt x="3119121" y="387350"/>
                  </a:cubicBezTo>
                  <a:cubicBezTo>
                    <a:pt x="3117850" y="383540"/>
                    <a:pt x="3116581" y="379730"/>
                    <a:pt x="3116581" y="375920"/>
                  </a:cubicBezTo>
                  <a:cubicBezTo>
                    <a:pt x="3116581" y="372110"/>
                    <a:pt x="3116581" y="367030"/>
                    <a:pt x="3117851" y="364490"/>
                  </a:cubicBezTo>
                  <a:cubicBezTo>
                    <a:pt x="3119121" y="360680"/>
                    <a:pt x="3120391" y="358140"/>
                    <a:pt x="3122931" y="354330"/>
                  </a:cubicBezTo>
                  <a:lnTo>
                    <a:pt x="3131821" y="363220"/>
                  </a:lnTo>
                  <a:cubicBezTo>
                    <a:pt x="3130550" y="364490"/>
                    <a:pt x="3129281" y="367030"/>
                    <a:pt x="3128010" y="368300"/>
                  </a:cubicBezTo>
                  <a:cubicBezTo>
                    <a:pt x="3126740" y="370840"/>
                    <a:pt x="3126740" y="373380"/>
                    <a:pt x="3126740" y="375920"/>
                  </a:cubicBezTo>
                  <a:cubicBezTo>
                    <a:pt x="3126740" y="378460"/>
                    <a:pt x="3126740" y="381000"/>
                    <a:pt x="3128010" y="382270"/>
                  </a:cubicBezTo>
                  <a:cubicBezTo>
                    <a:pt x="3129281" y="384810"/>
                    <a:pt x="3130550" y="386080"/>
                    <a:pt x="3131821" y="387350"/>
                  </a:cubicBezTo>
                  <a:cubicBezTo>
                    <a:pt x="3133091" y="388620"/>
                    <a:pt x="3135631" y="389890"/>
                    <a:pt x="3136900" y="391160"/>
                  </a:cubicBezTo>
                  <a:cubicBezTo>
                    <a:pt x="3138170" y="392430"/>
                    <a:pt x="3140710" y="392430"/>
                    <a:pt x="3143250" y="392430"/>
                  </a:cubicBezTo>
                  <a:cubicBezTo>
                    <a:pt x="3145790" y="392430"/>
                    <a:pt x="3148330" y="392430"/>
                    <a:pt x="3149600" y="391160"/>
                  </a:cubicBezTo>
                  <a:cubicBezTo>
                    <a:pt x="3150871" y="389890"/>
                    <a:pt x="3153410" y="388620"/>
                    <a:pt x="3154680" y="387350"/>
                  </a:cubicBezTo>
                  <a:cubicBezTo>
                    <a:pt x="3155950" y="386080"/>
                    <a:pt x="3157220" y="383540"/>
                    <a:pt x="3158490" y="382270"/>
                  </a:cubicBezTo>
                  <a:cubicBezTo>
                    <a:pt x="3159760" y="379730"/>
                    <a:pt x="3159760" y="378460"/>
                    <a:pt x="3159760" y="375920"/>
                  </a:cubicBezTo>
                  <a:cubicBezTo>
                    <a:pt x="3159760" y="373380"/>
                    <a:pt x="3159760" y="370840"/>
                    <a:pt x="3158490" y="369570"/>
                  </a:cubicBezTo>
                  <a:cubicBezTo>
                    <a:pt x="3157220" y="368300"/>
                    <a:pt x="3157220" y="365760"/>
                    <a:pt x="3157220" y="364490"/>
                  </a:cubicBezTo>
                  <a:lnTo>
                    <a:pt x="3148330" y="364490"/>
                  </a:lnTo>
                  <a:lnTo>
                    <a:pt x="3148330" y="374650"/>
                  </a:lnTo>
                  <a:lnTo>
                    <a:pt x="3136900" y="374650"/>
                  </a:lnTo>
                  <a:lnTo>
                    <a:pt x="3136900" y="353060"/>
                  </a:lnTo>
                  <a:cubicBezTo>
                    <a:pt x="3136900" y="353060"/>
                    <a:pt x="3167380" y="353060"/>
                    <a:pt x="3167380" y="353060"/>
                  </a:cubicBezTo>
                  <a:close/>
                  <a:moveTo>
                    <a:pt x="3117850" y="325120"/>
                  </a:moveTo>
                  <a:lnTo>
                    <a:pt x="3117850" y="314960"/>
                  </a:lnTo>
                  <a:lnTo>
                    <a:pt x="3171190" y="292100"/>
                  </a:lnTo>
                  <a:lnTo>
                    <a:pt x="3171190" y="306070"/>
                  </a:lnTo>
                  <a:lnTo>
                    <a:pt x="3159760" y="311150"/>
                  </a:lnTo>
                  <a:lnTo>
                    <a:pt x="3159760" y="331470"/>
                  </a:lnTo>
                  <a:lnTo>
                    <a:pt x="3171190" y="335280"/>
                  </a:lnTo>
                  <a:lnTo>
                    <a:pt x="3171190" y="347980"/>
                  </a:lnTo>
                  <a:lnTo>
                    <a:pt x="3117850" y="325120"/>
                  </a:lnTo>
                  <a:close/>
                  <a:moveTo>
                    <a:pt x="3133090" y="320040"/>
                  </a:moveTo>
                  <a:lnTo>
                    <a:pt x="3149600" y="326390"/>
                  </a:lnTo>
                  <a:lnTo>
                    <a:pt x="3149600" y="313690"/>
                  </a:lnTo>
                  <a:lnTo>
                    <a:pt x="3133090" y="320040"/>
                  </a:lnTo>
                  <a:close/>
                  <a:moveTo>
                    <a:pt x="3128010" y="278130"/>
                  </a:moveTo>
                  <a:lnTo>
                    <a:pt x="3128010" y="293370"/>
                  </a:lnTo>
                  <a:lnTo>
                    <a:pt x="3117850" y="293370"/>
                  </a:lnTo>
                  <a:lnTo>
                    <a:pt x="3117850" y="250190"/>
                  </a:lnTo>
                  <a:lnTo>
                    <a:pt x="3128010" y="250190"/>
                  </a:lnTo>
                  <a:lnTo>
                    <a:pt x="3128010" y="265430"/>
                  </a:lnTo>
                  <a:lnTo>
                    <a:pt x="3171190" y="265430"/>
                  </a:lnTo>
                  <a:lnTo>
                    <a:pt x="3171190" y="276860"/>
                  </a:lnTo>
                  <a:lnTo>
                    <a:pt x="3128010" y="278130"/>
                  </a:lnTo>
                  <a:lnTo>
                    <a:pt x="3128010" y="278130"/>
                  </a:lnTo>
                  <a:close/>
                  <a:moveTo>
                    <a:pt x="3117850" y="240030"/>
                  </a:moveTo>
                  <a:lnTo>
                    <a:pt x="3117850" y="228600"/>
                  </a:lnTo>
                  <a:lnTo>
                    <a:pt x="3171190" y="228600"/>
                  </a:lnTo>
                  <a:lnTo>
                    <a:pt x="3171190" y="240030"/>
                  </a:lnTo>
                  <a:lnTo>
                    <a:pt x="3117850" y="240030"/>
                  </a:lnTo>
                  <a:close/>
                  <a:moveTo>
                    <a:pt x="3117850" y="217170"/>
                  </a:moveTo>
                  <a:lnTo>
                    <a:pt x="3117850" y="203200"/>
                  </a:lnTo>
                  <a:lnTo>
                    <a:pt x="3153410" y="190500"/>
                  </a:lnTo>
                  <a:lnTo>
                    <a:pt x="3153410" y="190500"/>
                  </a:lnTo>
                  <a:lnTo>
                    <a:pt x="3117850" y="176530"/>
                  </a:lnTo>
                  <a:lnTo>
                    <a:pt x="3117850" y="163830"/>
                  </a:lnTo>
                  <a:lnTo>
                    <a:pt x="3171190" y="186690"/>
                  </a:lnTo>
                  <a:lnTo>
                    <a:pt x="3171190" y="195580"/>
                  </a:lnTo>
                  <a:lnTo>
                    <a:pt x="3117850" y="217170"/>
                  </a:lnTo>
                  <a:close/>
                  <a:moveTo>
                    <a:pt x="3117850" y="152400"/>
                  </a:moveTo>
                  <a:lnTo>
                    <a:pt x="3117850" y="115570"/>
                  </a:lnTo>
                  <a:lnTo>
                    <a:pt x="3129280" y="115570"/>
                  </a:lnTo>
                  <a:lnTo>
                    <a:pt x="3129280" y="140970"/>
                  </a:lnTo>
                  <a:lnTo>
                    <a:pt x="3139440" y="140970"/>
                  </a:lnTo>
                  <a:lnTo>
                    <a:pt x="3139440" y="118110"/>
                  </a:lnTo>
                  <a:lnTo>
                    <a:pt x="3150870" y="118110"/>
                  </a:lnTo>
                  <a:lnTo>
                    <a:pt x="3150870" y="140970"/>
                  </a:lnTo>
                  <a:lnTo>
                    <a:pt x="3162300" y="140970"/>
                  </a:lnTo>
                  <a:lnTo>
                    <a:pt x="3162300" y="114300"/>
                  </a:lnTo>
                  <a:lnTo>
                    <a:pt x="3173730" y="114300"/>
                  </a:lnTo>
                  <a:lnTo>
                    <a:pt x="3173730" y="152400"/>
                  </a:lnTo>
                  <a:lnTo>
                    <a:pt x="3117850" y="152400"/>
                  </a:lnTo>
                  <a:close/>
                  <a:moveTo>
                    <a:pt x="3117850" y="3089910"/>
                  </a:moveTo>
                  <a:lnTo>
                    <a:pt x="3117850" y="3053080"/>
                  </a:lnTo>
                  <a:lnTo>
                    <a:pt x="3129280" y="3053080"/>
                  </a:lnTo>
                  <a:lnTo>
                    <a:pt x="3129280" y="3077210"/>
                  </a:lnTo>
                  <a:lnTo>
                    <a:pt x="3140710" y="3077210"/>
                  </a:lnTo>
                  <a:lnTo>
                    <a:pt x="3140710" y="3054350"/>
                  </a:lnTo>
                  <a:lnTo>
                    <a:pt x="3152140" y="3054350"/>
                  </a:lnTo>
                  <a:lnTo>
                    <a:pt x="3152140" y="3077210"/>
                  </a:lnTo>
                  <a:lnTo>
                    <a:pt x="3173730" y="3077210"/>
                  </a:lnTo>
                  <a:lnTo>
                    <a:pt x="3173730" y="3088640"/>
                  </a:lnTo>
                  <a:lnTo>
                    <a:pt x="3117850" y="3088640"/>
                  </a:lnTo>
                  <a:lnTo>
                    <a:pt x="3117850" y="3089910"/>
                  </a:lnTo>
                  <a:close/>
                  <a:moveTo>
                    <a:pt x="3117850" y="3040380"/>
                  </a:moveTo>
                  <a:lnTo>
                    <a:pt x="3117850" y="3028950"/>
                  </a:lnTo>
                  <a:lnTo>
                    <a:pt x="3171190" y="3028950"/>
                  </a:lnTo>
                  <a:lnTo>
                    <a:pt x="3171190" y="3040380"/>
                  </a:lnTo>
                  <a:lnTo>
                    <a:pt x="3117850" y="3040380"/>
                  </a:lnTo>
                  <a:close/>
                  <a:moveTo>
                    <a:pt x="3117850" y="3012440"/>
                  </a:moveTo>
                  <a:lnTo>
                    <a:pt x="3117850" y="3001010"/>
                  </a:lnTo>
                  <a:lnTo>
                    <a:pt x="3161030" y="3001010"/>
                  </a:lnTo>
                  <a:lnTo>
                    <a:pt x="3161030" y="2979420"/>
                  </a:lnTo>
                  <a:lnTo>
                    <a:pt x="3172460" y="2979420"/>
                  </a:lnTo>
                  <a:lnTo>
                    <a:pt x="3172460" y="3013710"/>
                  </a:lnTo>
                  <a:lnTo>
                    <a:pt x="3117850" y="3013710"/>
                  </a:lnTo>
                  <a:lnTo>
                    <a:pt x="3117850" y="3012440"/>
                  </a:lnTo>
                  <a:close/>
                  <a:moveTo>
                    <a:pt x="3117850" y="2966720"/>
                  </a:moveTo>
                  <a:lnTo>
                    <a:pt x="3117850" y="2948940"/>
                  </a:lnTo>
                  <a:lnTo>
                    <a:pt x="3153410" y="2936240"/>
                  </a:lnTo>
                  <a:lnTo>
                    <a:pt x="3153410" y="2936240"/>
                  </a:lnTo>
                  <a:lnTo>
                    <a:pt x="3117850" y="2923540"/>
                  </a:lnTo>
                  <a:lnTo>
                    <a:pt x="3117850" y="2905760"/>
                  </a:lnTo>
                  <a:lnTo>
                    <a:pt x="3171190" y="2905760"/>
                  </a:lnTo>
                  <a:lnTo>
                    <a:pt x="3171190" y="2917190"/>
                  </a:lnTo>
                  <a:lnTo>
                    <a:pt x="3129280" y="2917190"/>
                  </a:lnTo>
                  <a:lnTo>
                    <a:pt x="3129280" y="2917190"/>
                  </a:lnTo>
                  <a:lnTo>
                    <a:pt x="3171190" y="2931160"/>
                  </a:lnTo>
                  <a:lnTo>
                    <a:pt x="3171190" y="2940050"/>
                  </a:lnTo>
                  <a:lnTo>
                    <a:pt x="3129280" y="2954021"/>
                  </a:lnTo>
                  <a:lnTo>
                    <a:pt x="3129280" y="2954021"/>
                  </a:lnTo>
                  <a:lnTo>
                    <a:pt x="3171190" y="2954021"/>
                  </a:lnTo>
                  <a:lnTo>
                    <a:pt x="3171190" y="2965450"/>
                  </a:lnTo>
                  <a:lnTo>
                    <a:pt x="3117850" y="2966720"/>
                  </a:lnTo>
                  <a:lnTo>
                    <a:pt x="3117850" y="2966720"/>
                  </a:lnTo>
                  <a:close/>
                  <a:moveTo>
                    <a:pt x="3117850" y="2861310"/>
                  </a:moveTo>
                  <a:lnTo>
                    <a:pt x="3117850" y="2844800"/>
                  </a:lnTo>
                  <a:lnTo>
                    <a:pt x="3155950" y="2821940"/>
                  </a:lnTo>
                  <a:lnTo>
                    <a:pt x="3155950" y="2821940"/>
                  </a:lnTo>
                  <a:lnTo>
                    <a:pt x="3117850" y="2821940"/>
                  </a:lnTo>
                  <a:lnTo>
                    <a:pt x="3117850" y="2810510"/>
                  </a:lnTo>
                  <a:lnTo>
                    <a:pt x="3171190" y="2810510"/>
                  </a:lnTo>
                  <a:lnTo>
                    <a:pt x="3171190" y="2825750"/>
                  </a:lnTo>
                  <a:lnTo>
                    <a:pt x="3133090" y="2849880"/>
                  </a:lnTo>
                  <a:lnTo>
                    <a:pt x="3133090" y="2849880"/>
                  </a:lnTo>
                  <a:lnTo>
                    <a:pt x="3171190" y="2849880"/>
                  </a:lnTo>
                  <a:lnTo>
                    <a:pt x="3171190" y="2861310"/>
                  </a:lnTo>
                  <a:lnTo>
                    <a:pt x="3117850" y="2861310"/>
                  </a:lnTo>
                  <a:lnTo>
                    <a:pt x="3117850" y="2861310"/>
                  </a:lnTo>
                  <a:close/>
                  <a:moveTo>
                    <a:pt x="3117850" y="2792730"/>
                  </a:moveTo>
                  <a:lnTo>
                    <a:pt x="3117850" y="2755900"/>
                  </a:lnTo>
                  <a:lnTo>
                    <a:pt x="3129280" y="2755900"/>
                  </a:lnTo>
                  <a:lnTo>
                    <a:pt x="3129280" y="2781300"/>
                  </a:lnTo>
                  <a:lnTo>
                    <a:pt x="3139440" y="2781300"/>
                  </a:lnTo>
                  <a:lnTo>
                    <a:pt x="3139440" y="2758440"/>
                  </a:lnTo>
                  <a:lnTo>
                    <a:pt x="3150870" y="2758440"/>
                  </a:lnTo>
                  <a:lnTo>
                    <a:pt x="3150870" y="2781300"/>
                  </a:lnTo>
                  <a:lnTo>
                    <a:pt x="3162300" y="2781300"/>
                  </a:lnTo>
                  <a:lnTo>
                    <a:pt x="3162300" y="2754630"/>
                  </a:lnTo>
                  <a:lnTo>
                    <a:pt x="3173730" y="2754630"/>
                  </a:lnTo>
                  <a:lnTo>
                    <a:pt x="3173730" y="2792730"/>
                  </a:lnTo>
                  <a:lnTo>
                    <a:pt x="3117850" y="2792730"/>
                  </a:lnTo>
                  <a:close/>
                  <a:moveTo>
                    <a:pt x="3167380" y="2691130"/>
                  </a:moveTo>
                  <a:cubicBezTo>
                    <a:pt x="3168650" y="2694940"/>
                    <a:pt x="3169920" y="2698750"/>
                    <a:pt x="3171190" y="2702560"/>
                  </a:cubicBezTo>
                  <a:cubicBezTo>
                    <a:pt x="3172460" y="2706370"/>
                    <a:pt x="3172460" y="2710180"/>
                    <a:pt x="3172460" y="2713990"/>
                  </a:cubicBezTo>
                  <a:cubicBezTo>
                    <a:pt x="3172460" y="2717800"/>
                    <a:pt x="3171190" y="2721610"/>
                    <a:pt x="3169920" y="2725420"/>
                  </a:cubicBezTo>
                  <a:cubicBezTo>
                    <a:pt x="3168650" y="2729230"/>
                    <a:pt x="3166110" y="2731770"/>
                    <a:pt x="3164840" y="2734310"/>
                  </a:cubicBezTo>
                  <a:cubicBezTo>
                    <a:pt x="3163570" y="2736850"/>
                    <a:pt x="3159760" y="2739390"/>
                    <a:pt x="3155950" y="2740660"/>
                  </a:cubicBezTo>
                  <a:cubicBezTo>
                    <a:pt x="3152140" y="2741930"/>
                    <a:pt x="3148330" y="2743200"/>
                    <a:pt x="3144520" y="2743200"/>
                  </a:cubicBezTo>
                  <a:cubicBezTo>
                    <a:pt x="3140710" y="2743200"/>
                    <a:pt x="3136900" y="2741930"/>
                    <a:pt x="3133090" y="2740660"/>
                  </a:cubicBezTo>
                  <a:cubicBezTo>
                    <a:pt x="3129280" y="2739390"/>
                    <a:pt x="3126740" y="2736850"/>
                    <a:pt x="3124200" y="2734310"/>
                  </a:cubicBezTo>
                  <a:cubicBezTo>
                    <a:pt x="3121660" y="2731770"/>
                    <a:pt x="3120390" y="2729230"/>
                    <a:pt x="3119121" y="2725420"/>
                  </a:cubicBezTo>
                  <a:cubicBezTo>
                    <a:pt x="3117850" y="2721610"/>
                    <a:pt x="3116581" y="2717800"/>
                    <a:pt x="3116581" y="2713990"/>
                  </a:cubicBezTo>
                  <a:cubicBezTo>
                    <a:pt x="3116581" y="2710180"/>
                    <a:pt x="3116581" y="2705100"/>
                    <a:pt x="3117851" y="2702560"/>
                  </a:cubicBezTo>
                  <a:cubicBezTo>
                    <a:pt x="3119121" y="2698750"/>
                    <a:pt x="3120391" y="2696210"/>
                    <a:pt x="3122931" y="2692400"/>
                  </a:cubicBezTo>
                  <a:lnTo>
                    <a:pt x="3131821" y="2701290"/>
                  </a:lnTo>
                  <a:cubicBezTo>
                    <a:pt x="3130550" y="2702560"/>
                    <a:pt x="3129281" y="2705100"/>
                    <a:pt x="3128010" y="2706370"/>
                  </a:cubicBezTo>
                  <a:cubicBezTo>
                    <a:pt x="3126740" y="2708910"/>
                    <a:pt x="3126740" y="2711450"/>
                    <a:pt x="3126740" y="2713990"/>
                  </a:cubicBezTo>
                  <a:cubicBezTo>
                    <a:pt x="3126740" y="2716530"/>
                    <a:pt x="3126740" y="2719070"/>
                    <a:pt x="3128010" y="2720340"/>
                  </a:cubicBezTo>
                  <a:cubicBezTo>
                    <a:pt x="3129281" y="2722880"/>
                    <a:pt x="3130550" y="2724150"/>
                    <a:pt x="3131821" y="2725420"/>
                  </a:cubicBezTo>
                  <a:cubicBezTo>
                    <a:pt x="3133091" y="2726690"/>
                    <a:pt x="3135631" y="2727960"/>
                    <a:pt x="3136900" y="2729230"/>
                  </a:cubicBezTo>
                  <a:cubicBezTo>
                    <a:pt x="3138170" y="2730500"/>
                    <a:pt x="3140710" y="2730500"/>
                    <a:pt x="3143250" y="2730500"/>
                  </a:cubicBezTo>
                  <a:cubicBezTo>
                    <a:pt x="3145790" y="2730500"/>
                    <a:pt x="3148330" y="2730500"/>
                    <a:pt x="3149600" y="2729230"/>
                  </a:cubicBezTo>
                  <a:cubicBezTo>
                    <a:pt x="3150871" y="2727960"/>
                    <a:pt x="3153410" y="2726690"/>
                    <a:pt x="3154680" y="2725420"/>
                  </a:cubicBezTo>
                  <a:cubicBezTo>
                    <a:pt x="3155950" y="2724150"/>
                    <a:pt x="3157220" y="2721610"/>
                    <a:pt x="3158490" y="2720340"/>
                  </a:cubicBezTo>
                  <a:cubicBezTo>
                    <a:pt x="3159760" y="2717800"/>
                    <a:pt x="3159760" y="2716530"/>
                    <a:pt x="3159760" y="2713990"/>
                  </a:cubicBezTo>
                  <a:cubicBezTo>
                    <a:pt x="3159760" y="2711450"/>
                    <a:pt x="3159760" y="2708910"/>
                    <a:pt x="3158490" y="2707640"/>
                  </a:cubicBezTo>
                  <a:cubicBezTo>
                    <a:pt x="3157220" y="2706370"/>
                    <a:pt x="3157220" y="2703830"/>
                    <a:pt x="3157220" y="2702560"/>
                  </a:cubicBezTo>
                  <a:lnTo>
                    <a:pt x="3148330" y="2702560"/>
                  </a:lnTo>
                  <a:lnTo>
                    <a:pt x="3148330" y="2712720"/>
                  </a:lnTo>
                  <a:lnTo>
                    <a:pt x="3136900" y="2712720"/>
                  </a:lnTo>
                  <a:lnTo>
                    <a:pt x="3136900" y="2691130"/>
                  </a:lnTo>
                  <a:lnTo>
                    <a:pt x="3167380" y="2691130"/>
                  </a:lnTo>
                  <a:close/>
                  <a:moveTo>
                    <a:pt x="3117850" y="2663190"/>
                  </a:moveTo>
                  <a:lnTo>
                    <a:pt x="3117850" y="2653030"/>
                  </a:lnTo>
                  <a:lnTo>
                    <a:pt x="3171190" y="2630170"/>
                  </a:lnTo>
                  <a:lnTo>
                    <a:pt x="3171190" y="2644140"/>
                  </a:lnTo>
                  <a:lnTo>
                    <a:pt x="3159760" y="2649220"/>
                  </a:lnTo>
                  <a:lnTo>
                    <a:pt x="3159760" y="2669540"/>
                  </a:lnTo>
                  <a:lnTo>
                    <a:pt x="3171190" y="2674620"/>
                  </a:lnTo>
                  <a:lnTo>
                    <a:pt x="3171190" y="2687320"/>
                  </a:lnTo>
                  <a:lnTo>
                    <a:pt x="3117850" y="2663190"/>
                  </a:lnTo>
                  <a:close/>
                  <a:moveTo>
                    <a:pt x="3133090" y="2658110"/>
                  </a:moveTo>
                  <a:lnTo>
                    <a:pt x="3149600" y="2664460"/>
                  </a:lnTo>
                  <a:lnTo>
                    <a:pt x="3149600" y="2651760"/>
                  </a:lnTo>
                  <a:lnTo>
                    <a:pt x="3133090" y="2658110"/>
                  </a:lnTo>
                  <a:close/>
                  <a:moveTo>
                    <a:pt x="3128010" y="2616200"/>
                  </a:moveTo>
                  <a:lnTo>
                    <a:pt x="3128010" y="2631440"/>
                  </a:lnTo>
                  <a:lnTo>
                    <a:pt x="3117850" y="2631440"/>
                  </a:lnTo>
                  <a:lnTo>
                    <a:pt x="3117850" y="2588260"/>
                  </a:lnTo>
                  <a:lnTo>
                    <a:pt x="3128010" y="2588260"/>
                  </a:lnTo>
                  <a:lnTo>
                    <a:pt x="3128010" y="2603500"/>
                  </a:lnTo>
                  <a:lnTo>
                    <a:pt x="3171190" y="2603500"/>
                  </a:lnTo>
                  <a:lnTo>
                    <a:pt x="3171190" y="2614930"/>
                  </a:lnTo>
                  <a:lnTo>
                    <a:pt x="3128010" y="2614930"/>
                  </a:lnTo>
                  <a:lnTo>
                    <a:pt x="3128010" y="2616200"/>
                  </a:lnTo>
                  <a:close/>
                  <a:moveTo>
                    <a:pt x="3117850" y="2578100"/>
                  </a:moveTo>
                  <a:lnTo>
                    <a:pt x="3117850" y="2566670"/>
                  </a:lnTo>
                  <a:lnTo>
                    <a:pt x="3171190" y="2566670"/>
                  </a:lnTo>
                  <a:lnTo>
                    <a:pt x="3171190" y="2578100"/>
                  </a:lnTo>
                  <a:lnTo>
                    <a:pt x="3117850" y="2578100"/>
                  </a:lnTo>
                  <a:close/>
                  <a:moveTo>
                    <a:pt x="3117850" y="2555240"/>
                  </a:moveTo>
                  <a:lnTo>
                    <a:pt x="3117850" y="2541270"/>
                  </a:lnTo>
                  <a:lnTo>
                    <a:pt x="3153410" y="2528570"/>
                  </a:lnTo>
                  <a:lnTo>
                    <a:pt x="3153410" y="2528570"/>
                  </a:lnTo>
                  <a:lnTo>
                    <a:pt x="3117850" y="2514600"/>
                  </a:lnTo>
                  <a:lnTo>
                    <a:pt x="3117850" y="2501900"/>
                  </a:lnTo>
                  <a:lnTo>
                    <a:pt x="3171190" y="2524760"/>
                  </a:lnTo>
                  <a:lnTo>
                    <a:pt x="3171190" y="2534920"/>
                  </a:lnTo>
                  <a:lnTo>
                    <a:pt x="3117850" y="2555240"/>
                  </a:lnTo>
                  <a:close/>
                  <a:moveTo>
                    <a:pt x="3117850" y="2490470"/>
                  </a:moveTo>
                  <a:lnTo>
                    <a:pt x="3117850" y="2453640"/>
                  </a:lnTo>
                  <a:lnTo>
                    <a:pt x="3129280" y="2453640"/>
                  </a:lnTo>
                  <a:lnTo>
                    <a:pt x="3129280" y="2479040"/>
                  </a:lnTo>
                  <a:lnTo>
                    <a:pt x="3139440" y="2479040"/>
                  </a:lnTo>
                  <a:lnTo>
                    <a:pt x="3139440" y="2456180"/>
                  </a:lnTo>
                  <a:lnTo>
                    <a:pt x="3150870" y="2456180"/>
                  </a:lnTo>
                  <a:lnTo>
                    <a:pt x="3150870" y="2479040"/>
                  </a:lnTo>
                  <a:lnTo>
                    <a:pt x="3162300" y="2479040"/>
                  </a:lnTo>
                  <a:lnTo>
                    <a:pt x="3162300" y="2452370"/>
                  </a:lnTo>
                  <a:lnTo>
                    <a:pt x="3173730" y="2452370"/>
                  </a:lnTo>
                  <a:lnTo>
                    <a:pt x="3173730" y="2490470"/>
                  </a:lnTo>
                  <a:lnTo>
                    <a:pt x="3117850" y="2490470"/>
                  </a:lnTo>
                  <a:close/>
                  <a:moveTo>
                    <a:pt x="3117850" y="5429250"/>
                  </a:moveTo>
                  <a:lnTo>
                    <a:pt x="3117850" y="5392420"/>
                  </a:lnTo>
                  <a:lnTo>
                    <a:pt x="3129280" y="5392420"/>
                  </a:lnTo>
                  <a:lnTo>
                    <a:pt x="3129280" y="5416550"/>
                  </a:lnTo>
                  <a:lnTo>
                    <a:pt x="3140710" y="5416550"/>
                  </a:lnTo>
                  <a:lnTo>
                    <a:pt x="3140710" y="5393690"/>
                  </a:lnTo>
                  <a:lnTo>
                    <a:pt x="3152140" y="5393690"/>
                  </a:lnTo>
                  <a:lnTo>
                    <a:pt x="3152140" y="5416550"/>
                  </a:lnTo>
                  <a:lnTo>
                    <a:pt x="3173730" y="5416550"/>
                  </a:lnTo>
                  <a:lnTo>
                    <a:pt x="3173730" y="5427980"/>
                  </a:lnTo>
                  <a:lnTo>
                    <a:pt x="3117850" y="5427980"/>
                  </a:lnTo>
                  <a:lnTo>
                    <a:pt x="3117850" y="5429250"/>
                  </a:lnTo>
                  <a:close/>
                  <a:moveTo>
                    <a:pt x="3117850" y="5379720"/>
                  </a:moveTo>
                  <a:lnTo>
                    <a:pt x="3117850" y="5368290"/>
                  </a:lnTo>
                  <a:lnTo>
                    <a:pt x="3171190" y="5368290"/>
                  </a:lnTo>
                  <a:lnTo>
                    <a:pt x="3171190" y="5379720"/>
                  </a:lnTo>
                  <a:lnTo>
                    <a:pt x="3117850" y="5379720"/>
                  </a:lnTo>
                  <a:close/>
                  <a:moveTo>
                    <a:pt x="3117850" y="5351780"/>
                  </a:moveTo>
                  <a:lnTo>
                    <a:pt x="3117850" y="5339080"/>
                  </a:lnTo>
                  <a:lnTo>
                    <a:pt x="3161030" y="5339080"/>
                  </a:lnTo>
                  <a:lnTo>
                    <a:pt x="3161030" y="5317490"/>
                  </a:lnTo>
                  <a:lnTo>
                    <a:pt x="3172460" y="5317490"/>
                  </a:lnTo>
                  <a:lnTo>
                    <a:pt x="3172460" y="5351780"/>
                  </a:lnTo>
                  <a:lnTo>
                    <a:pt x="3117850" y="5351780"/>
                  </a:lnTo>
                  <a:close/>
                  <a:moveTo>
                    <a:pt x="3117850" y="5306060"/>
                  </a:moveTo>
                  <a:lnTo>
                    <a:pt x="3117850" y="5288280"/>
                  </a:lnTo>
                  <a:lnTo>
                    <a:pt x="3153410" y="5275580"/>
                  </a:lnTo>
                  <a:lnTo>
                    <a:pt x="3153410" y="5275580"/>
                  </a:lnTo>
                  <a:lnTo>
                    <a:pt x="3117850" y="5262880"/>
                  </a:lnTo>
                  <a:lnTo>
                    <a:pt x="3117850" y="5245100"/>
                  </a:lnTo>
                  <a:lnTo>
                    <a:pt x="3171190" y="5245100"/>
                  </a:lnTo>
                  <a:lnTo>
                    <a:pt x="3171190" y="5256530"/>
                  </a:lnTo>
                  <a:lnTo>
                    <a:pt x="3129280" y="5256530"/>
                  </a:lnTo>
                  <a:lnTo>
                    <a:pt x="3129280" y="5256530"/>
                  </a:lnTo>
                  <a:lnTo>
                    <a:pt x="3171190" y="5270500"/>
                  </a:lnTo>
                  <a:lnTo>
                    <a:pt x="3171190" y="5279390"/>
                  </a:lnTo>
                  <a:lnTo>
                    <a:pt x="3129280" y="5293360"/>
                  </a:lnTo>
                  <a:lnTo>
                    <a:pt x="3129280" y="5293360"/>
                  </a:lnTo>
                  <a:lnTo>
                    <a:pt x="3171190" y="5293360"/>
                  </a:lnTo>
                  <a:lnTo>
                    <a:pt x="3171190" y="5304790"/>
                  </a:lnTo>
                  <a:lnTo>
                    <a:pt x="3117850" y="5306060"/>
                  </a:lnTo>
                  <a:lnTo>
                    <a:pt x="3117850" y="5306060"/>
                  </a:lnTo>
                  <a:close/>
                  <a:moveTo>
                    <a:pt x="3117850" y="5200650"/>
                  </a:moveTo>
                  <a:lnTo>
                    <a:pt x="3117850" y="5184140"/>
                  </a:lnTo>
                  <a:lnTo>
                    <a:pt x="3155950" y="5161280"/>
                  </a:lnTo>
                  <a:lnTo>
                    <a:pt x="3155950" y="5161280"/>
                  </a:lnTo>
                  <a:lnTo>
                    <a:pt x="3117850" y="5161280"/>
                  </a:lnTo>
                  <a:lnTo>
                    <a:pt x="3117850" y="5148580"/>
                  </a:lnTo>
                  <a:lnTo>
                    <a:pt x="3171190" y="5148580"/>
                  </a:lnTo>
                  <a:lnTo>
                    <a:pt x="3171190" y="5163821"/>
                  </a:lnTo>
                  <a:lnTo>
                    <a:pt x="3133090" y="5187950"/>
                  </a:lnTo>
                  <a:lnTo>
                    <a:pt x="3133090" y="5187950"/>
                  </a:lnTo>
                  <a:lnTo>
                    <a:pt x="3171190" y="5187950"/>
                  </a:lnTo>
                  <a:lnTo>
                    <a:pt x="3171190" y="5199380"/>
                  </a:lnTo>
                  <a:lnTo>
                    <a:pt x="3117850" y="5199380"/>
                  </a:lnTo>
                  <a:lnTo>
                    <a:pt x="3117850" y="5200650"/>
                  </a:lnTo>
                  <a:close/>
                  <a:moveTo>
                    <a:pt x="3117850" y="5132070"/>
                  </a:moveTo>
                  <a:lnTo>
                    <a:pt x="3117850" y="5095240"/>
                  </a:lnTo>
                  <a:lnTo>
                    <a:pt x="3129280" y="5095240"/>
                  </a:lnTo>
                  <a:lnTo>
                    <a:pt x="3129280" y="5120640"/>
                  </a:lnTo>
                  <a:lnTo>
                    <a:pt x="3139440" y="5120640"/>
                  </a:lnTo>
                  <a:lnTo>
                    <a:pt x="3139440" y="5097780"/>
                  </a:lnTo>
                  <a:lnTo>
                    <a:pt x="3150870" y="5097780"/>
                  </a:lnTo>
                  <a:lnTo>
                    <a:pt x="3150870" y="5120640"/>
                  </a:lnTo>
                  <a:lnTo>
                    <a:pt x="3162300" y="5120640"/>
                  </a:lnTo>
                  <a:lnTo>
                    <a:pt x="3162300" y="5093970"/>
                  </a:lnTo>
                  <a:lnTo>
                    <a:pt x="3173730" y="5093970"/>
                  </a:lnTo>
                  <a:lnTo>
                    <a:pt x="3173730" y="5132070"/>
                  </a:lnTo>
                  <a:lnTo>
                    <a:pt x="3117850" y="5132070"/>
                  </a:lnTo>
                  <a:close/>
                  <a:moveTo>
                    <a:pt x="3167380" y="5030470"/>
                  </a:moveTo>
                  <a:cubicBezTo>
                    <a:pt x="3168650" y="5034280"/>
                    <a:pt x="3169920" y="5038090"/>
                    <a:pt x="3171190" y="5041900"/>
                  </a:cubicBezTo>
                  <a:cubicBezTo>
                    <a:pt x="3172460" y="5045710"/>
                    <a:pt x="3172460" y="5049520"/>
                    <a:pt x="3172460" y="5053330"/>
                  </a:cubicBezTo>
                  <a:cubicBezTo>
                    <a:pt x="3172460" y="5057140"/>
                    <a:pt x="3171190" y="5060950"/>
                    <a:pt x="3169920" y="5064760"/>
                  </a:cubicBezTo>
                  <a:cubicBezTo>
                    <a:pt x="3168650" y="5068570"/>
                    <a:pt x="3166110" y="5071110"/>
                    <a:pt x="3164840" y="5073650"/>
                  </a:cubicBezTo>
                  <a:cubicBezTo>
                    <a:pt x="3162300" y="5076190"/>
                    <a:pt x="3159760" y="5078730"/>
                    <a:pt x="3155950" y="5080000"/>
                  </a:cubicBezTo>
                  <a:cubicBezTo>
                    <a:pt x="3152140" y="5081270"/>
                    <a:pt x="3148330" y="5082540"/>
                    <a:pt x="3144520" y="5082540"/>
                  </a:cubicBezTo>
                  <a:cubicBezTo>
                    <a:pt x="3140710" y="5082540"/>
                    <a:pt x="3136900" y="5081270"/>
                    <a:pt x="3133090" y="5080000"/>
                  </a:cubicBezTo>
                  <a:cubicBezTo>
                    <a:pt x="3129280" y="5078730"/>
                    <a:pt x="3126740" y="5076190"/>
                    <a:pt x="3124200" y="5073650"/>
                  </a:cubicBezTo>
                  <a:cubicBezTo>
                    <a:pt x="3121660" y="5071110"/>
                    <a:pt x="3120390" y="5068570"/>
                    <a:pt x="3119121" y="5064760"/>
                  </a:cubicBezTo>
                  <a:cubicBezTo>
                    <a:pt x="3117850" y="5060950"/>
                    <a:pt x="3116581" y="5057140"/>
                    <a:pt x="3116581" y="5053330"/>
                  </a:cubicBezTo>
                  <a:cubicBezTo>
                    <a:pt x="3116581" y="5049520"/>
                    <a:pt x="3116581" y="5044440"/>
                    <a:pt x="3117851" y="5041900"/>
                  </a:cubicBezTo>
                  <a:cubicBezTo>
                    <a:pt x="3119121" y="5038090"/>
                    <a:pt x="3120391" y="5035550"/>
                    <a:pt x="3122931" y="5031740"/>
                  </a:cubicBezTo>
                  <a:lnTo>
                    <a:pt x="3131821" y="5040630"/>
                  </a:lnTo>
                  <a:cubicBezTo>
                    <a:pt x="3130550" y="5041900"/>
                    <a:pt x="3129281" y="5044440"/>
                    <a:pt x="3128010" y="5045710"/>
                  </a:cubicBezTo>
                  <a:cubicBezTo>
                    <a:pt x="3126740" y="5048250"/>
                    <a:pt x="3126740" y="5050790"/>
                    <a:pt x="3126740" y="5053330"/>
                  </a:cubicBezTo>
                  <a:cubicBezTo>
                    <a:pt x="3126740" y="5055871"/>
                    <a:pt x="3126740" y="5058410"/>
                    <a:pt x="3128010" y="5059680"/>
                  </a:cubicBezTo>
                  <a:cubicBezTo>
                    <a:pt x="3129281" y="5062221"/>
                    <a:pt x="3130550" y="5063490"/>
                    <a:pt x="3131821" y="5064760"/>
                  </a:cubicBezTo>
                  <a:cubicBezTo>
                    <a:pt x="3133091" y="5066030"/>
                    <a:pt x="3135631" y="5067300"/>
                    <a:pt x="3136900" y="5068570"/>
                  </a:cubicBezTo>
                  <a:cubicBezTo>
                    <a:pt x="3139440" y="5069840"/>
                    <a:pt x="3140710" y="5069840"/>
                    <a:pt x="3143250" y="5069840"/>
                  </a:cubicBezTo>
                  <a:cubicBezTo>
                    <a:pt x="3145790" y="5069840"/>
                    <a:pt x="3148330" y="5069840"/>
                    <a:pt x="3149600" y="5068570"/>
                  </a:cubicBezTo>
                  <a:cubicBezTo>
                    <a:pt x="3152140" y="5067300"/>
                    <a:pt x="3153410" y="5066030"/>
                    <a:pt x="3154680" y="5064760"/>
                  </a:cubicBezTo>
                  <a:cubicBezTo>
                    <a:pt x="3155950" y="5063491"/>
                    <a:pt x="3157220" y="5060950"/>
                    <a:pt x="3158490" y="5059680"/>
                  </a:cubicBezTo>
                  <a:cubicBezTo>
                    <a:pt x="3159760" y="5057140"/>
                    <a:pt x="3159760" y="5055871"/>
                    <a:pt x="3159760" y="5053330"/>
                  </a:cubicBezTo>
                  <a:cubicBezTo>
                    <a:pt x="3159760" y="5050790"/>
                    <a:pt x="3159760" y="5048250"/>
                    <a:pt x="3158490" y="5046980"/>
                  </a:cubicBezTo>
                  <a:cubicBezTo>
                    <a:pt x="3158490" y="5045710"/>
                    <a:pt x="3157220" y="5043171"/>
                    <a:pt x="3157220" y="5041900"/>
                  </a:cubicBezTo>
                  <a:lnTo>
                    <a:pt x="3148330" y="5041900"/>
                  </a:lnTo>
                  <a:lnTo>
                    <a:pt x="3148330" y="5052060"/>
                  </a:lnTo>
                  <a:lnTo>
                    <a:pt x="3136900" y="5052060"/>
                  </a:lnTo>
                  <a:lnTo>
                    <a:pt x="3136900" y="5030470"/>
                  </a:lnTo>
                  <a:lnTo>
                    <a:pt x="3167380" y="5030470"/>
                  </a:lnTo>
                  <a:close/>
                  <a:moveTo>
                    <a:pt x="3117850" y="5002530"/>
                  </a:moveTo>
                  <a:lnTo>
                    <a:pt x="3117850" y="4992370"/>
                  </a:lnTo>
                  <a:lnTo>
                    <a:pt x="3171190" y="4969510"/>
                  </a:lnTo>
                  <a:lnTo>
                    <a:pt x="3171190" y="4983480"/>
                  </a:lnTo>
                  <a:lnTo>
                    <a:pt x="3159760" y="4988560"/>
                  </a:lnTo>
                  <a:lnTo>
                    <a:pt x="3159760" y="5010150"/>
                  </a:lnTo>
                  <a:lnTo>
                    <a:pt x="3171190" y="5015230"/>
                  </a:lnTo>
                  <a:lnTo>
                    <a:pt x="3171190" y="5027930"/>
                  </a:lnTo>
                  <a:lnTo>
                    <a:pt x="3117850" y="5002530"/>
                  </a:lnTo>
                  <a:close/>
                  <a:moveTo>
                    <a:pt x="3133090" y="4997450"/>
                  </a:moveTo>
                  <a:lnTo>
                    <a:pt x="3149600" y="5003800"/>
                  </a:lnTo>
                  <a:lnTo>
                    <a:pt x="3149600" y="4991100"/>
                  </a:lnTo>
                  <a:lnTo>
                    <a:pt x="3133090" y="4997450"/>
                  </a:lnTo>
                  <a:close/>
                  <a:moveTo>
                    <a:pt x="3128010" y="4955540"/>
                  </a:moveTo>
                  <a:lnTo>
                    <a:pt x="3128010" y="4970780"/>
                  </a:lnTo>
                  <a:lnTo>
                    <a:pt x="3117850" y="4970780"/>
                  </a:lnTo>
                  <a:lnTo>
                    <a:pt x="3117850" y="4927600"/>
                  </a:lnTo>
                  <a:lnTo>
                    <a:pt x="3128010" y="4927600"/>
                  </a:lnTo>
                  <a:lnTo>
                    <a:pt x="3128010" y="4942840"/>
                  </a:lnTo>
                  <a:lnTo>
                    <a:pt x="3171190" y="4942840"/>
                  </a:lnTo>
                  <a:lnTo>
                    <a:pt x="3171190" y="4954270"/>
                  </a:lnTo>
                  <a:lnTo>
                    <a:pt x="3128010" y="4955540"/>
                  </a:lnTo>
                  <a:lnTo>
                    <a:pt x="3128010" y="4955540"/>
                  </a:lnTo>
                  <a:close/>
                  <a:moveTo>
                    <a:pt x="3117850" y="4917440"/>
                  </a:moveTo>
                  <a:lnTo>
                    <a:pt x="3117850" y="4906010"/>
                  </a:lnTo>
                  <a:lnTo>
                    <a:pt x="3171190" y="4906010"/>
                  </a:lnTo>
                  <a:lnTo>
                    <a:pt x="3171190" y="4917440"/>
                  </a:lnTo>
                  <a:lnTo>
                    <a:pt x="3117850" y="4917440"/>
                  </a:lnTo>
                  <a:close/>
                  <a:moveTo>
                    <a:pt x="3117850" y="4894580"/>
                  </a:moveTo>
                  <a:lnTo>
                    <a:pt x="3117850" y="4881880"/>
                  </a:lnTo>
                  <a:lnTo>
                    <a:pt x="3153410" y="4869180"/>
                  </a:lnTo>
                  <a:lnTo>
                    <a:pt x="3153410" y="4869180"/>
                  </a:lnTo>
                  <a:lnTo>
                    <a:pt x="3117850" y="4855210"/>
                  </a:lnTo>
                  <a:lnTo>
                    <a:pt x="3117850" y="4842510"/>
                  </a:lnTo>
                  <a:lnTo>
                    <a:pt x="3171190" y="4865370"/>
                  </a:lnTo>
                  <a:lnTo>
                    <a:pt x="3171190" y="4875530"/>
                  </a:lnTo>
                  <a:lnTo>
                    <a:pt x="3117850" y="4894580"/>
                  </a:lnTo>
                  <a:close/>
                  <a:moveTo>
                    <a:pt x="3117850" y="4829810"/>
                  </a:moveTo>
                  <a:lnTo>
                    <a:pt x="3117850" y="4792980"/>
                  </a:lnTo>
                  <a:lnTo>
                    <a:pt x="3129280" y="4792980"/>
                  </a:lnTo>
                  <a:lnTo>
                    <a:pt x="3129280" y="4818380"/>
                  </a:lnTo>
                  <a:lnTo>
                    <a:pt x="3139440" y="4818380"/>
                  </a:lnTo>
                  <a:lnTo>
                    <a:pt x="3139440" y="4795520"/>
                  </a:lnTo>
                  <a:lnTo>
                    <a:pt x="3150870" y="4795520"/>
                  </a:lnTo>
                  <a:lnTo>
                    <a:pt x="3150870" y="4818380"/>
                  </a:lnTo>
                  <a:lnTo>
                    <a:pt x="3162300" y="4818380"/>
                  </a:lnTo>
                  <a:lnTo>
                    <a:pt x="3162300" y="4791710"/>
                  </a:lnTo>
                  <a:lnTo>
                    <a:pt x="3173730" y="4791710"/>
                  </a:lnTo>
                  <a:lnTo>
                    <a:pt x="3173730" y="4829810"/>
                  </a:lnTo>
                  <a:lnTo>
                    <a:pt x="3117850" y="4829810"/>
                  </a:lnTo>
                  <a:close/>
                  <a:moveTo>
                    <a:pt x="30480" y="146050"/>
                  </a:moveTo>
                  <a:lnTo>
                    <a:pt x="1270" y="83820"/>
                  </a:lnTo>
                  <a:lnTo>
                    <a:pt x="6350" y="82550"/>
                  </a:lnTo>
                  <a:lnTo>
                    <a:pt x="30480" y="134620"/>
                  </a:lnTo>
                  <a:lnTo>
                    <a:pt x="53340" y="82550"/>
                  </a:lnTo>
                  <a:lnTo>
                    <a:pt x="58420" y="83820"/>
                  </a:lnTo>
                  <a:lnTo>
                    <a:pt x="30480" y="146050"/>
                  </a:lnTo>
                  <a:close/>
                  <a:moveTo>
                    <a:pt x="26670" y="0"/>
                  </a:moveTo>
                  <a:lnTo>
                    <a:pt x="31750" y="0"/>
                  </a:lnTo>
                  <a:lnTo>
                    <a:pt x="31750" y="139700"/>
                  </a:lnTo>
                  <a:lnTo>
                    <a:pt x="26670" y="139700"/>
                  </a:lnTo>
                  <a:lnTo>
                    <a:pt x="26670" y="0"/>
                  </a:lnTo>
                  <a:close/>
                  <a:moveTo>
                    <a:pt x="41910" y="246380"/>
                  </a:moveTo>
                  <a:lnTo>
                    <a:pt x="31750" y="234950"/>
                  </a:lnTo>
                  <a:lnTo>
                    <a:pt x="39370" y="228600"/>
                  </a:lnTo>
                  <a:lnTo>
                    <a:pt x="54610" y="246380"/>
                  </a:lnTo>
                  <a:lnTo>
                    <a:pt x="54610" y="256540"/>
                  </a:lnTo>
                  <a:lnTo>
                    <a:pt x="1270" y="256540"/>
                  </a:lnTo>
                  <a:lnTo>
                    <a:pt x="1270" y="246380"/>
                  </a:lnTo>
                  <a:lnTo>
                    <a:pt x="41910" y="246380"/>
                  </a:lnTo>
                  <a:close/>
                  <a:moveTo>
                    <a:pt x="34290" y="292100"/>
                  </a:moveTo>
                  <a:lnTo>
                    <a:pt x="34290" y="295910"/>
                  </a:lnTo>
                  <a:cubicBezTo>
                    <a:pt x="34290" y="297180"/>
                    <a:pt x="34290" y="298450"/>
                    <a:pt x="34290" y="298450"/>
                  </a:cubicBezTo>
                  <a:cubicBezTo>
                    <a:pt x="34290" y="298450"/>
                    <a:pt x="34290" y="300990"/>
                    <a:pt x="35560" y="300990"/>
                  </a:cubicBezTo>
                  <a:cubicBezTo>
                    <a:pt x="35560" y="302260"/>
                    <a:pt x="36830" y="302260"/>
                    <a:pt x="36830" y="303530"/>
                  </a:cubicBezTo>
                  <a:cubicBezTo>
                    <a:pt x="38100" y="303530"/>
                    <a:pt x="38100" y="304800"/>
                    <a:pt x="39370" y="304800"/>
                  </a:cubicBezTo>
                  <a:cubicBezTo>
                    <a:pt x="40640" y="304800"/>
                    <a:pt x="41910" y="303530"/>
                    <a:pt x="43180" y="302260"/>
                  </a:cubicBezTo>
                  <a:cubicBezTo>
                    <a:pt x="44450" y="300990"/>
                    <a:pt x="44450" y="299720"/>
                    <a:pt x="44450" y="297180"/>
                  </a:cubicBezTo>
                  <a:cubicBezTo>
                    <a:pt x="44450" y="295910"/>
                    <a:pt x="44450" y="293370"/>
                    <a:pt x="43180" y="293370"/>
                  </a:cubicBezTo>
                  <a:cubicBezTo>
                    <a:pt x="41910" y="293370"/>
                    <a:pt x="40640" y="290830"/>
                    <a:pt x="39370" y="290830"/>
                  </a:cubicBezTo>
                  <a:lnTo>
                    <a:pt x="41910" y="278130"/>
                  </a:lnTo>
                  <a:cubicBezTo>
                    <a:pt x="44450" y="278130"/>
                    <a:pt x="45720" y="279400"/>
                    <a:pt x="48260" y="280670"/>
                  </a:cubicBezTo>
                  <a:cubicBezTo>
                    <a:pt x="49530" y="281940"/>
                    <a:pt x="50800" y="283210"/>
                    <a:pt x="52070" y="284480"/>
                  </a:cubicBezTo>
                  <a:cubicBezTo>
                    <a:pt x="53340" y="285750"/>
                    <a:pt x="53340" y="288290"/>
                    <a:pt x="54610" y="289560"/>
                  </a:cubicBezTo>
                  <a:cubicBezTo>
                    <a:pt x="55880" y="290830"/>
                    <a:pt x="55880" y="293370"/>
                    <a:pt x="55880" y="295910"/>
                  </a:cubicBezTo>
                  <a:cubicBezTo>
                    <a:pt x="55880" y="298450"/>
                    <a:pt x="55880" y="300990"/>
                    <a:pt x="54610" y="302260"/>
                  </a:cubicBezTo>
                  <a:cubicBezTo>
                    <a:pt x="54610" y="304800"/>
                    <a:pt x="53340" y="306070"/>
                    <a:pt x="52070" y="308610"/>
                  </a:cubicBezTo>
                  <a:cubicBezTo>
                    <a:pt x="50800" y="309880"/>
                    <a:pt x="49530" y="311150"/>
                    <a:pt x="46990" y="312420"/>
                  </a:cubicBezTo>
                  <a:cubicBezTo>
                    <a:pt x="45720" y="313690"/>
                    <a:pt x="43180" y="313690"/>
                    <a:pt x="40640" y="313690"/>
                  </a:cubicBezTo>
                  <a:cubicBezTo>
                    <a:pt x="38100" y="313690"/>
                    <a:pt x="35560" y="312420"/>
                    <a:pt x="33020" y="311150"/>
                  </a:cubicBezTo>
                  <a:cubicBezTo>
                    <a:pt x="30480" y="309880"/>
                    <a:pt x="30480" y="309880"/>
                    <a:pt x="29210" y="307340"/>
                  </a:cubicBezTo>
                  <a:lnTo>
                    <a:pt x="29210" y="307340"/>
                  </a:lnTo>
                  <a:cubicBezTo>
                    <a:pt x="29210" y="308610"/>
                    <a:pt x="27940" y="309880"/>
                    <a:pt x="27940" y="311150"/>
                  </a:cubicBezTo>
                  <a:cubicBezTo>
                    <a:pt x="26670" y="312420"/>
                    <a:pt x="26670" y="313690"/>
                    <a:pt x="25400" y="313690"/>
                  </a:cubicBezTo>
                  <a:cubicBezTo>
                    <a:pt x="24130" y="314960"/>
                    <a:pt x="22860" y="314960"/>
                    <a:pt x="21590" y="316230"/>
                  </a:cubicBezTo>
                  <a:cubicBezTo>
                    <a:pt x="20320" y="316230"/>
                    <a:pt x="19050" y="317500"/>
                    <a:pt x="16510" y="317500"/>
                  </a:cubicBezTo>
                  <a:cubicBezTo>
                    <a:pt x="13970" y="317500"/>
                    <a:pt x="11430" y="317500"/>
                    <a:pt x="8890" y="316230"/>
                  </a:cubicBezTo>
                  <a:cubicBezTo>
                    <a:pt x="6350" y="314960"/>
                    <a:pt x="5080" y="313690"/>
                    <a:pt x="3810" y="312420"/>
                  </a:cubicBezTo>
                  <a:cubicBezTo>
                    <a:pt x="2540" y="311150"/>
                    <a:pt x="1270" y="308610"/>
                    <a:pt x="1270" y="306070"/>
                  </a:cubicBezTo>
                  <a:cubicBezTo>
                    <a:pt x="1270" y="303530"/>
                    <a:pt x="0" y="300990"/>
                    <a:pt x="0" y="297180"/>
                  </a:cubicBezTo>
                  <a:cubicBezTo>
                    <a:pt x="0" y="292100"/>
                    <a:pt x="1270" y="288290"/>
                    <a:pt x="3810" y="284480"/>
                  </a:cubicBezTo>
                  <a:cubicBezTo>
                    <a:pt x="6350" y="280670"/>
                    <a:pt x="10160" y="278130"/>
                    <a:pt x="13970" y="278130"/>
                  </a:cubicBezTo>
                  <a:lnTo>
                    <a:pt x="16510" y="289560"/>
                  </a:lnTo>
                  <a:cubicBezTo>
                    <a:pt x="13970" y="289560"/>
                    <a:pt x="12700" y="290830"/>
                    <a:pt x="11430" y="292100"/>
                  </a:cubicBezTo>
                  <a:cubicBezTo>
                    <a:pt x="10160" y="293370"/>
                    <a:pt x="10160" y="294640"/>
                    <a:pt x="10160" y="297180"/>
                  </a:cubicBezTo>
                  <a:cubicBezTo>
                    <a:pt x="10160" y="299720"/>
                    <a:pt x="11430" y="300990"/>
                    <a:pt x="12700" y="302260"/>
                  </a:cubicBezTo>
                  <a:cubicBezTo>
                    <a:pt x="13970" y="303530"/>
                    <a:pt x="15240" y="303530"/>
                    <a:pt x="17780" y="303530"/>
                  </a:cubicBezTo>
                  <a:cubicBezTo>
                    <a:pt x="19050" y="303530"/>
                    <a:pt x="20320" y="303530"/>
                    <a:pt x="21590" y="302260"/>
                  </a:cubicBezTo>
                  <a:cubicBezTo>
                    <a:pt x="22860" y="300990"/>
                    <a:pt x="22860" y="300990"/>
                    <a:pt x="22860" y="299720"/>
                  </a:cubicBezTo>
                  <a:cubicBezTo>
                    <a:pt x="22860" y="298450"/>
                    <a:pt x="24130" y="297180"/>
                    <a:pt x="24130" y="295910"/>
                  </a:cubicBezTo>
                  <a:cubicBezTo>
                    <a:pt x="24130" y="294640"/>
                    <a:pt x="24130" y="293370"/>
                    <a:pt x="24130" y="292100"/>
                  </a:cubicBezTo>
                  <a:lnTo>
                    <a:pt x="24130" y="289560"/>
                  </a:lnTo>
                  <a:lnTo>
                    <a:pt x="34290" y="289560"/>
                  </a:lnTo>
                  <a:lnTo>
                    <a:pt x="34290" y="292100"/>
                  </a:lnTo>
                  <a:close/>
                  <a:moveTo>
                    <a:pt x="30480" y="1762760"/>
                  </a:moveTo>
                  <a:lnTo>
                    <a:pt x="1270" y="1700530"/>
                  </a:lnTo>
                  <a:lnTo>
                    <a:pt x="6350" y="1697990"/>
                  </a:lnTo>
                  <a:lnTo>
                    <a:pt x="30480" y="1750060"/>
                  </a:lnTo>
                  <a:lnTo>
                    <a:pt x="53340" y="1697990"/>
                  </a:lnTo>
                  <a:lnTo>
                    <a:pt x="58420" y="1700530"/>
                  </a:lnTo>
                  <a:lnTo>
                    <a:pt x="30480" y="1762760"/>
                  </a:lnTo>
                  <a:close/>
                  <a:moveTo>
                    <a:pt x="26670" y="1616710"/>
                  </a:moveTo>
                  <a:lnTo>
                    <a:pt x="31750" y="1616710"/>
                  </a:lnTo>
                  <a:lnTo>
                    <a:pt x="31750" y="1756410"/>
                  </a:lnTo>
                  <a:lnTo>
                    <a:pt x="26670" y="1756410"/>
                  </a:lnTo>
                  <a:lnTo>
                    <a:pt x="26670" y="1616710"/>
                  </a:lnTo>
                  <a:close/>
                  <a:moveTo>
                    <a:pt x="41910" y="1863090"/>
                  </a:moveTo>
                  <a:lnTo>
                    <a:pt x="31750" y="1851660"/>
                  </a:lnTo>
                  <a:lnTo>
                    <a:pt x="39370" y="1845310"/>
                  </a:lnTo>
                  <a:lnTo>
                    <a:pt x="54610" y="1863090"/>
                  </a:lnTo>
                  <a:lnTo>
                    <a:pt x="54610" y="1873250"/>
                  </a:lnTo>
                  <a:lnTo>
                    <a:pt x="1270" y="1873250"/>
                  </a:lnTo>
                  <a:lnTo>
                    <a:pt x="1270" y="1861820"/>
                  </a:lnTo>
                  <a:lnTo>
                    <a:pt x="41910" y="1863090"/>
                  </a:lnTo>
                  <a:lnTo>
                    <a:pt x="41910" y="1863090"/>
                  </a:lnTo>
                  <a:close/>
                  <a:moveTo>
                    <a:pt x="34290" y="1908810"/>
                  </a:moveTo>
                  <a:lnTo>
                    <a:pt x="34290" y="1912620"/>
                  </a:lnTo>
                  <a:cubicBezTo>
                    <a:pt x="34290" y="1913890"/>
                    <a:pt x="34290" y="1915160"/>
                    <a:pt x="34290" y="1915160"/>
                  </a:cubicBezTo>
                  <a:cubicBezTo>
                    <a:pt x="34290" y="1915160"/>
                    <a:pt x="34290" y="1917700"/>
                    <a:pt x="35560" y="1917700"/>
                  </a:cubicBezTo>
                  <a:cubicBezTo>
                    <a:pt x="35560" y="1918970"/>
                    <a:pt x="36830" y="1918970"/>
                    <a:pt x="36830" y="1920240"/>
                  </a:cubicBezTo>
                  <a:cubicBezTo>
                    <a:pt x="38100" y="1920240"/>
                    <a:pt x="38100" y="1921510"/>
                    <a:pt x="39370" y="1921510"/>
                  </a:cubicBezTo>
                  <a:cubicBezTo>
                    <a:pt x="40640" y="1921510"/>
                    <a:pt x="41910" y="1920240"/>
                    <a:pt x="43180" y="1918970"/>
                  </a:cubicBezTo>
                  <a:cubicBezTo>
                    <a:pt x="44450" y="1917700"/>
                    <a:pt x="44450" y="1916430"/>
                    <a:pt x="44450" y="1913890"/>
                  </a:cubicBezTo>
                  <a:cubicBezTo>
                    <a:pt x="44450" y="1912620"/>
                    <a:pt x="44450" y="1910080"/>
                    <a:pt x="43180" y="1910080"/>
                  </a:cubicBezTo>
                  <a:cubicBezTo>
                    <a:pt x="41910" y="1910080"/>
                    <a:pt x="40640" y="1907540"/>
                    <a:pt x="39370" y="1907540"/>
                  </a:cubicBezTo>
                  <a:lnTo>
                    <a:pt x="41910" y="1894840"/>
                  </a:lnTo>
                  <a:cubicBezTo>
                    <a:pt x="44450" y="1894840"/>
                    <a:pt x="45720" y="1896110"/>
                    <a:pt x="48260" y="1897380"/>
                  </a:cubicBezTo>
                  <a:cubicBezTo>
                    <a:pt x="49530" y="1898650"/>
                    <a:pt x="50800" y="1899920"/>
                    <a:pt x="52070" y="1901190"/>
                  </a:cubicBezTo>
                  <a:cubicBezTo>
                    <a:pt x="53340" y="1902460"/>
                    <a:pt x="53340" y="1905000"/>
                    <a:pt x="54610" y="1906270"/>
                  </a:cubicBezTo>
                  <a:cubicBezTo>
                    <a:pt x="55880" y="1907540"/>
                    <a:pt x="55880" y="1910080"/>
                    <a:pt x="55880" y="1912620"/>
                  </a:cubicBezTo>
                  <a:cubicBezTo>
                    <a:pt x="55880" y="1915160"/>
                    <a:pt x="55880" y="1917700"/>
                    <a:pt x="54610" y="1918970"/>
                  </a:cubicBezTo>
                  <a:cubicBezTo>
                    <a:pt x="54610" y="1921510"/>
                    <a:pt x="53340" y="1922780"/>
                    <a:pt x="52070" y="1925320"/>
                  </a:cubicBezTo>
                  <a:cubicBezTo>
                    <a:pt x="50800" y="1926590"/>
                    <a:pt x="49530" y="1927860"/>
                    <a:pt x="46990" y="1929130"/>
                  </a:cubicBezTo>
                  <a:cubicBezTo>
                    <a:pt x="45720" y="1930400"/>
                    <a:pt x="43180" y="1930400"/>
                    <a:pt x="40640" y="1930400"/>
                  </a:cubicBezTo>
                  <a:cubicBezTo>
                    <a:pt x="38100" y="1930400"/>
                    <a:pt x="35560" y="1929130"/>
                    <a:pt x="33020" y="1927860"/>
                  </a:cubicBezTo>
                  <a:cubicBezTo>
                    <a:pt x="30480" y="1926590"/>
                    <a:pt x="29210" y="1924050"/>
                    <a:pt x="29210" y="1921510"/>
                  </a:cubicBezTo>
                  <a:lnTo>
                    <a:pt x="29210" y="1921510"/>
                  </a:lnTo>
                  <a:cubicBezTo>
                    <a:pt x="29210" y="1922780"/>
                    <a:pt x="27940" y="1924050"/>
                    <a:pt x="27940" y="1925320"/>
                  </a:cubicBezTo>
                  <a:cubicBezTo>
                    <a:pt x="26670" y="1926590"/>
                    <a:pt x="26670" y="1927860"/>
                    <a:pt x="25400" y="1927860"/>
                  </a:cubicBezTo>
                  <a:cubicBezTo>
                    <a:pt x="24130" y="1929130"/>
                    <a:pt x="22860" y="1929130"/>
                    <a:pt x="21590" y="1930400"/>
                  </a:cubicBezTo>
                  <a:cubicBezTo>
                    <a:pt x="20320" y="1930400"/>
                    <a:pt x="19050" y="1931670"/>
                    <a:pt x="16510" y="1931670"/>
                  </a:cubicBezTo>
                  <a:cubicBezTo>
                    <a:pt x="13970" y="1931670"/>
                    <a:pt x="11430" y="1931670"/>
                    <a:pt x="8890" y="1930400"/>
                  </a:cubicBezTo>
                  <a:cubicBezTo>
                    <a:pt x="6350" y="1929130"/>
                    <a:pt x="5080" y="1927860"/>
                    <a:pt x="3810" y="1926590"/>
                  </a:cubicBezTo>
                  <a:cubicBezTo>
                    <a:pt x="2540" y="1925320"/>
                    <a:pt x="1270" y="1922780"/>
                    <a:pt x="1270" y="1920240"/>
                  </a:cubicBezTo>
                  <a:cubicBezTo>
                    <a:pt x="1270" y="1917700"/>
                    <a:pt x="0" y="1915160"/>
                    <a:pt x="0" y="1912620"/>
                  </a:cubicBezTo>
                  <a:cubicBezTo>
                    <a:pt x="0" y="1907540"/>
                    <a:pt x="1270" y="1903730"/>
                    <a:pt x="3810" y="1899920"/>
                  </a:cubicBezTo>
                  <a:cubicBezTo>
                    <a:pt x="6350" y="1896110"/>
                    <a:pt x="10160" y="1893570"/>
                    <a:pt x="13970" y="1893570"/>
                  </a:cubicBezTo>
                  <a:lnTo>
                    <a:pt x="16510" y="1905000"/>
                  </a:lnTo>
                  <a:cubicBezTo>
                    <a:pt x="13970" y="1905000"/>
                    <a:pt x="12700" y="1906270"/>
                    <a:pt x="11430" y="1907540"/>
                  </a:cubicBezTo>
                  <a:cubicBezTo>
                    <a:pt x="10160" y="1908810"/>
                    <a:pt x="10160" y="1910080"/>
                    <a:pt x="10160" y="1912620"/>
                  </a:cubicBezTo>
                  <a:cubicBezTo>
                    <a:pt x="10160" y="1915160"/>
                    <a:pt x="11430" y="1916430"/>
                    <a:pt x="12700" y="1917700"/>
                  </a:cubicBezTo>
                  <a:cubicBezTo>
                    <a:pt x="13970" y="1918970"/>
                    <a:pt x="15240" y="1918970"/>
                    <a:pt x="17780" y="1918970"/>
                  </a:cubicBezTo>
                  <a:cubicBezTo>
                    <a:pt x="19050" y="1918970"/>
                    <a:pt x="20320" y="1918970"/>
                    <a:pt x="21590" y="1917700"/>
                  </a:cubicBezTo>
                  <a:cubicBezTo>
                    <a:pt x="22860" y="1916430"/>
                    <a:pt x="22860" y="1916430"/>
                    <a:pt x="22860" y="1915160"/>
                  </a:cubicBezTo>
                  <a:cubicBezTo>
                    <a:pt x="22860" y="1913890"/>
                    <a:pt x="24130" y="1912620"/>
                    <a:pt x="24130" y="1911350"/>
                  </a:cubicBezTo>
                  <a:cubicBezTo>
                    <a:pt x="24130" y="1910080"/>
                    <a:pt x="24130" y="1908810"/>
                    <a:pt x="24130" y="1907540"/>
                  </a:cubicBezTo>
                  <a:lnTo>
                    <a:pt x="24130" y="1905000"/>
                  </a:lnTo>
                  <a:lnTo>
                    <a:pt x="34290" y="1905000"/>
                  </a:lnTo>
                  <a:lnTo>
                    <a:pt x="34290" y="1908810"/>
                  </a:lnTo>
                  <a:close/>
                  <a:moveTo>
                    <a:pt x="54610" y="1996440"/>
                  </a:moveTo>
                  <a:lnTo>
                    <a:pt x="54610" y="2006600"/>
                  </a:lnTo>
                  <a:lnTo>
                    <a:pt x="1270" y="2029460"/>
                  </a:lnTo>
                  <a:lnTo>
                    <a:pt x="1270" y="2015490"/>
                  </a:lnTo>
                  <a:lnTo>
                    <a:pt x="12700" y="2010410"/>
                  </a:lnTo>
                  <a:lnTo>
                    <a:pt x="12700" y="1990090"/>
                  </a:lnTo>
                  <a:lnTo>
                    <a:pt x="1270" y="1985010"/>
                  </a:lnTo>
                  <a:lnTo>
                    <a:pt x="1270" y="1972310"/>
                  </a:lnTo>
                  <a:lnTo>
                    <a:pt x="54610" y="1996440"/>
                  </a:lnTo>
                  <a:close/>
                  <a:moveTo>
                    <a:pt x="39370" y="2000250"/>
                  </a:moveTo>
                  <a:lnTo>
                    <a:pt x="22860" y="1993900"/>
                  </a:lnTo>
                  <a:lnTo>
                    <a:pt x="22860" y="2006600"/>
                  </a:lnTo>
                  <a:lnTo>
                    <a:pt x="39370" y="2000250"/>
                  </a:lnTo>
                  <a:close/>
                  <a:moveTo>
                    <a:pt x="30480" y="3468370"/>
                  </a:moveTo>
                  <a:lnTo>
                    <a:pt x="1270" y="3406140"/>
                  </a:lnTo>
                  <a:lnTo>
                    <a:pt x="6350" y="3403600"/>
                  </a:lnTo>
                  <a:lnTo>
                    <a:pt x="30480" y="3455670"/>
                  </a:lnTo>
                  <a:lnTo>
                    <a:pt x="53340" y="3403600"/>
                  </a:lnTo>
                  <a:lnTo>
                    <a:pt x="58420" y="3406140"/>
                  </a:lnTo>
                  <a:lnTo>
                    <a:pt x="30480" y="3468370"/>
                  </a:lnTo>
                  <a:close/>
                  <a:moveTo>
                    <a:pt x="26670" y="3322320"/>
                  </a:moveTo>
                  <a:lnTo>
                    <a:pt x="31750" y="3322320"/>
                  </a:lnTo>
                  <a:lnTo>
                    <a:pt x="31750" y="3462020"/>
                  </a:lnTo>
                  <a:lnTo>
                    <a:pt x="26670" y="3462020"/>
                  </a:lnTo>
                  <a:lnTo>
                    <a:pt x="26670" y="3322320"/>
                  </a:lnTo>
                  <a:close/>
                  <a:moveTo>
                    <a:pt x="41910" y="3568700"/>
                  </a:moveTo>
                  <a:lnTo>
                    <a:pt x="31750" y="3557270"/>
                  </a:lnTo>
                  <a:lnTo>
                    <a:pt x="39370" y="3550920"/>
                  </a:lnTo>
                  <a:lnTo>
                    <a:pt x="54610" y="3568700"/>
                  </a:lnTo>
                  <a:lnTo>
                    <a:pt x="54610" y="3578860"/>
                  </a:lnTo>
                  <a:lnTo>
                    <a:pt x="1270" y="3578860"/>
                  </a:lnTo>
                  <a:lnTo>
                    <a:pt x="1270" y="3567430"/>
                  </a:lnTo>
                  <a:lnTo>
                    <a:pt x="41910" y="3567430"/>
                  </a:lnTo>
                  <a:lnTo>
                    <a:pt x="41910" y="3568700"/>
                  </a:lnTo>
                  <a:close/>
                  <a:moveTo>
                    <a:pt x="12700" y="3623310"/>
                  </a:moveTo>
                  <a:lnTo>
                    <a:pt x="12700" y="3599180"/>
                  </a:lnTo>
                  <a:lnTo>
                    <a:pt x="21590" y="3599180"/>
                  </a:lnTo>
                  <a:lnTo>
                    <a:pt x="54610" y="3620770"/>
                  </a:lnTo>
                  <a:lnTo>
                    <a:pt x="54610" y="3633470"/>
                  </a:lnTo>
                  <a:lnTo>
                    <a:pt x="21590" y="3633470"/>
                  </a:lnTo>
                  <a:lnTo>
                    <a:pt x="21590" y="3639820"/>
                  </a:lnTo>
                  <a:lnTo>
                    <a:pt x="12700" y="3639820"/>
                  </a:lnTo>
                  <a:lnTo>
                    <a:pt x="12700" y="3633470"/>
                  </a:lnTo>
                  <a:lnTo>
                    <a:pt x="1270" y="3633470"/>
                  </a:lnTo>
                  <a:lnTo>
                    <a:pt x="1270" y="3622040"/>
                  </a:lnTo>
                  <a:lnTo>
                    <a:pt x="12700" y="3623310"/>
                  </a:lnTo>
                  <a:lnTo>
                    <a:pt x="12700" y="3623310"/>
                  </a:lnTo>
                  <a:close/>
                  <a:moveTo>
                    <a:pt x="40640" y="3623310"/>
                  </a:moveTo>
                  <a:lnTo>
                    <a:pt x="40640" y="3623310"/>
                  </a:lnTo>
                  <a:lnTo>
                    <a:pt x="21590" y="3611880"/>
                  </a:lnTo>
                  <a:lnTo>
                    <a:pt x="21590" y="3624580"/>
                  </a:lnTo>
                  <a:lnTo>
                    <a:pt x="40640" y="3624580"/>
                  </a:lnTo>
                  <a:lnTo>
                    <a:pt x="40640" y="3623310"/>
                  </a:lnTo>
                  <a:close/>
                  <a:moveTo>
                    <a:pt x="30480" y="5085080"/>
                  </a:moveTo>
                  <a:lnTo>
                    <a:pt x="1270" y="5022850"/>
                  </a:lnTo>
                  <a:lnTo>
                    <a:pt x="6350" y="5020310"/>
                  </a:lnTo>
                  <a:lnTo>
                    <a:pt x="30480" y="5072380"/>
                  </a:lnTo>
                  <a:lnTo>
                    <a:pt x="53340" y="5020310"/>
                  </a:lnTo>
                  <a:lnTo>
                    <a:pt x="58420" y="5022850"/>
                  </a:lnTo>
                  <a:lnTo>
                    <a:pt x="30480" y="5085080"/>
                  </a:lnTo>
                  <a:close/>
                  <a:moveTo>
                    <a:pt x="26670" y="4939030"/>
                  </a:moveTo>
                  <a:lnTo>
                    <a:pt x="31750" y="4939030"/>
                  </a:lnTo>
                  <a:lnTo>
                    <a:pt x="31750" y="5078730"/>
                  </a:lnTo>
                  <a:lnTo>
                    <a:pt x="26670" y="5078730"/>
                  </a:lnTo>
                  <a:lnTo>
                    <a:pt x="26670" y="4939030"/>
                  </a:lnTo>
                  <a:close/>
                  <a:moveTo>
                    <a:pt x="41910" y="5185410"/>
                  </a:moveTo>
                  <a:lnTo>
                    <a:pt x="31750" y="5173980"/>
                  </a:lnTo>
                  <a:lnTo>
                    <a:pt x="39370" y="5167630"/>
                  </a:lnTo>
                  <a:lnTo>
                    <a:pt x="54610" y="5185410"/>
                  </a:lnTo>
                  <a:lnTo>
                    <a:pt x="54610" y="5195570"/>
                  </a:lnTo>
                  <a:lnTo>
                    <a:pt x="1270" y="5195570"/>
                  </a:lnTo>
                  <a:lnTo>
                    <a:pt x="1270" y="5184140"/>
                  </a:lnTo>
                  <a:lnTo>
                    <a:pt x="41910" y="5184140"/>
                  </a:lnTo>
                  <a:lnTo>
                    <a:pt x="41910" y="5185410"/>
                  </a:lnTo>
                  <a:close/>
                  <a:moveTo>
                    <a:pt x="12700" y="5240020"/>
                  </a:moveTo>
                  <a:lnTo>
                    <a:pt x="12700" y="5215890"/>
                  </a:lnTo>
                  <a:lnTo>
                    <a:pt x="21590" y="5215890"/>
                  </a:lnTo>
                  <a:lnTo>
                    <a:pt x="54610" y="5237480"/>
                  </a:lnTo>
                  <a:lnTo>
                    <a:pt x="54610" y="5250180"/>
                  </a:lnTo>
                  <a:lnTo>
                    <a:pt x="21590" y="5250180"/>
                  </a:lnTo>
                  <a:lnTo>
                    <a:pt x="21590" y="5256530"/>
                  </a:lnTo>
                  <a:lnTo>
                    <a:pt x="12700" y="5256530"/>
                  </a:lnTo>
                  <a:lnTo>
                    <a:pt x="12700" y="5250180"/>
                  </a:lnTo>
                  <a:lnTo>
                    <a:pt x="1270" y="5250180"/>
                  </a:lnTo>
                  <a:lnTo>
                    <a:pt x="1270" y="5238750"/>
                  </a:lnTo>
                  <a:lnTo>
                    <a:pt x="12700" y="5240020"/>
                  </a:lnTo>
                  <a:lnTo>
                    <a:pt x="12700" y="5240020"/>
                  </a:lnTo>
                  <a:close/>
                  <a:moveTo>
                    <a:pt x="40640" y="5240020"/>
                  </a:moveTo>
                  <a:lnTo>
                    <a:pt x="40640" y="5240020"/>
                  </a:lnTo>
                  <a:lnTo>
                    <a:pt x="21590" y="5227320"/>
                  </a:lnTo>
                  <a:lnTo>
                    <a:pt x="21590" y="5240020"/>
                  </a:lnTo>
                  <a:lnTo>
                    <a:pt x="40640" y="5240020"/>
                  </a:lnTo>
                  <a:close/>
                  <a:moveTo>
                    <a:pt x="54610" y="5317490"/>
                  </a:moveTo>
                  <a:lnTo>
                    <a:pt x="54610" y="5327650"/>
                  </a:lnTo>
                  <a:lnTo>
                    <a:pt x="1270" y="5351780"/>
                  </a:lnTo>
                  <a:lnTo>
                    <a:pt x="1270" y="5337810"/>
                  </a:lnTo>
                  <a:lnTo>
                    <a:pt x="12700" y="5332730"/>
                  </a:lnTo>
                  <a:lnTo>
                    <a:pt x="12700" y="5311140"/>
                  </a:lnTo>
                  <a:lnTo>
                    <a:pt x="1270" y="5306060"/>
                  </a:lnTo>
                  <a:lnTo>
                    <a:pt x="1270" y="5293360"/>
                  </a:lnTo>
                  <a:lnTo>
                    <a:pt x="54610" y="5317490"/>
                  </a:lnTo>
                  <a:close/>
                  <a:moveTo>
                    <a:pt x="39370" y="5322570"/>
                  </a:moveTo>
                  <a:lnTo>
                    <a:pt x="22860" y="5316220"/>
                  </a:lnTo>
                  <a:lnTo>
                    <a:pt x="22860" y="5328920"/>
                  </a:lnTo>
                  <a:lnTo>
                    <a:pt x="39370" y="5322570"/>
                  </a:lnTo>
                  <a:close/>
                </a:path>
              </a:pathLst>
            </a:custGeom>
            <a:solidFill>
              <a:srgbClr val="272626"/>
            </a:solidFill>
          </p:spPr>
        </p:sp>
      </p:grpSp>
      <p:pic>
        <p:nvPicPr>
          <p:cNvPr id="18" name="Picture 1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00150" y="579740"/>
            <a:ext cx="1101434" cy="1079405"/>
          </a:xfrm>
          <a:prstGeom prst="rect">
            <a:avLst/>
          </a:prstGeom>
        </p:spPr>
      </p:pic>
      <p:pic>
        <p:nvPicPr>
          <p:cNvPr id="22" name="Picture 21">
            <a:extLst>
              <a:ext uri="{FF2B5EF4-FFF2-40B4-BE49-F238E27FC236}">
                <a16:creationId xmlns:a16="http://schemas.microsoft.com/office/drawing/2014/main" id="{7E94832C-7E5C-494E-9D49-85FF85383EF3}"/>
              </a:ext>
            </a:extLst>
          </p:cNvPr>
          <p:cNvPicPr>
            <a:picLocks noChangeAspect="1"/>
          </p:cNvPicPr>
          <p:nvPr/>
        </p:nvPicPr>
        <p:blipFill rotWithShape="1">
          <a:blip r:embed="rId6"/>
          <a:srcRect l="24167"/>
          <a:stretch/>
        </p:blipFill>
        <p:spPr>
          <a:xfrm rot="458655">
            <a:off x="5239410" y="891417"/>
            <a:ext cx="3937769" cy="7783955"/>
          </a:xfrm>
          <a:prstGeom prst="rect">
            <a:avLst/>
          </a:prstGeom>
        </p:spPr>
      </p:pic>
      <p:pic>
        <p:nvPicPr>
          <p:cNvPr id="19" name="Picture 1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129358">
            <a:off x="7210629" y="8352925"/>
            <a:ext cx="1142641" cy="1086548"/>
          </a:xfrm>
          <a:prstGeom prst="rect">
            <a:avLst/>
          </a:prstGeom>
        </p:spPr>
      </p:pic>
      <p:pic>
        <p:nvPicPr>
          <p:cNvPr id="21" name="Picture 20">
            <a:extLst>
              <a:ext uri="{FF2B5EF4-FFF2-40B4-BE49-F238E27FC236}">
                <a16:creationId xmlns:a16="http://schemas.microsoft.com/office/drawing/2014/main" id="{0C239D49-6D12-4513-9260-925C9B64BB7E}"/>
              </a:ext>
            </a:extLst>
          </p:cNvPr>
          <p:cNvPicPr>
            <a:picLocks noChangeAspect="1"/>
          </p:cNvPicPr>
          <p:nvPr/>
        </p:nvPicPr>
        <p:blipFill>
          <a:blip r:embed="rId9"/>
          <a:stretch>
            <a:fillRect/>
          </a:stretch>
        </p:blipFill>
        <p:spPr>
          <a:xfrm rot="21081423">
            <a:off x="1249062" y="1490050"/>
            <a:ext cx="4108418" cy="792630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repeatCount="indefinite"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42"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outHorizontal)">
                                      <p:cBhvr>
                                        <p:cTn id="15" dur="500"/>
                                        <p:tgtEl>
                                          <p:spTgt spid="8"/>
                                        </p:tgtEl>
                                      </p:cBhvr>
                                    </p:animEffect>
                                  </p:childTnLst>
                                </p:cTn>
                              </p:par>
                              <p:par>
                                <p:cTn id="16" presetID="16" presetClass="entr" presetSubtype="42"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arn(outHorizontal)">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arn(inHorizontal)">
                                      <p:cBhvr>
                                        <p:cTn id="23" dur="500"/>
                                        <p:tgtEl>
                                          <p:spTgt spid="22"/>
                                        </p:tgtEl>
                                      </p:cBhvr>
                                    </p:animEffect>
                                  </p:childTnLst>
                                </p:cTn>
                              </p:par>
                              <p:par>
                                <p:cTn id="24" presetID="16" presetClass="entr" presetSubtype="26"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Horizont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par>
                                <p:cTn id="34" presetID="53" presetClass="entr" presetSubtype="16" fill="hold" nodeType="with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500" fill="hold"/>
                                        <p:tgtEl>
                                          <p:spTgt spid="2"/>
                                        </p:tgtEl>
                                        <p:attrNameLst>
                                          <p:attrName>ppt_w</p:attrName>
                                        </p:attrNameLst>
                                      </p:cBhvr>
                                      <p:tavLst>
                                        <p:tav tm="0">
                                          <p:val>
                                            <p:fltVal val="0"/>
                                          </p:val>
                                        </p:tav>
                                        <p:tav tm="100000">
                                          <p:val>
                                            <p:strVal val="#ppt_w"/>
                                          </p:val>
                                        </p:tav>
                                      </p:tavLst>
                                    </p:anim>
                                    <p:anim calcmode="lin" valueType="num">
                                      <p:cBhvr>
                                        <p:cTn id="37" dur="500" fill="hold"/>
                                        <p:tgtEl>
                                          <p:spTgt spid="2"/>
                                        </p:tgtEl>
                                        <p:attrNameLst>
                                          <p:attrName>ppt_h</p:attrName>
                                        </p:attrNameLst>
                                      </p:cBhvr>
                                      <p:tavLst>
                                        <p:tav tm="0">
                                          <p:val>
                                            <p:fltVal val="0"/>
                                          </p:val>
                                        </p:tav>
                                        <p:tav tm="100000">
                                          <p:val>
                                            <p:strVal val="#ppt_h"/>
                                          </p:val>
                                        </p:tav>
                                      </p:tavLst>
                                    </p:anim>
                                    <p:animEffect transition="in" filter="fade">
                                      <p:cBhvr>
                                        <p:cTn id="38" dur="500"/>
                                        <p:tgtEl>
                                          <p:spTgt spid="2"/>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500" fill="hold"/>
                                        <p:tgtEl>
                                          <p:spTgt spid="6"/>
                                        </p:tgtEl>
                                        <p:attrNameLst>
                                          <p:attrName>ppt_w</p:attrName>
                                        </p:attrNameLst>
                                      </p:cBhvr>
                                      <p:tavLst>
                                        <p:tav tm="0">
                                          <p:val>
                                            <p:fltVal val="0"/>
                                          </p:val>
                                        </p:tav>
                                        <p:tav tm="100000">
                                          <p:val>
                                            <p:strVal val="#ppt_w"/>
                                          </p:val>
                                        </p:tav>
                                      </p:tavLst>
                                    </p:anim>
                                    <p:anim calcmode="lin" valueType="num">
                                      <p:cBhvr>
                                        <p:cTn id="42" dur="500" fill="hold"/>
                                        <p:tgtEl>
                                          <p:spTgt spid="6"/>
                                        </p:tgtEl>
                                        <p:attrNameLst>
                                          <p:attrName>ppt_h</p:attrName>
                                        </p:attrNameLst>
                                      </p:cBhvr>
                                      <p:tavLst>
                                        <p:tav tm="0">
                                          <p:val>
                                            <p:fltVal val="0"/>
                                          </p:val>
                                        </p:tav>
                                        <p:tav tm="100000">
                                          <p:val>
                                            <p:strVal val="#ppt_h"/>
                                          </p:val>
                                        </p:tav>
                                      </p:tavLst>
                                    </p:anim>
                                    <p:animEffect transition="in" filter="fade">
                                      <p:cBhvr>
                                        <p:cTn id="43" dur="500"/>
                                        <p:tgtEl>
                                          <p:spTgt spid="6"/>
                                        </p:tgtEl>
                                      </p:cBhvr>
                                    </p:animEffect>
                                  </p:childTnLst>
                                </p:cTn>
                              </p:par>
                              <p:par>
                                <p:cTn id="44" presetID="53" presetClass="entr" presetSubtype="16" fill="hold" nodeType="with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p:cTn id="46" dur="500" fill="hold"/>
                                        <p:tgtEl>
                                          <p:spTgt spid="4"/>
                                        </p:tgtEl>
                                        <p:attrNameLst>
                                          <p:attrName>ppt_w</p:attrName>
                                        </p:attrNameLst>
                                      </p:cBhvr>
                                      <p:tavLst>
                                        <p:tav tm="0">
                                          <p:val>
                                            <p:fltVal val="0"/>
                                          </p:val>
                                        </p:tav>
                                        <p:tav tm="100000">
                                          <p:val>
                                            <p:strVal val="#ppt_w"/>
                                          </p:val>
                                        </p:tav>
                                      </p:tavLst>
                                    </p:anim>
                                    <p:anim calcmode="lin" valueType="num">
                                      <p:cBhvr>
                                        <p:cTn id="47" dur="500" fill="hold"/>
                                        <p:tgtEl>
                                          <p:spTgt spid="4"/>
                                        </p:tgtEl>
                                        <p:attrNameLst>
                                          <p:attrName>ppt_h</p:attrName>
                                        </p:attrNameLst>
                                      </p:cBhvr>
                                      <p:tavLst>
                                        <p:tav tm="0">
                                          <p:val>
                                            <p:fltVal val="0"/>
                                          </p:val>
                                        </p:tav>
                                        <p:tav tm="100000">
                                          <p:val>
                                            <p:strVal val="#ppt_h"/>
                                          </p:val>
                                        </p:tav>
                                      </p:tavLst>
                                    </p:anim>
                                    <p:animEffect transition="in" filter="fade">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lip sông">
            <a:hlinkClick r:id="" action="ppaction://media"/>
            <a:extLst>
              <a:ext uri="{FF2B5EF4-FFF2-40B4-BE49-F238E27FC236}">
                <a16:creationId xmlns:a16="http://schemas.microsoft.com/office/drawing/2014/main" id="{38389F70-846C-49DE-8C43-C4719EB13F4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8288000" cy="10287000"/>
          </a:xfrm>
          <a:prstGeom prst="rect">
            <a:avLst/>
          </a:prstGeom>
        </p:spPr>
      </p:pic>
    </p:spTree>
    <p:extLst>
      <p:ext uri="{BB962C8B-B14F-4D97-AF65-F5344CB8AC3E}">
        <p14:creationId xmlns:p14="http://schemas.microsoft.com/office/powerpoint/2010/main" val="119917045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3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grpSp>
        <p:nvGrpSpPr>
          <p:cNvPr id="2" name="Group 2"/>
          <p:cNvGrpSpPr/>
          <p:nvPr/>
        </p:nvGrpSpPr>
        <p:grpSpPr>
          <a:xfrm>
            <a:off x="2067644" y="1084257"/>
            <a:ext cx="14152712" cy="8118486"/>
            <a:chOff x="0" y="0"/>
            <a:chExt cx="9825898" cy="6208505"/>
          </a:xfrm>
        </p:grpSpPr>
        <p:sp>
          <p:nvSpPr>
            <p:cNvPr id="3" name="Freeform 3"/>
            <p:cNvSpPr/>
            <p:nvPr/>
          </p:nvSpPr>
          <p:spPr>
            <a:xfrm>
              <a:off x="-4213" y="0"/>
              <a:ext cx="9830111" cy="6208505"/>
            </a:xfrm>
            <a:custGeom>
              <a:avLst/>
              <a:gdLst/>
              <a:ahLst/>
              <a:cxnLst/>
              <a:rect l="l" t="t" r="r" b="b"/>
              <a:pathLst>
                <a:path w="9830111" h="6208505">
                  <a:moveTo>
                    <a:pt x="278431" y="16918"/>
                  </a:moveTo>
                  <a:cubicBezTo>
                    <a:pt x="278431" y="16918"/>
                    <a:pt x="604014" y="12258"/>
                    <a:pt x="1045114" y="12454"/>
                  </a:cubicBezTo>
                  <a:cubicBezTo>
                    <a:pt x="7948380" y="12671"/>
                    <a:pt x="9556042" y="0"/>
                    <a:pt x="9556042" y="0"/>
                  </a:cubicBezTo>
                  <a:cubicBezTo>
                    <a:pt x="9623506" y="0"/>
                    <a:pt x="9699443" y="0"/>
                    <a:pt x="9778216" y="85073"/>
                  </a:cubicBezTo>
                  <a:cubicBezTo>
                    <a:pt x="9821194" y="131488"/>
                    <a:pt x="9822262" y="240224"/>
                    <a:pt x="9822667" y="320281"/>
                  </a:cubicBezTo>
                  <a:cubicBezTo>
                    <a:pt x="9822667" y="320281"/>
                    <a:pt x="9820963" y="4514342"/>
                    <a:pt x="9820963" y="5445921"/>
                  </a:cubicBezTo>
                  <a:cubicBezTo>
                    <a:pt x="9820963" y="5660080"/>
                    <a:pt x="9830111" y="5959259"/>
                    <a:pt x="9830111" y="5959259"/>
                  </a:cubicBezTo>
                  <a:cubicBezTo>
                    <a:pt x="9830111" y="6087927"/>
                    <a:pt x="9825941" y="6208505"/>
                    <a:pt x="9573103" y="6200371"/>
                  </a:cubicBezTo>
                  <a:cubicBezTo>
                    <a:pt x="9573103" y="6200371"/>
                    <a:pt x="9196631" y="6180072"/>
                    <a:pt x="8195606" y="6187671"/>
                  </a:cubicBezTo>
                  <a:cubicBezTo>
                    <a:pt x="2367023" y="6195805"/>
                    <a:pt x="304023" y="6208505"/>
                    <a:pt x="304023" y="6208505"/>
                  </a:cubicBezTo>
                  <a:cubicBezTo>
                    <a:pt x="132548" y="6208505"/>
                    <a:pt x="4213" y="6107436"/>
                    <a:pt x="8532" y="5904889"/>
                  </a:cubicBezTo>
                  <a:cubicBezTo>
                    <a:pt x="8532" y="5904889"/>
                    <a:pt x="9630" y="5406348"/>
                    <a:pt x="4815" y="1542526"/>
                  </a:cubicBezTo>
                  <a:cubicBezTo>
                    <a:pt x="0" y="663668"/>
                    <a:pt x="25592" y="330596"/>
                    <a:pt x="25592" y="330596"/>
                  </a:cubicBezTo>
                  <a:cubicBezTo>
                    <a:pt x="27224" y="150571"/>
                    <a:pt x="143504" y="16918"/>
                    <a:pt x="278431" y="16918"/>
                  </a:cubicBezTo>
                  <a:close/>
                </a:path>
              </a:pathLst>
            </a:custGeom>
            <a:solidFill>
              <a:srgbClr val="FFFFFF"/>
            </a:solidFill>
            <a:ln>
              <a:solidFill>
                <a:srgbClr val="000000"/>
              </a:solidFill>
            </a:ln>
          </p:spPr>
        </p:sp>
      </p:grpSp>
      <p:grpSp>
        <p:nvGrpSpPr>
          <p:cNvPr id="4" name="Group 4"/>
          <p:cNvGrpSpPr/>
          <p:nvPr/>
        </p:nvGrpSpPr>
        <p:grpSpPr>
          <a:xfrm>
            <a:off x="1608679" y="609307"/>
            <a:ext cx="15070643" cy="9068387"/>
            <a:chOff x="0" y="0"/>
            <a:chExt cx="18242782" cy="12091182"/>
          </a:xfrm>
        </p:grpSpPr>
        <p:grpSp>
          <p:nvGrpSpPr>
            <p:cNvPr id="5" name="Group 5"/>
            <p:cNvGrpSpPr/>
            <p:nvPr/>
          </p:nvGrpSpPr>
          <p:grpSpPr>
            <a:xfrm>
              <a:off x="0" y="281638"/>
              <a:ext cx="17924518" cy="11809544"/>
              <a:chOff x="0" y="0"/>
              <a:chExt cx="10805670" cy="7119301"/>
            </a:xfrm>
          </p:grpSpPr>
          <p:sp>
            <p:nvSpPr>
              <p:cNvPr id="6" name="Freeform 6"/>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D1B491"/>
              </a:solidFill>
            </p:spPr>
          </p:sp>
        </p:grpSp>
        <p:grpSp>
          <p:nvGrpSpPr>
            <p:cNvPr id="7" name="Group 7"/>
            <p:cNvGrpSpPr/>
            <p:nvPr/>
          </p:nvGrpSpPr>
          <p:grpSpPr>
            <a:xfrm>
              <a:off x="336452" y="0"/>
              <a:ext cx="17906330" cy="11727398"/>
              <a:chOff x="0" y="0"/>
              <a:chExt cx="10821129" cy="7087086"/>
            </a:xfrm>
          </p:grpSpPr>
          <p:sp>
            <p:nvSpPr>
              <p:cNvPr id="8" name="Freeform 8"/>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9ED"/>
              </a:solidFill>
            </p:spPr>
          </p:sp>
        </p:grpSp>
      </p:grpSp>
      <p:sp>
        <p:nvSpPr>
          <p:cNvPr id="10" name="Freeform 10"/>
          <p:cNvSpPr/>
          <p:nvPr/>
        </p:nvSpPr>
        <p:spPr>
          <a:xfrm>
            <a:off x="2818210" y="1868805"/>
            <a:ext cx="12651581" cy="6549391"/>
          </a:xfrm>
          <a:custGeom>
            <a:avLst/>
            <a:gdLst/>
            <a:ahLst/>
            <a:cxnLst/>
            <a:rect l="l" t="t" r="r" b="b"/>
            <a:pathLst>
              <a:path w="6350000" h="8642350">
                <a:moveTo>
                  <a:pt x="6350000" y="624840"/>
                </a:moveTo>
                <a:cubicBezTo>
                  <a:pt x="6350000" y="543560"/>
                  <a:pt x="6309360" y="472440"/>
                  <a:pt x="6247130" y="430530"/>
                </a:cubicBezTo>
                <a:cubicBezTo>
                  <a:pt x="6259830" y="422910"/>
                  <a:pt x="6271260" y="412750"/>
                  <a:pt x="6281420" y="402590"/>
                </a:cubicBezTo>
                <a:cubicBezTo>
                  <a:pt x="6324600" y="358140"/>
                  <a:pt x="6350000" y="298450"/>
                  <a:pt x="6350000" y="236220"/>
                </a:cubicBezTo>
                <a:cubicBezTo>
                  <a:pt x="6350000" y="173990"/>
                  <a:pt x="6324600" y="114300"/>
                  <a:pt x="6281420" y="69850"/>
                </a:cubicBezTo>
                <a:cubicBezTo>
                  <a:pt x="6236970" y="25400"/>
                  <a:pt x="6176010" y="0"/>
                  <a:pt x="6115050" y="0"/>
                </a:cubicBezTo>
                <a:cubicBezTo>
                  <a:pt x="6052820" y="0"/>
                  <a:pt x="5991860" y="25400"/>
                  <a:pt x="5948680" y="68580"/>
                </a:cubicBezTo>
                <a:cubicBezTo>
                  <a:pt x="5937250" y="80010"/>
                  <a:pt x="5927090" y="92710"/>
                  <a:pt x="5919470" y="105410"/>
                </a:cubicBezTo>
                <a:cubicBezTo>
                  <a:pt x="5877560" y="41910"/>
                  <a:pt x="5805170" y="0"/>
                  <a:pt x="5723890" y="0"/>
                </a:cubicBezTo>
                <a:cubicBezTo>
                  <a:pt x="5642610" y="0"/>
                  <a:pt x="5570220" y="41910"/>
                  <a:pt x="5528310" y="105410"/>
                </a:cubicBezTo>
                <a:cubicBezTo>
                  <a:pt x="5486400" y="41910"/>
                  <a:pt x="5414010" y="0"/>
                  <a:pt x="5332730" y="0"/>
                </a:cubicBezTo>
                <a:cubicBezTo>
                  <a:pt x="5250180" y="0"/>
                  <a:pt x="5179060" y="41910"/>
                  <a:pt x="5137150" y="105410"/>
                </a:cubicBezTo>
                <a:cubicBezTo>
                  <a:pt x="5095241" y="41910"/>
                  <a:pt x="5022850" y="0"/>
                  <a:pt x="4941570" y="0"/>
                </a:cubicBezTo>
                <a:cubicBezTo>
                  <a:pt x="4860291" y="0"/>
                  <a:pt x="4787900" y="41910"/>
                  <a:pt x="4745990" y="105410"/>
                </a:cubicBezTo>
                <a:cubicBezTo>
                  <a:pt x="4704080" y="41910"/>
                  <a:pt x="4631690" y="0"/>
                  <a:pt x="4550410" y="0"/>
                </a:cubicBezTo>
                <a:cubicBezTo>
                  <a:pt x="4469130" y="0"/>
                  <a:pt x="4396740" y="41910"/>
                  <a:pt x="4354830" y="105410"/>
                </a:cubicBezTo>
                <a:cubicBezTo>
                  <a:pt x="4312920" y="41910"/>
                  <a:pt x="4240530" y="0"/>
                  <a:pt x="4159250" y="0"/>
                </a:cubicBezTo>
                <a:cubicBezTo>
                  <a:pt x="4077970" y="0"/>
                  <a:pt x="4005580" y="41910"/>
                  <a:pt x="3963670" y="105410"/>
                </a:cubicBezTo>
                <a:cubicBezTo>
                  <a:pt x="3921761" y="41910"/>
                  <a:pt x="3849370" y="0"/>
                  <a:pt x="3768091" y="0"/>
                </a:cubicBezTo>
                <a:cubicBezTo>
                  <a:pt x="3686811" y="0"/>
                  <a:pt x="3614420" y="41910"/>
                  <a:pt x="3572511" y="105410"/>
                </a:cubicBezTo>
                <a:cubicBezTo>
                  <a:pt x="3530601" y="41910"/>
                  <a:pt x="3458211" y="0"/>
                  <a:pt x="3376931" y="0"/>
                </a:cubicBezTo>
                <a:cubicBezTo>
                  <a:pt x="3295651" y="0"/>
                  <a:pt x="3216910" y="41910"/>
                  <a:pt x="3175000" y="105410"/>
                </a:cubicBezTo>
                <a:cubicBezTo>
                  <a:pt x="3133090" y="41910"/>
                  <a:pt x="3060700" y="0"/>
                  <a:pt x="2979420" y="0"/>
                </a:cubicBezTo>
                <a:cubicBezTo>
                  <a:pt x="2898140" y="0"/>
                  <a:pt x="2825750" y="41910"/>
                  <a:pt x="2783840" y="105410"/>
                </a:cubicBezTo>
                <a:cubicBezTo>
                  <a:pt x="2741930" y="41910"/>
                  <a:pt x="2669540" y="0"/>
                  <a:pt x="2588260" y="0"/>
                </a:cubicBezTo>
                <a:cubicBezTo>
                  <a:pt x="2505710" y="0"/>
                  <a:pt x="2434590" y="41910"/>
                  <a:pt x="2392680" y="105410"/>
                </a:cubicBezTo>
                <a:cubicBezTo>
                  <a:pt x="2350770" y="41910"/>
                  <a:pt x="2278380" y="0"/>
                  <a:pt x="2197100" y="0"/>
                </a:cubicBezTo>
                <a:cubicBezTo>
                  <a:pt x="2115820" y="0"/>
                  <a:pt x="2043430" y="41910"/>
                  <a:pt x="2001520" y="105410"/>
                </a:cubicBezTo>
                <a:cubicBezTo>
                  <a:pt x="1959610" y="41910"/>
                  <a:pt x="1887220" y="0"/>
                  <a:pt x="1805941" y="0"/>
                </a:cubicBezTo>
                <a:cubicBezTo>
                  <a:pt x="1723391" y="0"/>
                  <a:pt x="1652270" y="41910"/>
                  <a:pt x="1610361" y="105410"/>
                </a:cubicBezTo>
                <a:cubicBezTo>
                  <a:pt x="1568450" y="41910"/>
                  <a:pt x="1496061" y="0"/>
                  <a:pt x="1414781" y="0"/>
                </a:cubicBezTo>
                <a:cubicBezTo>
                  <a:pt x="1329691" y="0"/>
                  <a:pt x="1257300" y="41910"/>
                  <a:pt x="1215391" y="105410"/>
                </a:cubicBezTo>
                <a:cubicBezTo>
                  <a:pt x="1173481" y="41910"/>
                  <a:pt x="1101091" y="0"/>
                  <a:pt x="1019811" y="0"/>
                </a:cubicBezTo>
                <a:cubicBezTo>
                  <a:pt x="937261" y="0"/>
                  <a:pt x="866141" y="41910"/>
                  <a:pt x="824231" y="105410"/>
                </a:cubicBezTo>
                <a:cubicBezTo>
                  <a:pt x="782321" y="41910"/>
                  <a:pt x="709931" y="0"/>
                  <a:pt x="628650" y="0"/>
                </a:cubicBezTo>
                <a:cubicBezTo>
                  <a:pt x="544830" y="0"/>
                  <a:pt x="473710" y="41910"/>
                  <a:pt x="431800" y="105410"/>
                </a:cubicBezTo>
                <a:cubicBezTo>
                  <a:pt x="422910" y="92710"/>
                  <a:pt x="412750" y="80010"/>
                  <a:pt x="402590" y="68580"/>
                </a:cubicBezTo>
                <a:cubicBezTo>
                  <a:pt x="358140" y="25400"/>
                  <a:pt x="297180" y="0"/>
                  <a:pt x="234950" y="0"/>
                </a:cubicBezTo>
                <a:cubicBezTo>
                  <a:pt x="172720" y="0"/>
                  <a:pt x="113030" y="25400"/>
                  <a:pt x="68580" y="68580"/>
                </a:cubicBezTo>
                <a:cubicBezTo>
                  <a:pt x="25400" y="113030"/>
                  <a:pt x="0" y="172720"/>
                  <a:pt x="0" y="234950"/>
                </a:cubicBezTo>
                <a:cubicBezTo>
                  <a:pt x="0" y="297180"/>
                  <a:pt x="25400" y="356870"/>
                  <a:pt x="68580" y="401320"/>
                </a:cubicBezTo>
                <a:cubicBezTo>
                  <a:pt x="78740" y="411480"/>
                  <a:pt x="90170" y="421640"/>
                  <a:pt x="102870" y="429260"/>
                </a:cubicBezTo>
                <a:cubicBezTo>
                  <a:pt x="40640" y="472440"/>
                  <a:pt x="0" y="543560"/>
                  <a:pt x="0" y="624840"/>
                </a:cubicBezTo>
                <a:cubicBezTo>
                  <a:pt x="0" y="706120"/>
                  <a:pt x="40640" y="777240"/>
                  <a:pt x="102870" y="819150"/>
                </a:cubicBezTo>
                <a:cubicBezTo>
                  <a:pt x="40640" y="861060"/>
                  <a:pt x="0" y="932180"/>
                  <a:pt x="0" y="1013460"/>
                </a:cubicBezTo>
                <a:cubicBezTo>
                  <a:pt x="0" y="1094740"/>
                  <a:pt x="40640" y="1165860"/>
                  <a:pt x="102870" y="1207770"/>
                </a:cubicBezTo>
                <a:cubicBezTo>
                  <a:pt x="40640" y="1249680"/>
                  <a:pt x="0" y="1322070"/>
                  <a:pt x="0" y="1402080"/>
                </a:cubicBezTo>
                <a:cubicBezTo>
                  <a:pt x="0" y="1483360"/>
                  <a:pt x="40640" y="1554480"/>
                  <a:pt x="102870" y="1596390"/>
                </a:cubicBezTo>
                <a:cubicBezTo>
                  <a:pt x="40640" y="1638300"/>
                  <a:pt x="0" y="1709420"/>
                  <a:pt x="0" y="1790700"/>
                </a:cubicBezTo>
                <a:cubicBezTo>
                  <a:pt x="0" y="1871980"/>
                  <a:pt x="40640" y="1943100"/>
                  <a:pt x="102870" y="1985010"/>
                </a:cubicBezTo>
                <a:cubicBezTo>
                  <a:pt x="40640" y="2026920"/>
                  <a:pt x="0" y="2099310"/>
                  <a:pt x="0" y="2179320"/>
                </a:cubicBezTo>
                <a:cubicBezTo>
                  <a:pt x="0" y="2260600"/>
                  <a:pt x="40640" y="2331720"/>
                  <a:pt x="102870" y="2373630"/>
                </a:cubicBezTo>
                <a:cubicBezTo>
                  <a:pt x="40640" y="2418080"/>
                  <a:pt x="0" y="2489200"/>
                  <a:pt x="0" y="2570480"/>
                </a:cubicBezTo>
                <a:cubicBezTo>
                  <a:pt x="0" y="2651760"/>
                  <a:pt x="40640" y="2722880"/>
                  <a:pt x="102870" y="2764790"/>
                </a:cubicBezTo>
                <a:cubicBezTo>
                  <a:pt x="40640" y="2806700"/>
                  <a:pt x="0" y="2879090"/>
                  <a:pt x="0" y="2959100"/>
                </a:cubicBezTo>
                <a:cubicBezTo>
                  <a:pt x="0" y="3040380"/>
                  <a:pt x="40640" y="3111500"/>
                  <a:pt x="102870" y="3153410"/>
                </a:cubicBezTo>
                <a:cubicBezTo>
                  <a:pt x="40640" y="3195320"/>
                  <a:pt x="0" y="3266440"/>
                  <a:pt x="0" y="3347720"/>
                </a:cubicBezTo>
                <a:cubicBezTo>
                  <a:pt x="0" y="3429000"/>
                  <a:pt x="40640" y="3500120"/>
                  <a:pt x="102870" y="3542030"/>
                </a:cubicBezTo>
                <a:cubicBezTo>
                  <a:pt x="40640" y="3583940"/>
                  <a:pt x="0" y="3655060"/>
                  <a:pt x="0" y="3736340"/>
                </a:cubicBezTo>
                <a:cubicBezTo>
                  <a:pt x="0" y="3817620"/>
                  <a:pt x="40640" y="3888740"/>
                  <a:pt x="102870" y="3930650"/>
                </a:cubicBezTo>
                <a:cubicBezTo>
                  <a:pt x="40640" y="3973830"/>
                  <a:pt x="0" y="4044950"/>
                  <a:pt x="0" y="4124959"/>
                </a:cubicBezTo>
                <a:cubicBezTo>
                  <a:pt x="0" y="4206239"/>
                  <a:pt x="40640" y="4277359"/>
                  <a:pt x="102870" y="4319269"/>
                </a:cubicBezTo>
                <a:cubicBezTo>
                  <a:pt x="40640" y="4361180"/>
                  <a:pt x="0" y="4432300"/>
                  <a:pt x="0" y="4513580"/>
                </a:cubicBezTo>
                <a:cubicBezTo>
                  <a:pt x="0" y="4594860"/>
                  <a:pt x="40640" y="4665980"/>
                  <a:pt x="102870" y="4707890"/>
                </a:cubicBezTo>
                <a:cubicBezTo>
                  <a:pt x="40640" y="4749800"/>
                  <a:pt x="0" y="4820920"/>
                  <a:pt x="0" y="4902200"/>
                </a:cubicBezTo>
                <a:cubicBezTo>
                  <a:pt x="0" y="4983480"/>
                  <a:pt x="40640" y="5054600"/>
                  <a:pt x="102870" y="5096510"/>
                </a:cubicBezTo>
                <a:cubicBezTo>
                  <a:pt x="40640" y="5138420"/>
                  <a:pt x="0" y="5210810"/>
                  <a:pt x="0" y="5290820"/>
                </a:cubicBezTo>
                <a:cubicBezTo>
                  <a:pt x="0" y="5372100"/>
                  <a:pt x="40640" y="5443220"/>
                  <a:pt x="102870" y="5485130"/>
                </a:cubicBezTo>
                <a:cubicBezTo>
                  <a:pt x="40640" y="5527039"/>
                  <a:pt x="0" y="5598159"/>
                  <a:pt x="0" y="5679439"/>
                </a:cubicBezTo>
                <a:cubicBezTo>
                  <a:pt x="0" y="5760719"/>
                  <a:pt x="40640" y="5831839"/>
                  <a:pt x="102870" y="5873749"/>
                </a:cubicBezTo>
                <a:cubicBezTo>
                  <a:pt x="40640" y="5915659"/>
                  <a:pt x="0" y="5986779"/>
                  <a:pt x="0" y="6068059"/>
                </a:cubicBezTo>
                <a:cubicBezTo>
                  <a:pt x="0" y="6149339"/>
                  <a:pt x="40640" y="6220459"/>
                  <a:pt x="102870" y="6262369"/>
                </a:cubicBezTo>
                <a:cubicBezTo>
                  <a:pt x="40640" y="6304280"/>
                  <a:pt x="0" y="6375400"/>
                  <a:pt x="0" y="6456680"/>
                </a:cubicBezTo>
                <a:cubicBezTo>
                  <a:pt x="0" y="6537960"/>
                  <a:pt x="40640" y="6609080"/>
                  <a:pt x="102870" y="6650990"/>
                </a:cubicBezTo>
                <a:cubicBezTo>
                  <a:pt x="40640" y="6692900"/>
                  <a:pt x="0" y="6764020"/>
                  <a:pt x="0" y="6845300"/>
                </a:cubicBezTo>
                <a:cubicBezTo>
                  <a:pt x="0" y="6926580"/>
                  <a:pt x="40640" y="6997700"/>
                  <a:pt x="102870" y="7039610"/>
                </a:cubicBezTo>
                <a:cubicBezTo>
                  <a:pt x="40640" y="7082790"/>
                  <a:pt x="0" y="7153910"/>
                  <a:pt x="0" y="7233920"/>
                </a:cubicBezTo>
                <a:cubicBezTo>
                  <a:pt x="0" y="7315200"/>
                  <a:pt x="40640" y="7386320"/>
                  <a:pt x="102870" y="7428230"/>
                </a:cubicBezTo>
                <a:cubicBezTo>
                  <a:pt x="40640" y="7470139"/>
                  <a:pt x="0" y="7541260"/>
                  <a:pt x="0" y="7622539"/>
                </a:cubicBezTo>
                <a:cubicBezTo>
                  <a:pt x="0" y="7703819"/>
                  <a:pt x="40640" y="7774939"/>
                  <a:pt x="102870" y="7816849"/>
                </a:cubicBezTo>
                <a:cubicBezTo>
                  <a:pt x="40640" y="7866380"/>
                  <a:pt x="0" y="7937500"/>
                  <a:pt x="0" y="8018780"/>
                </a:cubicBezTo>
                <a:cubicBezTo>
                  <a:pt x="0" y="8100061"/>
                  <a:pt x="40640" y="8171180"/>
                  <a:pt x="102870" y="8213090"/>
                </a:cubicBezTo>
                <a:cubicBezTo>
                  <a:pt x="90170" y="8220710"/>
                  <a:pt x="78740" y="8230870"/>
                  <a:pt x="68580" y="8241030"/>
                </a:cubicBezTo>
                <a:cubicBezTo>
                  <a:pt x="25400" y="8285480"/>
                  <a:pt x="0" y="8346440"/>
                  <a:pt x="0" y="8407400"/>
                </a:cubicBezTo>
                <a:cubicBezTo>
                  <a:pt x="0" y="8469630"/>
                  <a:pt x="25400" y="8529320"/>
                  <a:pt x="68580" y="8573770"/>
                </a:cubicBezTo>
                <a:cubicBezTo>
                  <a:pt x="111760" y="8616950"/>
                  <a:pt x="172720" y="8642350"/>
                  <a:pt x="234950" y="8642350"/>
                </a:cubicBezTo>
                <a:cubicBezTo>
                  <a:pt x="297180" y="8642350"/>
                  <a:pt x="356870" y="8616950"/>
                  <a:pt x="401320" y="8573770"/>
                </a:cubicBezTo>
                <a:cubicBezTo>
                  <a:pt x="412750" y="8562339"/>
                  <a:pt x="422910" y="8549639"/>
                  <a:pt x="430530" y="8536939"/>
                </a:cubicBezTo>
                <a:cubicBezTo>
                  <a:pt x="472440" y="8600439"/>
                  <a:pt x="544830" y="8642349"/>
                  <a:pt x="626110" y="8642349"/>
                </a:cubicBezTo>
                <a:cubicBezTo>
                  <a:pt x="707390" y="8642349"/>
                  <a:pt x="779780" y="8600439"/>
                  <a:pt x="821690" y="8536939"/>
                </a:cubicBezTo>
                <a:cubicBezTo>
                  <a:pt x="863600" y="8600439"/>
                  <a:pt x="935990" y="8642349"/>
                  <a:pt x="1017270" y="8642349"/>
                </a:cubicBezTo>
                <a:cubicBezTo>
                  <a:pt x="1099820" y="8642349"/>
                  <a:pt x="1172210" y="8600439"/>
                  <a:pt x="1212850" y="8536939"/>
                </a:cubicBezTo>
                <a:cubicBezTo>
                  <a:pt x="1254760" y="8600439"/>
                  <a:pt x="1327150" y="8642349"/>
                  <a:pt x="1408430" y="8642349"/>
                </a:cubicBezTo>
                <a:cubicBezTo>
                  <a:pt x="1489710" y="8642349"/>
                  <a:pt x="1562100" y="8600439"/>
                  <a:pt x="1604010" y="8536939"/>
                </a:cubicBezTo>
                <a:cubicBezTo>
                  <a:pt x="1645920" y="8600439"/>
                  <a:pt x="1718310" y="8642349"/>
                  <a:pt x="1799590" y="8642349"/>
                </a:cubicBezTo>
                <a:cubicBezTo>
                  <a:pt x="1880870" y="8642349"/>
                  <a:pt x="1953260" y="8600439"/>
                  <a:pt x="1995170" y="8536939"/>
                </a:cubicBezTo>
                <a:cubicBezTo>
                  <a:pt x="2037080" y="8600439"/>
                  <a:pt x="2109470" y="8642349"/>
                  <a:pt x="2190750" y="8642349"/>
                </a:cubicBezTo>
                <a:cubicBezTo>
                  <a:pt x="2273300" y="8642349"/>
                  <a:pt x="2344420" y="8600439"/>
                  <a:pt x="2386330" y="8536939"/>
                </a:cubicBezTo>
                <a:cubicBezTo>
                  <a:pt x="2428240" y="8600439"/>
                  <a:pt x="2500630" y="8642349"/>
                  <a:pt x="2581910" y="8642349"/>
                </a:cubicBezTo>
                <a:cubicBezTo>
                  <a:pt x="2663190" y="8642349"/>
                  <a:pt x="2735580" y="8600439"/>
                  <a:pt x="2777490" y="8536939"/>
                </a:cubicBezTo>
                <a:cubicBezTo>
                  <a:pt x="2819400" y="8600439"/>
                  <a:pt x="2891790" y="8642349"/>
                  <a:pt x="2973070" y="8642349"/>
                </a:cubicBezTo>
                <a:cubicBezTo>
                  <a:pt x="3055620" y="8642349"/>
                  <a:pt x="3126740" y="8600439"/>
                  <a:pt x="3168650" y="8536939"/>
                </a:cubicBezTo>
                <a:cubicBezTo>
                  <a:pt x="3210560" y="8600439"/>
                  <a:pt x="3282950" y="8642349"/>
                  <a:pt x="3364230" y="8642349"/>
                </a:cubicBezTo>
                <a:cubicBezTo>
                  <a:pt x="3445509" y="8642349"/>
                  <a:pt x="3517900" y="8600439"/>
                  <a:pt x="3559809" y="8536939"/>
                </a:cubicBezTo>
                <a:cubicBezTo>
                  <a:pt x="3601719" y="8600439"/>
                  <a:pt x="3674109" y="8642349"/>
                  <a:pt x="3755389" y="8642349"/>
                </a:cubicBezTo>
                <a:cubicBezTo>
                  <a:pt x="3837939" y="8642349"/>
                  <a:pt x="3909059" y="8600439"/>
                  <a:pt x="3950969" y="8536939"/>
                </a:cubicBezTo>
                <a:cubicBezTo>
                  <a:pt x="3992879" y="8600439"/>
                  <a:pt x="4065269" y="8642349"/>
                  <a:pt x="4146549" y="8642349"/>
                </a:cubicBezTo>
                <a:cubicBezTo>
                  <a:pt x="4227829" y="8642349"/>
                  <a:pt x="4300219" y="8600439"/>
                  <a:pt x="4342129" y="8536939"/>
                </a:cubicBezTo>
                <a:cubicBezTo>
                  <a:pt x="4384039" y="8600439"/>
                  <a:pt x="4456429" y="8642349"/>
                  <a:pt x="4537709" y="8642349"/>
                </a:cubicBezTo>
                <a:cubicBezTo>
                  <a:pt x="4618989" y="8642349"/>
                  <a:pt x="4691379" y="8600439"/>
                  <a:pt x="4733289" y="8536939"/>
                </a:cubicBezTo>
                <a:cubicBezTo>
                  <a:pt x="4775199" y="8600439"/>
                  <a:pt x="4847589" y="8642349"/>
                  <a:pt x="4928869" y="8642349"/>
                </a:cubicBezTo>
                <a:cubicBezTo>
                  <a:pt x="5010149" y="8642349"/>
                  <a:pt x="5082539" y="8600439"/>
                  <a:pt x="5124449" y="8536939"/>
                </a:cubicBezTo>
                <a:cubicBezTo>
                  <a:pt x="5166359" y="8600439"/>
                  <a:pt x="5238749" y="8642349"/>
                  <a:pt x="5320029" y="8642349"/>
                </a:cubicBezTo>
                <a:cubicBezTo>
                  <a:pt x="5401309" y="8642349"/>
                  <a:pt x="5473699" y="8600439"/>
                  <a:pt x="5515609" y="8536939"/>
                </a:cubicBezTo>
                <a:cubicBezTo>
                  <a:pt x="5557519" y="8600439"/>
                  <a:pt x="5629909" y="8642349"/>
                  <a:pt x="5711189" y="8642349"/>
                </a:cubicBezTo>
                <a:cubicBezTo>
                  <a:pt x="5793739" y="8642349"/>
                  <a:pt x="5864859" y="8600439"/>
                  <a:pt x="5906769" y="8536939"/>
                </a:cubicBezTo>
                <a:cubicBezTo>
                  <a:pt x="5915659" y="8549639"/>
                  <a:pt x="5925819" y="8562339"/>
                  <a:pt x="5935978" y="8573770"/>
                </a:cubicBezTo>
                <a:cubicBezTo>
                  <a:pt x="5979158" y="8616950"/>
                  <a:pt x="6040119" y="8642350"/>
                  <a:pt x="6102348" y="8642350"/>
                </a:cubicBezTo>
                <a:cubicBezTo>
                  <a:pt x="6163308" y="8642350"/>
                  <a:pt x="6224269" y="8616950"/>
                  <a:pt x="6268719" y="8573770"/>
                </a:cubicBezTo>
                <a:cubicBezTo>
                  <a:pt x="6311898" y="8529320"/>
                  <a:pt x="6337298" y="8469630"/>
                  <a:pt x="6337298" y="8407400"/>
                </a:cubicBezTo>
                <a:cubicBezTo>
                  <a:pt x="6337298" y="8345170"/>
                  <a:pt x="6311898" y="8285480"/>
                  <a:pt x="6268719" y="8241030"/>
                </a:cubicBezTo>
                <a:cubicBezTo>
                  <a:pt x="6258559" y="8230870"/>
                  <a:pt x="6247128" y="8220711"/>
                  <a:pt x="6234428" y="8213090"/>
                </a:cubicBezTo>
                <a:cubicBezTo>
                  <a:pt x="6296658" y="8171180"/>
                  <a:pt x="6337298" y="8098790"/>
                  <a:pt x="6337298" y="8018780"/>
                </a:cubicBezTo>
                <a:cubicBezTo>
                  <a:pt x="6337298" y="7937500"/>
                  <a:pt x="6296658" y="7866380"/>
                  <a:pt x="6234428" y="7824470"/>
                </a:cubicBezTo>
                <a:cubicBezTo>
                  <a:pt x="6296658" y="7782561"/>
                  <a:pt x="6337298" y="7711440"/>
                  <a:pt x="6337298" y="7630161"/>
                </a:cubicBezTo>
                <a:cubicBezTo>
                  <a:pt x="6337298" y="7548881"/>
                  <a:pt x="6296658" y="7477761"/>
                  <a:pt x="6234428" y="7435851"/>
                </a:cubicBezTo>
                <a:cubicBezTo>
                  <a:pt x="6296658" y="7393941"/>
                  <a:pt x="6337298" y="7321551"/>
                  <a:pt x="6337298" y="7241541"/>
                </a:cubicBezTo>
                <a:cubicBezTo>
                  <a:pt x="6337298" y="7160261"/>
                  <a:pt x="6296658" y="7089141"/>
                  <a:pt x="6234428" y="7047231"/>
                </a:cubicBezTo>
                <a:cubicBezTo>
                  <a:pt x="6296658" y="7005321"/>
                  <a:pt x="6337298" y="6934201"/>
                  <a:pt x="6337298" y="6852921"/>
                </a:cubicBezTo>
                <a:cubicBezTo>
                  <a:pt x="6337298" y="6771642"/>
                  <a:pt x="6296658" y="6700521"/>
                  <a:pt x="6234428" y="6658611"/>
                </a:cubicBezTo>
                <a:cubicBezTo>
                  <a:pt x="6296658" y="6615431"/>
                  <a:pt x="6337298" y="6544311"/>
                  <a:pt x="6337298" y="6464302"/>
                </a:cubicBezTo>
                <a:cubicBezTo>
                  <a:pt x="6337298" y="6383022"/>
                  <a:pt x="6296658" y="6311902"/>
                  <a:pt x="6234428" y="6269992"/>
                </a:cubicBezTo>
                <a:cubicBezTo>
                  <a:pt x="6296658" y="6228082"/>
                  <a:pt x="6337298" y="6156962"/>
                  <a:pt x="6337298" y="6075682"/>
                </a:cubicBezTo>
                <a:cubicBezTo>
                  <a:pt x="6337298" y="5994402"/>
                  <a:pt x="6296658" y="5923282"/>
                  <a:pt x="6234428" y="5881372"/>
                </a:cubicBezTo>
                <a:cubicBezTo>
                  <a:pt x="6296658" y="5839462"/>
                  <a:pt x="6337298" y="5768342"/>
                  <a:pt x="6337298" y="5687062"/>
                </a:cubicBezTo>
                <a:cubicBezTo>
                  <a:pt x="6337298" y="5605782"/>
                  <a:pt x="6296658" y="5534662"/>
                  <a:pt x="6234428" y="5492752"/>
                </a:cubicBezTo>
                <a:cubicBezTo>
                  <a:pt x="6296658" y="5449572"/>
                  <a:pt x="6337298" y="5378452"/>
                  <a:pt x="6337298" y="5298442"/>
                </a:cubicBezTo>
                <a:cubicBezTo>
                  <a:pt x="6337298" y="5217163"/>
                  <a:pt x="6296658" y="5146042"/>
                  <a:pt x="6234428" y="5104133"/>
                </a:cubicBezTo>
                <a:cubicBezTo>
                  <a:pt x="6296658" y="5062223"/>
                  <a:pt x="6337298" y="4991103"/>
                  <a:pt x="6337298" y="4909823"/>
                </a:cubicBezTo>
                <a:cubicBezTo>
                  <a:pt x="6337298" y="4828543"/>
                  <a:pt x="6296658" y="4757423"/>
                  <a:pt x="6234428" y="4715513"/>
                </a:cubicBezTo>
                <a:cubicBezTo>
                  <a:pt x="6296658" y="4672333"/>
                  <a:pt x="6337298" y="4601213"/>
                  <a:pt x="6337298" y="4521203"/>
                </a:cubicBezTo>
                <a:cubicBezTo>
                  <a:pt x="6337298" y="4439923"/>
                  <a:pt x="6296658" y="4368803"/>
                  <a:pt x="6234428" y="4326893"/>
                </a:cubicBezTo>
                <a:cubicBezTo>
                  <a:pt x="6296658" y="4284983"/>
                  <a:pt x="6337298" y="4213863"/>
                  <a:pt x="6337298" y="4132583"/>
                </a:cubicBezTo>
                <a:cubicBezTo>
                  <a:pt x="6337298" y="4051303"/>
                  <a:pt x="6296658" y="3980183"/>
                  <a:pt x="6234428" y="3938274"/>
                </a:cubicBezTo>
                <a:cubicBezTo>
                  <a:pt x="6296658" y="3896364"/>
                  <a:pt x="6337298" y="3825244"/>
                  <a:pt x="6337298" y="3743964"/>
                </a:cubicBezTo>
                <a:cubicBezTo>
                  <a:pt x="6337298" y="3662684"/>
                  <a:pt x="6296658" y="3591564"/>
                  <a:pt x="6234428" y="3549654"/>
                </a:cubicBezTo>
                <a:cubicBezTo>
                  <a:pt x="6296658" y="3506474"/>
                  <a:pt x="6337298" y="3435354"/>
                  <a:pt x="6337298" y="3355344"/>
                </a:cubicBezTo>
                <a:cubicBezTo>
                  <a:pt x="6337298" y="3274064"/>
                  <a:pt x="6296658" y="3202944"/>
                  <a:pt x="6234428" y="3161034"/>
                </a:cubicBezTo>
                <a:cubicBezTo>
                  <a:pt x="6296658" y="3119124"/>
                  <a:pt x="6337298" y="3048004"/>
                  <a:pt x="6337298" y="2966724"/>
                </a:cubicBezTo>
                <a:cubicBezTo>
                  <a:pt x="6337298" y="2885444"/>
                  <a:pt x="6296658" y="2814324"/>
                  <a:pt x="6234428" y="2772414"/>
                </a:cubicBezTo>
                <a:cubicBezTo>
                  <a:pt x="6296658" y="2730504"/>
                  <a:pt x="6337298" y="2659384"/>
                  <a:pt x="6337298" y="2578104"/>
                </a:cubicBezTo>
                <a:cubicBezTo>
                  <a:pt x="6337298" y="2496824"/>
                  <a:pt x="6296658" y="2425704"/>
                  <a:pt x="6234428" y="2383794"/>
                </a:cubicBezTo>
                <a:cubicBezTo>
                  <a:pt x="6296658" y="2341884"/>
                  <a:pt x="6337298" y="2270764"/>
                  <a:pt x="6337298" y="2189484"/>
                </a:cubicBezTo>
                <a:cubicBezTo>
                  <a:pt x="6337298" y="2108204"/>
                  <a:pt x="6296658" y="2037084"/>
                  <a:pt x="6234428" y="1995174"/>
                </a:cubicBezTo>
                <a:cubicBezTo>
                  <a:pt x="6296658" y="1953264"/>
                  <a:pt x="6337298" y="1882144"/>
                  <a:pt x="6337298" y="1800864"/>
                </a:cubicBezTo>
                <a:cubicBezTo>
                  <a:pt x="6337298" y="1719584"/>
                  <a:pt x="6296658" y="1648464"/>
                  <a:pt x="6234428" y="1606554"/>
                </a:cubicBezTo>
                <a:cubicBezTo>
                  <a:pt x="6296658" y="1563374"/>
                  <a:pt x="6337298" y="1492254"/>
                  <a:pt x="6337298" y="1412244"/>
                </a:cubicBezTo>
                <a:cubicBezTo>
                  <a:pt x="6337298" y="1330964"/>
                  <a:pt x="6296658" y="1259844"/>
                  <a:pt x="6234428" y="1217934"/>
                </a:cubicBezTo>
                <a:cubicBezTo>
                  <a:pt x="6296658" y="1176024"/>
                  <a:pt x="6337298" y="1104904"/>
                  <a:pt x="6337298" y="1023624"/>
                </a:cubicBezTo>
                <a:cubicBezTo>
                  <a:pt x="6337298" y="942344"/>
                  <a:pt x="6296658" y="871224"/>
                  <a:pt x="6234428" y="829314"/>
                </a:cubicBezTo>
                <a:cubicBezTo>
                  <a:pt x="6309358" y="775974"/>
                  <a:pt x="6349998" y="704854"/>
                  <a:pt x="6349998" y="624844"/>
                </a:cubicBezTo>
                <a:close/>
              </a:path>
            </a:pathLst>
          </a:custGeom>
          <a:solidFill>
            <a:srgbClr val="FFBD6F"/>
          </a:solidFill>
        </p:spPr>
        <p:txBody>
          <a:bodyPr/>
          <a:lstStyle/>
          <a:p>
            <a:endParaRPr lang="en-US"/>
          </a:p>
        </p:txBody>
      </p:sp>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24001">
            <a:off x="-41306" y="-962379"/>
            <a:ext cx="777725" cy="2117569"/>
          </a:xfrm>
          <a:prstGeom prst="rect">
            <a:avLst/>
          </a:prstGeom>
        </p:spPr>
      </p:pic>
      <p:sp>
        <p:nvSpPr>
          <p:cNvPr id="11" name="TextBox 10">
            <a:extLst>
              <a:ext uri="{FF2B5EF4-FFF2-40B4-BE49-F238E27FC236}">
                <a16:creationId xmlns:a16="http://schemas.microsoft.com/office/drawing/2014/main" id="{34CF48B8-DD02-49ED-A2DB-E999351FBA33}"/>
              </a:ext>
            </a:extLst>
          </p:cNvPr>
          <p:cNvSpPr txBox="1"/>
          <p:nvPr/>
        </p:nvSpPr>
        <p:spPr>
          <a:xfrm>
            <a:off x="0" y="640063"/>
            <a:ext cx="18821400" cy="1107996"/>
          </a:xfrm>
          <a:prstGeom prst="rect">
            <a:avLst/>
          </a:prstGeom>
          <a:noFill/>
        </p:spPr>
        <p:txBody>
          <a:bodyPr wrap="square" rtlCol="0">
            <a:spAutoFit/>
          </a:bodyPr>
          <a:lstStyle/>
          <a:p>
            <a:pPr algn="ctr"/>
            <a:r>
              <a:rPr lang="en-US" sz="6600" b="1" dirty="0" err="1">
                <a:solidFill>
                  <a:srgbClr val="FF0000"/>
                </a:solidFill>
                <a:latin typeface="Times New Roman" panose="02020603050405020304" pitchFamily="18" charset="0"/>
                <a:cs typeface="Times New Roman" panose="02020603050405020304" pitchFamily="18" charset="0"/>
              </a:rPr>
              <a:t>Em</a:t>
            </a:r>
            <a:r>
              <a:rPr lang="en-US" sz="6600" b="1" dirty="0">
                <a:solidFill>
                  <a:srgbClr val="FF0000"/>
                </a:solidFill>
                <a:latin typeface="Times New Roman" panose="02020603050405020304" pitchFamily="18" charset="0"/>
                <a:cs typeface="Times New Roman" panose="02020603050405020304" pitchFamily="18" charset="0"/>
              </a:rPr>
              <a:t> </a:t>
            </a:r>
            <a:r>
              <a:rPr lang="en-US" sz="6600" b="1" dirty="0" err="1">
                <a:solidFill>
                  <a:srgbClr val="FF0000"/>
                </a:solidFill>
                <a:latin typeface="Times New Roman" panose="02020603050405020304" pitchFamily="18" charset="0"/>
                <a:cs typeface="Times New Roman" panose="02020603050405020304" pitchFamily="18" charset="0"/>
              </a:rPr>
              <a:t>có</a:t>
            </a:r>
            <a:r>
              <a:rPr lang="en-US" sz="6600" b="1" dirty="0">
                <a:solidFill>
                  <a:srgbClr val="FF0000"/>
                </a:solidFill>
                <a:latin typeface="Times New Roman" panose="02020603050405020304" pitchFamily="18" charset="0"/>
                <a:cs typeface="Times New Roman" panose="02020603050405020304" pitchFamily="18" charset="0"/>
              </a:rPr>
              <a:t> </a:t>
            </a:r>
            <a:r>
              <a:rPr lang="en-US" sz="6600" b="1" dirty="0" err="1">
                <a:solidFill>
                  <a:srgbClr val="FF0000"/>
                </a:solidFill>
                <a:latin typeface="Times New Roman" panose="02020603050405020304" pitchFamily="18" charset="0"/>
                <a:cs typeface="Times New Roman" panose="02020603050405020304" pitchFamily="18" charset="0"/>
              </a:rPr>
              <a:t>nhận</a:t>
            </a:r>
            <a:r>
              <a:rPr lang="en-US" sz="6600" b="1" dirty="0">
                <a:solidFill>
                  <a:srgbClr val="FF0000"/>
                </a:solidFill>
                <a:latin typeface="Times New Roman" panose="02020603050405020304" pitchFamily="18" charset="0"/>
                <a:cs typeface="Times New Roman" panose="02020603050405020304" pitchFamily="18" charset="0"/>
              </a:rPr>
              <a:t> </a:t>
            </a:r>
            <a:r>
              <a:rPr lang="en-US" sz="6600" b="1" dirty="0" err="1">
                <a:solidFill>
                  <a:srgbClr val="FF0000"/>
                </a:solidFill>
                <a:latin typeface="Times New Roman" panose="02020603050405020304" pitchFamily="18" charset="0"/>
                <a:cs typeface="Times New Roman" panose="02020603050405020304" pitchFamily="18" charset="0"/>
              </a:rPr>
              <a:t>xét</a:t>
            </a:r>
            <a:r>
              <a:rPr lang="en-US" sz="6600" b="1" dirty="0">
                <a:solidFill>
                  <a:srgbClr val="FF0000"/>
                </a:solidFill>
                <a:latin typeface="Times New Roman" panose="02020603050405020304" pitchFamily="18" charset="0"/>
                <a:cs typeface="Times New Roman" panose="02020603050405020304" pitchFamily="18" charset="0"/>
              </a:rPr>
              <a:t> </a:t>
            </a:r>
            <a:r>
              <a:rPr lang="en-US" sz="6600" b="1" dirty="0" err="1">
                <a:solidFill>
                  <a:srgbClr val="FF0000"/>
                </a:solidFill>
                <a:latin typeface="Times New Roman" panose="02020603050405020304" pitchFamily="18" charset="0"/>
                <a:cs typeface="Times New Roman" panose="02020603050405020304" pitchFamily="18" charset="0"/>
              </a:rPr>
              <a:t>gì</a:t>
            </a:r>
            <a:r>
              <a:rPr lang="en-US" sz="6600" b="1" dirty="0">
                <a:solidFill>
                  <a:srgbClr val="FF0000"/>
                </a:solidFill>
                <a:latin typeface="Times New Roman" panose="02020603050405020304" pitchFamily="18" charset="0"/>
                <a:cs typeface="Times New Roman" panose="02020603050405020304" pitchFamily="18" charset="0"/>
              </a:rPr>
              <a:t> </a:t>
            </a:r>
            <a:r>
              <a:rPr lang="en-US" sz="6600" b="1" dirty="0" err="1">
                <a:solidFill>
                  <a:srgbClr val="FF0000"/>
                </a:solidFill>
                <a:latin typeface="Times New Roman" panose="02020603050405020304" pitchFamily="18" charset="0"/>
                <a:cs typeface="Times New Roman" panose="02020603050405020304" pitchFamily="18" charset="0"/>
              </a:rPr>
              <a:t>về</a:t>
            </a:r>
            <a:r>
              <a:rPr lang="en-US" sz="6600" b="1" dirty="0">
                <a:solidFill>
                  <a:srgbClr val="FF0000"/>
                </a:solidFill>
                <a:latin typeface="Times New Roman" panose="02020603050405020304" pitchFamily="18" charset="0"/>
                <a:cs typeface="Times New Roman" panose="02020603050405020304" pitchFamily="18" charset="0"/>
              </a:rPr>
              <a:t> </a:t>
            </a:r>
            <a:r>
              <a:rPr lang="en-US" sz="6600" b="1" dirty="0" err="1">
                <a:solidFill>
                  <a:srgbClr val="FF0000"/>
                </a:solidFill>
                <a:latin typeface="Times New Roman" panose="02020603050405020304" pitchFamily="18" charset="0"/>
                <a:cs typeface="Times New Roman" panose="02020603050405020304" pitchFamily="18" charset="0"/>
              </a:rPr>
              <a:t>sông</a:t>
            </a:r>
            <a:r>
              <a:rPr lang="en-US" sz="6600" b="1" dirty="0">
                <a:solidFill>
                  <a:srgbClr val="FF0000"/>
                </a:solidFill>
                <a:latin typeface="Times New Roman" panose="02020603050405020304" pitchFamily="18" charset="0"/>
                <a:cs typeface="Times New Roman" panose="02020603050405020304" pitchFamily="18" charset="0"/>
              </a:rPr>
              <a:t> </a:t>
            </a:r>
            <a:r>
              <a:rPr lang="en-US" sz="6600" b="1" dirty="0" err="1">
                <a:solidFill>
                  <a:srgbClr val="FF0000"/>
                </a:solidFill>
                <a:latin typeface="Times New Roman" panose="02020603050405020304" pitchFamily="18" charset="0"/>
                <a:cs typeface="Times New Roman" panose="02020603050405020304" pitchFamily="18" charset="0"/>
              </a:rPr>
              <a:t>ngòi</a:t>
            </a:r>
            <a:r>
              <a:rPr lang="en-US" sz="6600" b="1" dirty="0">
                <a:solidFill>
                  <a:srgbClr val="FF0000"/>
                </a:solidFill>
                <a:latin typeface="Times New Roman" panose="02020603050405020304" pitchFamily="18" charset="0"/>
                <a:cs typeface="Times New Roman" panose="02020603050405020304" pitchFamily="18" charset="0"/>
              </a:rPr>
              <a:t> ở </a:t>
            </a:r>
            <a:r>
              <a:rPr lang="en-US" sz="6600" b="1" dirty="0" err="1">
                <a:solidFill>
                  <a:srgbClr val="FF0000"/>
                </a:solidFill>
                <a:latin typeface="Times New Roman" panose="02020603050405020304" pitchFamily="18" charset="0"/>
                <a:cs typeface="Times New Roman" panose="02020603050405020304" pitchFamily="18" charset="0"/>
              </a:rPr>
              <a:t>nước</a:t>
            </a:r>
            <a:r>
              <a:rPr lang="en-US" sz="6600" b="1" dirty="0">
                <a:solidFill>
                  <a:srgbClr val="FF0000"/>
                </a:solidFill>
                <a:latin typeface="Times New Roman" panose="02020603050405020304" pitchFamily="18" charset="0"/>
                <a:cs typeface="Times New Roman" panose="02020603050405020304" pitchFamily="18" charset="0"/>
              </a:rPr>
              <a:t> ta?</a:t>
            </a:r>
          </a:p>
        </p:txBody>
      </p:sp>
      <p:sp>
        <p:nvSpPr>
          <p:cNvPr id="13" name="TextBox 12">
            <a:extLst>
              <a:ext uri="{FF2B5EF4-FFF2-40B4-BE49-F238E27FC236}">
                <a16:creationId xmlns:a16="http://schemas.microsoft.com/office/drawing/2014/main" id="{9988E7AE-B13F-488C-95E0-0E42FA890143}"/>
              </a:ext>
            </a:extLst>
          </p:cNvPr>
          <p:cNvSpPr txBox="1"/>
          <p:nvPr/>
        </p:nvSpPr>
        <p:spPr>
          <a:xfrm>
            <a:off x="3730301" y="2770543"/>
            <a:ext cx="10827398" cy="4745915"/>
          </a:xfrm>
          <a:prstGeom prst="rect">
            <a:avLst/>
          </a:prstGeom>
          <a:noFill/>
        </p:spPr>
        <p:txBody>
          <a:bodyPr wrap="square">
            <a:spAutoFit/>
          </a:bodyPr>
          <a:lstStyle/>
          <a:p>
            <a:pPr algn="just">
              <a:lnSpc>
                <a:spcPct val="90000"/>
              </a:lnSpc>
            </a:pP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a:t>
            </a:r>
            <a:r>
              <a:rPr lang="en-US" sz="6600" b="1">
                <a:solidFill>
                  <a:sysClr val="windowText" lastClr="000000"/>
                </a:solidFill>
                <a:latin typeface="Times New Roman" panose="02020603050405020304" pitchFamily="18" charset="0"/>
                <a:cs typeface="Times New Roman" panose="02020603050405020304" pitchFamily="18" charset="0"/>
                <a:sym typeface="Wingdings 3" pitchFamily="18" charset="2"/>
              </a:rPr>
              <a:t>N</a:t>
            </a:r>
            <a:r>
              <a:rPr lang="vi-VN"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ư</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ớc</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ta </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có</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mạng</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l</a:t>
            </a:r>
            <a:r>
              <a:rPr lang="vi-VN"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ư</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ới</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sông</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ngòi</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dày</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a:t>
            </a:r>
            <a:r>
              <a:rPr lang="vi-VN" sz="6600" b="1">
                <a:solidFill>
                  <a:sysClr val="windowText" lastClr="000000"/>
                </a:solidFill>
                <a:latin typeface="Times New Roman" panose="02020603050405020304" pitchFamily="18" charset="0"/>
                <a:cs typeface="Times New Roman" panose="02020603050405020304" pitchFamily="18" charset="0"/>
                <a:sym typeface="Wingdings 3" pitchFamily="18" charset="2"/>
              </a:rPr>
              <a:t>đ</a:t>
            </a:r>
            <a:r>
              <a:rPr lang="en-US" sz="6600" b="1">
                <a:solidFill>
                  <a:sysClr val="windowText" lastClr="000000"/>
                </a:solidFill>
                <a:latin typeface="Times New Roman" panose="02020603050405020304" pitchFamily="18" charset="0"/>
                <a:cs typeface="Times New Roman" panose="02020603050405020304" pitchFamily="18" charset="0"/>
                <a:sym typeface="Wingdings 3" pitchFamily="18" charset="2"/>
              </a:rPr>
              <a:t>ặc, nhưng ít sông lớn </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và</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phân</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bố</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rộng</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khắp</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trên</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cả</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n</a:t>
            </a:r>
            <a:r>
              <a:rPr lang="vi-VN"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ư</a:t>
            </a:r>
            <a:r>
              <a:rPr lang="en-US" sz="6600" b="1" dirty="0" err="1">
                <a:solidFill>
                  <a:sysClr val="windowText" lastClr="000000"/>
                </a:solidFill>
                <a:latin typeface="Times New Roman" panose="02020603050405020304" pitchFamily="18" charset="0"/>
                <a:cs typeface="Times New Roman" panose="02020603050405020304" pitchFamily="18" charset="0"/>
                <a:sym typeface="Wingdings 3" pitchFamily="18" charset="2"/>
              </a:rPr>
              <a:t>ớc</a:t>
            </a:r>
            <a:r>
              <a:rPr lang="en-US" sz="6600" b="1" dirty="0">
                <a:solidFill>
                  <a:sysClr val="windowText" lastClr="000000"/>
                </a:solidFill>
                <a:latin typeface="Times New Roman" panose="02020603050405020304" pitchFamily="18" charset="0"/>
                <a:cs typeface="Times New Roman" panose="02020603050405020304" pitchFamily="18" charset="0"/>
                <a:sym typeface="Wingdings 3" pitchFamily="18" charset="2"/>
              </a:rPr>
              <a:t>. </a:t>
            </a:r>
            <a:endParaRPr lang="en-US" sz="6600" b="1" dirty="0">
              <a:solidFill>
                <a:sysClr val="windowText" lastClr="000000"/>
              </a:solidFill>
              <a:latin typeface="Times New Roman" panose="02020603050405020304" pitchFamily="18" charset="0"/>
              <a:ea typeface="Times New Roman" panose="02020603050405020304" pitchFamily="18" charset="0"/>
              <a:cs typeface="Times New Roman" panose="02020603050405020304" pitchFamily="18" charset="0"/>
            </a:endParaRPr>
          </a:p>
          <a:p>
            <a:pPr eaLnBrk="1" hangingPunct="1">
              <a:lnSpc>
                <a:spcPct val="90000"/>
              </a:lnSpc>
              <a:buFontTx/>
              <a:buNone/>
            </a:pPr>
            <a:endParaRPr lang="en-US" sz="7200" b="1" dirty="0">
              <a:solidFill>
                <a:sysClr val="windowText" lastClr="000000"/>
              </a:solidFill>
              <a:latin typeface="Times New Roman" panose="02020603050405020304" pitchFamily="18" charset="0"/>
              <a:cs typeface="Times New Roman" panose="02020603050405020304" pitchFamily="18" charset="0"/>
              <a:sym typeface="Wingdings 3" pitchFamily="18" charset="2"/>
            </a:endParaRPr>
          </a:p>
        </p:txBody>
      </p:sp>
      <p:sp>
        <p:nvSpPr>
          <p:cNvPr id="9" name="TextBox 8">
            <a:extLst>
              <a:ext uri="{FF2B5EF4-FFF2-40B4-BE49-F238E27FC236}">
                <a16:creationId xmlns:a16="http://schemas.microsoft.com/office/drawing/2014/main" id="{8EB40E02-009F-4C3B-AE77-6DC95FD7A6E1}"/>
              </a:ext>
            </a:extLst>
          </p:cNvPr>
          <p:cNvSpPr txBox="1"/>
          <p:nvPr/>
        </p:nvSpPr>
        <p:spPr>
          <a:xfrm>
            <a:off x="7059679" y="691763"/>
            <a:ext cx="4168642" cy="1015663"/>
          </a:xfrm>
          <a:prstGeom prst="rect">
            <a:avLst/>
          </a:prstGeom>
          <a:noFill/>
        </p:spPr>
        <p:txBody>
          <a:bodyPr wrap="none" rtlCol="0">
            <a:spAutoFit/>
          </a:bodyPr>
          <a:lstStyle/>
          <a:p>
            <a:pPr algn="ctr"/>
            <a:r>
              <a:rPr lang="en-US" sz="6000" b="1">
                <a:solidFill>
                  <a:srgbClr val="FF0000"/>
                </a:solidFill>
                <a:latin typeface="Times New Roman" panose="02020603050405020304" pitchFamily="18" charset="0"/>
                <a:cs typeface="Times New Roman" panose="02020603050405020304" pitchFamily="18" charset="0"/>
              </a:rPr>
              <a:t>KẾT LUẬN</a:t>
            </a:r>
          </a:p>
        </p:txBody>
      </p:sp>
    </p:spTree>
    <p:extLst>
      <p:ext uri="{BB962C8B-B14F-4D97-AF65-F5344CB8AC3E}">
        <p14:creationId xmlns:p14="http://schemas.microsoft.com/office/powerpoint/2010/main" val="36046116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1" nodeType="clickEffect">
                                  <p:stCondLst>
                                    <p:cond delay="0"/>
                                  </p:stCondLst>
                                  <p:childTnLst>
                                    <p:animEffect transition="out" filter="barn(inVertical)">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56560">
            <a:off x="17003228" y="1137670"/>
            <a:ext cx="760877" cy="1073032"/>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404847">
            <a:off x="517967" y="3803119"/>
            <a:ext cx="1122310" cy="1122310"/>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461588">
            <a:off x="15678788" y="5514100"/>
            <a:ext cx="1221388" cy="1296841"/>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646022">
            <a:off x="544691" y="476732"/>
            <a:ext cx="1303493" cy="1201584"/>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777506" y="3980342"/>
            <a:ext cx="1077413" cy="1288211"/>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138642" y="563362"/>
            <a:ext cx="1433059" cy="930675"/>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8003586">
            <a:off x="16298884" y="2278356"/>
            <a:ext cx="545634" cy="1130375"/>
          </a:xfrm>
          <a:prstGeom prst="rect">
            <a:avLst/>
          </a:prstGeom>
        </p:spPr>
      </p:pic>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920968">
            <a:off x="691536" y="2688533"/>
            <a:ext cx="1935172" cy="633329"/>
          </a:xfrm>
          <a:prstGeom prst="rect">
            <a:avLst/>
          </a:prstGeom>
        </p:spPr>
      </p:pic>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1129358">
            <a:off x="2016552" y="1617438"/>
            <a:ext cx="839734" cy="798511"/>
          </a:xfrm>
          <a:prstGeom prst="rect">
            <a:avLst/>
          </a:prstGeom>
        </p:spPr>
      </p:pic>
      <p:pic>
        <p:nvPicPr>
          <p:cNvPr id="11" name="Picture 11"/>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rot="-1453495">
            <a:off x="449009" y="6682804"/>
            <a:ext cx="1260226" cy="1426182"/>
          </a:xfrm>
          <a:prstGeom prst="rect">
            <a:avLst/>
          </a:prstGeom>
        </p:spPr>
      </p:pic>
      <p:pic>
        <p:nvPicPr>
          <p:cNvPr id="12" name="Picture 12"/>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rot="-10601344">
            <a:off x="1374128" y="4867178"/>
            <a:ext cx="1451981" cy="1451981"/>
          </a:xfrm>
          <a:prstGeom prst="rect">
            <a:avLst/>
          </a:prstGeom>
        </p:spPr>
      </p:pic>
      <p:pic>
        <p:nvPicPr>
          <p:cNvPr id="13" name="Picture 13"/>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rot="-9438273">
            <a:off x="17174152" y="6290540"/>
            <a:ext cx="399981" cy="1848650"/>
          </a:xfrm>
          <a:prstGeom prst="rect">
            <a:avLst/>
          </a:prstGeom>
        </p:spPr>
      </p:pic>
      <p:pic>
        <p:nvPicPr>
          <p:cNvPr id="14" name="Picture 14"/>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rot="-3659741">
            <a:off x="15516672" y="7933902"/>
            <a:ext cx="913813" cy="934195"/>
          </a:xfrm>
          <a:prstGeom prst="rect">
            <a:avLst/>
          </a:prstGeom>
        </p:spPr>
      </p:pic>
      <p:pic>
        <p:nvPicPr>
          <p:cNvPr id="15" name="Picture 15"/>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rot="1842453">
            <a:off x="16896164" y="8692004"/>
            <a:ext cx="876542" cy="977886"/>
          </a:xfrm>
          <a:prstGeom prst="rect">
            <a:avLst/>
          </a:prstGeom>
        </p:spPr>
      </p:pic>
      <p:pic>
        <p:nvPicPr>
          <p:cNvPr id="16" name="Picture 16"/>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rot="1045001">
            <a:off x="2122556" y="7316621"/>
            <a:ext cx="862233" cy="1618526"/>
          </a:xfrm>
          <a:prstGeom prst="rect">
            <a:avLst/>
          </a:prstGeom>
        </p:spPr>
      </p:pic>
      <p:pic>
        <p:nvPicPr>
          <p:cNvPr id="17" name="Picture 17"/>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xmlns="" r:embed="rId33"/>
              </a:ext>
            </a:extLst>
          </a:blip>
          <a:srcRect/>
          <a:stretch>
            <a:fillRect/>
          </a:stretch>
        </p:blipFill>
        <p:spPr>
          <a:xfrm rot="-4492633">
            <a:off x="1172670" y="8480136"/>
            <a:ext cx="616301" cy="1812650"/>
          </a:xfrm>
          <a:prstGeom prst="rect">
            <a:avLst/>
          </a:prstGeom>
        </p:spPr>
      </p:pic>
      <p:grpSp>
        <p:nvGrpSpPr>
          <p:cNvPr id="19" name="Group 19"/>
          <p:cNvGrpSpPr/>
          <p:nvPr/>
        </p:nvGrpSpPr>
        <p:grpSpPr>
          <a:xfrm>
            <a:off x="3031497" y="2853539"/>
            <a:ext cx="12225006" cy="5063626"/>
            <a:chOff x="0" y="403968"/>
            <a:chExt cx="14513079" cy="4228914"/>
          </a:xfrm>
        </p:grpSpPr>
        <p:grpSp>
          <p:nvGrpSpPr>
            <p:cNvPr id="20" name="Group 20"/>
            <p:cNvGrpSpPr/>
            <p:nvPr/>
          </p:nvGrpSpPr>
          <p:grpSpPr>
            <a:xfrm>
              <a:off x="0" y="403968"/>
              <a:ext cx="14513079" cy="4228914"/>
              <a:chOff x="0" y="0"/>
              <a:chExt cx="3907097" cy="1138475"/>
            </a:xfrm>
          </p:grpSpPr>
          <p:sp>
            <p:nvSpPr>
              <p:cNvPr id="21" name="Freeform 21"/>
              <p:cNvSpPr/>
              <p:nvPr/>
            </p:nvSpPr>
            <p:spPr>
              <a:xfrm>
                <a:off x="0" y="-4262"/>
                <a:ext cx="3914842" cy="1144961"/>
              </a:xfrm>
              <a:custGeom>
                <a:avLst/>
                <a:gdLst/>
                <a:ahLst/>
                <a:cxnLst/>
                <a:rect l="l" t="t" r="r" b="b"/>
                <a:pathLst>
                  <a:path w="3914842" h="1144961">
                    <a:moveTo>
                      <a:pt x="2975943" y="1133773"/>
                    </a:moveTo>
                    <a:cubicBezTo>
                      <a:pt x="2975943" y="1133773"/>
                      <a:pt x="2556190" y="1144961"/>
                      <a:pt x="2093605" y="1142339"/>
                    </a:cubicBezTo>
                    <a:cubicBezTo>
                      <a:pt x="1711879"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577261"/>
                    </a:cubicBezTo>
                    <a:lnTo>
                      <a:pt x="3905702" y="577262"/>
                    </a:lnTo>
                    <a:cubicBezTo>
                      <a:pt x="3905702" y="891835"/>
                      <a:pt x="3622706" y="1105932"/>
                      <a:pt x="2975943" y="1133773"/>
                    </a:cubicBezTo>
                    <a:close/>
                  </a:path>
                </a:pathLst>
              </a:custGeom>
              <a:solidFill>
                <a:srgbClr val="FFF9ED"/>
              </a:solidFill>
            </p:spPr>
          </p:sp>
        </p:grpSp>
        <p:pic>
          <p:nvPicPr>
            <p:cNvPr id="22" name="Picture 22"/>
            <p:cNvPicPr>
              <a:picLocks noChangeAspect="1"/>
            </p:cNvPicPr>
            <p:nvPr/>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xmlns="" r:embed="rId35"/>
                </a:ext>
              </a:extLst>
            </a:blip>
            <a:srcRect/>
            <a:stretch>
              <a:fillRect/>
            </a:stretch>
          </p:blipFill>
          <p:spPr>
            <a:xfrm>
              <a:off x="5257315" y="619969"/>
              <a:ext cx="4027218" cy="961150"/>
            </a:xfrm>
            <a:prstGeom prst="rect">
              <a:avLst/>
            </a:prstGeom>
          </p:spPr>
        </p:pic>
      </p:grpSp>
      <p:pic>
        <p:nvPicPr>
          <p:cNvPr id="23" name="Picture 23"/>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15619574" y="3626338"/>
            <a:ext cx="708008" cy="708008"/>
          </a:xfrm>
          <a:prstGeom prst="rect">
            <a:avLst/>
          </a:prstGeom>
        </p:spPr>
      </p:pic>
      <p:sp>
        <p:nvSpPr>
          <p:cNvPr id="24" name="TextBox 23">
            <a:extLst>
              <a:ext uri="{FF2B5EF4-FFF2-40B4-BE49-F238E27FC236}">
                <a16:creationId xmlns:a16="http://schemas.microsoft.com/office/drawing/2014/main" id="{1FB893F2-10A4-4EF2-8082-9F6ED18D25BF}"/>
              </a:ext>
            </a:extLst>
          </p:cNvPr>
          <p:cNvSpPr txBox="1"/>
          <p:nvPr/>
        </p:nvSpPr>
        <p:spPr>
          <a:xfrm>
            <a:off x="3818668" y="3112175"/>
            <a:ext cx="10650664" cy="4062651"/>
          </a:xfrm>
          <a:prstGeom prst="rect">
            <a:avLst/>
          </a:prstGeom>
          <a:noFill/>
        </p:spPr>
        <p:txBody>
          <a:bodyPr wrap="square" lIns="0" tIns="0" rIns="0" bIns="0" rtlCol="0">
            <a:spAutoFit/>
          </a:bodyPr>
          <a:lstStyle/>
          <a:p>
            <a:pPr algn="ctr"/>
            <a:r>
              <a:rPr lang="en-US" sz="8800">
                <a:solidFill>
                  <a:srgbClr val="272626"/>
                </a:solidFill>
                <a:latin typeface="Sriracha"/>
              </a:rPr>
              <a:t>2. </a:t>
            </a:r>
          </a:p>
          <a:p>
            <a:pPr algn="ctr"/>
            <a:r>
              <a:rPr lang="en-US" sz="8800">
                <a:solidFill>
                  <a:srgbClr val="272626"/>
                </a:solidFill>
                <a:latin typeface="Sriracha"/>
              </a:rPr>
              <a:t>Một số đặc điểm sông ngòi nước ta</a:t>
            </a:r>
          </a:p>
        </p:txBody>
      </p:sp>
    </p:spTree>
    <p:extLst>
      <p:ext uri="{BB962C8B-B14F-4D97-AF65-F5344CB8AC3E}">
        <p14:creationId xmlns:p14="http://schemas.microsoft.com/office/powerpoint/2010/main" val="21139296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repeatCount="indefinite"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repeatCount="indefinite"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repeatCount="indefinite"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repeatCount="indefinite"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par>
                                <p:cTn id="23" presetID="10" presetClass="entr" presetSubtype="0" repeatCount="indefinite"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repeatCount="indefinite"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repeatCount="indefinite"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repeatCount="indefinite"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par>
                                <p:cTn id="35" presetID="10" presetClass="entr" presetSubtype="0" repeatCount="indefinite"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repeatCount="indefinite"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repeatCount="indefinite"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10" presetClass="entr" presetSubtype="0" repeatCount="indefinite"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childTnLst>
                                </p:cTn>
                              </p:par>
                              <p:par>
                                <p:cTn id="47" presetID="10" presetClass="entr" presetSubtype="0" repeatCount="indefinite" fill="hold"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par>
                                <p:cTn id="50" presetID="10" presetClass="entr" presetSubtype="0" repeatCount="indefinite"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par>
                                <p:cTn id="53" presetID="10" presetClass="entr" presetSubtype="0" repeatCount="indefinite" fill="hold" nodeType="with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5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p:cTn id="60" dur="500" fill="hold"/>
                                        <p:tgtEl>
                                          <p:spTgt spid="24"/>
                                        </p:tgtEl>
                                        <p:attrNameLst>
                                          <p:attrName>ppt_w</p:attrName>
                                        </p:attrNameLst>
                                      </p:cBhvr>
                                      <p:tavLst>
                                        <p:tav tm="0">
                                          <p:val>
                                            <p:fltVal val="0"/>
                                          </p:val>
                                        </p:tav>
                                        <p:tav tm="100000">
                                          <p:val>
                                            <p:strVal val="#ppt_w"/>
                                          </p:val>
                                        </p:tav>
                                      </p:tavLst>
                                    </p:anim>
                                    <p:anim calcmode="lin" valueType="num">
                                      <p:cBhvr>
                                        <p:cTn id="61" dur="500" fill="hold"/>
                                        <p:tgtEl>
                                          <p:spTgt spid="24"/>
                                        </p:tgtEl>
                                        <p:attrNameLst>
                                          <p:attrName>ppt_h</p:attrName>
                                        </p:attrNameLst>
                                      </p:cBhvr>
                                      <p:tavLst>
                                        <p:tav tm="0">
                                          <p:val>
                                            <p:fltVal val="0"/>
                                          </p:val>
                                        </p:tav>
                                        <p:tav tm="100000">
                                          <p:val>
                                            <p:strVal val="#ppt_h"/>
                                          </p:val>
                                        </p:tav>
                                      </p:tavLst>
                                    </p:anim>
                                    <p:animEffect transition="in" filter="fade">
                                      <p:cBhvr>
                                        <p:cTn id="62" dur="500"/>
                                        <p:tgtEl>
                                          <p:spTgt spid="24"/>
                                        </p:tgtEl>
                                      </p:cBhvr>
                                    </p:animEffect>
                                  </p:childTnLst>
                                </p:cTn>
                              </p:par>
                              <p:par>
                                <p:cTn id="63" presetID="53" presetClass="entr" presetSubtype="16"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p:cTn id="65" dur="500" fill="hold"/>
                                        <p:tgtEl>
                                          <p:spTgt spid="19"/>
                                        </p:tgtEl>
                                        <p:attrNameLst>
                                          <p:attrName>ppt_w</p:attrName>
                                        </p:attrNameLst>
                                      </p:cBhvr>
                                      <p:tavLst>
                                        <p:tav tm="0">
                                          <p:val>
                                            <p:fltVal val="0"/>
                                          </p:val>
                                        </p:tav>
                                        <p:tav tm="100000">
                                          <p:val>
                                            <p:strVal val="#ppt_w"/>
                                          </p:val>
                                        </p:tav>
                                      </p:tavLst>
                                    </p:anim>
                                    <p:anim calcmode="lin" valueType="num">
                                      <p:cBhvr>
                                        <p:cTn id="66" dur="500" fill="hold"/>
                                        <p:tgtEl>
                                          <p:spTgt spid="19"/>
                                        </p:tgtEl>
                                        <p:attrNameLst>
                                          <p:attrName>ppt_h</p:attrName>
                                        </p:attrNameLst>
                                      </p:cBhvr>
                                      <p:tavLst>
                                        <p:tav tm="0">
                                          <p:val>
                                            <p:fltVal val="0"/>
                                          </p:val>
                                        </p:tav>
                                        <p:tav tm="100000">
                                          <p:val>
                                            <p:strVal val="#ppt_h"/>
                                          </p:val>
                                        </p:tav>
                                      </p:tavLst>
                                    </p:anim>
                                    <p:animEffect transition="in" filter="fade">
                                      <p:cBhvr>
                                        <p:cTn id="6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9EBA1"/>
        </a:solidFill>
        <a:effectLst/>
      </p:bgPr>
    </p:bg>
    <p:spTree>
      <p:nvGrpSpPr>
        <p:cNvPr id="1" name=""/>
        <p:cNvGrpSpPr/>
        <p:nvPr/>
      </p:nvGrpSpPr>
      <p:grpSpPr>
        <a:xfrm>
          <a:off x="0" y="0"/>
          <a:ext cx="0" cy="0"/>
          <a:chOff x="0" y="0"/>
          <a:chExt cx="0" cy="0"/>
        </a:xfrm>
      </p:grpSpPr>
      <p:grpSp>
        <p:nvGrpSpPr>
          <p:cNvPr id="2" name="Group 2"/>
          <p:cNvGrpSpPr/>
          <p:nvPr/>
        </p:nvGrpSpPr>
        <p:grpSpPr>
          <a:xfrm>
            <a:off x="234577" y="1257063"/>
            <a:ext cx="17602200" cy="8361330"/>
            <a:chOff x="0" y="0"/>
            <a:chExt cx="3739902" cy="1901933"/>
          </a:xfrm>
        </p:grpSpPr>
        <p:sp>
          <p:nvSpPr>
            <p:cNvPr id="3" name="Freeform 3"/>
            <p:cNvSpPr/>
            <p:nvPr/>
          </p:nvSpPr>
          <p:spPr>
            <a:xfrm>
              <a:off x="0" y="-1270"/>
              <a:ext cx="3741172" cy="1900663"/>
            </a:xfrm>
            <a:custGeom>
              <a:avLst/>
              <a:gdLst/>
              <a:ahLst/>
              <a:cxnLst/>
              <a:rect l="l" t="t" r="r" b="b"/>
              <a:pathLst>
                <a:path w="3741172" h="1900663">
                  <a:moveTo>
                    <a:pt x="3729742" y="27940"/>
                  </a:moveTo>
                  <a:cubicBezTo>
                    <a:pt x="3720852" y="24130"/>
                    <a:pt x="3711961" y="21590"/>
                    <a:pt x="3703072" y="21590"/>
                  </a:cubicBezTo>
                  <a:cubicBezTo>
                    <a:pt x="3676402" y="20320"/>
                    <a:pt x="3621115" y="20320"/>
                    <a:pt x="3560042" y="17780"/>
                  </a:cubicBezTo>
                  <a:cubicBezTo>
                    <a:pt x="3420444" y="12700"/>
                    <a:pt x="3283754" y="6350"/>
                    <a:pt x="3144156" y="3810"/>
                  </a:cubicBezTo>
                  <a:cubicBezTo>
                    <a:pt x="3030733" y="1270"/>
                    <a:pt x="2920218" y="3810"/>
                    <a:pt x="2806795" y="2540"/>
                  </a:cubicBezTo>
                  <a:cubicBezTo>
                    <a:pt x="2757354" y="2540"/>
                    <a:pt x="2707913" y="0"/>
                    <a:pt x="2658472" y="2540"/>
                  </a:cubicBezTo>
                  <a:cubicBezTo>
                    <a:pt x="2539232" y="10160"/>
                    <a:pt x="2419992" y="11430"/>
                    <a:pt x="2297844" y="8890"/>
                  </a:cubicBezTo>
                  <a:cubicBezTo>
                    <a:pt x="2236770" y="7620"/>
                    <a:pt x="2175696" y="7620"/>
                    <a:pt x="2114622" y="7620"/>
                  </a:cubicBezTo>
                  <a:cubicBezTo>
                    <a:pt x="2004107" y="7620"/>
                    <a:pt x="1893592" y="7620"/>
                    <a:pt x="1783077" y="6350"/>
                  </a:cubicBezTo>
                  <a:cubicBezTo>
                    <a:pt x="1666745" y="5080"/>
                    <a:pt x="520879" y="2540"/>
                    <a:pt x="407456" y="1270"/>
                  </a:cubicBezTo>
                  <a:cubicBezTo>
                    <a:pt x="314390" y="0"/>
                    <a:pt x="224233" y="1270"/>
                    <a:pt x="131168" y="1270"/>
                  </a:cubicBezTo>
                  <a:cubicBezTo>
                    <a:pt x="67186" y="1270"/>
                    <a:pt x="33020" y="3810"/>
                    <a:pt x="5080" y="5080"/>
                  </a:cubicBezTo>
                  <a:cubicBezTo>
                    <a:pt x="3810" y="5080"/>
                    <a:pt x="2540" y="7620"/>
                    <a:pt x="0" y="8890"/>
                  </a:cubicBezTo>
                  <a:cubicBezTo>
                    <a:pt x="1270" y="21590"/>
                    <a:pt x="3810" y="34290"/>
                    <a:pt x="5080" y="46990"/>
                  </a:cubicBezTo>
                  <a:cubicBezTo>
                    <a:pt x="15240" y="124476"/>
                    <a:pt x="16510" y="205692"/>
                    <a:pt x="17780" y="285483"/>
                  </a:cubicBezTo>
                  <a:cubicBezTo>
                    <a:pt x="19050" y="366700"/>
                    <a:pt x="17780" y="447916"/>
                    <a:pt x="16510" y="530557"/>
                  </a:cubicBezTo>
                  <a:cubicBezTo>
                    <a:pt x="15240" y="614622"/>
                    <a:pt x="2540" y="1496601"/>
                    <a:pt x="2540" y="1580667"/>
                  </a:cubicBezTo>
                  <a:cubicBezTo>
                    <a:pt x="2540" y="1663308"/>
                    <a:pt x="1270" y="1745949"/>
                    <a:pt x="0" y="1828589"/>
                  </a:cubicBezTo>
                  <a:cubicBezTo>
                    <a:pt x="0" y="1846053"/>
                    <a:pt x="3810" y="1856213"/>
                    <a:pt x="15240" y="1861293"/>
                  </a:cubicBezTo>
                  <a:cubicBezTo>
                    <a:pt x="22860" y="1865103"/>
                    <a:pt x="31750" y="1867643"/>
                    <a:pt x="40640" y="1868913"/>
                  </a:cubicBezTo>
                  <a:cubicBezTo>
                    <a:pt x="128260" y="1873993"/>
                    <a:pt x="238775" y="1877803"/>
                    <a:pt x="349290" y="1882882"/>
                  </a:cubicBezTo>
                  <a:cubicBezTo>
                    <a:pt x="410364" y="1885422"/>
                    <a:pt x="471438" y="1890503"/>
                    <a:pt x="532512" y="1891772"/>
                  </a:cubicBezTo>
                  <a:cubicBezTo>
                    <a:pt x="634302" y="1894313"/>
                    <a:pt x="1768535" y="1895582"/>
                    <a:pt x="1870325" y="1896853"/>
                  </a:cubicBezTo>
                  <a:cubicBezTo>
                    <a:pt x="1884867" y="1896853"/>
                    <a:pt x="1899408" y="1896853"/>
                    <a:pt x="1913949" y="1896853"/>
                  </a:cubicBezTo>
                  <a:cubicBezTo>
                    <a:pt x="1983748" y="1896853"/>
                    <a:pt x="2056456" y="1895582"/>
                    <a:pt x="2126255" y="1895582"/>
                  </a:cubicBezTo>
                  <a:cubicBezTo>
                    <a:pt x="2207687" y="1895582"/>
                    <a:pt x="2286211" y="1896853"/>
                    <a:pt x="2367643" y="1896853"/>
                  </a:cubicBezTo>
                  <a:cubicBezTo>
                    <a:pt x="2486883" y="1896853"/>
                    <a:pt x="2609031" y="1896853"/>
                    <a:pt x="2728271" y="1896853"/>
                  </a:cubicBezTo>
                  <a:cubicBezTo>
                    <a:pt x="2838786" y="1896853"/>
                    <a:pt x="2949301" y="1898122"/>
                    <a:pt x="3059816" y="1899393"/>
                  </a:cubicBezTo>
                  <a:cubicBezTo>
                    <a:pt x="3109257" y="1899393"/>
                    <a:pt x="3161606" y="1900663"/>
                    <a:pt x="3211047" y="1900663"/>
                  </a:cubicBezTo>
                  <a:cubicBezTo>
                    <a:pt x="3371002" y="1899393"/>
                    <a:pt x="3528050" y="1893043"/>
                    <a:pt x="3680211" y="1893043"/>
                  </a:cubicBezTo>
                  <a:cubicBezTo>
                    <a:pt x="3684022" y="1893043"/>
                    <a:pt x="3689102" y="1890503"/>
                    <a:pt x="3692911" y="1887963"/>
                  </a:cubicBezTo>
                  <a:cubicBezTo>
                    <a:pt x="3697992" y="1884153"/>
                    <a:pt x="3700531" y="1877803"/>
                    <a:pt x="3703072" y="1875263"/>
                  </a:cubicBezTo>
                  <a:cubicBezTo>
                    <a:pt x="3704342" y="1818616"/>
                    <a:pt x="3705611" y="1758772"/>
                    <a:pt x="3706881" y="1698929"/>
                  </a:cubicBezTo>
                  <a:cubicBezTo>
                    <a:pt x="3708152" y="1606314"/>
                    <a:pt x="3718311" y="717211"/>
                    <a:pt x="3719581" y="624596"/>
                  </a:cubicBezTo>
                  <a:cubicBezTo>
                    <a:pt x="3719581" y="569027"/>
                    <a:pt x="3720852" y="513458"/>
                    <a:pt x="3722122" y="457890"/>
                  </a:cubicBezTo>
                  <a:cubicBezTo>
                    <a:pt x="3723392" y="398046"/>
                    <a:pt x="3724661" y="338203"/>
                    <a:pt x="3727202" y="278359"/>
                  </a:cubicBezTo>
                  <a:cubicBezTo>
                    <a:pt x="3728472" y="242738"/>
                    <a:pt x="3728472" y="205692"/>
                    <a:pt x="3733552" y="170071"/>
                  </a:cubicBezTo>
                  <a:cubicBezTo>
                    <a:pt x="3738631" y="127326"/>
                    <a:pt x="3741172" y="86005"/>
                    <a:pt x="3739902" y="44450"/>
                  </a:cubicBezTo>
                  <a:cubicBezTo>
                    <a:pt x="3739902" y="38100"/>
                    <a:pt x="3736092" y="30480"/>
                    <a:pt x="3729742" y="27940"/>
                  </a:cubicBezTo>
                  <a:close/>
                </a:path>
              </a:pathLst>
            </a:custGeom>
            <a:solidFill>
              <a:srgbClr val="FFF9ED"/>
            </a:solidFill>
          </p:spPr>
        </p:sp>
      </p:grpSp>
      <p:sp>
        <p:nvSpPr>
          <p:cNvPr id="16" name="TextBox 16"/>
          <p:cNvSpPr txBox="1"/>
          <p:nvPr/>
        </p:nvSpPr>
        <p:spPr>
          <a:xfrm>
            <a:off x="2140928" y="179845"/>
            <a:ext cx="15695849" cy="1077218"/>
          </a:xfrm>
          <a:prstGeom prst="rect">
            <a:avLst/>
          </a:prstGeom>
        </p:spPr>
        <p:txBody>
          <a:bodyPr wrap="square" lIns="0" tIns="0" rIns="0" bIns="0" rtlCol="0" anchor="t">
            <a:spAutoFit/>
          </a:bodyPr>
          <a:lstStyle/>
          <a:p>
            <a:pPr marL="0" marR="0" lvl="0" indent="0" algn="ctr" defTabSz="914400" rtl="0" eaLnBrk="1" fontAlgn="auto" latinLnBrk="0" hangingPunct="1">
              <a:lnSpc>
                <a:spcPts val="8399"/>
              </a:lnSpc>
              <a:spcBef>
                <a:spcPct val="0"/>
              </a:spcBef>
              <a:spcAft>
                <a:spcPts val="0"/>
              </a:spcAft>
              <a:buClrTx/>
              <a:buSzTx/>
              <a:buFontTx/>
              <a:buNone/>
              <a:tabLst/>
              <a:defRPr/>
            </a:pPr>
            <a:r>
              <a:rPr kumimoji="0" lang="en-US" sz="7200" b="1" i="0" u="none" strike="noStrike" kern="1200" cap="none" spc="0" normalizeH="0" baseline="0" noProof="0">
                <a:ln>
                  <a:noFill/>
                </a:ln>
                <a:solidFill>
                  <a:srgbClr val="C00000"/>
                </a:solidFill>
                <a:effectLst/>
                <a:uLnTx/>
                <a:uFillTx/>
                <a:latin typeface="Times New Roman" panose="02020603050405020304" pitchFamily="18" charset="0"/>
                <a:cs typeface="Times New Roman" panose="02020603050405020304" pitchFamily="18" charset="0"/>
              </a:rPr>
              <a:t>2. Một số đặc điểm sông ngòi nước ta</a:t>
            </a:r>
          </a:p>
        </p:txBody>
      </p:sp>
      <p:pic>
        <p:nvPicPr>
          <p:cNvPr id="18" name="Picture 1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837182">
            <a:off x="14742592" y="8133903"/>
            <a:ext cx="3508956" cy="1103726"/>
          </a:xfrm>
          <a:prstGeom prst="rect">
            <a:avLst/>
          </a:prstGeom>
        </p:spPr>
      </p:pic>
      <p:pic>
        <p:nvPicPr>
          <p:cNvPr id="19" name="Picture 18"/>
          <p:cNvPicPr>
            <a:picLocks noChangeAspect="1"/>
          </p:cNvPicPr>
          <p:nvPr/>
        </p:nvPicPr>
        <p:blipFill rotWithShape="1">
          <a:blip r:embed="rId4">
            <a:extLst>
              <a:ext uri="{28A0092B-C50C-407E-A947-70E740481C1C}">
                <a14:useLocalDpi xmlns:a14="http://schemas.microsoft.com/office/drawing/2010/main" val="0"/>
              </a:ext>
            </a:extLst>
          </a:blip>
          <a:srcRect b="17296"/>
          <a:stretch/>
        </p:blipFill>
        <p:spPr>
          <a:xfrm>
            <a:off x="4027791" y="1902118"/>
            <a:ext cx="4876800" cy="296894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9400" y="1810765"/>
            <a:ext cx="4876800" cy="2895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graphicFrame>
        <p:nvGraphicFramePr>
          <p:cNvPr id="21" name="Table 20"/>
          <p:cNvGraphicFramePr>
            <a:graphicFrameLocks noGrp="1"/>
          </p:cNvGraphicFramePr>
          <p:nvPr/>
        </p:nvGraphicFramePr>
        <p:xfrm>
          <a:off x="1905000" y="5580576"/>
          <a:ext cx="15181810" cy="3505142"/>
        </p:xfrm>
        <a:graphic>
          <a:graphicData uri="http://schemas.openxmlformats.org/drawingml/2006/table">
            <a:tbl>
              <a:tblPr/>
              <a:tblGrid>
                <a:gridCol w="5950551">
                  <a:extLst>
                    <a:ext uri="{9D8B030D-6E8A-4147-A177-3AD203B41FA5}">
                      <a16:colId xmlns:a16="http://schemas.microsoft.com/office/drawing/2014/main" val="4017412045"/>
                    </a:ext>
                  </a:extLst>
                </a:gridCol>
                <a:gridCol w="9231259">
                  <a:extLst>
                    <a:ext uri="{9D8B030D-6E8A-4147-A177-3AD203B41FA5}">
                      <a16:colId xmlns:a16="http://schemas.microsoft.com/office/drawing/2014/main" val="298346854"/>
                    </a:ext>
                  </a:extLst>
                </a:gridCol>
              </a:tblGrid>
              <a:tr h="1242438">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3600" b="1" i="0" u="none" strike="noStrike" cap="none" normalizeH="0" baseline="0" dirty="0" err="1">
                          <a:ln>
                            <a:noFill/>
                          </a:ln>
                          <a:solidFill>
                            <a:schemeClr val="accent2">
                              <a:lumMod val="50000"/>
                            </a:schemeClr>
                          </a:solidFill>
                          <a:effectLst/>
                          <a:latin typeface="Times New Roman" pitchFamily="18" charset="0"/>
                        </a:rPr>
                        <a:t>Đặc</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điểm</a:t>
                      </a:r>
                      <a:endParaRPr kumimoji="0" lang="en-US" sz="3600" b="1" i="0" u="none" strike="noStrike" cap="none" normalizeH="0" baseline="0" dirty="0">
                        <a:ln>
                          <a:noFill/>
                        </a:ln>
                        <a:solidFill>
                          <a:schemeClr val="accent2">
                            <a:lumMod val="50000"/>
                          </a:schemeClr>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endParaRPr kumimoji="0" lang="en-US" sz="3600" b="1" i="0" u="none" strike="noStrike" cap="none" normalizeH="0" baseline="0" dirty="0">
                        <a:ln>
                          <a:noFill/>
                        </a:ln>
                        <a:solidFill>
                          <a:schemeClr val="accent2">
                            <a:lumMod val="50000"/>
                          </a:schemeClr>
                        </a:solidFill>
                        <a:effectLst/>
                        <a:latin typeface="Times New Roman" pitchFamily="18" charset="0"/>
                      </a:endParaRPr>
                    </a:p>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3600" b="1" i="0" u="none" strike="noStrike" cap="none" normalizeH="0" baseline="0" dirty="0" err="1">
                          <a:ln>
                            <a:noFill/>
                          </a:ln>
                          <a:solidFill>
                            <a:schemeClr val="accent2">
                              <a:lumMod val="50000"/>
                            </a:schemeClr>
                          </a:solidFill>
                          <a:effectLst/>
                          <a:latin typeface="Times New Roman" pitchFamily="18" charset="0"/>
                        </a:rPr>
                        <a:t>Ảnh</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hưởng</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tới</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đời</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sống</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và</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sản</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xuất</a:t>
                      </a:r>
                      <a:endParaRPr kumimoji="0" lang="en-US" sz="3600" b="1" i="0" u="none" strike="noStrike" cap="none" normalizeH="0" baseline="0" dirty="0">
                        <a:ln>
                          <a:noFill/>
                        </a:ln>
                        <a:solidFill>
                          <a:schemeClr val="accent2">
                            <a:lumMod val="50000"/>
                          </a:schemeClr>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extLst>
                  <a:ext uri="{0D108BD9-81ED-4DB2-BD59-A6C34878D82A}">
                    <a16:rowId xmlns:a16="http://schemas.microsoft.com/office/drawing/2014/main" val="2456843833"/>
                  </a:ext>
                </a:extLst>
              </a:tr>
              <a:tr h="2262704">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endParaRPr kumimoji="0" lang="en-US" sz="3600" b="0" i="0" u="none" strike="noStrike" cap="none" normalizeH="0" baseline="0" dirty="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endParaRPr kumimoji="0" lang="en-US" sz="3600" b="0" i="0" u="none" strike="noStrike" cap="none" normalizeH="0" baseline="0" dirty="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99556624"/>
                  </a:ext>
                </a:extLst>
              </a:tr>
            </a:tbl>
          </a:graphicData>
        </a:graphic>
      </p:graphicFrame>
      <p:sp>
        <p:nvSpPr>
          <p:cNvPr id="22" name="Text Box 23">
            <a:extLst>
              <a:ext uri="{FF2B5EF4-FFF2-40B4-BE49-F238E27FC236}">
                <a16:creationId xmlns:a16="http://schemas.microsoft.com/office/drawing/2014/main" id="{5C48C39E-AFB8-4BD7-B028-95A4BA31221C}"/>
              </a:ext>
            </a:extLst>
          </p:cNvPr>
          <p:cNvSpPr txBox="1">
            <a:spLocks noChangeArrowheads="1"/>
          </p:cNvSpPr>
          <p:nvPr/>
        </p:nvSpPr>
        <p:spPr bwMode="auto">
          <a:xfrm>
            <a:off x="1905000" y="6832155"/>
            <a:ext cx="5943600" cy="2308324"/>
          </a:xfrm>
          <a:prstGeom prst="rect">
            <a:avLst/>
          </a:prstGeom>
          <a:noFill/>
          <a:ln w="9525">
            <a:noFill/>
            <a:miter lim="800000"/>
            <a:headEnd/>
            <a:tailEnd/>
          </a:ln>
          <a:effectLst/>
        </p:spPr>
        <p:txBody>
          <a:bodyPr wrap="square">
            <a:spAutoFit/>
          </a:bodyPr>
          <a:lstStyle/>
          <a:p>
            <a:pPr marL="0" marR="0" lvl="0" indent="0" algn="just" defTabSz="914400" rtl="0" eaLnBrk="0" fontAlgn="auto" latinLnBrk="0" hangingPunct="0">
              <a:lnSpc>
                <a:spcPct val="100000"/>
              </a:lnSpc>
              <a:spcBef>
                <a:spcPct val="5000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Nước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err="1">
                <a:ln>
                  <a:noFill/>
                </a:ln>
                <a:solidFill>
                  <a:prstClr val="black"/>
                </a:solidFill>
                <a:effectLst/>
                <a:uLnTx/>
                <a:uFillTx/>
                <a:latin typeface="Times New Roman" panose="02020603050405020304" pitchFamily="18" charset="0"/>
                <a:cs typeface="Times New Roman" panose="02020603050405020304" pitchFamily="18" charset="0"/>
              </a:rPr>
              <a:t>sông</a:t>
            </a: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dâng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lên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err="1">
                <a:ln>
                  <a:noFill/>
                </a:ln>
                <a:solidFill>
                  <a:prstClr val="black"/>
                </a:solidFill>
                <a:effectLst/>
                <a:uLnTx/>
                <a:uFillTx/>
                <a:latin typeface="Times New Roman" panose="02020603050405020304" pitchFamily="18" charset="0"/>
                <a:cs typeface="Times New Roman" panose="02020603050405020304" pitchFamily="18" charset="0"/>
              </a:rPr>
              <a:t>nhanh</a:t>
            </a: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chóng, ngập hai bên bờ.</a:t>
            </a:r>
          </a:p>
          <a:p>
            <a:pPr marL="0" marR="0" lvl="0" indent="0" algn="just" defTabSz="914400" rtl="0" eaLnBrk="0" fontAlgn="auto" latinLnBrk="0" hangingPunct="0">
              <a:lnSpc>
                <a:spcPct val="100000"/>
              </a:lnSpc>
              <a:spcBef>
                <a:spcPct val="5000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Về mùa lũ, nước sông rất đục vì chứa nhiều phù sa.</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4" name="Text Box 24">
            <a:extLst>
              <a:ext uri="{FF2B5EF4-FFF2-40B4-BE49-F238E27FC236}">
                <a16:creationId xmlns:a16="http://schemas.microsoft.com/office/drawing/2014/main" id="{547E87CE-0C3B-41E3-8EDA-18AF409A98C1}"/>
              </a:ext>
            </a:extLst>
          </p:cNvPr>
          <p:cNvSpPr txBox="1">
            <a:spLocks noChangeArrowheads="1"/>
          </p:cNvSpPr>
          <p:nvPr/>
        </p:nvSpPr>
        <p:spPr bwMode="auto">
          <a:xfrm>
            <a:off x="7848600" y="6819900"/>
            <a:ext cx="9238209" cy="1569660"/>
          </a:xfrm>
          <a:prstGeom prst="rect">
            <a:avLst/>
          </a:prstGeom>
          <a:noFill/>
          <a:ln w="9525">
            <a:noFill/>
            <a:miter lim="800000"/>
            <a:headEnd/>
            <a:tailEnd/>
          </a:ln>
          <a:effectLst/>
        </p:spPr>
        <p:txBody>
          <a:bodyPr wrap="square">
            <a:spAutoFit/>
          </a:bodyPr>
          <a:lstStyle/>
          <a:p>
            <a:pPr marL="0" marR="0" lvl="0" indent="0" algn="just" defTabSz="914400" rtl="0" eaLnBrk="1" fontAlgn="auto" latinLnBrk="0" hangingPunct="1">
              <a:lnSpc>
                <a:spcPct val="100000"/>
              </a:lnSpc>
              <a:spcBef>
                <a:spcPct val="20000"/>
              </a:spcBef>
              <a:spcAft>
                <a:spcPts val="0"/>
              </a:spcAft>
              <a:buClr>
                <a:srgbClr val="0000FF"/>
              </a:buClr>
              <a:buSzPct val="70000"/>
              <a:buFont typeface="Wingdings" pitchFamily="2" charset="2"/>
              <a:buNone/>
              <a:tabLst/>
              <a:defRPr/>
            </a:pP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Gây </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ra </a:t>
            </a:r>
            <a:r>
              <a:rPr kumimoji="0" lang="en-US" sz="3200" b="1" i="0" u="none" strike="noStrike" kern="1200" cap="none" spc="0" normalizeH="0" baseline="0" noProof="0" err="1">
                <a:ln>
                  <a:noFill/>
                </a:ln>
                <a:solidFill>
                  <a:prstClr val="black"/>
                </a:solidFill>
                <a:effectLst/>
                <a:uLnTx/>
                <a:uFillTx/>
                <a:latin typeface="Times New Roman" panose="02020603050405020304" pitchFamily="18" charset="0"/>
                <a:cs typeface="Times New Roman" panose="02020603050405020304" pitchFamily="18" charset="0"/>
              </a:rPr>
              <a:t>lũ</a:t>
            </a: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lụt, phá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hoại</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sản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xuất</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làm</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thiệt</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hại</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err="1">
                <a:ln>
                  <a:noFill/>
                </a:ln>
                <a:solidFill>
                  <a:prstClr val="black"/>
                </a:solidFill>
                <a:effectLst/>
                <a:uLnTx/>
                <a:uFillTx/>
                <a:latin typeface="Times New Roman" panose="02020603050405020304" pitchFamily="18" charset="0"/>
                <a:cs typeface="Times New Roman" panose="02020603050405020304" pitchFamily="18" charset="0"/>
              </a:rPr>
              <a:t>tài</a:t>
            </a: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sản;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giao</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thông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đường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thủy</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gặp</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nhiều</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khó</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khăn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grpSp>
        <p:nvGrpSpPr>
          <p:cNvPr id="34" name="Group 33"/>
          <p:cNvGrpSpPr/>
          <p:nvPr/>
        </p:nvGrpSpPr>
        <p:grpSpPr>
          <a:xfrm>
            <a:off x="-50403" y="1204577"/>
            <a:ext cx="3772754" cy="2346047"/>
            <a:chOff x="-50403" y="1204577"/>
            <a:chExt cx="3772754" cy="2346047"/>
          </a:xfrm>
        </p:grpSpPr>
        <p:pic>
          <p:nvPicPr>
            <p:cNvPr id="32" name="Picture 3"/>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75417"/>
            <a:stretch/>
          </p:blipFill>
          <p:spPr>
            <a:xfrm rot="1351283">
              <a:off x="-50403" y="1204577"/>
              <a:ext cx="3772754" cy="2346047"/>
            </a:xfrm>
            <a:prstGeom prst="rect">
              <a:avLst/>
            </a:prstGeom>
          </p:spPr>
        </p:pic>
        <p:sp>
          <p:nvSpPr>
            <p:cNvPr id="33" name="TextBox 32"/>
            <p:cNvSpPr txBox="1"/>
            <p:nvPr/>
          </p:nvSpPr>
          <p:spPr>
            <a:xfrm rot="1258219">
              <a:off x="203321" y="2146508"/>
              <a:ext cx="301482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Mùa mưa</a:t>
              </a:r>
            </a:p>
          </p:txBody>
        </p:sp>
      </p:grpSp>
      <p:pic>
        <p:nvPicPr>
          <p:cNvPr id="35" name="Picture 3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68309" y="1650878"/>
            <a:ext cx="5301189" cy="3533775"/>
          </a:xfrm>
          <a:prstGeom prst="rect">
            <a:avLst/>
          </a:prstGeom>
          <a:ln w="228600" cap="sq" cmpd="thickThin">
            <a:solidFill>
              <a:srgbClr val="000000"/>
            </a:solidFill>
            <a:prstDash val="solid"/>
            <a:miter lim="800000"/>
          </a:ln>
          <a:effectLst>
            <a:innerShdw blurRad="76200">
              <a:srgbClr val="000000"/>
            </a:innerShdw>
          </a:effectLst>
        </p:spPr>
      </p:pic>
      <p:pic>
        <p:nvPicPr>
          <p:cNvPr id="36" name="Picture 3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41584" y="1634549"/>
            <a:ext cx="5523291" cy="351752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79081146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additive="base">
                                        <p:cTn id="12" dur="500" fill="hold"/>
                                        <p:tgtEl>
                                          <p:spTgt spid="34"/>
                                        </p:tgtEl>
                                        <p:attrNameLst>
                                          <p:attrName>ppt_x</p:attrName>
                                        </p:attrNameLst>
                                      </p:cBhvr>
                                      <p:tavLst>
                                        <p:tav tm="0">
                                          <p:val>
                                            <p:strVal val="0-#ppt_w/2"/>
                                          </p:val>
                                        </p:tav>
                                        <p:tav tm="100000">
                                          <p:val>
                                            <p:strVal val="#ppt_x"/>
                                          </p:val>
                                        </p:tav>
                                      </p:tavLst>
                                    </p:anim>
                                    <p:anim calcmode="lin" valueType="num">
                                      <p:cBhvr additive="base">
                                        <p:cTn id="13"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par>
                                <p:cTn id="19" presetID="16" presetClass="entr" presetSubtype="21"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barn(inVertical)">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arn(inVertical)">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heel(4)">
                                      <p:cBhvr>
                                        <p:cTn id="31" dur="10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wipe(down)">
                                      <p:cBhvr>
                                        <p:cTn id="36" dur="500"/>
                                        <p:tgtEl>
                                          <p:spTgt spid="35"/>
                                        </p:tgtEl>
                                      </p:cBhvr>
                                    </p:animEffect>
                                  </p:childTnLst>
                                </p:cTn>
                              </p:par>
                              <p:par>
                                <p:cTn id="37" presetID="22" presetClass="entr" presetSubtype="4"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down)">
                                      <p:cBhvr>
                                        <p:cTn id="39" dur="500"/>
                                        <p:tgtEl>
                                          <p:spTgt spid="36"/>
                                        </p:tgtEl>
                                      </p:cBhvr>
                                    </p:animEffect>
                                  </p:childTnLst>
                                </p:cTn>
                              </p:par>
                              <p:par>
                                <p:cTn id="40" presetID="16" presetClass="exit" presetSubtype="21" fill="hold" nodeType="withEffect">
                                  <p:stCondLst>
                                    <p:cond delay="0"/>
                                  </p:stCondLst>
                                  <p:childTnLst>
                                    <p:animEffect transition="out" filter="barn(inVertical)">
                                      <p:cBhvr>
                                        <p:cTn id="41" dur="500"/>
                                        <p:tgtEl>
                                          <p:spTgt spid="19"/>
                                        </p:tgtEl>
                                      </p:cBhvr>
                                    </p:animEffect>
                                    <p:set>
                                      <p:cBhvr>
                                        <p:cTn id="42" dur="1" fill="hold">
                                          <p:stCondLst>
                                            <p:cond delay="499"/>
                                          </p:stCondLst>
                                        </p:cTn>
                                        <p:tgtEl>
                                          <p:spTgt spid="19"/>
                                        </p:tgtEl>
                                        <p:attrNameLst>
                                          <p:attrName>style.visibility</p:attrName>
                                        </p:attrNameLst>
                                      </p:cBhvr>
                                      <p:to>
                                        <p:strVal val="hidden"/>
                                      </p:to>
                                    </p:set>
                                  </p:childTnLst>
                                </p:cTn>
                              </p:par>
                              <p:par>
                                <p:cTn id="43" presetID="16" presetClass="exit" presetSubtype="21" fill="hold" nodeType="withEffect">
                                  <p:stCondLst>
                                    <p:cond delay="0"/>
                                  </p:stCondLst>
                                  <p:childTnLst>
                                    <p:animEffect transition="out" filter="barn(inVertical)">
                                      <p:cBhvr>
                                        <p:cTn id="44" dur="500"/>
                                        <p:tgtEl>
                                          <p:spTgt spid="20"/>
                                        </p:tgtEl>
                                      </p:cBhvr>
                                    </p:animEffect>
                                    <p:set>
                                      <p:cBhvr>
                                        <p:cTn id="45" dur="1" fill="hold">
                                          <p:stCondLst>
                                            <p:cond delay="499"/>
                                          </p:stCondLst>
                                        </p:cTn>
                                        <p:tgtEl>
                                          <p:spTgt spid="20"/>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21" presetClass="entr" presetSubtype="4" fill="hold" grpId="0" nodeType="click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heel(4)">
                                      <p:cBhvr>
                                        <p:cTn id="50"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ED8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0" y="6607"/>
            <a:ext cx="18288000" cy="10280393"/>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697473">
            <a:off x="12305381" y="4434286"/>
            <a:ext cx="1101434" cy="1079405"/>
          </a:xfrm>
          <a:prstGeom prst="rect">
            <a:avLst/>
          </a:prstGeom>
        </p:spPr>
      </p:pic>
      <p:sp>
        <p:nvSpPr>
          <p:cNvPr id="4" name="AutoShape 4"/>
          <p:cNvSpPr/>
          <p:nvPr/>
        </p:nvSpPr>
        <p:spPr>
          <a:xfrm>
            <a:off x="0" y="0"/>
            <a:ext cx="2169372" cy="10287000"/>
          </a:xfrm>
          <a:prstGeom prst="rect">
            <a:avLst/>
          </a:prstGeom>
          <a:solidFill>
            <a:srgbClr val="FDF5B6"/>
          </a:solidFill>
        </p:spPr>
        <p:txBody>
          <a:bodyPr/>
          <a:lstStyle/>
          <a:p>
            <a:endParaRPr lang="en-US"/>
          </a:p>
        </p:txBody>
      </p:sp>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487987">
            <a:off x="2491068" y="1014957"/>
            <a:ext cx="1810452" cy="1922295"/>
          </a:xfrm>
          <a:prstGeom prst="rect">
            <a:avLst/>
          </a:prstGeom>
        </p:spPr>
      </p:pic>
      <p:grpSp>
        <p:nvGrpSpPr>
          <p:cNvPr id="7" name="Group 7"/>
          <p:cNvGrpSpPr/>
          <p:nvPr/>
        </p:nvGrpSpPr>
        <p:grpSpPr>
          <a:xfrm>
            <a:off x="3761024" y="2130385"/>
            <a:ext cx="10974788" cy="2934514"/>
            <a:chOff x="0" y="0"/>
            <a:chExt cx="13128572" cy="3510408"/>
          </a:xfrm>
        </p:grpSpPr>
        <p:sp>
          <p:nvSpPr>
            <p:cNvPr id="8" name="Freeform 8"/>
            <p:cNvSpPr/>
            <p:nvPr/>
          </p:nvSpPr>
          <p:spPr>
            <a:xfrm>
              <a:off x="-1" y="0"/>
              <a:ext cx="13136232" cy="3510408"/>
            </a:xfrm>
            <a:custGeom>
              <a:avLst/>
              <a:gdLst/>
              <a:ahLst/>
              <a:cxnLst/>
              <a:rect l="l" t="t" r="r" b="b"/>
              <a:pathLst>
                <a:path w="13136232" h="3510408">
                  <a:moveTo>
                    <a:pt x="12629792" y="3493489"/>
                  </a:moveTo>
                  <a:cubicBezTo>
                    <a:pt x="12629792" y="3493489"/>
                    <a:pt x="12392796" y="3483520"/>
                    <a:pt x="12030657" y="3496964"/>
                  </a:cubicBezTo>
                  <a:cubicBezTo>
                    <a:pt x="11668519" y="3510408"/>
                    <a:pt x="490924" y="3510408"/>
                    <a:pt x="490924" y="3510408"/>
                  </a:cubicBezTo>
                  <a:cubicBezTo>
                    <a:pt x="245502" y="3510408"/>
                    <a:pt x="32509" y="3413140"/>
                    <a:pt x="31032" y="3253026"/>
                  </a:cubicBezTo>
                  <a:cubicBezTo>
                    <a:pt x="31032" y="3253026"/>
                    <a:pt x="0" y="1950484"/>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2583244" y="0"/>
                    <a:pt x="12583244" y="0"/>
                  </a:cubicBezTo>
                  <a:cubicBezTo>
                    <a:pt x="12895144" y="0"/>
                    <a:pt x="13128573" y="101069"/>
                    <a:pt x="13120715" y="303616"/>
                  </a:cubicBezTo>
                  <a:cubicBezTo>
                    <a:pt x="13120715" y="303616"/>
                    <a:pt x="13118720" y="1831002"/>
                    <a:pt x="13127476" y="2553439"/>
                  </a:cubicBezTo>
                  <a:cubicBezTo>
                    <a:pt x="13136232" y="2846740"/>
                    <a:pt x="13089683" y="3179812"/>
                    <a:pt x="13089683" y="3179812"/>
                  </a:cubicBezTo>
                  <a:cubicBezTo>
                    <a:pt x="13086718" y="3359837"/>
                    <a:pt x="12875214" y="3493489"/>
                    <a:pt x="12629792" y="3493489"/>
                  </a:cubicBezTo>
                  <a:close/>
                </a:path>
              </a:pathLst>
            </a:custGeom>
            <a:solidFill>
              <a:srgbClr val="FFFEFE"/>
            </a:solidFill>
          </p:spPr>
        </p:sp>
      </p:grpSp>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7840615">
            <a:off x="14486962" y="4439981"/>
            <a:ext cx="2348424" cy="768575"/>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2664820" y="3374599"/>
            <a:ext cx="1462949" cy="1436350"/>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351706" y="661936"/>
            <a:ext cx="1061203" cy="1061203"/>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2459455">
            <a:off x="4031990" y="2134472"/>
            <a:ext cx="2058223" cy="477318"/>
          </a:xfrm>
          <a:prstGeom prst="rect">
            <a:avLst/>
          </a:prstGeom>
        </p:spPr>
      </p:pic>
      <p:sp>
        <p:nvSpPr>
          <p:cNvPr id="15" name="TextBox 14">
            <a:extLst>
              <a:ext uri="{FF2B5EF4-FFF2-40B4-BE49-F238E27FC236}">
                <a16:creationId xmlns:a16="http://schemas.microsoft.com/office/drawing/2014/main" id="{ABA56FED-7EB1-4DB7-8920-1FBF383B5DF0}"/>
              </a:ext>
            </a:extLst>
          </p:cNvPr>
          <p:cNvSpPr txBox="1"/>
          <p:nvPr/>
        </p:nvSpPr>
        <p:spPr>
          <a:xfrm>
            <a:off x="6596887" y="3093358"/>
            <a:ext cx="5826916" cy="1354217"/>
          </a:xfrm>
          <a:prstGeom prst="rect">
            <a:avLst/>
          </a:prstGeom>
          <a:noFill/>
        </p:spPr>
        <p:txBody>
          <a:bodyPr wrap="none" lIns="0" tIns="0" rIns="0" bIns="0" rtlCol="0">
            <a:spAutoFit/>
          </a:bodyPr>
          <a:lstStyle/>
          <a:p>
            <a:pPr algn="l"/>
            <a:r>
              <a:rPr lang="en-US" sz="8800">
                <a:solidFill>
                  <a:srgbClr val="A09BFF"/>
                </a:solidFill>
                <a:latin typeface="#9Slide03 Arima Madurai Black" panose="00000A00000000000000" pitchFamily="2" charset="0"/>
                <a:cs typeface="#9Slide03 Arima Madurai Black" panose="00000A00000000000000" pitchFamily="2" charset="0"/>
              </a:rPr>
              <a:t>KHỞI ĐỘNG</a:t>
            </a:r>
          </a:p>
        </p:txBody>
      </p:sp>
      <p:sp>
        <p:nvSpPr>
          <p:cNvPr id="13" name="Freeform 9"/>
          <p:cNvSpPr/>
          <p:nvPr/>
        </p:nvSpPr>
        <p:spPr>
          <a:xfrm rot="1006921">
            <a:off x="13767781" y="1974045"/>
            <a:ext cx="3894754" cy="7618294"/>
          </a:xfrm>
          <a:custGeom>
            <a:avLst/>
            <a:gdLst/>
            <a:ahLst/>
            <a:cxnLst/>
            <a:rect l="l" t="t" r="r" b="b"/>
            <a:pathLst>
              <a:path w="6350000" h="6347460">
                <a:moveTo>
                  <a:pt x="6350000" y="532130"/>
                </a:moveTo>
                <a:cubicBezTo>
                  <a:pt x="6350000" y="463550"/>
                  <a:pt x="6315710" y="402590"/>
                  <a:pt x="6263640" y="367030"/>
                </a:cubicBezTo>
                <a:cubicBezTo>
                  <a:pt x="6273800" y="360680"/>
                  <a:pt x="6282690" y="353060"/>
                  <a:pt x="6290310" y="344170"/>
                </a:cubicBezTo>
                <a:cubicBezTo>
                  <a:pt x="6328410" y="306070"/>
                  <a:pt x="6350000" y="255270"/>
                  <a:pt x="6350000" y="201930"/>
                </a:cubicBezTo>
                <a:cubicBezTo>
                  <a:pt x="6350000" y="148590"/>
                  <a:pt x="6328410" y="96520"/>
                  <a:pt x="6290310" y="59690"/>
                </a:cubicBezTo>
                <a:cubicBezTo>
                  <a:pt x="6252210" y="21590"/>
                  <a:pt x="6200140" y="0"/>
                  <a:pt x="6148070" y="0"/>
                </a:cubicBezTo>
                <a:cubicBezTo>
                  <a:pt x="6094730" y="0"/>
                  <a:pt x="6042660" y="21590"/>
                  <a:pt x="6005830" y="59690"/>
                </a:cubicBezTo>
                <a:cubicBezTo>
                  <a:pt x="5996940" y="68580"/>
                  <a:pt x="5990590" y="77470"/>
                  <a:pt x="5982970" y="86360"/>
                </a:cubicBezTo>
                <a:cubicBezTo>
                  <a:pt x="5946140" y="34290"/>
                  <a:pt x="5886450" y="0"/>
                  <a:pt x="5817870" y="0"/>
                </a:cubicBezTo>
                <a:cubicBezTo>
                  <a:pt x="5749290" y="0"/>
                  <a:pt x="5689600" y="34290"/>
                  <a:pt x="5652770" y="86360"/>
                </a:cubicBezTo>
                <a:cubicBezTo>
                  <a:pt x="5615940" y="34290"/>
                  <a:pt x="5556250" y="0"/>
                  <a:pt x="5487670" y="0"/>
                </a:cubicBezTo>
                <a:cubicBezTo>
                  <a:pt x="5419090" y="0"/>
                  <a:pt x="5359400" y="34290"/>
                  <a:pt x="5322570" y="86360"/>
                </a:cubicBezTo>
                <a:cubicBezTo>
                  <a:pt x="5285740" y="34290"/>
                  <a:pt x="5226050" y="0"/>
                  <a:pt x="5157470" y="0"/>
                </a:cubicBezTo>
                <a:cubicBezTo>
                  <a:pt x="5088890" y="0"/>
                  <a:pt x="5027930" y="34290"/>
                  <a:pt x="4992370" y="86360"/>
                </a:cubicBezTo>
                <a:cubicBezTo>
                  <a:pt x="4955540" y="34290"/>
                  <a:pt x="4894580" y="0"/>
                  <a:pt x="4827270" y="0"/>
                </a:cubicBezTo>
                <a:cubicBezTo>
                  <a:pt x="4758690" y="0"/>
                  <a:pt x="4699000" y="34290"/>
                  <a:pt x="4662170" y="86360"/>
                </a:cubicBezTo>
                <a:cubicBezTo>
                  <a:pt x="4625340" y="34290"/>
                  <a:pt x="4565650" y="0"/>
                  <a:pt x="4497070" y="0"/>
                </a:cubicBezTo>
                <a:cubicBezTo>
                  <a:pt x="4428490" y="0"/>
                  <a:pt x="4368800" y="34290"/>
                  <a:pt x="4331970" y="86360"/>
                </a:cubicBezTo>
                <a:cubicBezTo>
                  <a:pt x="4295140" y="34290"/>
                  <a:pt x="4235450" y="0"/>
                  <a:pt x="4166870" y="0"/>
                </a:cubicBezTo>
                <a:cubicBezTo>
                  <a:pt x="4098290" y="0"/>
                  <a:pt x="4038600" y="34290"/>
                  <a:pt x="4001770" y="86360"/>
                </a:cubicBezTo>
                <a:cubicBezTo>
                  <a:pt x="3964940" y="34290"/>
                  <a:pt x="3903980" y="0"/>
                  <a:pt x="3836670" y="0"/>
                </a:cubicBezTo>
                <a:cubicBezTo>
                  <a:pt x="3768090" y="0"/>
                  <a:pt x="3707130" y="34290"/>
                  <a:pt x="3671570" y="86360"/>
                </a:cubicBezTo>
                <a:cubicBezTo>
                  <a:pt x="3634740" y="34290"/>
                  <a:pt x="3575050" y="0"/>
                  <a:pt x="3506470" y="0"/>
                </a:cubicBezTo>
                <a:cubicBezTo>
                  <a:pt x="3437890" y="0"/>
                  <a:pt x="3378200" y="34290"/>
                  <a:pt x="3341370" y="86360"/>
                </a:cubicBezTo>
                <a:cubicBezTo>
                  <a:pt x="3304540" y="34290"/>
                  <a:pt x="3244850" y="0"/>
                  <a:pt x="3176270" y="0"/>
                </a:cubicBezTo>
                <a:cubicBezTo>
                  <a:pt x="3107690" y="0"/>
                  <a:pt x="3048000" y="34290"/>
                  <a:pt x="3011170" y="86360"/>
                </a:cubicBezTo>
                <a:cubicBezTo>
                  <a:pt x="2974340" y="34290"/>
                  <a:pt x="2914650" y="0"/>
                  <a:pt x="2846070" y="0"/>
                </a:cubicBezTo>
                <a:cubicBezTo>
                  <a:pt x="2777490" y="0"/>
                  <a:pt x="2716530" y="34290"/>
                  <a:pt x="2680970" y="86360"/>
                </a:cubicBezTo>
                <a:cubicBezTo>
                  <a:pt x="2644140" y="34290"/>
                  <a:pt x="2583180" y="0"/>
                  <a:pt x="2515870" y="0"/>
                </a:cubicBezTo>
                <a:cubicBezTo>
                  <a:pt x="2447290" y="0"/>
                  <a:pt x="2387600" y="34290"/>
                  <a:pt x="2350770" y="86360"/>
                </a:cubicBezTo>
                <a:cubicBezTo>
                  <a:pt x="2313940" y="34290"/>
                  <a:pt x="2254250" y="0"/>
                  <a:pt x="2185670" y="0"/>
                </a:cubicBezTo>
                <a:cubicBezTo>
                  <a:pt x="2117090" y="0"/>
                  <a:pt x="2057400" y="34290"/>
                  <a:pt x="2020570" y="86360"/>
                </a:cubicBezTo>
                <a:cubicBezTo>
                  <a:pt x="1983740" y="34290"/>
                  <a:pt x="1924050" y="0"/>
                  <a:pt x="1855470" y="0"/>
                </a:cubicBezTo>
                <a:cubicBezTo>
                  <a:pt x="1786890" y="0"/>
                  <a:pt x="1727200" y="34290"/>
                  <a:pt x="1690370" y="86360"/>
                </a:cubicBezTo>
                <a:cubicBezTo>
                  <a:pt x="1653540" y="34290"/>
                  <a:pt x="1593850" y="0"/>
                  <a:pt x="1525270" y="0"/>
                </a:cubicBezTo>
                <a:cubicBezTo>
                  <a:pt x="1456690" y="0"/>
                  <a:pt x="1395730" y="34290"/>
                  <a:pt x="1360170" y="86360"/>
                </a:cubicBezTo>
                <a:cubicBezTo>
                  <a:pt x="1324610" y="34290"/>
                  <a:pt x="1263650" y="0"/>
                  <a:pt x="1195070" y="0"/>
                </a:cubicBezTo>
                <a:cubicBezTo>
                  <a:pt x="1126490" y="0"/>
                  <a:pt x="1066800" y="34290"/>
                  <a:pt x="1029970" y="86360"/>
                </a:cubicBezTo>
                <a:cubicBezTo>
                  <a:pt x="990600" y="34290"/>
                  <a:pt x="930910" y="0"/>
                  <a:pt x="862330" y="0"/>
                </a:cubicBezTo>
                <a:cubicBezTo>
                  <a:pt x="793750" y="0"/>
                  <a:pt x="734060" y="34290"/>
                  <a:pt x="697230" y="86360"/>
                </a:cubicBezTo>
                <a:cubicBezTo>
                  <a:pt x="660400" y="34290"/>
                  <a:pt x="600710" y="0"/>
                  <a:pt x="532130" y="0"/>
                </a:cubicBezTo>
                <a:cubicBezTo>
                  <a:pt x="463550" y="0"/>
                  <a:pt x="402590" y="34290"/>
                  <a:pt x="367030" y="86360"/>
                </a:cubicBezTo>
                <a:cubicBezTo>
                  <a:pt x="360680" y="76200"/>
                  <a:pt x="353060" y="67310"/>
                  <a:pt x="344170" y="59690"/>
                </a:cubicBezTo>
                <a:cubicBezTo>
                  <a:pt x="306070" y="21590"/>
                  <a:pt x="254000" y="0"/>
                  <a:pt x="201930" y="0"/>
                </a:cubicBezTo>
                <a:cubicBezTo>
                  <a:pt x="148590" y="0"/>
                  <a:pt x="96520" y="21590"/>
                  <a:pt x="59690" y="59690"/>
                </a:cubicBezTo>
                <a:cubicBezTo>
                  <a:pt x="21590" y="96520"/>
                  <a:pt x="0" y="148590"/>
                  <a:pt x="0" y="201930"/>
                </a:cubicBezTo>
                <a:cubicBezTo>
                  <a:pt x="0" y="255270"/>
                  <a:pt x="21590" y="307340"/>
                  <a:pt x="59690" y="344170"/>
                </a:cubicBezTo>
                <a:cubicBezTo>
                  <a:pt x="68580" y="353060"/>
                  <a:pt x="77470" y="359410"/>
                  <a:pt x="86360" y="367030"/>
                </a:cubicBezTo>
                <a:cubicBezTo>
                  <a:pt x="34290" y="403860"/>
                  <a:pt x="0" y="463550"/>
                  <a:pt x="0" y="532130"/>
                </a:cubicBezTo>
                <a:cubicBezTo>
                  <a:pt x="0" y="600710"/>
                  <a:pt x="34290" y="660400"/>
                  <a:pt x="86360" y="697230"/>
                </a:cubicBezTo>
                <a:cubicBezTo>
                  <a:pt x="34290" y="734060"/>
                  <a:pt x="0" y="793750"/>
                  <a:pt x="0" y="862330"/>
                </a:cubicBezTo>
                <a:cubicBezTo>
                  <a:pt x="0" y="930910"/>
                  <a:pt x="34290" y="990600"/>
                  <a:pt x="86360" y="1027430"/>
                </a:cubicBezTo>
                <a:cubicBezTo>
                  <a:pt x="34290" y="1064260"/>
                  <a:pt x="0" y="1123950"/>
                  <a:pt x="0" y="1192530"/>
                </a:cubicBezTo>
                <a:cubicBezTo>
                  <a:pt x="0" y="1261110"/>
                  <a:pt x="34290" y="1322070"/>
                  <a:pt x="86360" y="1357630"/>
                </a:cubicBezTo>
                <a:cubicBezTo>
                  <a:pt x="34290" y="1393190"/>
                  <a:pt x="0" y="1454150"/>
                  <a:pt x="0" y="1522730"/>
                </a:cubicBezTo>
                <a:cubicBezTo>
                  <a:pt x="0" y="1591310"/>
                  <a:pt x="34290" y="1651000"/>
                  <a:pt x="86360" y="1687830"/>
                </a:cubicBezTo>
                <a:cubicBezTo>
                  <a:pt x="34290" y="1724660"/>
                  <a:pt x="0" y="1784350"/>
                  <a:pt x="0" y="1852930"/>
                </a:cubicBezTo>
                <a:cubicBezTo>
                  <a:pt x="0" y="1921510"/>
                  <a:pt x="34290" y="1981200"/>
                  <a:pt x="86360" y="2018030"/>
                </a:cubicBezTo>
                <a:cubicBezTo>
                  <a:pt x="34290" y="2054860"/>
                  <a:pt x="0" y="2114550"/>
                  <a:pt x="0" y="2183130"/>
                </a:cubicBezTo>
                <a:cubicBezTo>
                  <a:pt x="0" y="2251710"/>
                  <a:pt x="34290" y="2311400"/>
                  <a:pt x="86360" y="2348230"/>
                </a:cubicBezTo>
                <a:cubicBezTo>
                  <a:pt x="34290" y="2385060"/>
                  <a:pt x="0" y="2444750"/>
                  <a:pt x="0" y="2513330"/>
                </a:cubicBezTo>
                <a:cubicBezTo>
                  <a:pt x="0" y="2581910"/>
                  <a:pt x="34290" y="2642870"/>
                  <a:pt x="86360" y="2678430"/>
                </a:cubicBezTo>
                <a:cubicBezTo>
                  <a:pt x="34290" y="2713990"/>
                  <a:pt x="0" y="2774950"/>
                  <a:pt x="0" y="2843530"/>
                </a:cubicBezTo>
                <a:cubicBezTo>
                  <a:pt x="0" y="2912110"/>
                  <a:pt x="34290" y="2971800"/>
                  <a:pt x="86360" y="3008630"/>
                </a:cubicBezTo>
                <a:cubicBezTo>
                  <a:pt x="34290" y="3045460"/>
                  <a:pt x="0" y="3105150"/>
                  <a:pt x="0" y="3173730"/>
                </a:cubicBezTo>
                <a:cubicBezTo>
                  <a:pt x="0" y="3242310"/>
                  <a:pt x="34290" y="3302000"/>
                  <a:pt x="86360" y="3338830"/>
                </a:cubicBezTo>
                <a:cubicBezTo>
                  <a:pt x="34290" y="3375660"/>
                  <a:pt x="0" y="3435350"/>
                  <a:pt x="0" y="3503930"/>
                </a:cubicBezTo>
                <a:cubicBezTo>
                  <a:pt x="0" y="3572510"/>
                  <a:pt x="34290" y="3633470"/>
                  <a:pt x="86360" y="3669030"/>
                </a:cubicBezTo>
                <a:cubicBezTo>
                  <a:pt x="34290" y="3705860"/>
                  <a:pt x="0" y="3766820"/>
                  <a:pt x="0" y="3834130"/>
                </a:cubicBezTo>
                <a:cubicBezTo>
                  <a:pt x="0" y="3901440"/>
                  <a:pt x="34290" y="3962400"/>
                  <a:pt x="86360" y="3999230"/>
                </a:cubicBezTo>
                <a:cubicBezTo>
                  <a:pt x="34290" y="4036060"/>
                  <a:pt x="0" y="4095750"/>
                  <a:pt x="0" y="4164330"/>
                </a:cubicBezTo>
                <a:cubicBezTo>
                  <a:pt x="0" y="4232910"/>
                  <a:pt x="34290" y="4292600"/>
                  <a:pt x="86360" y="4329430"/>
                </a:cubicBezTo>
                <a:cubicBezTo>
                  <a:pt x="34290" y="4366260"/>
                  <a:pt x="0" y="4425950"/>
                  <a:pt x="0" y="4494530"/>
                </a:cubicBezTo>
                <a:cubicBezTo>
                  <a:pt x="0" y="4563110"/>
                  <a:pt x="34290" y="4622800"/>
                  <a:pt x="86360" y="4659630"/>
                </a:cubicBezTo>
                <a:cubicBezTo>
                  <a:pt x="34290" y="4696460"/>
                  <a:pt x="0" y="4756150"/>
                  <a:pt x="0" y="4824730"/>
                </a:cubicBezTo>
                <a:cubicBezTo>
                  <a:pt x="0" y="4893310"/>
                  <a:pt x="34290" y="4954270"/>
                  <a:pt x="86360" y="4989830"/>
                </a:cubicBezTo>
                <a:cubicBezTo>
                  <a:pt x="34290" y="5025390"/>
                  <a:pt x="0" y="5086350"/>
                  <a:pt x="0" y="5154930"/>
                </a:cubicBezTo>
                <a:cubicBezTo>
                  <a:pt x="0" y="5223510"/>
                  <a:pt x="34290" y="5283200"/>
                  <a:pt x="86360" y="5320030"/>
                </a:cubicBezTo>
                <a:cubicBezTo>
                  <a:pt x="34290" y="5356860"/>
                  <a:pt x="0" y="5416550"/>
                  <a:pt x="0" y="5485130"/>
                </a:cubicBezTo>
                <a:cubicBezTo>
                  <a:pt x="0" y="5553710"/>
                  <a:pt x="34290" y="5613400"/>
                  <a:pt x="86360" y="5650230"/>
                </a:cubicBezTo>
                <a:cubicBezTo>
                  <a:pt x="34290" y="5687060"/>
                  <a:pt x="0" y="5746750"/>
                  <a:pt x="0" y="5815330"/>
                </a:cubicBezTo>
                <a:cubicBezTo>
                  <a:pt x="0" y="5883910"/>
                  <a:pt x="34290" y="5944870"/>
                  <a:pt x="86360" y="5980430"/>
                </a:cubicBezTo>
                <a:cubicBezTo>
                  <a:pt x="76200" y="5986780"/>
                  <a:pt x="67310" y="5994400"/>
                  <a:pt x="59690" y="6003290"/>
                </a:cubicBezTo>
                <a:cubicBezTo>
                  <a:pt x="22860" y="6041390"/>
                  <a:pt x="0" y="6093460"/>
                  <a:pt x="0" y="6145530"/>
                </a:cubicBezTo>
                <a:cubicBezTo>
                  <a:pt x="0" y="6198870"/>
                  <a:pt x="20320" y="6249670"/>
                  <a:pt x="59690" y="6287770"/>
                </a:cubicBezTo>
                <a:cubicBezTo>
                  <a:pt x="97790" y="6325870"/>
                  <a:pt x="148590" y="6347460"/>
                  <a:pt x="201930" y="6347460"/>
                </a:cubicBezTo>
                <a:cubicBezTo>
                  <a:pt x="256540" y="6347460"/>
                  <a:pt x="307340" y="6325870"/>
                  <a:pt x="344170" y="6287770"/>
                </a:cubicBezTo>
                <a:cubicBezTo>
                  <a:pt x="353060" y="6278880"/>
                  <a:pt x="359410" y="6269990"/>
                  <a:pt x="367030" y="6261100"/>
                </a:cubicBezTo>
                <a:cubicBezTo>
                  <a:pt x="403860" y="6313170"/>
                  <a:pt x="463550" y="6347460"/>
                  <a:pt x="532130" y="6347460"/>
                </a:cubicBezTo>
                <a:cubicBezTo>
                  <a:pt x="600710" y="6347460"/>
                  <a:pt x="660400" y="6313170"/>
                  <a:pt x="697230" y="6261100"/>
                </a:cubicBezTo>
                <a:cubicBezTo>
                  <a:pt x="734060" y="6313170"/>
                  <a:pt x="793750" y="6347460"/>
                  <a:pt x="862330" y="6347460"/>
                </a:cubicBezTo>
                <a:cubicBezTo>
                  <a:pt x="930910" y="6347460"/>
                  <a:pt x="990600" y="6313170"/>
                  <a:pt x="1027430" y="6261100"/>
                </a:cubicBezTo>
                <a:cubicBezTo>
                  <a:pt x="1064260" y="6313170"/>
                  <a:pt x="1123950" y="6347460"/>
                  <a:pt x="1192530" y="6347460"/>
                </a:cubicBezTo>
                <a:cubicBezTo>
                  <a:pt x="1261110" y="6347460"/>
                  <a:pt x="1320800" y="6313170"/>
                  <a:pt x="1357630" y="6261100"/>
                </a:cubicBezTo>
                <a:cubicBezTo>
                  <a:pt x="1394460" y="6313170"/>
                  <a:pt x="1455420" y="6347460"/>
                  <a:pt x="1522730" y="6347460"/>
                </a:cubicBezTo>
                <a:cubicBezTo>
                  <a:pt x="1591310" y="6347460"/>
                  <a:pt x="1651000" y="6313170"/>
                  <a:pt x="1687830" y="6261100"/>
                </a:cubicBezTo>
                <a:cubicBezTo>
                  <a:pt x="1724660" y="6313170"/>
                  <a:pt x="1784350" y="6347460"/>
                  <a:pt x="1852930" y="6347460"/>
                </a:cubicBezTo>
                <a:cubicBezTo>
                  <a:pt x="1921510" y="6347460"/>
                  <a:pt x="1981200" y="6313170"/>
                  <a:pt x="2018030" y="6261100"/>
                </a:cubicBezTo>
                <a:cubicBezTo>
                  <a:pt x="2054860" y="6313170"/>
                  <a:pt x="2114550" y="6347460"/>
                  <a:pt x="2183130" y="6347460"/>
                </a:cubicBezTo>
                <a:cubicBezTo>
                  <a:pt x="2251710" y="6347460"/>
                  <a:pt x="2311400" y="6313170"/>
                  <a:pt x="2348230" y="6261100"/>
                </a:cubicBezTo>
                <a:cubicBezTo>
                  <a:pt x="2385060" y="6313170"/>
                  <a:pt x="2444750" y="6347460"/>
                  <a:pt x="2513330" y="6347460"/>
                </a:cubicBezTo>
                <a:cubicBezTo>
                  <a:pt x="2581910" y="6347460"/>
                  <a:pt x="2642870" y="6313170"/>
                  <a:pt x="2678430" y="6261100"/>
                </a:cubicBezTo>
                <a:cubicBezTo>
                  <a:pt x="2715260" y="6313170"/>
                  <a:pt x="2776220" y="6347460"/>
                  <a:pt x="2843530" y="6347460"/>
                </a:cubicBezTo>
                <a:cubicBezTo>
                  <a:pt x="2912110" y="6347460"/>
                  <a:pt x="2971800" y="6313170"/>
                  <a:pt x="3008630" y="6261100"/>
                </a:cubicBezTo>
                <a:cubicBezTo>
                  <a:pt x="3045460" y="6313170"/>
                  <a:pt x="3105150" y="6347460"/>
                  <a:pt x="3173730" y="6347460"/>
                </a:cubicBezTo>
                <a:cubicBezTo>
                  <a:pt x="3242310" y="6347460"/>
                  <a:pt x="3302000" y="6313170"/>
                  <a:pt x="3338830" y="6261100"/>
                </a:cubicBezTo>
                <a:cubicBezTo>
                  <a:pt x="3375660" y="6313170"/>
                  <a:pt x="3435350" y="6347460"/>
                  <a:pt x="3503930" y="6347460"/>
                </a:cubicBezTo>
                <a:cubicBezTo>
                  <a:pt x="3572510" y="6347460"/>
                  <a:pt x="3632200" y="6313170"/>
                  <a:pt x="3669030" y="6261100"/>
                </a:cubicBezTo>
                <a:cubicBezTo>
                  <a:pt x="3705860" y="6313170"/>
                  <a:pt x="3765550" y="6347460"/>
                  <a:pt x="3834130" y="6347460"/>
                </a:cubicBezTo>
                <a:cubicBezTo>
                  <a:pt x="3902710" y="6347460"/>
                  <a:pt x="3963670" y="6313170"/>
                  <a:pt x="3999230" y="6261100"/>
                </a:cubicBezTo>
                <a:cubicBezTo>
                  <a:pt x="4036060" y="6313170"/>
                  <a:pt x="4095750" y="6347460"/>
                  <a:pt x="4164330" y="6347460"/>
                </a:cubicBezTo>
                <a:cubicBezTo>
                  <a:pt x="4232910" y="6347460"/>
                  <a:pt x="4292600" y="6313170"/>
                  <a:pt x="4329430" y="6261100"/>
                </a:cubicBezTo>
                <a:cubicBezTo>
                  <a:pt x="4366260" y="6313170"/>
                  <a:pt x="4425950" y="6347460"/>
                  <a:pt x="4494530" y="6347460"/>
                </a:cubicBezTo>
                <a:cubicBezTo>
                  <a:pt x="4563110" y="6347460"/>
                  <a:pt x="4622800" y="6313170"/>
                  <a:pt x="4659630" y="6261100"/>
                </a:cubicBezTo>
                <a:cubicBezTo>
                  <a:pt x="4696460" y="6313170"/>
                  <a:pt x="4756150" y="6347460"/>
                  <a:pt x="4824730" y="6347460"/>
                </a:cubicBezTo>
                <a:cubicBezTo>
                  <a:pt x="4893310" y="6347460"/>
                  <a:pt x="4954270" y="6313170"/>
                  <a:pt x="4989830" y="6261100"/>
                </a:cubicBezTo>
                <a:cubicBezTo>
                  <a:pt x="5026660" y="6313170"/>
                  <a:pt x="5087620" y="6347460"/>
                  <a:pt x="5154930" y="6347460"/>
                </a:cubicBezTo>
                <a:cubicBezTo>
                  <a:pt x="5223510" y="6347460"/>
                  <a:pt x="5283200" y="6313170"/>
                  <a:pt x="5320030" y="6261100"/>
                </a:cubicBezTo>
                <a:cubicBezTo>
                  <a:pt x="5356860" y="6313170"/>
                  <a:pt x="5416550" y="6347460"/>
                  <a:pt x="5485130" y="6347460"/>
                </a:cubicBezTo>
                <a:cubicBezTo>
                  <a:pt x="5553710" y="6347460"/>
                  <a:pt x="5613400" y="6313170"/>
                  <a:pt x="5650230" y="6261100"/>
                </a:cubicBezTo>
                <a:cubicBezTo>
                  <a:pt x="5687060" y="6313170"/>
                  <a:pt x="5746750" y="6347460"/>
                  <a:pt x="5815330" y="6347460"/>
                </a:cubicBezTo>
                <a:cubicBezTo>
                  <a:pt x="5883910" y="6347460"/>
                  <a:pt x="5943600" y="6313170"/>
                  <a:pt x="5980430" y="6261100"/>
                </a:cubicBezTo>
                <a:cubicBezTo>
                  <a:pt x="5986780" y="6271260"/>
                  <a:pt x="5994400" y="6280150"/>
                  <a:pt x="6003290" y="6287770"/>
                </a:cubicBezTo>
                <a:cubicBezTo>
                  <a:pt x="6041390" y="6325870"/>
                  <a:pt x="6092190" y="6347460"/>
                  <a:pt x="6145530" y="6347460"/>
                </a:cubicBezTo>
                <a:cubicBezTo>
                  <a:pt x="6198870" y="6347460"/>
                  <a:pt x="6249670" y="6325870"/>
                  <a:pt x="6287770" y="6287770"/>
                </a:cubicBezTo>
                <a:cubicBezTo>
                  <a:pt x="6325870" y="6249670"/>
                  <a:pt x="6347460" y="6198870"/>
                  <a:pt x="6347460" y="6145530"/>
                </a:cubicBezTo>
                <a:cubicBezTo>
                  <a:pt x="6347460" y="6092190"/>
                  <a:pt x="6325870" y="6040120"/>
                  <a:pt x="6287770" y="6003290"/>
                </a:cubicBezTo>
                <a:cubicBezTo>
                  <a:pt x="6278880" y="5994400"/>
                  <a:pt x="6269990" y="5988050"/>
                  <a:pt x="6261100" y="5980430"/>
                </a:cubicBezTo>
                <a:cubicBezTo>
                  <a:pt x="6313170" y="5943600"/>
                  <a:pt x="6347460" y="5883910"/>
                  <a:pt x="6347460" y="5815330"/>
                </a:cubicBezTo>
                <a:cubicBezTo>
                  <a:pt x="6347460" y="5746750"/>
                  <a:pt x="6313170" y="5687060"/>
                  <a:pt x="6261100" y="5650230"/>
                </a:cubicBezTo>
                <a:cubicBezTo>
                  <a:pt x="6313170" y="5613400"/>
                  <a:pt x="6347460" y="5553710"/>
                  <a:pt x="6347460" y="5485130"/>
                </a:cubicBezTo>
                <a:cubicBezTo>
                  <a:pt x="6347460" y="5416550"/>
                  <a:pt x="6313170" y="5356860"/>
                  <a:pt x="6261100" y="5320030"/>
                </a:cubicBezTo>
                <a:cubicBezTo>
                  <a:pt x="6313170" y="5283200"/>
                  <a:pt x="6347460" y="5223510"/>
                  <a:pt x="6347460" y="5154930"/>
                </a:cubicBezTo>
                <a:cubicBezTo>
                  <a:pt x="6347460" y="5086350"/>
                  <a:pt x="6313170" y="5025390"/>
                  <a:pt x="6261100" y="4989830"/>
                </a:cubicBezTo>
                <a:cubicBezTo>
                  <a:pt x="6313170" y="4953000"/>
                  <a:pt x="6347460" y="4892040"/>
                  <a:pt x="6347460" y="4824730"/>
                </a:cubicBezTo>
                <a:cubicBezTo>
                  <a:pt x="6347460" y="4756150"/>
                  <a:pt x="6313170" y="4696460"/>
                  <a:pt x="6261100" y="4659630"/>
                </a:cubicBezTo>
                <a:cubicBezTo>
                  <a:pt x="6313170" y="4622800"/>
                  <a:pt x="6347460" y="4563110"/>
                  <a:pt x="6347460" y="4494530"/>
                </a:cubicBezTo>
                <a:cubicBezTo>
                  <a:pt x="6347460" y="4425950"/>
                  <a:pt x="6313170" y="4366260"/>
                  <a:pt x="6261100" y="4329430"/>
                </a:cubicBezTo>
                <a:cubicBezTo>
                  <a:pt x="6313170" y="4292600"/>
                  <a:pt x="6347460" y="4232910"/>
                  <a:pt x="6347460" y="4164330"/>
                </a:cubicBezTo>
                <a:cubicBezTo>
                  <a:pt x="6347460" y="4095750"/>
                  <a:pt x="6313170" y="4036060"/>
                  <a:pt x="6261100" y="3999230"/>
                </a:cubicBezTo>
                <a:cubicBezTo>
                  <a:pt x="6313170" y="3962400"/>
                  <a:pt x="6347460" y="3901440"/>
                  <a:pt x="6347460" y="3834130"/>
                </a:cubicBezTo>
                <a:cubicBezTo>
                  <a:pt x="6347460" y="3765550"/>
                  <a:pt x="6313170" y="3704590"/>
                  <a:pt x="6261100" y="3669030"/>
                </a:cubicBezTo>
                <a:cubicBezTo>
                  <a:pt x="6313170" y="3632200"/>
                  <a:pt x="6347460" y="3572510"/>
                  <a:pt x="6347460" y="3503930"/>
                </a:cubicBezTo>
                <a:cubicBezTo>
                  <a:pt x="6347460" y="3435350"/>
                  <a:pt x="6313170" y="3375660"/>
                  <a:pt x="6261100" y="3338830"/>
                </a:cubicBezTo>
                <a:cubicBezTo>
                  <a:pt x="6313170" y="3302000"/>
                  <a:pt x="6347460" y="3242310"/>
                  <a:pt x="6347460" y="3173730"/>
                </a:cubicBezTo>
                <a:cubicBezTo>
                  <a:pt x="6347460" y="3105150"/>
                  <a:pt x="6313170" y="3045460"/>
                  <a:pt x="6261100" y="3008630"/>
                </a:cubicBezTo>
                <a:cubicBezTo>
                  <a:pt x="6313170" y="2971800"/>
                  <a:pt x="6347460" y="2912110"/>
                  <a:pt x="6347460" y="2843530"/>
                </a:cubicBezTo>
                <a:cubicBezTo>
                  <a:pt x="6347460" y="2774950"/>
                  <a:pt x="6313170" y="2713990"/>
                  <a:pt x="6261100" y="2678430"/>
                </a:cubicBezTo>
                <a:cubicBezTo>
                  <a:pt x="6313170" y="2641600"/>
                  <a:pt x="6347460" y="2580640"/>
                  <a:pt x="6347460" y="2513330"/>
                </a:cubicBezTo>
                <a:cubicBezTo>
                  <a:pt x="6347460" y="2444750"/>
                  <a:pt x="6313170" y="2383790"/>
                  <a:pt x="6261100" y="2348230"/>
                </a:cubicBezTo>
                <a:cubicBezTo>
                  <a:pt x="6313170" y="2311400"/>
                  <a:pt x="6347460" y="2251710"/>
                  <a:pt x="6347460" y="2183130"/>
                </a:cubicBezTo>
                <a:cubicBezTo>
                  <a:pt x="6347460" y="2114550"/>
                  <a:pt x="6313170" y="2054860"/>
                  <a:pt x="6261100" y="2018030"/>
                </a:cubicBezTo>
                <a:cubicBezTo>
                  <a:pt x="6313170" y="1981200"/>
                  <a:pt x="6347460" y="1921510"/>
                  <a:pt x="6347460" y="1852930"/>
                </a:cubicBezTo>
                <a:cubicBezTo>
                  <a:pt x="6347460" y="1784350"/>
                  <a:pt x="6313170" y="1724660"/>
                  <a:pt x="6261100" y="1687830"/>
                </a:cubicBezTo>
                <a:cubicBezTo>
                  <a:pt x="6313170" y="1651000"/>
                  <a:pt x="6347460" y="1591310"/>
                  <a:pt x="6347460" y="1522730"/>
                </a:cubicBezTo>
                <a:cubicBezTo>
                  <a:pt x="6347460" y="1454150"/>
                  <a:pt x="6313170" y="1393190"/>
                  <a:pt x="6261100" y="1357630"/>
                </a:cubicBezTo>
                <a:cubicBezTo>
                  <a:pt x="6313170" y="1322070"/>
                  <a:pt x="6347460" y="1261110"/>
                  <a:pt x="6347460" y="1192530"/>
                </a:cubicBezTo>
                <a:cubicBezTo>
                  <a:pt x="6347460" y="1123950"/>
                  <a:pt x="6313170" y="1064260"/>
                  <a:pt x="6261100" y="1027430"/>
                </a:cubicBezTo>
                <a:cubicBezTo>
                  <a:pt x="6313170" y="990600"/>
                  <a:pt x="6347460" y="930910"/>
                  <a:pt x="6347460" y="862330"/>
                </a:cubicBezTo>
                <a:cubicBezTo>
                  <a:pt x="6347460" y="793750"/>
                  <a:pt x="6313170" y="734060"/>
                  <a:pt x="6261100" y="697230"/>
                </a:cubicBezTo>
                <a:cubicBezTo>
                  <a:pt x="6315710" y="660400"/>
                  <a:pt x="6350000" y="600710"/>
                  <a:pt x="6350000" y="532130"/>
                </a:cubicBezTo>
                <a:close/>
              </a:path>
            </a:pathLst>
          </a:custGeom>
          <a:solidFill>
            <a:schemeClr val="accent1">
              <a:lumMod val="60000"/>
              <a:lumOff val="40000"/>
            </a:schemeClr>
          </a:solidFill>
        </p:spPr>
        <p:txBody>
          <a:bodyPr/>
          <a:lstStyle/>
          <a:p>
            <a:endParaRPr lang="en-US"/>
          </a:p>
        </p:txBody>
      </p:sp>
      <p:pic>
        <p:nvPicPr>
          <p:cNvPr id="14" name="Picture 13">
            <a:extLst>
              <a:ext uri="{FF2B5EF4-FFF2-40B4-BE49-F238E27FC236}">
                <a16:creationId xmlns:a16="http://schemas.microsoft.com/office/drawing/2014/main" id="{E7BA15C9-8BF2-4D7C-B325-750B4AA3B929}"/>
              </a:ext>
            </a:extLst>
          </p:cNvPr>
          <p:cNvPicPr>
            <a:picLocks noChangeAspect="1"/>
          </p:cNvPicPr>
          <p:nvPr/>
        </p:nvPicPr>
        <p:blipFill>
          <a:blip r:embed="rId16"/>
          <a:stretch>
            <a:fillRect/>
          </a:stretch>
        </p:blipFill>
        <p:spPr>
          <a:xfrm rot="1069185">
            <a:off x="13889178" y="2160783"/>
            <a:ext cx="3541938" cy="7165078"/>
          </a:xfrm>
          <a:prstGeom prst="rect">
            <a:avLst/>
          </a:prstGeom>
          <a:ln w="19050">
            <a:noFill/>
          </a:ln>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repeatCount="indefinite"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repeatCount="indefinite"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repeatCount="indefinite"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par>
                                <p:cTn id="20" presetID="10" presetClass="entr" presetSubtype="0" repeatCount="indefinite"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par>
                                <p:cTn id="28" presetID="22" presetClass="entr" presetSubtype="4"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par>
                                <p:cTn id="31" presetID="22" presetClass="entr" presetSubtype="4"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grpSp>
        <p:nvGrpSpPr>
          <p:cNvPr id="4" name="Group 4"/>
          <p:cNvGrpSpPr/>
          <p:nvPr/>
        </p:nvGrpSpPr>
        <p:grpSpPr>
          <a:xfrm>
            <a:off x="1676400" y="1209931"/>
            <a:ext cx="16349087" cy="9068387"/>
            <a:chOff x="0" y="0"/>
            <a:chExt cx="18242782" cy="12091182"/>
          </a:xfrm>
        </p:grpSpPr>
        <p:grpSp>
          <p:nvGrpSpPr>
            <p:cNvPr id="5" name="Group 5"/>
            <p:cNvGrpSpPr/>
            <p:nvPr/>
          </p:nvGrpSpPr>
          <p:grpSpPr>
            <a:xfrm>
              <a:off x="0" y="281638"/>
              <a:ext cx="17924518" cy="11809544"/>
              <a:chOff x="0" y="0"/>
              <a:chExt cx="10805670" cy="7119301"/>
            </a:xfrm>
          </p:grpSpPr>
          <p:sp>
            <p:nvSpPr>
              <p:cNvPr id="6" name="Freeform 6"/>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D1B491"/>
              </a:solidFill>
            </p:spPr>
          </p:sp>
        </p:grpSp>
        <p:grpSp>
          <p:nvGrpSpPr>
            <p:cNvPr id="7" name="Group 7"/>
            <p:cNvGrpSpPr/>
            <p:nvPr/>
          </p:nvGrpSpPr>
          <p:grpSpPr>
            <a:xfrm>
              <a:off x="336452" y="0"/>
              <a:ext cx="17906330" cy="11727398"/>
              <a:chOff x="0" y="0"/>
              <a:chExt cx="10821129" cy="7087086"/>
            </a:xfrm>
          </p:grpSpPr>
          <p:sp>
            <p:nvSpPr>
              <p:cNvPr id="8" name="Freeform 8"/>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9ED"/>
              </a:solidFill>
            </p:spPr>
          </p:sp>
        </p:grpSp>
      </p:grpSp>
      <p:grpSp>
        <p:nvGrpSpPr>
          <p:cNvPr id="15" name="Group 14"/>
          <p:cNvGrpSpPr/>
          <p:nvPr/>
        </p:nvGrpSpPr>
        <p:grpSpPr>
          <a:xfrm rot="809599">
            <a:off x="0" y="800100"/>
            <a:ext cx="3025709" cy="1990575"/>
            <a:chOff x="0" y="28725"/>
            <a:chExt cx="3025709" cy="1990575"/>
          </a:xfrm>
        </p:grpSpPr>
        <p:sp>
          <p:nvSpPr>
            <p:cNvPr id="10" name="Freeform 10"/>
            <p:cNvSpPr/>
            <p:nvPr/>
          </p:nvSpPr>
          <p:spPr>
            <a:xfrm>
              <a:off x="0" y="316371"/>
              <a:ext cx="2743200" cy="1702929"/>
            </a:xfrm>
            <a:custGeom>
              <a:avLst/>
              <a:gdLst/>
              <a:ahLst/>
              <a:cxnLst/>
              <a:rect l="l" t="t" r="r" b="b"/>
              <a:pathLst>
                <a:path w="6350000" h="8642350">
                  <a:moveTo>
                    <a:pt x="6350000" y="624840"/>
                  </a:moveTo>
                  <a:cubicBezTo>
                    <a:pt x="6350000" y="543560"/>
                    <a:pt x="6309360" y="472440"/>
                    <a:pt x="6247130" y="430530"/>
                  </a:cubicBezTo>
                  <a:cubicBezTo>
                    <a:pt x="6259830" y="422910"/>
                    <a:pt x="6271260" y="412750"/>
                    <a:pt x="6281420" y="402590"/>
                  </a:cubicBezTo>
                  <a:cubicBezTo>
                    <a:pt x="6324600" y="358140"/>
                    <a:pt x="6350000" y="298450"/>
                    <a:pt x="6350000" y="236220"/>
                  </a:cubicBezTo>
                  <a:cubicBezTo>
                    <a:pt x="6350000" y="173990"/>
                    <a:pt x="6324600" y="114300"/>
                    <a:pt x="6281420" y="69850"/>
                  </a:cubicBezTo>
                  <a:cubicBezTo>
                    <a:pt x="6236970" y="25400"/>
                    <a:pt x="6176010" y="0"/>
                    <a:pt x="6115050" y="0"/>
                  </a:cubicBezTo>
                  <a:cubicBezTo>
                    <a:pt x="6052820" y="0"/>
                    <a:pt x="5991860" y="25400"/>
                    <a:pt x="5948680" y="68580"/>
                  </a:cubicBezTo>
                  <a:cubicBezTo>
                    <a:pt x="5937250" y="80010"/>
                    <a:pt x="5927090" y="92710"/>
                    <a:pt x="5919470" y="105410"/>
                  </a:cubicBezTo>
                  <a:cubicBezTo>
                    <a:pt x="5877560" y="41910"/>
                    <a:pt x="5805170" y="0"/>
                    <a:pt x="5723890" y="0"/>
                  </a:cubicBezTo>
                  <a:cubicBezTo>
                    <a:pt x="5642610" y="0"/>
                    <a:pt x="5570220" y="41910"/>
                    <a:pt x="5528310" y="105410"/>
                  </a:cubicBezTo>
                  <a:cubicBezTo>
                    <a:pt x="5486400" y="41910"/>
                    <a:pt x="5414010" y="0"/>
                    <a:pt x="5332730" y="0"/>
                  </a:cubicBezTo>
                  <a:cubicBezTo>
                    <a:pt x="5250180" y="0"/>
                    <a:pt x="5179060" y="41910"/>
                    <a:pt x="5137150" y="105410"/>
                  </a:cubicBezTo>
                  <a:cubicBezTo>
                    <a:pt x="5095241" y="41910"/>
                    <a:pt x="5022850" y="0"/>
                    <a:pt x="4941570" y="0"/>
                  </a:cubicBezTo>
                  <a:cubicBezTo>
                    <a:pt x="4860291" y="0"/>
                    <a:pt x="4787900" y="41910"/>
                    <a:pt x="4745990" y="105410"/>
                  </a:cubicBezTo>
                  <a:cubicBezTo>
                    <a:pt x="4704080" y="41910"/>
                    <a:pt x="4631690" y="0"/>
                    <a:pt x="4550410" y="0"/>
                  </a:cubicBezTo>
                  <a:cubicBezTo>
                    <a:pt x="4469130" y="0"/>
                    <a:pt x="4396740" y="41910"/>
                    <a:pt x="4354830" y="105410"/>
                  </a:cubicBezTo>
                  <a:cubicBezTo>
                    <a:pt x="4312920" y="41910"/>
                    <a:pt x="4240530" y="0"/>
                    <a:pt x="4159250" y="0"/>
                  </a:cubicBezTo>
                  <a:cubicBezTo>
                    <a:pt x="4077970" y="0"/>
                    <a:pt x="4005580" y="41910"/>
                    <a:pt x="3963670" y="105410"/>
                  </a:cubicBezTo>
                  <a:cubicBezTo>
                    <a:pt x="3921761" y="41910"/>
                    <a:pt x="3849370" y="0"/>
                    <a:pt x="3768091" y="0"/>
                  </a:cubicBezTo>
                  <a:cubicBezTo>
                    <a:pt x="3686811" y="0"/>
                    <a:pt x="3614420" y="41910"/>
                    <a:pt x="3572511" y="105410"/>
                  </a:cubicBezTo>
                  <a:cubicBezTo>
                    <a:pt x="3530601" y="41910"/>
                    <a:pt x="3458211" y="0"/>
                    <a:pt x="3376931" y="0"/>
                  </a:cubicBezTo>
                  <a:cubicBezTo>
                    <a:pt x="3295651" y="0"/>
                    <a:pt x="3216910" y="41910"/>
                    <a:pt x="3175000" y="105410"/>
                  </a:cubicBezTo>
                  <a:cubicBezTo>
                    <a:pt x="3133090" y="41910"/>
                    <a:pt x="3060700" y="0"/>
                    <a:pt x="2979420" y="0"/>
                  </a:cubicBezTo>
                  <a:cubicBezTo>
                    <a:pt x="2898140" y="0"/>
                    <a:pt x="2825750" y="41910"/>
                    <a:pt x="2783840" y="105410"/>
                  </a:cubicBezTo>
                  <a:cubicBezTo>
                    <a:pt x="2741930" y="41910"/>
                    <a:pt x="2669540" y="0"/>
                    <a:pt x="2588260" y="0"/>
                  </a:cubicBezTo>
                  <a:cubicBezTo>
                    <a:pt x="2505710" y="0"/>
                    <a:pt x="2434590" y="41910"/>
                    <a:pt x="2392680" y="105410"/>
                  </a:cubicBezTo>
                  <a:cubicBezTo>
                    <a:pt x="2350770" y="41910"/>
                    <a:pt x="2278380" y="0"/>
                    <a:pt x="2197100" y="0"/>
                  </a:cubicBezTo>
                  <a:cubicBezTo>
                    <a:pt x="2115820" y="0"/>
                    <a:pt x="2043430" y="41910"/>
                    <a:pt x="2001520" y="105410"/>
                  </a:cubicBezTo>
                  <a:cubicBezTo>
                    <a:pt x="1959610" y="41910"/>
                    <a:pt x="1887220" y="0"/>
                    <a:pt x="1805941" y="0"/>
                  </a:cubicBezTo>
                  <a:cubicBezTo>
                    <a:pt x="1723391" y="0"/>
                    <a:pt x="1652270" y="41910"/>
                    <a:pt x="1610361" y="105410"/>
                  </a:cubicBezTo>
                  <a:cubicBezTo>
                    <a:pt x="1568450" y="41910"/>
                    <a:pt x="1496061" y="0"/>
                    <a:pt x="1414781" y="0"/>
                  </a:cubicBezTo>
                  <a:cubicBezTo>
                    <a:pt x="1329691" y="0"/>
                    <a:pt x="1257300" y="41910"/>
                    <a:pt x="1215391" y="105410"/>
                  </a:cubicBezTo>
                  <a:cubicBezTo>
                    <a:pt x="1173481" y="41910"/>
                    <a:pt x="1101091" y="0"/>
                    <a:pt x="1019811" y="0"/>
                  </a:cubicBezTo>
                  <a:cubicBezTo>
                    <a:pt x="937261" y="0"/>
                    <a:pt x="866141" y="41910"/>
                    <a:pt x="824231" y="105410"/>
                  </a:cubicBezTo>
                  <a:cubicBezTo>
                    <a:pt x="782321" y="41910"/>
                    <a:pt x="709931" y="0"/>
                    <a:pt x="628650" y="0"/>
                  </a:cubicBezTo>
                  <a:cubicBezTo>
                    <a:pt x="544830" y="0"/>
                    <a:pt x="473710" y="41910"/>
                    <a:pt x="431800" y="105410"/>
                  </a:cubicBezTo>
                  <a:cubicBezTo>
                    <a:pt x="422910" y="92710"/>
                    <a:pt x="412750" y="80010"/>
                    <a:pt x="402590" y="68580"/>
                  </a:cubicBezTo>
                  <a:cubicBezTo>
                    <a:pt x="358140" y="25400"/>
                    <a:pt x="297180" y="0"/>
                    <a:pt x="234950" y="0"/>
                  </a:cubicBezTo>
                  <a:cubicBezTo>
                    <a:pt x="172720" y="0"/>
                    <a:pt x="113030" y="25400"/>
                    <a:pt x="68580" y="68580"/>
                  </a:cubicBezTo>
                  <a:cubicBezTo>
                    <a:pt x="25400" y="113030"/>
                    <a:pt x="0" y="172720"/>
                    <a:pt x="0" y="234950"/>
                  </a:cubicBezTo>
                  <a:cubicBezTo>
                    <a:pt x="0" y="297180"/>
                    <a:pt x="25400" y="356870"/>
                    <a:pt x="68580" y="401320"/>
                  </a:cubicBezTo>
                  <a:cubicBezTo>
                    <a:pt x="78740" y="411480"/>
                    <a:pt x="90170" y="421640"/>
                    <a:pt x="102870" y="429260"/>
                  </a:cubicBezTo>
                  <a:cubicBezTo>
                    <a:pt x="40640" y="472440"/>
                    <a:pt x="0" y="543560"/>
                    <a:pt x="0" y="624840"/>
                  </a:cubicBezTo>
                  <a:cubicBezTo>
                    <a:pt x="0" y="706120"/>
                    <a:pt x="40640" y="777240"/>
                    <a:pt x="102870" y="819150"/>
                  </a:cubicBezTo>
                  <a:cubicBezTo>
                    <a:pt x="40640" y="861060"/>
                    <a:pt x="0" y="932180"/>
                    <a:pt x="0" y="1013460"/>
                  </a:cubicBezTo>
                  <a:cubicBezTo>
                    <a:pt x="0" y="1094740"/>
                    <a:pt x="40640" y="1165860"/>
                    <a:pt x="102870" y="1207770"/>
                  </a:cubicBezTo>
                  <a:cubicBezTo>
                    <a:pt x="40640" y="1249680"/>
                    <a:pt x="0" y="1322070"/>
                    <a:pt x="0" y="1402080"/>
                  </a:cubicBezTo>
                  <a:cubicBezTo>
                    <a:pt x="0" y="1483360"/>
                    <a:pt x="40640" y="1554480"/>
                    <a:pt x="102870" y="1596390"/>
                  </a:cubicBezTo>
                  <a:cubicBezTo>
                    <a:pt x="40640" y="1638300"/>
                    <a:pt x="0" y="1709420"/>
                    <a:pt x="0" y="1790700"/>
                  </a:cubicBezTo>
                  <a:cubicBezTo>
                    <a:pt x="0" y="1871980"/>
                    <a:pt x="40640" y="1943100"/>
                    <a:pt x="102870" y="1985010"/>
                  </a:cubicBezTo>
                  <a:cubicBezTo>
                    <a:pt x="40640" y="2026920"/>
                    <a:pt x="0" y="2099310"/>
                    <a:pt x="0" y="2179320"/>
                  </a:cubicBezTo>
                  <a:cubicBezTo>
                    <a:pt x="0" y="2260600"/>
                    <a:pt x="40640" y="2331720"/>
                    <a:pt x="102870" y="2373630"/>
                  </a:cubicBezTo>
                  <a:cubicBezTo>
                    <a:pt x="40640" y="2418080"/>
                    <a:pt x="0" y="2489200"/>
                    <a:pt x="0" y="2570480"/>
                  </a:cubicBezTo>
                  <a:cubicBezTo>
                    <a:pt x="0" y="2651760"/>
                    <a:pt x="40640" y="2722880"/>
                    <a:pt x="102870" y="2764790"/>
                  </a:cubicBezTo>
                  <a:cubicBezTo>
                    <a:pt x="40640" y="2806700"/>
                    <a:pt x="0" y="2879090"/>
                    <a:pt x="0" y="2959100"/>
                  </a:cubicBezTo>
                  <a:cubicBezTo>
                    <a:pt x="0" y="3040380"/>
                    <a:pt x="40640" y="3111500"/>
                    <a:pt x="102870" y="3153410"/>
                  </a:cubicBezTo>
                  <a:cubicBezTo>
                    <a:pt x="40640" y="3195320"/>
                    <a:pt x="0" y="3266440"/>
                    <a:pt x="0" y="3347720"/>
                  </a:cubicBezTo>
                  <a:cubicBezTo>
                    <a:pt x="0" y="3429000"/>
                    <a:pt x="40640" y="3500120"/>
                    <a:pt x="102870" y="3542030"/>
                  </a:cubicBezTo>
                  <a:cubicBezTo>
                    <a:pt x="40640" y="3583940"/>
                    <a:pt x="0" y="3655060"/>
                    <a:pt x="0" y="3736340"/>
                  </a:cubicBezTo>
                  <a:cubicBezTo>
                    <a:pt x="0" y="3817620"/>
                    <a:pt x="40640" y="3888740"/>
                    <a:pt x="102870" y="3930650"/>
                  </a:cubicBezTo>
                  <a:cubicBezTo>
                    <a:pt x="40640" y="3973830"/>
                    <a:pt x="0" y="4044950"/>
                    <a:pt x="0" y="4124959"/>
                  </a:cubicBezTo>
                  <a:cubicBezTo>
                    <a:pt x="0" y="4206239"/>
                    <a:pt x="40640" y="4277359"/>
                    <a:pt x="102870" y="4319269"/>
                  </a:cubicBezTo>
                  <a:cubicBezTo>
                    <a:pt x="40640" y="4361180"/>
                    <a:pt x="0" y="4432300"/>
                    <a:pt x="0" y="4513580"/>
                  </a:cubicBezTo>
                  <a:cubicBezTo>
                    <a:pt x="0" y="4594860"/>
                    <a:pt x="40640" y="4665980"/>
                    <a:pt x="102870" y="4707890"/>
                  </a:cubicBezTo>
                  <a:cubicBezTo>
                    <a:pt x="40640" y="4749800"/>
                    <a:pt x="0" y="4820920"/>
                    <a:pt x="0" y="4902200"/>
                  </a:cubicBezTo>
                  <a:cubicBezTo>
                    <a:pt x="0" y="4983480"/>
                    <a:pt x="40640" y="5054600"/>
                    <a:pt x="102870" y="5096510"/>
                  </a:cubicBezTo>
                  <a:cubicBezTo>
                    <a:pt x="40640" y="5138420"/>
                    <a:pt x="0" y="5210810"/>
                    <a:pt x="0" y="5290820"/>
                  </a:cubicBezTo>
                  <a:cubicBezTo>
                    <a:pt x="0" y="5372100"/>
                    <a:pt x="40640" y="5443220"/>
                    <a:pt x="102870" y="5485130"/>
                  </a:cubicBezTo>
                  <a:cubicBezTo>
                    <a:pt x="40640" y="5527039"/>
                    <a:pt x="0" y="5598159"/>
                    <a:pt x="0" y="5679439"/>
                  </a:cubicBezTo>
                  <a:cubicBezTo>
                    <a:pt x="0" y="5760719"/>
                    <a:pt x="40640" y="5831839"/>
                    <a:pt x="102870" y="5873749"/>
                  </a:cubicBezTo>
                  <a:cubicBezTo>
                    <a:pt x="40640" y="5915659"/>
                    <a:pt x="0" y="5986779"/>
                    <a:pt x="0" y="6068059"/>
                  </a:cubicBezTo>
                  <a:cubicBezTo>
                    <a:pt x="0" y="6149339"/>
                    <a:pt x="40640" y="6220459"/>
                    <a:pt x="102870" y="6262369"/>
                  </a:cubicBezTo>
                  <a:cubicBezTo>
                    <a:pt x="40640" y="6304280"/>
                    <a:pt x="0" y="6375400"/>
                    <a:pt x="0" y="6456680"/>
                  </a:cubicBezTo>
                  <a:cubicBezTo>
                    <a:pt x="0" y="6537960"/>
                    <a:pt x="40640" y="6609080"/>
                    <a:pt x="102870" y="6650990"/>
                  </a:cubicBezTo>
                  <a:cubicBezTo>
                    <a:pt x="40640" y="6692900"/>
                    <a:pt x="0" y="6764020"/>
                    <a:pt x="0" y="6845300"/>
                  </a:cubicBezTo>
                  <a:cubicBezTo>
                    <a:pt x="0" y="6926580"/>
                    <a:pt x="40640" y="6997700"/>
                    <a:pt x="102870" y="7039610"/>
                  </a:cubicBezTo>
                  <a:cubicBezTo>
                    <a:pt x="40640" y="7082790"/>
                    <a:pt x="0" y="7153910"/>
                    <a:pt x="0" y="7233920"/>
                  </a:cubicBezTo>
                  <a:cubicBezTo>
                    <a:pt x="0" y="7315200"/>
                    <a:pt x="40640" y="7386320"/>
                    <a:pt x="102870" y="7428230"/>
                  </a:cubicBezTo>
                  <a:cubicBezTo>
                    <a:pt x="40640" y="7470139"/>
                    <a:pt x="0" y="7541260"/>
                    <a:pt x="0" y="7622539"/>
                  </a:cubicBezTo>
                  <a:cubicBezTo>
                    <a:pt x="0" y="7703819"/>
                    <a:pt x="40640" y="7774939"/>
                    <a:pt x="102870" y="7816849"/>
                  </a:cubicBezTo>
                  <a:cubicBezTo>
                    <a:pt x="40640" y="7866380"/>
                    <a:pt x="0" y="7937500"/>
                    <a:pt x="0" y="8018780"/>
                  </a:cubicBezTo>
                  <a:cubicBezTo>
                    <a:pt x="0" y="8100061"/>
                    <a:pt x="40640" y="8171180"/>
                    <a:pt x="102870" y="8213090"/>
                  </a:cubicBezTo>
                  <a:cubicBezTo>
                    <a:pt x="90170" y="8220710"/>
                    <a:pt x="78740" y="8230870"/>
                    <a:pt x="68580" y="8241030"/>
                  </a:cubicBezTo>
                  <a:cubicBezTo>
                    <a:pt x="25400" y="8285480"/>
                    <a:pt x="0" y="8346440"/>
                    <a:pt x="0" y="8407400"/>
                  </a:cubicBezTo>
                  <a:cubicBezTo>
                    <a:pt x="0" y="8469630"/>
                    <a:pt x="25400" y="8529320"/>
                    <a:pt x="68580" y="8573770"/>
                  </a:cubicBezTo>
                  <a:cubicBezTo>
                    <a:pt x="111760" y="8616950"/>
                    <a:pt x="172720" y="8642350"/>
                    <a:pt x="234950" y="8642350"/>
                  </a:cubicBezTo>
                  <a:cubicBezTo>
                    <a:pt x="297180" y="8642350"/>
                    <a:pt x="356870" y="8616950"/>
                    <a:pt x="401320" y="8573770"/>
                  </a:cubicBezTo>
                  <a:cubicBezTo>
                    <a:pt x="412750" y="8562339"/>
                    <a:pt x="422910" y="8549639"/>
                    <a:pt x="430530" y="8536939"/>
                  </a:cubicBezTo>
                  <a:cubicBezTo>
                    <a:pt x="472440" y="8600439"/>
                    <a:pt x="544830" y="8642349"/>
                    <a:pt x="626110" y="8642349"/>
                  </a:cubicBezTo>
                  <a:cubicBezTo>
                    <a:pt x="707390" y="8642349"/>
                    <a:pt x="779780" y="8600439"/>
                    <a:pt x="821690" y="8536939"/>
                  </a:cubicBezTo>
                  <a:cubicBezTo>
                    <a:pt x="863600" y="8600439"/>
                    <a:pt x="935990" y="8642349"/>
                    <a:pt x="1017270" y="8642349"/>
                  </a:cubicBezTo>
                  <a:cubicBezTo>
                    <a:pt x="1099820" y="8642349"/>
                    <a:pt x="1172210" y="8600439"/>
                    <a:pt x="1212850" y="8536939"/>
                  </a:cubicBezTo>
                  <a:cubicBezTo>
                    <a:pt x="1254760" y="8600439"/>
                    <a:pt x="1327150" y="8642349"/>
                    <a:pt x="1408430" y="8642349"/>
                  </a:cubicBezTo>
                  <a:cubicBezTo>
                    <a:pt x="1489710" y="8642349"/>
                    <a:pt x="1562100" y="8600439"/>
                    <a:pt x="1604010" y="8536939"/>
                  </a:cubicBezTo>
                  <a:cubicBezTo>
                    <a:pt x="1645920" y="8600439"/>
                    <a:pt x="1718310" y="8642349"/>
                    <a:pt x="1799590" y="8642349"/>
                  </a:cubicBezTo>
                  <a:cubicBezTo>
                    <a:pt x="1880870" y="8642349"/>
                    <a:pt x="1953260" y="8600439"/>
                    <a:pt x="1995170" y="8536939"/>
                  </a:cubicBezTo>
                  <a:cubicBezTo>
                    <a:pt x="2037080" y="8600439"/>
                    <a:pt x="2109470" y="8642349"/>
                    <a:pt x="2190750" y="8642349"/>
                  </a:cubicBezTo>
                  <a:cubicBezTo>
                    <a:pt x="2273300" y="8642349"/>
                    <a:pt x="2344420" y="8600439"/>
                    <a:pt x="2386330" y="8536939"/>
                  </a:cubicBezTo>
                  <a:cubicBezTo>
                    <a:pt x="2428240" y="8600439"/>
                    <a:pt x="2500630" y="8642349"/>
                    <a:pt x="2581910" y="8642349"/>
                  </a:cubicBezTo>
                  <a:cubicBezTo>
                    <a:pt x="2663190" y="8642349"/>
                    <a:pt x="2735580" y="8600439"/>
                    <a:pt x="2777490" y="8536939"/>
                  </a:cubicBezTo>
                  <a:cubicBezTo>
                    <a:pt x="2819400" y="8600439"/>
                    <a:pt x="2891790" y="8642349"/>
                    <a:pt x="2973070" y="8642349"/>
                  </a:cubicBezTo>
                  <a:cubicBezTo>
                    <a:pt x="3055620" y="8642349"/>
                    <a:pt x="3126740" y="8600439"/>
                    <a:pt x="3168650" y="8536939"/>
                  </a:cubicBezTo>
                  <a:cubicBezTo>
                    <a:pt x="3210560" y="8600439"/>
                    <a:pt x="3282950" y="8642349"/>
                    <a:pt x="3364230" y="8642349"/>
                  </a:cubicBezTo>
                  <a:cubicBezTo>
                    <a:pt x="3445509" y="8642349"/>
                    <a:pt x="3517900" y="8600439"/>
                    <a:pt x="3559809" y="8536939"/>
                  </a:cubicBezTo>
                  <a:cubicBezTo>
                    <a:pt x="3601719" y="8600439"/>
                    <a:pt x="3674109" y="8642349"/>
                    <a:pt x="3755389" y="8642349"/>
                  </a:cubicBezTo>
                  <a:cubicBezTo>
                    <a:pt x="3837939" y="8642349"/>
                    <a:pt x="3909059" y="8600439"/>
                    <a:pt x="3950969" y="8536939"/>
                  </a:cubicBezTo>
                  <a:cubicBezTo>
                    <a:pt x="3992879" y="8600439"/>
                    <a:pt x="4065269" y="8642349"/>
                    <a:pt x="4146549" y="8642349"/>
                  </a:cubicBezTo>
                  <a:cubicBezTo>
                    <a:pt x="4227829" y="8642349"/>
                    <a:pt x="4300219" y="8600439"/>
                    <a:pt x="4342129" y="8536939"/>
                  </a:cubicBezTo>
                  <a:cubicBezTo>
                    <a:pt x="4384039" y="8600439"/>
                    <a:pt x="4456429" y="8642349"/>
                    <a:pt x="4537709" y="8642349"/>
                  </a:cubicBezTo>
                  <a:cubicBezTo>
                    <a:pt x="4618989" y="8642349"/>
                    <a:pt x="4691379" y="8600439"/>
                    <a:pt x="4733289" y="8536939"/>
                  </a:cubicBezTo>
                  <a:cubicBezTo>
                    <a:pt x="4775199" y="8600439"/>
                    <a:pt x="4847589" y="8642349"/>
                    <a:pt x="4928869" y="8642349"/>
                  </a:cubicBezTo>
                  <a:cubicBezTo>
                    <a:pt x="5010149" y="8642349"/>
                    <a:pt x="5082539" y="8600439"/>
                    <a:pt x="5124449" y="8536939"/>
                  </a:cubicBezTo>
                  <a:cubicBezTo>
                    <a:pt x="5166359" y="8600439"/>
                    <a:pt x="5238749" y="8642349"/>
                    <a:pt x="5320029" y="8642349"/>
                  </a:cubicBezTo>
                  <a:cubicBezTo>
                    <a:pt x="5401309" y="8642349"/>
                    <a:pt x="5473699" y="8600439"/>
                    <a:pt x="5515609" y="8536939"/>
                  </a:cubicBezTo>
                  <a:cubicBezTo>
                    <a:pt x="5557519" y="8600439"/>
                    <a:pt x="5629909" y="8642349"/>
                    <a:pt x="5711189" y="8642349"/>
                  </a:cubicBezTo>
                  <a:cubicBezTo>
                    <a:pt x="5793739" y="8642349"/>
                    <a:pt x="5864859" y="8600439"/>
                    <a:pt x="5906769" y="8536939"/>
                  </a:cubicBezTo>
                  <a:cubicBezTo>
                    <a:pt x="5915659" y="8549639"/>
                    <a:pt x="5925819" y="8562339"/>
                    <a:pt x="5935978" y="8573770"/>
                  </a:cubicBezTo>
                  <a:cubicBezTo>
                    <a:pt x="5979158" y="8616950"/>
                    <a:pt x="6040119" y="8642350"/>
                    <a:pt x="6102348" y="8642350"/>
                  </a:cubicBezTo>
                  <a:cubicBezTo>
                    <a:pt x="6163308" y="8642350"/>
                    <a:pt x="6224269" y="8616950"/>
                    <a:pt x="6268719" y="8573770"/>
                  </a:cubicBezTo>
                  <a:cubicBezTo>
                    <a:pt x="6311898" y="8529320"/>
                    <a:pt x="6337298" y="8469630"/>
                    <a:pt x="6337298" y="8407400"/>
                  </a:cubicBezTo>
                  <a:cubicBezTo>
                    <a:pt x="6337298" y="8345170"/>
                    <a:pt x="6311898" y="8285480"/>
                    <a:pt x="6268719" y="8241030"/>
                  </a:cubicBezTo>
                  <a:cubicBezTo>
                    <a:pt x="6258559" y="8230870"/>
                    <a:pt x="6247128" y="8220711"/>
                    <a:pt x="6234428" y="8213090"/>
                  </a:cubicBezTo>
                  <a:cubicBezTo>
                    <a:pt x="6296658" y="8171180"/>
                    <a:pt x="6337298" y="8098790"/>
                    <a:pt x="6337298" y="8018780"/>
                  </a:cubicBezTo>
                  <a:cubicBezTo>
                    <a:pt x="6337298" y="7937500"/>
                    <a:pt x="6296658" y="7866380"/>
                    <a:pt x="6234428" y="7824470"/>
                  </a:cubicBezTo>
                  <a:cubicBezTo>
                    <a:pt x="6296658" y="7782561"/>
                    <a:pt x="6337298" y="7711440"/>
                    <a:pt x="6337298" y="7630161"/>
                  </a:cubicBezTo>
                  <a:cubicBezTo>
                    <a:pt x="6337298" y="7548881"/>
                    <a:pt x="6296658" y="7477761"/>
                    <a:pt x="6234428" y="7435851"/>
                  </a:cubicBezTo>
                  <a:cubicBezTo>
                    <a:pt x="6296658" y="7393941"/>
                    <a:pt x="6337298" y="7321551"/>
                    <a:pt x="6337298" y="7241541"/>
                  </a:cubicBezTo>
                  <a:cubicBezTo>
                    <a:pt x="6337298" y="7160261"/>
                    <a:pt x="6296658" y="7089141"/>
                    <a:pt x="6234428" y="7047231"/>
                  </a:cubicBezTo>
                  <a:cubicBezTo>
                    <a:pt x="6296658" y="7005321"/>
                    <a:pt x="6337298" y="6934201"/>
                    <a:pt x="6337298" y="6852921"/>
                  </a:cubicBezTo>
                  <a:cubicBezTo>
                    <a:pt x="6337298" y="6771642"/>
                    <a:pt x="6296658" y="6700521"/>
                    <a:pt x="6234428" y="6658611"/>
                  </a:cubicBezTo>
                  <a:cubicBezTo>
                    <a:pt x="6296658" y="6615431"/>
                    <a:pt x="6337298" y="6544311"/>
                    <a:pt x="6337298" y="6464302"/>
                  </a:cubicBezTo>
                  <a:cubicBezTo>
                    <a:pt x="6337298" y="6383022"/>
                    <a:pt x="6296658" y="6311902"/>
                    <a:pt x="6234428" y="6269992"/>
                  </a:cubicBezTo>
                  <a:cubicBezTo>
                    <a:pt x="6296658" y="6228082"/>
                    <a:pt x="6337298" y="6156962"/>
                    <a:pt x="6337298" y="6075682"/>
                  </a:cubicBezTo>
                  <a:cubicBezTo>
                    <a:pt x="6337298" y="5994402"/>
                    <a:pt x="6296658" y="5923282"/>
                    <a:pt x="6234428" y="5881372"/>
                  </a:cubicBezTo>
                  <a:cubicBezTo>
                    <a:pt x="6296658" y="5839462"/>
                    <a:pt x="6337298" y="5768342"/>
                    <a:pt x="6337298" y="5687062"/>
                  </a:cubicBezTo>
                  <a:cubicBezTo>
                    <a:pt x="6337298" y="5605782"/>
                    <a:pt x="6296658" y="5534662"/>
                    <a:pt x="6234428" y="5492752"/>
                  </a:cubicBezTo>
                  <a:cubicBezTo>
                    <a:pt x="6296658" y="5449572"/>
                    <a:pt x="6337298" y="5378452"/>
                    <a:pt x="6337298" y="5298442"/>
                  </a:cubicBezTo>
                  <a:cubicBezTo>
                    <a:pt x="6337298" y="5217163"/>
                    <a:pt x="6296658" y="5146042"/>
                    <a:pt x="6234428" y="5104133"/>
                  </a:cubicBezTo>
                  <a:cubicBezTo>
                    <a:pt x="6296658" y="5062223"/>
                    <a:pt x="6337298" y="4991103"/>
                    <a:pt x="6337298" y="4909823"/>
                  </a:cubicBezTo>
                  <a:cubicBezTo>
                    <a:pt x="6337298" y="4828543"/>
                    <a:pt x="6296658" y="4757423"/>
                    <a:pt x="6234428" y="4715513"/>
                  </a:cubicBezTo>
                  <a:cubicBezTo>
                    <a:pt x="6296658" y="4672333"/>
                    <a:pt x="6337298" y="4601213"/>
                    <a:pt x="6337298" y="4521203"/>
                  </a:cubicBezTo>
                  <a:cubicBezTo>
                    <a:pt x="6337298" y="4439923"/>
                    <a:pt x="6296658" y="4368803"/>
                    <a:pt x="6234428" y="4326893"/>
                  </a:cubicBezTo>
                  <a:cubicBezTo>
                    <a:pt x="6296658" y="4284983"/>
                    <a:pt x="6337298" y="4213863"/>
                    <a:pt x="6337298" y="4132583"/>
                  </a:cubicBezTo>
                  <a:cubicBezTo>
                    <a:pt x="6337298" y="4051303"/>
                    <a:pt x="6296658" y="3980183"/>
                    <a:pt x="6234428" y="3938274"/>
                  </a:cubicBezTo>
                  <a:cubicBezTo>
                    <a:pt x="6296658" y="3896364"/>
                    <a:pt x="6337298" y="3825244"/>
                    <a:pt x="6337298" y="3743964"/>
                  </a:cubicBezTo>
                  <a:cubicBezTo>
                    <a:pt x="6337298" y="3662684"/>
                    <a:pt x="6296658" y="3591564"/>
                    <a:pt x="6234428" y="3549654"/>
                  </a:cubicBezTo>
                  <a:cubicBezTo>
                    <a:pt x="6296658" y="3506474"/>
                    <a:pt x="6337298" y="3435354"/>
                    <a:pt x="6337298" y="3355344"/>
                  </a:cubicBezTo>
                  <a:cubicBezTo>
                    <a:pt x="6337298" y="3274064"/>
                    <a:pt x="6296658" y="3202944"/>
                    <a:pt x="6234428" y="3161034"/>
                  </a:cubicBezTo>
                  <a:cubicBezTo>
                    <a:pt x="6296658" y="3119124"/>
                    <a:pt x="6337298" y="3048004"/>
                    <a:pt x="6337298" y="2966724"/>
                  </a:cubicBezTo>
                  <a:cubicBezTo>
                    <a:pt x="6337298" y="2885444"/>
                    <a:pt x="6296658" y="2814324"/>
                    <a:pt x="6234428" y="2772414"/>
                  </a:cubicBezTo>
                  <a:cubicBezTo>
                    <a:pt x="6296658" y="2730504"/>
                    <a:pt x="6337298" y="2659384"/>
                    <a:pt x="6337298" y="2578104"/>
                  </a:cubicBezTo>
                  <a:cubicBezTo>
                    <a:pt x="6337298" y="2496824"/>
                    <a:pt x="6296658" y="2425704"/>
                    <a:pt x="6234428" y="2383794"/>
                  </a:cubicBezTo>
                  <a:cubicBezTo>
                    <a:pt x="6296658" y="2341884"/>
                    <a:pt x="6337298" y="2270764"/>
                    <a:pt x="6337298" y="2189484"/>
                  </a:cubicBezTo>
                  <a:cubicBezTo>
                    <a:pt x="6337298" y="2108204"/>
                    <a:pt x="6296658" y="2037084"/>
                    <a:pt x="6234428" y="1995174"/>
                  </a:cubicBezTo>
                  <a:cubicBezTo>
                    <a:pt x="6296658" y="1953264"/>
                    <a:pt x="6337298" y="1882144"/>
                    <a:pt x="6337298" y="1800864"/>
                  </a:cubicBezTo>
                  <a:cubicBezTo>
                    <a:pt x="6337298" y="1719584"/>
                    <a:pt x="6296658" y="1648464"/>
                    <a:pt x="6234428" y="1606554"/>
                  </a:cubicBezTo>
                  <a:cubicBezTo>
                    <a:pt x="6296658" y="1563374"/>
                    <a:pt x="6337298" y="1492254"/>
                    <a:pt x="6337298" y="1412244"/>
                  </a:cubicBezTo>
                  <a:cubicBezTo>
                    <a:pt x="6337298" y="1330964"/>
                    <a:pt x="6296658" y="1259844"/>
                    <a:pt x="6234428" y="1217934"/>
                  </a:cubicBezTo>
                  <a:cubicBezTo>
                    <a:pt x="6296658" y="1176024"/>
                    <a:pt x="6337298" y="1104904"/>
                    <a:pt x="6337298" y="1023624"/>
                  </a:cubicBezTo>
                  <a:cubicBezTo>
                    <a:pt x="6337298" y="942344"/>
                    <a:pt x="6296658" y="871224"/>
                    <a:pt x="6234428" y="829314"/>
                  </a:cubicBezTo>
                  <a:cubicBezTo>
                    <a:pt x="6309358" y="775974"/>
                    <a:pt x="6349998" y="704854"/>
                    <a:pt x="6349998" y="624844"/>
                  </a:cubicBezTo>
                  <a:close/>
                </a:path>
              </a:pathLst>
            </a:custGeom>
            <a:solidFill>
              <a:srgbClr val="FFBD6F"/>
            </a:solidFill>
          </p:spPr>
        </p:sp>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659565">
              <a:off x="466392" y="28725"/>
              <a:ext cx="375343" cy="1021974"/>
            </a:xfrm>
            <a:prstGeom prst="rect">
              <a:avLst/>
            </a:prstGeom>
          </p:spPr>
        </p:pic>
        <p:sp>
          <p:nvSpPr>
            <p:cNvPr id="14" name="TextBox 13"/>
            <p:cNvSpPr txBox="1"/>
            <p:nvPr/>
          </p:nvSpPr>
          <p:spPr>
            <a:xfrm>
              <a:off x="10886" y="980298"/>
              <a:ext cx="301482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Mùa khô</a:t>
              </a:r>
            </a:p>
          </p:txBody>
        </p:sp>
      </p:grpSp>
      <p:sp>
        <p:nvSpPr>
          <p:cNvPr id="16" name="TextBox 16"/>
          <p:cNvSpPr txBox="1"/>
          <p:nvPr/>
        </p:nvSpPr>
        <p:spPr>
          <a:xfrm>
            <a:off x="2140928" y="179845"/>
            <a:ext cx="15695849" cy="1018292"/>
          </a:xfrm>
          <a:prstGeom prst="rect">
            <a:avLst/>
          </a:prstGeom>
        </p:spPr>
        <p:txBody>
          <a:bodyPr wrap="square" lIns="0" tIns="0" rIns="0" bIns="0" rtlCol="0" anchor="t">
            <a:spAutoFit/>
          </a:bodyPr>
          <a:lstStyle/>
          <a:p>
            <a:pPr marL="0" marR="0" lvl="0" indent="0" algn="ctr" defTabSz="914400" rtl="0" eaLnBrk="1" fontAlgn="auto" latinLnBrk="0" hangingPunct="1">
              <a:lnSpc>
                <a:spcPts val="8399"/>
              </a:lnSpc>
              <a:spcBef>
                <a:spcPct val="0"/>
              </a:spcBef>
              <a:spcAft>
                <a:spcPts val="0"/>
              </a:spcAft>
              <a:buClrTx/>
              <a:buSzTx/>
              <a:buFontTx/>
              <a:buNone/>
              <a:tabLst/>
              <a:defRPr/>
            </a:pPr>
            <a:r>
              <a:rPr kumimoji="0" lang="en-US" sz="6999" b="1" i="0" u="none" strike="noStrike" kern="1200" cap="none" spc="0" normalizeH="0" baseline="0" noProof="0">
                <a:ln>
                  <a:noFill/>
                </a:ln>
                <a:solidFill>
                  <a:srgbClr val="C00000"/>
                </a:solidFill>
                <a:effectLst/>
                <a:uLnTx/>
                <a:uFillTx/>
                <a:latin typeface="Times New Roman" panose="02020603050405020304" pitchFamily="18" charset="0"/>
                <a:cs typeface="Times New Roman" panose="02020603050405020304" pitchFamily="18" charset="0"/>
              </a:rPr>
              <a:t>2. Một số đặc điểm sông ngòi nước ta</a:t>
            </a:r>
          </a:p>
        </p:txBody>
      </p:sp>
      <p:graphicFrame>
        <p:nvGraphicFramePr>
          <p:cNvPr id="17" name="Table 16"/>
          <p:cNvGraphicFramePr>
            <a:graphicFrameLocks noGrp="1"/>
          </p:cNvGraphicFramePr>
          <p:nvPr>
            <p:extLst>
              <p:ext uri="{D42A27DB-BD31-4B8C-83A1-F6EECF244321}">
                <p14:modId xmlns:p14="http://schemas.microsoft.com/office/powerpoint/2010/main" val="4217632124"/>
              </p:ext>
            </p:extLst>
          </p:nvPr>
        </p:nvGraphicFramePr>
        <p:xfrm>
          <a:off x="2843677" y="1617691"/>
          <a:ext cx="15181810" cy="3525581"/>
        </p:xfrm>
        <a:graphic>
          <a:graphicData uri="http://schemas.openxmlformats.org/drawingml/2006/table">
            <a:tbl>
              <a:tblPr/>
              <a:tblGrid>
                <a:gridCol w="5950551">
                  <a:extLst>
                    <a:ext uri="{9D8B030D-6E8A-4147-A177-3AD203B41FA5}">
                      <a16:colId xmlns:a16="http://schemas.microsoft.com/office/drawing/2014/main" val="4017412045"/>
                    </a:ext>
                  </a:extLst>
                </a:gridCol>
                <a:gridCol w="9231259">
                  <a:extLst>
                    <a:ext uri="{9D8B030D-6E8A-4147-A177-3AD203B41FA5}">
                      <a16:colId xmlns:a16="http://schemas.microsoft.com/office/drawing/2014/main" val="298346854"/>
                    </a:ext>
                  </a:extLst>
                </a:gridCol>
              </a:tblGrid>
              <a:tr h="1262877">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3600" b="1" i="0" u="none" strike="noStrike" cap="none" normalizeH="0" baseline="0" dirty="0" err="1">
                          <a:ln>
                            <a:noFill/>
                          </a:ln>
                          <a:solidFill>
                            <a:schemeClr val="accent2">
                              <a:lumMod val="50000"/>
                            </a:schemeClr>
                          </a:solidFill>
                          <a:effectLst/>
                          <a:latin typeface="Times New Roman" pitchFamily="18" charset="0"/>
                        </a:rPr>
                        <a:t>Đặc</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điểm</a:t>
                      </a:r>
                      <a:endParaRPr kumimoji="0" lang="en-US" sz="3600" b="1" i="0" u="none" strike="noStrike" cap="none" normalizeH="0" baseline="0" dirty="0">
                        <a:ln>
                          <a:noFill/>
                        </a:ln>
                        <a:solidFill>
                          <a:schemeClr val="accent2">
                            <a:lumMod val="50000"/>
                          </a:schemeClr>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3600" b="1" i="0" u="none" strike="noStrike" cap="none" normalizeH="0" baseline="0">
                          <a:ln>
                            <a:noFill/>
                          </a:ln>
                          <a:solidFill>
                            <a:schemeClr val="accent2">
                              <a:lumMod val="50000"/>
                            </a:schemeClr>
                          </a:solidFill>
                          <a:effectLst/>
                          <a:latin typeface="Times New Roman" pitchFamily="18" charset="0"/>
                        </a:rPr>
                        <a:t>Ảnh </a:t>
                      </a:r>
                      <a:r>
                        <a:rPr kumimoji="0" lang="en-US" sz="3600" b="1" i="0" u="none" strike="noStrike" cap="none" normalizeH="0" baseline="0" dirty="0" err="1">
                          <a:ln>
                            <a:noFill/>
                          </a:ln>
                          <a:solidFill>
                            <a:schemeClr val="accent2">
                              <a:lumMod val="50000"/>
                            </a:schemeClr>
                          </a:solidFill>
                          <a:effectLst/>
                          <a:latin typeface="Times New Roman" pitchFamily="18" charset="0"/>
                        </a:rPr>
                        <a:t>hưởng</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tới</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đời</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sống</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và</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sản</a:t>
                      </a:r>
                      <a:r>
                        <a:rPr kumimoji="0" lang="en-US" sz="3600" b="1" i="0" u="none" strike="noStrike" cap="none" normalizeH="0" baseline="0" dirty="0">
                          <a:ln>
                            <a:noFill/>
                          </a:ln>
                          <a:solidFill>
                            <a:schemeClr val="accent2">
                              <a:lumMod val="50000"/>
                            </a:schemeClr>
                          </a:solidFill>
                          <a:effectLst/>
                          <a:latin typeface="Times New Roman" pitchFamily="18" charset="0"/>
                        </a:rPr>
                        <a:t> </a:t>
                      </a:r>
                      <a:r>
                        <a:rPr kumimoji="0" lang="en-US" sz="3600" b="1" i="0" u="none" strike="noStrike" cap="none" normalizeH="0" baseline="0" dirty="0" err="1">
                          <a:ln>
                            <a:noFill/>
                          </a:ln>
                          <a:solidFill>
                            <a:schemeClr val="accent2">
                              <a:lumMod val="50000"/>
                            </a:schemeClr>
                          </a:solidFill>
                          <a:effectLst/>
                          <a:latin typeface="Times New Roman" pitchFamily="18" charset="0"/>
                        </a:rPr>
                        <a:t>xuất</a:t>
                      </a:r>
                      <a:endParaRPr kumimoji="0" lang="en-US" sz="3600" b="1" i="0" u="none" strike="noStrike" cap="none" normalizeH="0" baseline="0" dirty="0">
                        <a:ln>
                          <a:noFill/>
                        </a:ln>
                        <a:solidFill>
                          <a:schemeClr val="accent2">
                            <a:lumMod val="50000"/>
                          </a:schemeClr>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extLst>
                  <a:ext uri="{0D108BD9-81ED-4DB2-BD59-A6C34878D82A}">
                    <a16:rowId xmlns:a16="http://schemas.microsoft.com/office/drawing/2014/main" val="2456843833"/>
                  </a:ext>
                </a:extLst>
              </a:tr>
              <a:tr h="2262704">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endParaRPr kumimoji="0" lang="en-US" sz="3600" b="0" i="0" u="none" strike="noStrike" cap="none" normalizeH="0" baseline="0" dirty="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endParaRPr kumimoji="0" lang="en-US" sz="3600" b="0" i="0" u="none" strike="noStrike" cap="none" normalizeH="0" baseline="0" dirty="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99556624"/>
                  </a:ext>
                </a:extLst>
              </a:tr>
            </a:tbl>
          </a:graphicData>
        </a:graphic>
      </p:graphicFrame>
      <p:sp>
        <p:nvSpPr>
          <p:cNvPr id="18" name="Text Box 21">
            <a:extLst>
              <a:ext uri="{FF2B5EF4-FFF2-40B4-BE49-F238E27FC236}">
                <a16:creationId xmlns:a16="http://schemas.microsoft.com/office/drawing/2014/main" id="{AD9AE900-057B-4AAA-90B8-4000C482650E}"/>
              </a:ext>
            </a:extLst>
          </p:cNvPr>
          <p:cNvSpPr txBox="1">
            <a:spLocks noChangeArrowheads="1"/>
          </p:cNvSpPr>
          <p:nvPr/>
        </p:nvSpPr>
        <p:spPr bwMode="auto">
          <a:xfrm>
            <a:off x="3039314" y="3114081"/>
            <a:ext cx="5507652" cy="1569660"/>
          </a:xfrm>
          <a:prstGeom prst="rect">
            <a:avLst/>
          </a:prstGeom>
          <a:noFill/>
          <a:ln w="9525">
            <a:noFill/>
            <a:miter lim="800000"/>
            <a:headEnd/>
            <a:tailEnd/>
          </a:ln>
          <a:effectLst/>
        </p:spPr>
        <p:txBody>
          <a:bodyPr wrap="square">
            <a:spAutoFit/>
          </a:bodyPr>
          <a:lstStyle/>
          <a:p>
            <a:pPr marL="0" marR="0" lvl="0" indent="0" algn="just" defTabSz="914400" rtl="0" eaLnBrk="1" fontAlgn="auto" latinLnBrk="0" hangingPunct="1">
              <a:lnSpc>
                <a:spcPct val="100000"/>
              </a:lnSpc>
              <a:spcBef>
                <a:spcPct val="20000"/>
              </a:spcBef>
              <a:spcAft>
                <a:spcPts val="0"/>
              </a:spcAft>
              <a:buClr>
                <a:srgbClr val="0000FF"/>
              </a:buClr>
              <a:buSzPct val="70000"/>
              <a:buFont typeface="Wingdings" pitchFamily="2" charset="2"/>
              <a:buNone/>
              <a:tabLst/>
              <a:defRPr/>
            </a:pP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Nước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sông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hạ</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thấp</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lòng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sông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trơ</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ra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những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bãi</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cát</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hoặc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sỏi</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đá</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
        <p:nvSpPr>
          <p:cNvPr id="19" name="Text Box 22">
            <a:extLst>
              <a:ext uri="{FF2B5EF4-FFF2-40B4-BE49-F238E27FC236}">
                <a16:creationId xmlns:a16="http://schemas.microsoft.com/office/drawing/2014/main" id="{393E65A7-BDDB-4BB6-A1EA-127F71E0E1A2}"/>
              </a:ext>
            </a:extLst>
          </p:cNvPr>
          <p:cNvSpPr txBox="1">
            <a:spLocks noChangeArrowheads="1"/>
          </p:cNvSpPr>
          <p:nvPr/>
        </p:nvSpPr>
        <p:spPr bwMode="auto">
          <a:xfrm>
            <a:off x="8848508" y="3114081"/>
            <a:ext cx="9049806" cy="1569660"/>
          </a:xfrm>
          <a:prstGeom prst="rect">
            <a:avLst/>
          </a:prstGeom>
          <a:noFill/>
          <a:ln w="9525">
            <a:noFill/>
            <a:miter lim="800000"/>
            <a:headEnd/>
            <a:tailEnd/>
          </a:ln>
          <a:effectLst/>
        </p:spPr>
        <p:txBody>
          <a:bodyPr wrap="square">
            <a:spAutoFit/>
          </a:bodyPr>
          <a:lstStyle/>
          <a:p>
            <a:pPr marL="0" marR="0" lvl="0" indent="0" algn="just" defTabSz="914400" rtl="0" eaLnBrk="1" fontAlgn="auto" latinLnBrk="0" hangingPunct="1">
              <a:lnSpc>
                <a:spcPct val="100000"/>
              </a:lnSpc>
              <a:spcBef>
                <a:spcPct val="20000"/>
              </a:spcBef>
              <a:spcAft>
                <a:spcPts val="0"/>
              </a:spcAft>
              <a:buClr>
                <a:srgbClr val="0000FF"/>
              </a:buClr>
              <a:buSzPct val="70000"/>
              <a:buFont typeface="Wingdings" pitchFamily="2" charset="2"/>
              <a:buNone/>
              <a:tabLst/>
              <a:defRPr/>
            </a:pP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Gây </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ra </a:t>
            </a:r>
            <a:r>
              <a:rPr kumimoji="0" lang="en-US" sz="3200" b="1" i="0" u="none" strike="noStrike" kern="1200" cap="none" spc="0" normalizeH="0" baseline="0" noProof="0" err="1">
                <a:ln>
                  <a:noFill/>
                </a:ln>
                <a:solidFill>
                  <a:prstClr val="black"/>
                </a:solidFill>
                <a:effectLst/>
                <a:uLnTx/>
                <a:uFillTx/>
                <a:latin typeface="Times New Roman" panose="02020603050405020304" pitchFamily="18" charset="0"/>
                <a:cs typeface="Times New Roman" panose="02020603050405020304" pitchFamily="18" charset="0"/>
              </a:rPr>
              <a:t>hạn</a:t>
            </a: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hán,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thiếu</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nước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đời</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sống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sản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xuất</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nông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err="1">
                <a:ln>
                  <a:noFill/>
                </a:ln>
                <a:solidFill>
                  <a:prstClr val="black"/>
                </a:solidFill>
                <a:effectLst/>
                <a:uLnTx/>
                <a:uFillTx/>
                <a:latin typeface="Times New Roman" panose="02020603050405020304" pitchFamily="18" charset="0"/>
                <a:cs typeface="Times New Roman" panose="02020603050405020304" pitchFamily="18" charset="0"/>
              </a:rPr>
              <a:t>nghiệp</a:t>
            </a: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sản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xuất</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thủy</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điện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giao</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thông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đường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thủy</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gặp</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nhiều</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khó</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khăn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1814" y="5598922"/>
            <a:ext cx="4963965" cy="330329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92685" y="5713827"/>
            <a:ext cx="4884242" cy="325616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186382">
            <a:off x="7019271" y="5603707"/>
            <a:ext cx="5427622" cy="361337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37862" y="5421043"/>
            <a:ext cx="6158538" cy="4003050"/>
          </a:xfrm>
          <a:prstGeom prst="rect">
            <a:avLst/>
          </a:prstGeom>
          <a:ln w="228600" cap="sq" cmpd="thickThin">
            <a:solidFill>
              <a:srgbClr val="000000"/>
            </a:solidFill>
            <a:prstDash val="solid"/>
            <a:miter lim="800000"/>
          </a:ln>
          <a:effectLst>
            <a:innerShdw blurRad="76200">
              <a:srgbClr val="000000"/>
            </a:innerShdw>
          </a:effectLst>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9400" y="5448300"/>
            <a:ext cx="6334125" cy="3975794"/>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28312991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anim calcmode="lin" valueType="num">
                                      <p:cBhvr>
                                        <p:cTn id="23" dur="1000" fill="hold"/>
                                        <p:tgtEl>
                                          <p:spTgt spid="20"/>
                                        </p:tgtEl>
                                        <p:attrNameLst>
                                          <p:attrName>ppt_x</p:attrName>
                                        </p:attrNameLst>
                                      </p:cBhvr>
                                      <p:tavLst>
                                        <p:tav tm="0">
                                          <p:val>
                                            <p:strVal val="#ppt_x"/>
                                          </p:val>
                                        </p:tav>
                                        <p:tav tm="100000">
                                          <p:val>
                                            <p:strVal val="#ppt_x"/>
                                          </p:val>
                                        </p:tav>
                                      </p:tavLst>
                                    </p:anim>
                                    <p:anim calcmode="lin" valueType="num">
                                      <p:cBhvr>
                                        <p:cTn id="24" dur="1000" fill="hold"/>
                                        <p:tgtEl>
                                          <p:spTgt spid="2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1000"/>
                                        <p:tgtEl>
                                          <p:spTgt spid="22"/>
                                        </p:tgtEl>
                                      </p:cBhvr>
                                    </p:animEffect>
                                    <p:anim calcmode="lin" valueType="num">
                                      <p:cBhvr>
                                        <p:cTn id="33" dur="1000" fill="hold"/>
                                        <p:tgtEl>
                                          <p:spTgt spid="22"/>
                                        </p:tgtEl>
                                        <p:attrNameLst>
                                          <p:attrName>ppt_x</p:attrName>
                                        </p:attrNameLst>
                                      </p:cBhvr>
                                      <p:tavLst>
                                        <p:tav tm="0">
                                          <p:val>
                                            <p:strVal val="#ppt_x"/>
                                          </p:val>
                                        </p:tav>
                                        <p:tav tm="100000">
                                          <p:val>
                                            <p:strVal val="#ppt_x"/>
                                          </p:val>
                                        </p:tav>
                                      </p:tavLst>
                                    </p:anim>
                                    <p:anim calcmode="lin" valueType="num">
                                      <p:cBhvr>
                                        <p:cTn id="3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1" presetClass="entr" presetSubtype="4"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heel(4)">
                                      <p:cBhvr>
                                        <p:cTn id="39" dur="10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barn(inVertical)">
                                      <p:cBhvr>
                                        <p:cTn id="44" dur="500"/>
                                        <p:tgtEl>
                                          <p:spTgt spid="24"/>
                                        </p:tgtEl>
                                      </p:cBhvr>
                                    </p:animEffect>
                                  </p:childTnLst>
                                </p:cTn>
                              </p:par>
                              <p:par>
                                <p:cTn id="45" presetID="16" presetClass="entr" presetSubtype="21"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arn(inVertical)">
                                      <p:cBhvr>
                                        <p:cTn id="47" dur="500"/>
                                        <p:tgtEl>
                                          <p:spTgt spid="23"/>
                                        </p:tgtEl>
                                      </p:cBhvr>
                                    </p:animEffect>
                                  </p:childTnLst>
                                </p:cTn>
                              </p:par>
                              <p:par>
                                <p:cTn id="48" presetID="16" presetClass="exit" presetSubtype="21" fill="hold" nodeType="withEffect">
                                  <p:stCondLst>
                                    <p:cond delay="0"/>
                                  </p:stCondLst>
                                  <p:childTnLst>
                                    <p:animEffect transition="out" filter="barn(inVertical)">
                                      <p:cBhvr>
                                        <p:cTn id="49" dur="500"/>
                                        <p:tgtEl>
                                          <p:spTgt spid="20"/>
                                        </p:tgtEl>
                                      </p:cBhvr>
                                    </p:animEffect>
                                    <p:set>
                                      <p:cBhvr>
                                        <p:cTn id="50" dur="1" fill="hold">
                                          <p:stCondLst>
                                            <p:cond delay="499"/>
                                          </p:stCondLst>
                                        </p:cTn>
                                        <p:tgtEl>
                                          <p:spTgt spid="20"/>
                                        </p:tgtEl>
                                        <p:attrNameLst>
                                          <p:attrName>style.visibility</p:attrName>
                                        </p:attrNameLst>
                                      </p:cBhvr>
                                      <p:to>
                                        <p:strVal val="hidden"/>
                                      </p:to>
                                    </p:set>
                                  </p:childTnLst>
                                </p:cTn>
                              </p:par>
                              <p:par>
                                <p:cTn id="51" presetID="16" presetClass="exit" presetSubtype="21" fill="hold" nodeType="withEffect">
                                  <p:stCondLst>
                                    <p:cond delay="0"/>
                                  </p:stCondLst>
                                  <p:childTnLst>
                                    <p:animEffect transition="out" filter="barn(inVertical)">
                                      <p:cBhvr>
                                        <p:cTn id="52" dur="500"/>
                                        <p:tgtEl>
                                          <p:spTgt spid="21"/>
                                        </p:tgtEl>
                                      </p:cBhvr>
                                    </p:animEffect>
                                    <p:set>
                                      <p:cBhvr>
                                        <p:cTn id="53" dur="1" fill="hold">
                                          <p:stCondLst>
                                            <p:cond delay="499"/>
                                          </p:stCondLst>
                                        </p:cTn>
                                        <p:tgtEl>
                                          <p:spTgt spid="21"/>
                                        </p:tgtEl>
                                        <p:attrNameLst>
                                          <p:attrName>style.visibility</p:attrName>
                                        </p:attrNameLst>
                                      </p:cBhvr>
                                      <p:to>
                                        <p:strVal val="hidden"/>
                                      </p:to>
                                    </p:set>
                                  </p:childTnLst>
                                </p:cTn>
                              </p:par>
                              <p:par>
                                <p:cTn id="54" presetID="16" presetClass="exit" presetSubtype="21" fill="hold" nodeType="withEffect">
                                  <p:stCondLst>
                                    <p:cond delay="0"/>
                                  </p:stCondLst>
                                  <p:childTnLst>
                                    <p:animEffect transition="out" filter="barn(inVertical)">
                                      <p:cBhvr>
                                        <p:cTn id="55" dur="500"/>
                                        <p:tgtEl>
                                          <p:spTgt spid="22"/>
                                        </p:tgtEl>
                                      </p:cBhvr>
                                    </p:animEffect>
                                    <p:set>
                                      <p:cBhvr>
                                        <p:cTn id="56" dur="1" fill="hold">
                                          <p:stCondLst>
                                            <p:cond delay="499"/>
                                          </p:stCondLst>
                                        </p:cTn>
                                        <p:tgtEl>
                                          <p:spTgt spid="22"/>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1" presetClass="entr" presetSubtype="4"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wheel(4)">
                                      <p:cBhvr>
                                        <p:cTn id="61"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56560">
            <a:off x="17003228" y="1137670"/>
            <a:ext cx="760877" cy="1073032"/>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404847">
            <a:off x="517967" y="3803119"/>
            <a:ext cx="1122310" cy="1122310"/>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461588">
            <a:off x="15678788" y="5514100"/>
            <a:ext cx="1221388" cy="1296841"/>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646022">
            <a:off x="544691" y="476732"/>
            <a:ext cx="1303493" cy="1201584"/>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777506" y="3980342"/>
            <a:ext cx="1077413" cy="1288211"/>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138642" y="563362"/>
            <a:ext cx="1433059" cy="930675"/>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8003586">
            <a:off x="16298884" y="2278356"/>
            <a:ext cx="545634" cy="1130375"/>
          </a:xfrm>
          <a:prstGeom prst="rect">
            <a:avLst/>
          </a:prstGeom>
        </p:spPr>
      </p:pic>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920968">
            <a:off x="691536" y="2688533"/>
            <a:ext cx="1935172" cy="633329"/>
          </a:xfrm>
          <a:prstGeom prst="rect">
            <a:avLst/>
          </a:prstGeom>
        </p:spPr>
      </p:pic>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1129358">
            <a:off x="2016552" y="1617438"/>
            <a:ext cx="839734" cy="798511"/>
          </a:xfrm>
          <a:prstGeom prst="rect">
            <a:avLst/>
          </a:prstGeom>
        </p:spPr>
      </p:pic>
      <p:pic>
        <p:nvPicPr>
          <p:cNvPr id="11" name="Picture 11"/>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rot="-1453495">
            <a:off x="449009" y="6682804"/>
            <a:ext cx="1260226" cy="1426182"/>
          </a:xfrm>
          <a:prstGeom prst="rect">
            <a:avLst/>
          </a:prstGeom>
        </p:spPr>
      </p:pic>
      <p:pic>
        <p:nvPicPr>
          <p:cNvPr id="12" name="Picture 12"/>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rot="-10601344">
            <a:off x="1374128" y="4867178"/>
            <a:ext cx="1451981" cy="1451981"/>
          </a:xfrm>
          <a:prstGeom prst="rect">
            <a:avLst/>
          </a:prstGeom>
        </p:spPr>
      </p:pic>
      <p:pic>
        <p:nvPicPr>
          <p:cNvPr id="13" name="Picture 13"/>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rot="-9438273">
            <a:off x="17174152" y="6290540"/>
            <a:ext cx="399981" cy="1848650"/>
          </a:xfrm>
          <a:prstGeom prst="rect">
            <a:avLst/>
          </a:prstGeom>
        </p:spPr>
      </p:pic>
      <p:pic>
        <p:nvPicPr>
          <p:cNvPr id="14" name="Picture 14"/>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rot="-3659741">
            <a:off x="15516672" y="7933902"/>
            <a:ext cx="913813" cy="934195"/>
          </a:xfrm>
          <a:prstGeom prst="rect">
            <a:avLst/>
          </a:prstGeom>
        </p:spPr>
      </p:pic>
      <p:pic>
        <p:nvPicPr>
          <p:cNvPr id="15" name="Picture 15"/>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rot="1842453">
            <a:off x="16896164" y="8692004"/>
            <a:ext cx="876542" cy="977886"/>
          </a:xfrm>
          <a:prstGeom prst="rect">
            <a:avLst/>
          </a:prstGeom>
        </p:spPr>
      </p:pic>
      <p:pic>
        <p:nvPicPr>
          <p:cNvPr id="16" name="Picture 16"/>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rot="1045001">
            <a:off x="2122556" y="7316621"/>
            <a:ext cx="862233" cy="1618526"/>
          </a:xfrm>
          <a:prstGeom prst="rect">
            <a:avLst/>
          </a:prstGeom>
        </p:spPr>
      </p:pic>
      <p:pic>
        <p:nvPicPr>
          <p:cNvPr id="17" name="Picture 17"/>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xmlns="" r:embed="rId33"/>
              </a:ext>
            </a:extLst>
          </a:blip>
          <a:srcRect/>
          <a:stretch>
            <a:fillRect/>
          </a:stretch>
        </p:blipFill>
        <p:spPr>
          <a:xfrm rot="-4492633">
            <a:off x="1172670" y="8480136"/>
            <a:ext cx="616301" cy="1812650"/>
          </a:xfrm>
          <a:prstGeom prst="rect">
            <a:avLst/>
          </a:prstGeom>
        </p:spPr>
      </p:pic>
      <p:grpSp>
        <p:nvGrpSpPr>
          <p:cNvPr id="19" name="Group 19"/>
          <p:cNvGrpSpPr/>
          <p:nvPr/>
        </p:nvGrpSpPr>
        <p:grpSpPr>
          <a:xfrm>
            <a:off x="3031497" y="2853539"/>
            <a:ext cx="12225006" cy="5063626"/>
            <a:chOff x="0" y="403968"/>
            <a:chExt cx="14513079" cy="4228914"/>
          </a:xfrm>
        </p:grpSpPr>
        <p:grpSp>
          <p:nvGrpSpPr>
            <p:cNvPr id="20" name="Group 20"/>
            <p:cNvGrpSpPr/>
            <p:nvPr/>
          </p:nvGrpSpPr>
          <p:grpSpPr>
            <a:xfrm>
              <a:off x="0" y="403968"/>
              <a:ext cx="14513079" cy="4228914"/>
              <a:chOff x="0" y="0"/>
              <a:chExt cx="3907097" cy="1138475"/>
            </a:xfrm>
          </p:grpSpPr>
          <p:sp>
            <p:nvSpPr>
              <p:cNvPr id="21" name="Freeform 21"/>
              <p:cNvSpPr/>
              <p:nvPr/>
            </p:nvSpPr>
            <p:spPr>
              <a:xfrm>
                <a:off x="0" y="-4262"/>
                <a:ext cx="3914842" cy="1144961"/>
              </a:xfrm>
              <a:custGeom>
                <a:avLst/>
                <a:gdLst/>
                <a:ahLst/>
                <a:cxnLst/>
                <a:rect l="l" t="t" r="r" b="b"/>
                <a:pathLst>
                  <a:path w="3914842" h="1144961">
                    <a:moveTo>
                      <a:pt x="2975943" y="1133773"/>
                    </a:moveTo>
                    <a:cubicBezTo>
                      <a:pt x="2975943" y="1133773"/>
                      <a:pt x="2556190" y="1144961"/>
                      <a:pt x="2093605" y="1142339"/>
                    </a:cubicBezTo>
                    <a:cubicBezTo>
                      <a:pt x="1711879"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577261"/>
                    </a:cubicBezTo>
                    <a:lnTo>
                      <a:pt x="3905702" y="577262"/>
                    </a:lnTo>
                    <a:cubicBezTo>
                      <a:pt x="3905702" y="891835"/>
                      <a:pt x="3622706" y="1105932"/>
                      <a:pt x="2975943" y="1133773"/>
                    </a:cubicBezTo>
                    <a:close/>
                  </a:path>
                </a:pathLst>
              </a:custGeom>
              <a:solidFill>
                <a:srgbClr val="FFF9ED"/>
              </a:solidFill>
            </p:spPr>
          </p:sp>
        </p:grpSp>
        <p:pic>
          <p:nvPicPr>
            <p:cNvPr id="22" name="Picture 22"/>
            <p:cNvPicPr>
              <a:picLocks noChangeAspect="1"/>
            </p:cNvPicPr>
            <p:nvPr/>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xmlns="" r:embed="rId35"/>
                </a:ext>
              </a:extLst>
            </a:blip>
            <a:srcRect/>
            <a:stretch>
              <a:fillRect/>
            </a:stretch>
          </p:blipFill>
          <p:spPr>
            <a:xfrm>
              <a:off x="5257315" y="619969"/>
              <a:ext cx="4027218" cy="961150"/>
            </a:xfrm>
            <a:prstGeom prst="rect">
              <a:avLst/>
            </a:prstGeom>
          </p:spPr>
        </p:pic>
      </p:grpSp>
      <p:pic>
        <p:nvPicPr>
          <p:cNvPr id="23" name="Picture 23"/>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15619574" y="3626338"/>
            <a:ext cx="708008" cy="708008"/>
          </a:xfrm>
          <a:prstGeom prst="rect">
            <a:avLst/>
          </a:prstGeom>
        </p:spPr>
      </p:pic>
      <p:sp>
        <p:nvSpPr>
          <p:cNvPr id="24" name="TextBox 23">
            <a:extLst>
              <a:ext uri="{FF2B5EF4-FFF2-40B4-BE49-F238E27FC236}">
                <a16:creationId xmlns:a16="http://schemas.microsoft.com/office/drawing/2014/main" id="{1FB893F2-10A4-4EF2-8082-9F6ED18D25BF}"/>
              </a:ext>
            </a:extLst>
          </p:cNvPr>
          <p:cNvSpPr txBox="1"/>
          <p:nvPr/>
        </p:nvSpPr>
        <p:spPr>
          <a:xfrm>
            <a:off x="3878102" y="3270230"/>
            <a:ext cx="10650664" cy="2708434"/>
          </a:xfrm>
          <a:prstGeom prst="rect">
            <a:avLst/>
          </a:prstGeom>
          <a:noFill/>
        </p:spPr>
        <p:txBody>
          <a:bodyPr wrap="square" lIns="0" tIns="0" rIns="0" bIns="0" rtlCol="0">
            <a:spAutoFit/>
          </a:bodyPr>
          <a:lstStyle/>
          <a:p>
            <a:pPr algn="ctr"/>
            <a:r>
              <a:rPr lang="en-US" sz="8800">
                <a:solidFill>
                  <a:srgbClr val="272626"/>
                </a:solidFill>
                <a:latin typeface="Sriracha"/>
              </a:rPr>
              <a:t>3. </a:t>
            </a:r>
          </a:p>
          <a:p>
            <a:pPr algn="ctr"/>
            <a:r>
              <a:rPr lang="en-US" sz="8800">
                <a:solidFill>
                  <a:srgbClr val="272626"/>
                </a:solidFill>
                <a:latin typeface="Sriracha"/>
              </a:rPr>
              <a:t>Vai trò của sông ngòi</a:t>
            </a:r>
          </a:p>
        </p:txBody>
      </p:sp>
    </p:spTree>
    <p:extLst>
      <p:ext uri="{BB962C8B-B14F-4D97-AF65-F5344CB8AC3E}">
        <p14:creationId xmlns:p14="http://schemas.microsoft.com/office/powerpoint/2010/main" val="37365164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repeatCount="indefinite"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repeatCount="indefinite"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repeatCount="indefinite"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repeatCount="indefinite"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par>
                                <p:cTn id="23" presetID="10" presetClass="entr" presetSubtype="0" repeatCount="indefinite"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repeatCount="indefinite"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repeatCount="indefinite"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repeatCount="indefinite"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par>
                                <p:cTn id="35" presetID="10" presetClass="entr" presetSubtype="0" repeatCount="indefinite"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repeatCount="indefinite"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repeatCount="indefinite"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10" presetClass="entr" presetSubtype="0" repeatCount="indefinite"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childTnLst>
                                </p:cTn>
                              </p:par>
                              <p:par>
                                <p:cTn id="47" presetID="10" presetClass="entr" presetSubtype="0" repeatCount="indefinite" fill="hold"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par>
                                <p:cTn id="50" presetID="10" presetClass="entr" presetSubtype="0" repeatCount="indefinite"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par>
                                <p:cTn id="53" presetID="10" presetClass="entr" presetSubtype="0" repeatCount="indefinite" fill="hold" nodeType="with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5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p:cTn id="60" dur="500" fill="hold"/>
                                        <p:tgtEl>
                                          <p:spTgt spid="24"/>
                                        </p:tgtEl>
                                        <p:attrNameLst>
                                          <p:attrName>ppt_w</p:attrName>
                                        </p:attrNameLst>
                                      </p:cBhvr>
                                      <p:tavLst>
                                        <p:tav tm="0">
                                          <p:val>
                                            <p:fltVal val="0"/>
                                          </p:val>
                                        </p:tav>
                                        <p:tav tm="100000">
                                          <p:val>
                                            <p:strVal val="#ppt_w"/>
                                          </p:val>
                                        </p:tav>
                                      </p:tavLst>
                                    </p:anim>
                                    <p:anim calcmode="lin" valueType="num">
                                      <p:cBhvr>
                                        <p:cTn id="61" dur="500" fill="hold"/>
                                        <p:tgtEl>
                                          <p:spTgt spid="24"/>
                                        </p:tgtEl>
                                        <p:attrNameLst>
                                          <p:attrName>ppt_h</p:attrName>
                                        </p:attrNameLst>
                                      </p:cBhvr>
                                      <p:tavLst>
                                        <p:tav tm="0">
                                          <p:val>
                                            <p:fltVal val="0"/>
                                          </p:val>
                                        </p:tav>
                                        <p:tav tm="100000">
                                          <p:val>
                                            <p:strVal val="#ppt_h"/>
                                          </p:val>
                                        </p:tav>
                                      </p:tavLst>
                                    </p:anim>
                                    <p:animEffect transition="in" filter="fade">
                                      <p:cBhvr>
                                        <p:cTn id="62" dur="500"/>
                                        <p:tgtEl>
                                          <p:spTgt spid="24"/>
                                        </p:tgtEl>
                                      </p:cBhvr>
                                    </p:animEffect>
                                  </p:childTnLst>
                                </p:cTn>
                              </p:par>
                              <p:par>
                                <p:cTn id="63" presetID="53" presetClass="entr" presetSubtype="16"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p:cTn id="65" dur="500" fill="hold"/>
                                        <p:tgtEl>
                                          <p:spTgt spid="19"/>
                                        </p:tgtEl>
                                        <p:attrNameLst>
                                          <p:attrName>ppt_w</p:attrName>
                                        </p:attrNameLst>
                                      </p:cBhvr>
                                      <p:tavLst>
                                        <p:tav tm="0">
                                          <p:val>
                                            <p:fltVal val="0"/>
                                          </p:val>
                                        </p:tav>
                                        <p:tav tm="100000">
                                          <p:val>
                                            <p:strVal val="#ppt_w"/>
                                          </p:val>
                                        </p:tav>
                                      </p:tavLst>
                                    </p:anim>
                                    <p:anim calcmode="lin" valueType="num">
                                      <p:cBhvr>
                                        <p:cTn id="66" dur="500" fill="hold"/>
                                        <p:tgtEl>
                                          <p:spTgt spid="19"/>
                                        </p:tgtEl>
                                        <p:attrNameLst>
                                          <p:attrName>ppt_h</p:attrName>
                                        </p:attrNameLst>
                                      </p:cBhvr>
                                      <p:tavLst>
                                        <p:tav tm="0">
                                          <p:val>
                                            <p:fltVal val="0"/>
                                          </p:val>
                                        </p:tav>
                                        <p:tav tm="100000">
                                          <p:val>
                                            <p:strVal val="#ppt_h"/>
                                          </p:val>
                                        </p:tav>
                                      </p:tavLst>
                                    </p:anim>
                                    <p:animEffect transition="in" filter="fade">
                                      <p:cBhvr>
                                        <p:cTn id="6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DF5B6"/>
        </a:solid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3651" y="3750499"/>
            <a:ext cx="5241807" cy="3269577"/>
          </a:xfrm>
          <a:prstGeom prst="rect">
            <a:avLst/>
          </a:prstGeom>
        </p:spPr>
      </p:pic>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71667" y="2217736"/>
            <a:ext cx="8969327" cy="5828106"/>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746881" y="6724453"/>
            <a:ext cx="2734793" cy="2373952"/>
          </a:xfrm>
          <a:prstGeom prst="rect">
            <a:avLst/>
          </a:prstGeom>
        </p:spPr>
      </p:pic>
      <p:sp>
        <p:nvSpPr>
          <p:cNvPr id="12" name="TextBox 12"/>
          <p:cNvSpPr txBox="1"/>
          <p:nvPr/>
        </p:nvSpPr>
        <p:spPr>
          <a:xfrm>
            <a:off x="524699" y="989998"/>
            <a:ext cx="9048952" cy="897682"/>
          </a:xfrm>
          <a:prstGeom prst="rect">
            <a:avLst/>
          </a:prstGeom>
        </p:spPr>
        <p:txBody>
          <a:bodyPr wrap="square" lIns="0" tIns="0" rIns="0" bIns="0" rtlCol="0" anchor="t">
            <a:spAutoFit/>
          </a:bodyPr>
          <a:lstStyle/>
          <a:p>
            <a:pPr marL="0" marR="0" lvl="0" indent="0" algn="ctr" defTabSz="914400" rtl="0" eaLnBrk="1" fontAlgn="auto" latinLnBrk="0" hangingPunct="1">
              <a:lnSpc>
                <a:spcPts val="7049"/>
              </a:lnSpc>
              <a:spcBef>
                <a:spcPct val="0"/>
              </a:spcBef>
              <a:spcAft>
                <a:spcPts val="0"/>
              </a:spcAft>
              <a:buClrTx/>
              <a:buSzTx/>
              <a:buFontTx/>
              <a:buNone/>
              <a:tabLst/>
              <a:defRPr/>
            </a:pPr>
            <a:r>
              <a:rPr kumimoji="0" lang="en-US" sz="5874" b="1" i="0" u="none" strike="noStrike" kern="1200" cap="none" spc="0" normalizeH="0" baseline="0" noProof="0">
                <a:ln>
                  <a:noFill/>
                </a:ln>
                <a:solidFill>
                  <a:srgbClr val="C00000"/>
                </a:solidFill>
                <a:effectLst/>
                <a:uLnTx/>
                <a:uFillTx/>
                <a:latin typeface="Times New Roman" panose="02020603050405020304" pitchFamily="18" charset="0"/>
                <a:cs typeface="Times New Roman" panose="02020603050405020304" pitchFamily="18" charset="0"/>
              </a:rPr>
              <a:t>3. Vai trò của sông ngòi</a:t>
            </a:r>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06139" y="-34997"/>
            <a:ext cx="5560090" cy="3587996"/>
          </a:xfrm>
          <a:prstGeom prst="rect">
            <a:avLst/>
          </a:prstGeom>
        </p:spPr>
      </p:pic>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823980" y="7217576"/>
            <a:ext cx="5464020" cy="3073511"/>
          </a:xfrm>
          <a:prstGeom prst="rect">
            <a:avLst/>
          </a:prstGeom>
        </p:spPr>
      </p:pic>
      <p:sp>
        <p:nvSpPr>
          <p:cNvPr id="17" name="TextBox 16"/>
          <p:cNvSpPr txBox="1"/>
          <p:nvPr/>
        </p:nvSpPr>
        <p:spPr>
          <a:xfrm>
            <a:off x="9753367" y="832741"/>
            <a:ext cx="2837344"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N</a:t>
            </a:r>
            <a:r>
              <a:rPr kumimoji="0" lang="vi-VN"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ơ</a:t>
            </a: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i cung cấp và nuôi trồng thủy sản</a:t>
            </a:r>
            <a:endPar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8" name="TextBox 17"/>
          <p:cNvSpPr txBox="1"/>
          <p:nvPr/>
        </p:nvSpPr>
        <p:spPr>
          <a:xfrm>
            <a:off x="14776376" y="4908233"/>
            <a:ext cx="268430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Giao thông đường thủy</a:t>
            </a:r>
          </a:p>
        </p:txBody>
      </p:sp>
      <p:sp>
        <p:nvSpPr>
          <p:cNvPr id="19" name="TextBox 18"/>
          <p:cNvSpPr txBox="1"/>
          <p:nvPr/>
        </p:nvSpPr>
        <p:spPr>
          <a:xfrm>
            <a:off x="10481674" y="8045841"/>
            <a:ext cx="223535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Nguồn thủy điện lớn</a:t>
            </a:r>
          </a:p>
        </p:txBody>
      </p:sp>
      <p:sp>
        <p:nvSpPr>
          <p:cNvPr id="22" name="TextBox 21"/>
          <p:cNvSpPr txBox="1"/>
          <p:nvPr/>
        </p:nvSpPr>
        <p:spPr>
          <a:xfrm>
            <a:off x="1472432" y="2925782"/>
            <a:ext cx="7671568" cy="501675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 Bồi </a:t>
            </a:r>
            <a:r>
              <a:rPr kumimoji="0" lang="vi-VN"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đ</a:t>
            </a: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ắp nên nhiều </a:t>
            </a:r>
            <a:r>
              <a:rPr kumimoji="0" lang="vi-VN"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đ</a:t>
            </a: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ồng bằng.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 Cung cấp n</a:t>
            </a:r>
            <a:r>
              <a:rPr kumimoji="0" lang="vi-VN"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ư</a:t>
            </a: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ớc cho sản xuất và </a:t>
            </a:r>
            <a:r>
              <a:rPr kumimoji="0" lang="vi-VN"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đ</a:t>
            </a: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ời sống.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 Là </a:t>
            </a:r>
            <a:r>
              <a:rPr kumimoji="0" lang="vi-VN"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đư</a:t>
            </a: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ờng giao thông quan trọng.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 Là nguồn thủy </a:t>
            </a:r>
            <a:r>
              <a:rPr kumimoji="0" lang="vi-VN"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đ</a:t>
            </a: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iện lớn.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 N</a:t>
            </a:r>
            <a:r>
              <a:rPr kumimoji="0" lang="vi-VN"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ơ</a:t>
            </a: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rPr>
              <a:t>i cung cấp và nuôi trồng thủy sản.</a:t>
            </a:r>
            <a:endParaRPr kumimoji="0" lang="en-US" sz="40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sym typeface="Wingdings 3" pitchFamily="18" charset="2"/>
            </a:endParaRPr>
          </a:p>
        </p:txBody>
      </p:sp>
    </p:spTree>
    <p:extLst>
      <p:ext uri="{BB962C8B-B14F-4D97-AF65-F5344CB8AC3E}">
        <p14:creationId xmlns:p14="http://schemas.microsoft.com/office/powerpoint/2010/main" val="356906274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0-#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1+#ppt_w/2"/>
                                          </p:val>
                                        </p:tav>
                                        <p:tav tm="100000">
                                          <p:val>
                                            <p:strVal val="#ppt_x"/>
                                          </p:val>
                                        </p:tav>
                                      </p:tavLst>
                                    </p:anim>
                                    <p:anim calcmode="lin" valueType="num">
                                      <p:cBhvr additive="base">
                                        <p:cTn id="24" dur="500" fill="hold"/>
                                        <p:tgtEl>
                                          <p:spTgt spid="14"/>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1+#ppt_w/2"/>
                                          </p:val>
                                        </p:tav>
                                        <p:tav tm="100000">
                                          <p:val>
                                            <p:strVal val="#ppt_x"/>
                                          </p:val>
                                        </p:tav>
                                      </p:tavLst>
                                    </p:anim>
                                    <p:anim calcmode="lin" valueType="num">
                                      <p:cBhvr additive="base">
                                        <p:cTn id="2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p:cTn id="43" dur="500" fill="hold"/>
                                        <p:tgtEl>
                                          <p:spTgt spid="2"/>
                                        </p:tgtEl>
                                        <p:attrNameLst>
                                          <p:attrName>ppt_w</p:attrName>
                                        </p:attrNameLst>
                                      </p:cBhvr>
                                      <p:tavLst>
                                        <p:tav tm="0">
                                          <p:val>
                                            <p:fltVal val="0"/>
                                          </p:val>
                                        </p:tav>
                                        <p:tav tm="100000">
                                          <p:val>
                                            <p:strVal val="#ppt_w"/>
                                          </p:val>
                                        </p:tav>
                                      </p:tavLst>
                                    </p:anim>
                                    <p:anim calcmode="lin" valueType="num">
                                      <p:cBhvr>
                                        <p:cTn id="44" dur="500" fill="hold"/>
                                        <p:tgtEl>
                                          <p:spTgt spid="2"/>
                                        </p:tgtEl>
                                        <p:attrNameLst>
                                          <p:attrName>ppt_h</p:attrName>
                                        </p:attrNameLst>
                                      </p:cBhvr>
                                      <p:tavLst>
                                        <p:tav tm="0">
                                          <p:val>
                                            <p:fltVal val="0"/>
                                          </p:val>
                                        </p:tav>
                                        <p:tav tm="100000">
                                          <p:val>
                                            <p:strVal val="#ppt_h"/>
                                          </p:val>
                                        </p:tav>
                                      </p:tavLst>
                                    </p:anim>
                                    <p:animEffect transition="in" filter="fade">
                                      <p:cBhvr>
                                        <p:cTn id="45" dur="500"/>
                                        <p:tgtEl>
                                          <p:spTgt spid="2"/>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p:cTn id="48" dur="500" fill="hold"/>
                                        <p:tgtEl>
                                          <p:spTgt spid="22"/>
                                        </p:tgtEl>
                                        <p:attrNameLst>
                                          <p:attrName>ppt_w</p:attrName>
                                        </p:attrNameLst>
                                      </p:cBhvr>
                                      <p:tavLst>
                                        <p:tav tm="0">
                                          <p:val>
                                            <p:fltVal val="0"/>
                                          </p:val>
                                        </p:tav>
                                        <p:tav tm="100000">
                                          <p:val>
                                            <p:strVal val="#ppt_w"/>
                                          </p:val>
                                        </p:tav>
                                      </p:tavLst>
                                    </p:anim>
                                    <p:anim calcmode="lin" valueType="num">
                                      <p:cBhvr>
                                        <p:cTn id="49" dur="500" fill="hold"/>
                                        <p:tgtEl>
                                          <p:spTgt spid="22"/>
                                        </p:tgtEl>
                                        <p:attrNameLst>
                                          <p:attrName>ppt_h</p:attrName>
                                        </p:attrNameLst>
                                      </p:cBhvr>
                                      <p:tavLst>
                                        <p:tav tm="0">
                                          <p:val>
                                            <p:fltVal val="0"/>
                                          </p:val>
                                        </p:tav>
                                        <p:tav tm="100000">
                                          <p:val>
                                            <p:strVal val="#ppt_h"/>
                                          </p:val>
                                        </p:tav>
                                      </p:tavLst>
                                    </p:anim>
                                    <p:animEffect transition="in" filter="fade">
                                      <p:cBhvr>
                                        <p:cTn id="50" dur="500"/>
                                        <p:tgtEl>
                                          <p:spTgt spid="22"/>
                                        </p:tgtEl>
                                      </p:cBhvr>
                                    </p:animEffect>
                                  </p:childTnLst>
                                </p:cTn>
                              </p:par>
                            </p:childTnLst>
                          </p:cTn>
                        </p:par>
                        <p:par>
                          <p:cTn id="51" fill="hold">
                            <p:stCondLst>
                              <p:cond delay="500"/>
                            </p:stCondLst>
                            <p:childTnLst>
                              <p:par>
                                <p:cTn id="52" presetID="42" presetClass="entr" presetSubtype="0" fill="hold" nodeType="after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500"/>
                                        <p:tgtEl>
                                          <p:spTgt spid="9"/>
                                        </p:tgtEl>
                                      </p:cBhvr>
                                    </p:animEffect>
                                    <p:anim calcmode="lin" valueType="num">
                                      <p:cBhvr>
                                        <p:cTn id="55" dur="500" fill="hold"/>
                                        <p:tgtEl>
                                          <p:spTgt spid="9"/>
                                        </p:tgtEl>
                                        <p:attrNameLst>
                                          <p:attrName>ppt_x</p:attrName>
                                        </p:attrNameLst>
                                      </p:cBhvr>
                                      <p:tavLst>
                                        <p:tav tm="0">
                                          <p:val>
                                            <p:strVal val="#ppt_x"/>
                                          </p:val>
                                        </p:tav>
                                        <p:tav tm="100000">
                                          <p:val>
                                            <p:strVal val="#ppt_x"/>
                                          </p:val>
                                        </p:tav>
                                      </p:tavLst>
                                    </p:anim>
                                    <p:anim calcmode="lin" valueType="num">
                                      <p:cBhvr>
                                        <p:cTn id="56"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18" grpId="0"/>
      <p:bldP spid="19" grpId="0"/>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0B98E74C-556E-4191-A9B8-54E54C616144}"/>
              </a:ext>
            </a:extLst>
          </p:cNvPr>
          <p:cNvPicPr>
            <a:picLocks noChangeAspect="1"/>
          </p:cNvPicPr>
          <p:nvPr/>
        </p:nvPicPr>
        <p:blipFill>
          <a:blip r:embed="rId2"/>
          <a:stretch>
            <a:fillRect/>
          </a:stretch>
        </p:blipFill>
        <p:spPr>
          <a:xfrm>
            <a:off x="9415048" y="0"/>
            <a:ext cx="8925117" cy="10287000"/>
          </a:xfrm>
          <a:prstGeom prst="rect">
            <a:avLst/>
          </a:prstGeom>
          <a:ln w="38100">
            <a:noFill/>
          </a:ln>
        </p:spPr>
      </p:pic>
      <p:sp>
        <p:nvSpPr>
          <p:cNvPr id="28" name="Freeform: Shape 27">
            <a:extLst>
              <a:ext uri="{FF2B5EF4-FFF2-40B4-BE49-F238E27FC236}">
                <a16:creationId xmlns:a16="http://schemas.microsoft.com/office/drawing/2014/main" id="{B91C4691-A642-4FBE-8617-83E1EF0D06AE}"/>
              </a:ext>
            </a:extLst>
          </p:cNvPr>
          <p:cNvSpPr/>
          <p:nvPr/>
        </p:nvSpPr>
        <p:spPr>
          <a:xfrm>
            <a:off x="9759882" y="583866"/>
            <a:ext cx="2262788" cy="1338018"/>
          </a:xfrm>
          <a:custGeom>
            <a:avLst/>
            <a:gdLst>
              <a:gd name="connsiteX0" fmla="*/ 0 w 678180"/>
              <a:gd name="connsiteY0" fmla="*/ 0 h 640080"/>
              <a:gd name="connsiteX1" fmla="*/ 678180 w 678180"/>
              <a:gd name="connsiteY1" fmla="*/ 640080 h 640080"/>
              <a:gd name="connsiteX0" fmla="*/ 0 w 236220"/>
              <a:gd name="connsiteY0" fmla="*/ 0 h 213360"/>
              <a:gd name="connsiteX1" fmla="*/ 236220 w 236220"/>
              <a:gd name="connsiteY1" fmla="*/ 213360 h 213360"/>
              <a:gd name="connsiteX0" fmla="*/ 0 w 754380"/>
              <a:gd name="connsiteY0" fmla="*/ 0 h 495300"/>
              <a:gd name="connsiteX1" fmla="*/ 754380 w 754380"/>
              <a:gd name="connsiteY1" fmla="*/ 495300 h 495300"/>
              <a:gd name="connsiteX0" fmla="*/ 0 w 754380"/>
              <a:gd name="connsiteY0" fmla="*/ 0 h 495300"/>
              <a:gd name="connsiteX1" fmla="*/ 754380 w 754380"/>
              <a:gd name="connsiteY1" fmla="*/ 495300 h 495300"/>
              <a:gd name="connsiteX0" fmla="*/ 0 w 754380"/>
              <a:gd name="connsiteY0" fmla="*/ 0 h 495300"/>
              <a:gd name="connsiteX1" fmla="*/ 754380 w 754380"/>
              <a:gd name="connsiteY1" fmla="*/ 495300 h 495300"/>
              <a:gd name="connsiteX0" fmla="*/ 0 w 845820"/>
              <a:gd name="connsiteY0" fmla="*/ 0 h 647700"/>
              <a:gd name="connsiteX1" fmla="*/ 845820 w 845820"/>
              <a:gd name="connsiteY1" fmla="*/ 647700 h 647700"/>
              <a:gd name="connsiteX0" fmla="*/ 0 w 845820"/>
              <a:gd name="connsiteY0" fmla="*/ 0 h 647700"/>
              <a:gd name="connsiteX1" fmla="*/ 845820 w 845820"/>
              <a:gd name="connsiteY1" fmla="*/ 647700 h 647700"/>
              <a:gd name="connsiteX0" fmla="*/ 0 w 845820"/>
              <a:gd name="connsiteY0" fmla="*/ 0 h 647700"/>
              <a:gd name="connsiteX1" fmla="*/ 274320 w 845820"/>
              <a:gd name="connsiteY1" fmla="*/ 266283 h 647700"/>
              <a:gd name="connsiteX2" fmla="*/ 845820 w 845820"/>
              <a:gd name="connsiteY2" fmla="*/ 647700 h 647700"/>
              <a:gd name="connsiteX0" fmla="*/ 0 w 845820"/>
              <a:gd name="connsiteY0" fmla="*/ 0 h 647700"/>
              <a:gd name="connsiteX1" fmla="*/ 274320 w 845820"/>
              <a:gd name="connsiteY1" fmla="*/ 266283 h 647700"/>
              <a:gd name="connsiteX2" fmla="*/ 845820 w 845820"/>
              <a:gd name="connsiteY2" fmla="*/ 647700 h 647700"/>
              <a:gd name="connsiteX0" fmla="*/ 0 w 845820"/>
              <a:gd name="connsiteY0" fmla="*/ 0 h 647700"/>
              <a:gd name="connsiteX1" fmla="*/ 274320 w 845820"/>
              <a:gd name="connsiteY1" fmla="*/ 266283 h 647700"/>
              <a:gd name="connsiteX2" fmla="*/ 647700 w 845820"/>
              <a:gd name="connsiteY2" fmla="*/ 441543 h 647700"/>
              <a:gd name="connsiteX3" fmla="*/ 845820 w 845820"/>
              <a:gd name="connsiteY3" fmla="*/ 647700 h 647700"/>
              <a:gd name="connsiteX0" fmla="*/ 0 w 845820"/>
              <a:gd name="connsiteY0" fmla="*/ 0 h 647700"/>
              <a:gd name="connsiteX1" fmla="*/ 274320 w 845820"/>
              <a:gd name="connsiteY1" fmla="*/ 266283 h 647700"/>
              <a:gd name="connsiteX2" fmla="*/ 647700 w 845820"/>
              <a:gd name="connsiteY2" fmla="*/ 441543 h 647700"/>
              <a:gd name="connsiteX3" fmla="*/ 845820 w 845820"/>
              <a:gd name="connsiteY3" fmla="*/ 647700 h 647700"/>
              <a:gd name="connsiteX0" fmla="*/ 0 w 845820"/>
              <a:gd name="connsiteY0" fmla="*/ 0 h 647700"/>
              <a:gd name="connsiteX1" fmla="*/ 274320 w 845820"/>
              <a:gd name="connsiteY1" fmla="*/ 266283 h 647700"/>
              <a:gd name="connsiteX2" fmla="*/ 647700 w 845820"/>
              <a:gd name="connsiteY2" fmla="*/ 441543 h 647700"/>
              <a:gd name="connsiteX3" fmla="*/ 845820 w 845820"/>
              <a:gd name="connsiteY3" fmla="*/ 647700 h 647700"/>
              <a:gd name="connsiteX0" fmla="*/ 0 w 845820"/>
              <a:gd name="connsiteY0" fmla="*/ 0 h 647700"/>
              <a:gd name="connsiteX1" fmla="*/ 152400 w 845820"/>
              <a:gd name="connsiteY1" fmla="*/ 205323 h 647700"/>
              <a:gd name="connsiteX2" fmla="*/ 647700 w 845820"/>
              <a:gd name="connsiteY2" fmla="*/ 441543 h 647700"/>
              <a:gd name="connsiteX3" fmla="*/ 845820 w 845820"/>
              <a:gd name="connsiteY3" fmla="*/ 647700 h 647700"/>
              <a:gd name="connsiteX0" fmla="*/ 0 w 845820"/>
              <a:gd name="connsiteY0" fmla="*/ 0 h 647700"/>
              <a:gd name="connsiteX1" fmla="*/ 152400 w 845820"/>
              <a:gd name="connsiteY1" fmla="*/ 205323 h 647700"/>
              <a:gd name="connsiteX2" fmla="*/ 647700 w 845820"/>
              <a:gd name="connsiteY2" fmla="*/ 441543 h 647700"/>
              <a:gd name="connsiteX3" fmla="*/ 845820 w 845820"/>
              <a:gd name="connsiteY3" fmla="*/ 647700 h 647700"/>
              <a:gd name="connsiteX0" fmla="*/ 0 w 845820"/>
              <a:gd name="connsiteY0" fmla="*/ 0 h 647700"/>
              <a:gd name="connsiteX1" fmla="*/ 152400 w 845820"/>
              <a:gd name="connsiteY1" fmla="*/ 205323 h 647700"/>
              <a:gd name="connsiteX2" fmla="*/ 647700 w 845820"/>
              <a:gd name="connsiteY2" fmla="*/ 441543 h 647700"/>
              <a:gd name="connsiteX3" fmla="*/ 845820 w 845820"/>
              <a:gd name="connsiteY3" fmla="*/ 647700 h 647700"/>
              <a:gd name="connsiteX0" fmla="*/ 0 w 792480"/>
              <a:gd name="connsiteY0" fmla="*/ 0 h 632460"/>
              <a:gd name="connsiteX1" fmla="*/ 152400 w 792480"/>
              <a:gd name="connsiteY1" fmla="*/ 205323 h 632460"/>
              <a:gd name="connsiteX2" fmla="*/ 647700 w 792480"/>
              <a:gd name="connsiteY2" fmla="*/ 441543 h 632460"/>
              <a:gd name="connsiteX3" fmla="*/ 792480 w 792480"/>
              <a:gd name="connsiteY3" fmla="*/ 632460 h 632460"/>
              <a:gd name="connsiteX0" fmla="*/ 0 w 830580"/>
              <a:gd name="connsiteY0" fmla="*/ 0 h 655320"/>
              <a:gd name="connsiteX1" fmla="*/ 190500 w 830580"/>
              <a:gd name="connsiteY1" fmla="*/ 228183 h 655320"/>
              <a:gd name="connsiteX2" fmla="*/ 685800 w 830580"/>
              <a:gd name="connsiteY2" fmla="*/ 464403 h 655320"/>
              <a:gd name="connsiteX3" fmla="*/ 830580 w 830580"/>
              <a:gd name="connsiteY3" fmla="*/ 655320 h 655320"/>
              <a:gd name="connsiteX0" fmla="*/ 0 w 822960"/>
              <a:gd name="connsiteY0" fmla="*/ 0 h 655320"/>
              <a:gd name="connsiteX1" fmla="*/ 182880 w 822960"/>
              <a:gd name="connsiteY1" fmla="*/ 228183 h 655320"/>
              <a:gd name="connsiteX2" fmla="*/ 678180 w 822960"/>
              <a:gd name="connsiteY2" fmla="*/ 464403 h 655320"/>
              <a:gd name="connsiteX3" fmla="*/ 822960 w 822960"/>
              <a:gd name="connsiteY3" fmla="*/ 655320 h 655320"/>
              <a:gd name="connsiteX0" fmla="*/ 0 w 1318260"/>
              <a:gd name="connsiteY0" fmla="*/ 0 h 891540"/>
              <a:gd name="connsiteX1" fmla="*/ 678180 w 1318260"/>
              <a:gd name="connsiteY1" fmla="*/ 464403 h 891540"/>
              <a:gd name="connsiteX2" fmla="*/ 1173480 w 1318260"/>
              <a:gd name="connsiteY2" fmla="*/ 700623 h 891540"/>
              <a:gd name="connsiteX3" fmla="*/ 1318260 w 1318260"/>
              <a:gd name="connsiteY3" fmla="*/ 891540 h 891540"/>
              <a:gd name="connsiteX0" fmla="*/ 0 w 1318260"/>
              <a:gd name="connsiteY0" fmla="*/ 0 h 891540"/>
              <a:gd name="connsiteX1" fmla="*/ 510540 w 1318260"/>
              <a:gd name="connsiteY1" fmla="*/ 258663 h 891540"/>
              <a:gd name="connsiteX2" fmla="*/ 678180 w 1318260"/>
              <a:gd name="connsiteY2" fmla="*/ 464403 h 891540"/>
              <a:gd name="connsiteX3" fmla="*/ 1173480 w 1318260"/>
              <a:gd name="connsiteY3" fmla="*/ 700623 h 891540"/>
              <a:gd name="connsiteX4" fmla="*/ 1318260 w 1318260"/>
              <a:gd name="connsiteY4" fmla="*/ 891540 h 891540"/>
              <a:gd name="connsiteX0" fmla="*/ 0 w 1318260"/>
              <a:gd name="connsiteY0" fmla="*/ 0 h 891540"/>
              <a:gd name="connsiteX1" fmla="*/ 510540 w 1318260"/>
              <a:gd name="connsiteY1" fmla="*/ 258663 h 891540"/>
              <a:gd name="connsiteX2" fmla="*/ 678180 w 1318260"/>
              <a:gd name="connsiteY2" fmla="*/ 464403 h 891540"/>
              <a:gd name="connsiteX3" fmla="*/ 1173480 w 1318260"/>
              <a:gd name="connsiteY3" fmla="*/ 700623 h 891540"/>
              <a:gd name="connsiteX4" fmla="*/ 1318260 w 1318260"/>
              <a:gd name="connsiteY4" fmla="*/ 891540 h 891540"/>
              <a:gd name="connsiteX0" fmla="*/ 0 w 1318260"/>
              <a:gd name="connsiteY0" fmla="*/ 0 h 891540"/>
              <a:gd name="connsiteX1" fmla="*/ 510540 w 1318260"/>
              <a:gd name="connsiteY1" fmla="*/ 258663 h 891540"/>
              <a:gd name="connsiteX2" fmla="*/ 678180 w 1318260"/>
              <a:gd name="connsiteY2" fmla="*/ 464403 h 891540"/>
              <a:gd name="connsiteX3" fmla="*/ 1173480 w 1318260"/>
              <a:gd name="connsiteY3" fmla="*/ 700623 h 891540"/>
              <a:gd name="connsiteX4" fmla="*/ 1318260 w 1318260"/>
              <a:gd name="connsiteY4" fmla="*/ 891540 h 891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260" h="891540">
                <a:moveTo>
                  <a:pt x="0" y="0"/>
                </a:moveTo>
                <a:cubicBezTo>
                  <a:pt x="81280" y="54540"/>
                  <a:pt x="321310" y="265083"/>
                  <a:pt x="510540" y="258663"/>
                </a:cubicBezTo>
                <a:cubicBezTo>
                  <a:pt x="623570" y="336064"/>
                  <a:pt x="563880" y="402173"/>
                  <a:pt x="678180" y="464403"/>
                </a:cubicBezTo>
                <a:cubicBezTo>
                  <a:pt x="784860" y="545613"/>
                  <a:pt x="1032510" y="736114"/>
                  <a:pt x="1173480" y="700623"/>
                </a:cubicBezTo>
                <a:cubicBezTo>
                  <a:pt x="1268730" y="794672"/>
                  <a:pt x="1283970" y="864801"/>
                  <a:pt x="1318260" y="89154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1103AFA8-6EE5-470E-AA11-CE3EC29FC14B}"/>
              </a:ext>
            </a:extLst>
          </p:cNvPr>
          <p:cNvSpPr/>
          <p:nvPr/>
        </p:nvSpPr>
        <p:spPr>
          <a:xfrm>
            <a:off x="13593447" y="7418970"/>
            <a:ext cx="1039440" cy="557868"/>
          </a:xfrm>
          <a:custGeom>
            <a:avLst/>
            <a:gdLst>
              <a:gd name="connsiteX0" fmla="*/ 605559 w 605559"/>
              <a:gd name="connsiteY0" fmla="*/ 52501 h 371715"/>
              <a:gd name="connsiteX1" fmla="*/ 526978 w 605559"/>
              <a:gd name="connsiteY1" fmla="*/ 76313 h 371715"/>
              <a:gd name="connsiteX2" fmla="*/ 493641 w 605559"/>
              <a:gd name="connsiteY2" fmla="*/ 116794 h 371715"/>
              <a:gd name="connsiteX3" fmla="*/ 481734 w 605559"/>
              <a:gd name="connsiteY3" fmla="*/ 119176 h 371715"/>
              <a:gd name="connsiteX4" fmla="*/ 453159 w 605559"/>
              <a:gd name="connsiteY4" fmla="*/ 97744 h 371715"/>
              <a:gd name="connsiteX5" fmla="*/ 438872 w 605559"/>
              <a:gd name="connsiteY5" fmla="*/ 109651 h 371715"/>
              <a:gd name="connsiteX6" fmla="*/ 391247 w 605559"/>
              <a:gd name="connsiteY6" fmla="*/ 109651 h 371715"/>
              <a:gd name="connsiteX7" fmla="*/ 360291 w 605559"/>
              <a:gd name="connsiteY7" fmla="*/ 88219 h 371715"/>
              <a:gd name="connsiteX8" fmla="*/ 348384 w 605559"/>
              <a:gd name="connsiteY8" fmla="*/ 92982 h 371715"/>
              <a:gd name="connsiteX9" fmla="*/ 307903 w 605559"/>
              <a:gd name="connsiteY9" fmla="*/ 47738 h 371715"/>
              <a:gd name="connsiteX10" fmla="*/ 284091 w 605559"/>
              <a:gd name="connsiteY10" fmla="*/ 47738 h 371715"/>
              <a:gd name="connsiteX11" fmla="*/ 291234 w 605559"/>
              <a:gd name="connsiteY11" fmla="*/ 28688 h 371715"/>
              <a:gd name="connsiteX12" fmla="*/ 262659 w 605559"/>
              <a:gd name="connsiteY12" fmla="*/ 23926 h 371715"/>
              <a:gd name="connsiteX13" fmla="*/ 203128 w 605559"/>
              <a:gd name="connsiteY13" fmla="*/ 23926 h 371715"/>
              <a:gd name="connsiteX14" fmla="*/ 203128 w 605559"/>
              <a:gd name="connsiteY14" fmla="*/ 113 h 371715"/>
              <a:gd name="connsiteX15" fmla="*/ 179316 w 605559"/>
              <a:gd name="connsiteY15" fmla="*/ 16782 h 371715"/>
              <a:gd name="connsiteX16" fmla="*/ 131691 w 605559"/>
              <a:gd name="connsiteY16" fmla="*/ 57263 h 371715"/>
              <a:gd name="connsiteX17" fmla="*/ 110259 w 605559"/>
              <a:gd name="connsiteY17" fmla="*/ 54882 h 371715"/>
              <a:gd name="connsiteX18" fmla="*/ 98353 w 605559"/>
              <a:gd name="connsiteY18" fmla="*/ 71551 h 371715"/>
              <a:gd name="connsiteX19" fmla="*/ 34059 w 605559"/>
              <a:gd name="connsiteY19" fmla="*/ 69169 h 371715"/>
              <a:gd name="connsiteX20" fmla="*/ 5484 w 605559"/>
              <a:gd name="connsiteY20" fmla="*/ 90601 h 371715"/>
              <a:gd name="connsiteX21" fmla="*/ 722 w 605559"/>
              <a:gd name="connsiteY21" fmla="*/ 133463 h 371715"/>
              <a:gd name="connsiteX22" fmla="*/ 15009 w 605559"/>
              <a:gd name="connsiteY22" fmla="*/ 166801 h 371715"/>
              <a:gd name="connsiteX23" fmla="*/ 38822 w 605559"/>
              <a:gd name="connsiteY23" fmla="*/ 164419 h 371715"/>
              <a:gd name="connsiteX24" fmla="*/ 45966 w 605559"/>
              <a:gd name="connsiteY24" fmla="*/ 169182 h 371715"/>
              <a:gd name="connsiteX25" fmla="*/ 69778 w 605559"/>
              <a:gd name="connsiteY25" fmla="*/ 183469 h 371715"/>
              <a:gd name="connsiteX26" fmla="*/ 81684 w 605559"/>
              <a:gd name="connsiteY26" fmla="*/ 197757 h 371715"/>
              <a:gd name="connsiteX27" fmla="*/ 57872 w 605559"/>
              <a:gd name="connsiteY27" fmla="*/ 219188 h 371715"/>
              <a:gd name="connsiteX28" fmla="*/ 34059 w 605559"/>
              <a:gd name="connsiteY28" fmla="*/ 238238 h 371715"/>
              <a:gd name="connsiteX29" fmla="*/ 34059 w 605559"/>
              <a:gd name="connsiteY29" fmla="*/ 257288 h 371715"/>
              <a:gd name="connsiteX30" fmla="*/ 7866 w 605559"/>
              <a:gd name="connsiteY30" fmla="*/ 312057 h 371715"/>
              <a:gd name="connsiteX31" fmla="*/ 15009 w 605559"/>
              <a:gd name="connsiteY31" fmla="*/ 359682 h 371715"/>
              <a:gd name="connsiteX32" fmla="*/ 43584 w 605559"/>
              <a:gd name="connsiteY32" fmla="*/ 371588 h 371715"/>
              <a:gd name="connsiteX33" fmla="*/ 69778 w 605559"/>
              <a:gd name="connsiteY33" fmla="*/ 354919 h 371715"/>
              <a:gd name="connsiteX34" fmla="*/ 86447 w 605559"/>
              <a:gd name="connsiteY34" fmla="*/ 312057 h 371715"/>
              <a:gd name="connsiteX35" fmla="*/ 110259 w 605559"/>
              <a:gd name="connsiteY35" fmla="*/ 288244 h 371715"/>
              <a:gd name="connsiteX36" fmla="*/ 143597 w 605559"/>
              <a:gd name="connsiteY36" fmla="*/ 312057 h 371715"/>
              <a:gd name="connsiteX37" fmla="*/ 191222 w 605559"/>
              <a:gd name="connsiteY37" fmla="*/ 338251 h 371715"/>
              <a:gd name="connsiteX38" fmla="*/ 267422 w 605559"/>
              <a:gd name="connsiteY38" fmla="*/ 319201 h 371715"/>
              <a:gd name="connsiteX39" fmla="*/ 322191 w 605559"/>
              <a:gd name="connsiteY39" fmla="*/ 288244 h 371715"/>
              <a:gd name="connsiteX40" fmla="*/ 319809 w 605559"/>
              <a:gd name="connsiteY40" fmla="*/ 259669 h 371715"/>
              <a:gd name="connsiteX41" fmla="*/ 276947 w 605559"/>
              <a:gd name="connsiteY41" fmla="*/ 190613 h 371715"/>
              <a:gd name="connsiteX42" fmla="*/ 276947 w 605559"/>
              <a:gd name="connsiteY42" fmla="*/ 169182 h 371715"/>
              <a:gd name="connsiteX43" fmla="*/ 319809 w 605559"/>
              <a:gd name="connsiteY43" fmla="*/ 162038 h 371715"/>
              <a:gd name="connsiteX44" fmla="*/ 376959 w 605559"/>
              <a:gd name="connsiteY44" fmla="*/ 145369 h 371715"/>
              <a:gd name="connsiteX45" fmla="*/ 405534 w 605559"/>
              <a:gd name="connsiteY45" fmla="*/ 185851 h 371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559" h="371715">
                <a:moveTo>
                  <a:pt x="605559" y="52501"/>
                </a:moveTo>
                <a:cubicBezTo>
                  <a:pt x="575595" y="59049"/>
                  <a:pt x="545631" y="65598"/>
                  <a:pt x="526978" y="76313"/>
                </a:cubicBezTo>
                <a:cubicBezTo>
                  <a:pt x="508325" y="87028"/>
                  <a:pt x="501182" y="109650"/>
                  <a:pt x="493641" y="116794"/>
                </a:cubicBezTo>
                <a:cubicBezTo>
                  <a:pt x="486100" y="123938"/>
                  <a:pt x="488481" y="122351"/>
                  <a:pt x="481734" y="119176"/>
                </a:cubicBezTo>
                <a:cubicBezTo>
                  <a:pt x="474987" y="116001"/>
                  <a:pt x="460303" y="99332"/>
                  <a:pt x="453159" y="97744"/>
                </a:cubicBezTo>
                <a:cubicBezTo>
                  <a:pt x="446015" y="96157"/>
                  <a:pt x="449191" y="107667"/>
                  <a:pt x="438872" y="109651"/>
                </a:cubicBezTo>
                <a:cubicBezTo>
                  <a:pt x="428553" y="111635"/>
                  <a:pt x="404344" y="113223"/>
                  <a:pt x="391247" y="109651"/>
                </a:cubicBezTo>
                <a:cubicBezTo>
                  <a:pt x="378150" y="106079"/>
                  <a:pt x="367435" y="90997"/>
                  <a:pt x="360291" y="88219"/>
                </a:cubicBezTo>
                <a:cubicBezTo>
                  <a:pt x="353147" y="85441"/>
                  <a:pt x="357115" y="99729"/>
                  <a:pt x="348384" y="92982"/>
                </a:cubicBezTo>
                <a:cubicBezTo>
                  <a:pt x="339653" y="86235"/>
                  <a:pt x="318618" y="55279"/>
                  <a:pt x="307903" y="47738"/>
                </a:cubicBezTo>
                <a:cubicBezTo>
                  <a:pt x="297188" y="40197"/>
                  <a:pt x="286869" y="50913"/>
                  <a:pt x="284091" y="47738"/>
                </a:cubicBezTo>
                <a:cubicBezTo>
                  <a:pt x="281313" y="44563"/>
                  <a:pt x="294806" y="32656"/>
                  <a:pt x="291234" y="28688"/>
                </a:cubicBezTo>
                <a:cubicBezTo>
                  <a:pt x="287662" y="24720"/>
                  <a:pt x="277343" y="24720"/>
                  <a:pt x="262659" y="23926"/>
                </a:cubicBezTo>
                <a:cubicBezTo>
                  <a:pt x="247975" y="23132"/>
                  <a:pt x="213050" y="27895"/>
                  <a:pt x="203128" y="23926"/>
                </a:cubicBezTo>
                <a:cubicBezTo>
                  <a:pt x="193206" y="19957"/>
                  <a:pt x="207097" y="1304"/>
                  <a:pt x="203128" y="113"/>
                </a:cubicBezTo>
                <a:cubicBezTo>
                  <a:pt x="199159" y="-1078"/>
                  <a:pt x="191222" y="7257"/>
                  <a:pt x="179316" y="16782"/>
                </a:cubicBezTo>
                <a:cubicBezTo>
                  <a:pt x="167410" y="26307"/>
                  <a:pt x="143200" y="50913"/>
                  <a:pt x="131691" y="57263"/>
                </a:cubicBezTo>
                <a:cubicBezTo>
                  <a:pt x="120181" y="63613"/>
                  <a:pt x="115815" y="52501"/>
                  <a:pt x="110259" y="54882"/>
                </a:cubicBezTo>
                <a:cubicBezTo>
                  <a:pt x="104703" y="57263"/>
                  <a:pt x="111053" y="69170"/>
                  <a:pt x="98353" y="71551"/>
                </a:cubicBezTo>
                <a:cubicBezTo>
                  <a:pt x="85653" y="73932"/>
                  <a:pt x="49537" y="65994"/>
                  <a:pt x="34059" y="69169"/>
                </a:cubicBezTo>
                <a:cubicBezTo>
                  <a:pt x="18581" y="72344"/>
                  <a:pt x="11040" y="79885"/>
                  <a:pt x="5484" y="90601"/>
                </a:cubicBezTo>
                <a:cubicBezTo>
                  <a:pt x="-72" y="101317"/>
                  <a:pt x="-865" y="120763"/>
                  <a:pt x="722" y="133463"/>
                </a:cubicBezTo>
                <a:cubicBezTo>
                  <a:pt x="2309" y="146163"/>
                  <a:pt x="8659" y="161642"/>
                  <a:pt x="15009" y="166801"/>
                </a:cubicBezTo>
                <a:cubicBezTo>
                  <a:pt x="21359" y="171960"/>
                  <a:pt x="38822" y="164419"/>
                  <a:pt x="38822" y="164419"/>
                </a:cubicBezTo>
                <a:cubicBezTo>
                  <a:pt x="43981" y="164816"/>
                  <a:pt x="40807" y="166007"/>
                  <a:pt x="45966" y="169182"/>
                </a:cubicBezTo>
                <a:cubicBezTo>
                  <a:pt x="51125" y="172357"/>
                  <a:pt x="63825" y="178707"/>
                  <a:pt x="69778" y="183469"/>
                </a:cubicBezTo>
                <a:cubicBezTo>
                  <a:pt x="75731" y="188231"/>
                  <a:pt x="83668" y="191804"/>
                  <a:pt x="81684" y="197757"/>
                </a:cubicBezTo>
                <a:cubicBezTo>
                  <a:pt x="79700" y="203710"/>
                  <a:pt x="65809" y="212441"/>
                  <a:pt x="57872" y="219188"/>
                </a:cubicBezTo>
                <a:cubicBezTo>
                  <a:pt x="49934" y="225935"/>
                  <a:pt x="38028" y="231888"/>
                  <a:pt x="34059" y="238238"/>
                </a:cubicBezTo>
                <a:cubicBezTo>
                  <a:pt x="30090" y="244588"/>
                  <a:pt x="38424" y="244985"/>
                  <a:pt x="34059" y="257288"/>
                </a:cubicBezTo>
                <a:cubicBezTo>
                  <a:pt x="29693" y="269591"/>
                  <a:pt x="11041" y="294991"/>
                  <a:pt x="7866" y="312057"/>
                </a:cubicBezTo>
                <a:cubicBezTo>
                  <a:pt x="4691" y="329123"/>
                  <a:pt x="9056" y="349760"/>
                  <a:pt x="15009" y="359682"/>
                </a:cubicBezTo>
                <a:cubicBezTo>
                  <a:pt x="20962" y="369604"/>
                  <a:pt x="34456" y="372382"/>
                  <a:pt x="43584" y="371588"/>
                </a:cubicBezTo>
                <a:cubicBezTo>
                  <a:pt x="52712" y="370794"/>
                  <a:pt x="62634" y="364841"/>
                  <a:pt x="69778" y="354919"/>
                </a:cubicBezTo>
                <a:cubicBezTo>
                  <a:pt x="76922" y="344997"/>
                  <a:pt x="79700" y="323169"/>
                  <a:pt x="86447" y="312057"/>
                </a:cubicBezTo>
                <a:cubicBezTo>
                  <a:pt x="93194" y="300945"/>
                  <a:pt x="100734" y="288244"/>
                  <a:pt x="110259" y="288244"/>
                </a:cubicBezTo>
                <a:cubicBezTo>
                  <a:pt x="119784" y="288244"/>
                  <a:pt x="130103" y="303723"/>
                  <a:pt x="143597" y="312057"/>
                </a:cubicBezTo>
                <a:cubicBezTo>
                  <a:pt x="157091" y="320392"/>
                  <a:pt x="170585" y="337060"/>
                  <a:pt x="191222" y="338251"/>
                </a:cubicBezTo>
                <a:cubicBezTo>
                  <a:pt x="211859" y="339442"/>
                  <a:pt x="245594" y="327536"/>
                  <a:pt x="267422" y="319201"/>
                </a:cubicBezTo>
                <a:cubicBezTo>
                  <a:pt x="289250" y="310867"/>
                  <a:pt x="313460" y="298166"/>
                  <a:pt x="322191" y="288244"/>
                </a:cubicBezTo>
                <a:cubicBezTo>
                  <a:pt x="330922" y="278322"/>
                  <a:pt x="327350" y="275941"/>
                  <a:pt x="319809" y="259669"/>
                </a:cubicBezTo>
                <a:cubicBezTo>
                  <a:pt x="312268" y="243397"/>
                  <a:pt x="284091" y="205694"/>
                  <a:pt x="276947" y="190613"/>
                </a:cubicBezTo>
                <a:cubicBezTo>
                  <a:pt x="269803" y="175532"/>
                  <a:pt x="269803" y="173944"/>
                  <a:pt x="276947" y="169182"/>
                </a:cubicBezTo>
                <a:cubicBezTo>
                  <a:pt x="284091" y="164420"/>
                  <a:pt x="303140" y="166007"/>
                  <a:pt x="319809" y="162038"/>
                </a:cubicBezTo>
                <a:cubicBezTo>
                  <a:pt x="336478" y="158069"/>
                  <a:pt x="362672" y="141400"/>
                  <a:pt x="376959" y="145369"/>
                </a:cubicBezTo>
                <a:cubicBezTo>
                  <a:pt x="391246" y="149338"/>
                  <a:pt x="398390" y="167594"/>
                  <a:pt x="405534" y="185851"/>
                </a:cubicBezTo>
              </a:path>
            </a:pathLst>
          </a:custGeom>
          <a:noFill/>
          <a:ln w="38100">
            <a:solidFill>
              <a:srgbClr val="A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52CC6FA6-0810-432B-88FB-AD26CAB00700}"/>
              </a:ext>
            </a:extLst>
          </p:cNvPr>
          <p:cNvGrpSpPr/>
          <p:nvPr/>
        </p:nvGrpSpPr>
        <p:grpSpPr>
          <a:xfrm>
            <a:off x="11920212" y="8048123"/>
            <a:ext cx="1279241" cy="681398"/>
            <a:chOff x="8451850" y="5362575"/>
            <a:chExt cx="745263" cy="454025"/>
          </a:xfrm>
        </p:grpSpPr>
        <p:sp>
          <p:nvSpPr>
            <p:cNvPr id="41" name="Freeform: Shape 40">
              <a:extLst>
                <a:ext uri="{FF2B5EF4-FFF2-40B4-BE49-F238E27FC236}">
                  <a16:creationId xmlns:a16="http://schemas.microsoft.com/office/drawing/2014/main" id="{2877E8DD-FA57-4F82-95A5-A136B48B47ED}"/>
                </a:ext>
              </a:extLst>
            </p:cNvPr>
            <p:cNvSpPr/>
            <p:nvPr/>
          </p:nvSpPr>
          <p:spPr>
            <a:xfrm>
              <a:off x="8451850" y="5362575"/>
              <a:ext cx="745263" cy="311427"/>
            </a:xfrm>
            <a:custGeom>
              <a:avLst/>
              <a:gdLst>
                <a:gd name="connsiteX0" fmla="*/ 0 w 745263"/>
                <a:gd name="connsiteY0" fmla="*/ 0 h 311427"/>
                <a:gd name="connsiteX1" fmla="*/ 66675 w 745263"/>
                <a:gd name="connsiteY1" fmla="*/ 38100 h 311427"/>
                <a:gd name="connsiteX2" fmla="*/ 101600 w 745263"/>
                <a:gd name="connsiteY2" fmla="*/ 117475 h 311427"/>
                <a:gd name="connsiteX3" fmla="*/ 120650 w 745263"/>
                <a:gd name="connsiteY3" fmla="*/ 155575 h 311427"/>
                <a:gd name="connsiteX4" fmla="*/ 152400 w 745263"/>
                <a:gd name="connsiteY4" fmla="*/ 146050 h 311427"/>
                <a:gd name="connsiteX5" fmla="*/ 184150 w 745263"/>
                <a:gd name="connsiteY5" fmla="*/ 190500 h 311427"/>
                <a:gd name="connsiteX6" fmla="*/ 184150 w 745263"/>
                <a:gd name="connsiteY6" fmla="*/ 209550 h 311427"/>
                <a:gd name="connsiteX7" fmla="*/ 238125 w 745263"/>
                <a:gd name="connsiteY7" fmla="*/ 219075 h 311427"/>
                <a:gd name="connsiteX8" fmla="*/ 288925 w 745263"/>
                <a:gd name="connsiteY8" fmla="*/ 260350 h 311427"/>
                <a:gd name="connsiteX9" fmla="*/ 339725 w 745263"/>
                <a:gd name="connsiteY9" fmla="*/ 263525 h 311427"/>
                <a:gd name="connsiteX10" fmla="*/ 390525 w 745263"/>
                <a:gd name="connsiteY10" fmla="*/ 241300 h 311427"/>
                <a:gd name="connsiteX11" fmla="*/ 412750 w 745263"/>
                <a:gd name="connsiteY11" fmla="*/ 273050 h 311427"/>
                <a:gd name="connsiteX12" fmla="*/ 485775 w 745263"/>
                <a:gd name="connsiteY12" fmla="*/ 260350 h 311427"/>
                <a:gd name="connsiteX13" fmla="*/ 565150 w 745263"/>
                <a:gd name="connsiteY13" fmla="*/ 244475 h 311427"/>
                <a:gd name="connsiteX14" fmla="*/ 644525 w 745263"/>
                <a:gd name="connsiteY14" fmla="*/ 257175 h 311427"/>
                <a:gd name="connsiteX15" fmla="*/ 714375 w 745263"/>
                <a:gd name="connsiteY15" fmla="*/ 263525 h 311427"/>
                <a:gd name="connsiteX16" fmla="*/ 742950 w 745263"/>
                <a:gd name="connsiteY16" fmla="*/ 288925 h 311427"/>
                <a:gd name="connsiteX17" fmla="*/ 730250 w 745263"/>
                <a:gd name="connsiteY17" fmla="*/ 311150 h 311427"/>
                <a:gd name="connsiteX18" fmla="*/ 625475 w 745263"/>
                <a:gd name="connsiteY18" fmla="*/ 273050 h 311427"/>
                <a:gd name="connsiteX19" fmla="*/ 593725 w 745263"/>
                <a:gd name="connsiteY19" fmla="*/ 263525 h 311427"/>
                <a:gd name="connsiteX20" fmla="*/ 593725 w 745263"/>
                <a:gd name="connsiteY20" fmla="*/ 263525 h 31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45263" h="311427">
                  <a:moveTo>
                    <a:pt x="0" y="0"/>
                  </a:moveTo>
                  <a:cubicBezTo>
                    <a:pt x="24871" y="9260"/>
                    <a:pt x="49742" y="18521"/>
                    <a:pt x="66675" y="38100"/>
                  </a:cubicBezTo>
                  <a:cubicBezTo>
                    <a:pt x="83608" y="57679"/>
                    <a:pt x="92604" y="97896"/>
                    <a:pt x="101600" y="117475"/>
                  </a:cubicBezTo>
                  <a:cubicBezTo>
                    <a:pt x="110596" y="137054"/>
                    <a:pt x="112183" y="150812"/>
                    <a:pt x="120650" y="155575"/>
                  </a:cubicBezTo>
                  <a:cubicBezTo>
                    <a:pt x="129117" y="160338"/>
                    <a:pt x="141817" y="140229"/>
                    <a:pt x="152400" y="146050"/>
                  </a:cubicBezTo>
                  <a:cubicBezTo>
                    <a:pt x="162983" y="151871"/>
                    <a:pt x="178858" y="179917"/>
                    <a:pt x="184150" y="190500"/>
                  </a:cubicBezTo>
                  <a:cubicBezTo>
                    <a:pt x="189442" y="201083"/>
                    <a:pt x="175154" y="204788"/>
                    <a:pt x="184150" y="209550"/>
                  </a:cubicBezTo>
                  <a:cubicBezTo>
                    <a:pt x="193146" y="214312"/>
                    <a:pt x="220663" y="210608"/>
                    <a:pt x="238125" y="219075"/>
                  </a:cubicBezTo>
                  <a:cubicBezTo>
                    <a:pt x="255587" y="227542"/>
                    <a:pt x="271992" y="252942"/>
                    <a:pt x="288925" y="260350"/>
                  </a:cubicBezTo>
                  <a:cubicBezTo>
                    <a:pt x="305858" y="267758"/>
                    <a:pt x="322792" y="266700"/>
                    <a:pt x="339725" y="263525"/>
                  </a:cubicBezTo>
                  <a:cubicBezTo>
                    <a:pt x="356658" y="260350"/>
                    <a:pt x="378354" y="239713"/>
                    <a:pt x="390525" y="241300"/>
                  </a:cubicBezTo>
                  <a:cubicBezTo>
                    <a:pt x="402696" y="242887"/>
                    <a:pt x="396875" y="269875"/>
                    <a:pt x="412750" y="273050"/>
                  </a:cubicBezTo>
                  <a:cubicBezTo>
                    <a:pt x="428625" y="276225"/>
                    <a:pt x="460375" y="265112"/>
                    <a:pt x="485775" y="260350"/>
                  </a:cubicBezTo>
                  <a:cubicBezTo>
                    <a:pt x="511175" y="255588"/>
                    <a:pt x="538692" y="245004"/>
                    <a:pt x="565150" y="244475"/>
                  </a:cubicBezTo>
                  <a:cubicBezTo>
                    <a:pt x="591608" y="243946"/>
                    <a:pt x="619654" y="254000"/>
                    <a:pt x="644525" y="257175"/>
                  </a:cubicBezTo>
                  <a:cubicBezTo>
                    <a:pt x="669396" y="260350"/>
                    <a:pt x="697971" y="258233"/>
                    <a:pt x="714375" y="263525"/>
                  </a:cubicBezTo>
                  <a:cubicBezTo>
                    <a:pt x="730779" y="268817"/>
                    <a:pt x="740304" y="280988"/>
                    <a:pt x="742950" y="288925"/>
                  </a:cubicBezTo>
                  <a:cubicBezTo>
                    <a:pt x="745596" y="296862"/>
                    <a:pt x="749829" y="313796"/>
                    <a:pt x="730250" y="311150"/>
                  </a:cubicBezTo>
                  <a:cubicBezTo>
                    <a:pt x="710671" y="308504"/>
                    <a:pt x="648229" y="280988"/>
                    <a:pt x="625475" y="273050"/>
                  </a:cubicBezTo>
                  <a:cubicBezTo>
                    <a:pt x="602721" y="265113"/>
                    <a:pt x="593725" y="263525"/>
                    <a:pt x="593725" y="263525"/>
                  </a:cubicBezTo>
                  <a:lnTo>
                    <a:pt x="593725" y="263525"/>
                  </a:lnTo>
                </a:path>
              </a:pathLst>
            </a:custGeom>
            <a:noFill/>
            <a:ln w="38100">
              <a:solidFill>
                <a:srgbClr val="A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6D0209F2-0FB4-4229-BCBE-B987FA304792}"/>
                </a:ext>
              </a:extLst>
            </p:cNvPr>
            <p:cNvSpPr/>
            <p:nvPr/>
          </p:nvSpPr>
          <p:spPr>
            <a:xfrm>
              <a:off x="8883650" y="5645150"/>
              <a:ext cx="180975" cy="171450"/>
            </a:xfrm>
            <a:custGeom>
              <a:avLst/>
              <a:gdLst>
                <a:gd name="connsiteX0" fmla="*/ 180975 w 180975"/>
                <a:gd name="connsiteY0" fmla="*/ 171450 h 171450"/>
                <a:gd name="connsiteX1" fmla="*/ 0 w 180975"/>
                <a:gd name="connsiteY1" fmla="*/ 0 h 171450"/>
              </a:gdLst>
              <a:ahLst/>
              <a:cxnLst>
                <a:cxn ang="0">
                  <a:pos x="connsiteX0" y="connsiteY0"/>
                </a:cxn>
                <a:cxn ang="0">
                  <a:pos x="connsiteX1" y="connsiteY1"/>
                </a:cxn>
              </a:cxnLst>
              <a:rect l="l" t="t" r="r" b="b"/>
              <a:pathLst>
                <a:path w="180975" h="171450">
                  <a:moveTo>
                    <a:pt x="180975" y="171450"/>
                  </a:moveTo>
                  <a:lnTo>
                    <a:pt x="0" y="0"/>
                  </a:lnTo>
                </a:path>
              </a:pathLst>
            </a:custGeom>
            <a:noFill/>
            <a:ln w="38100">
              <a:solidFill>
                <a:srgbClr val="A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AB4F088A-3D62-4B33-BCB4-6D6B81274E02}"/>
                </a:ext>
              </a:extLst>
            </p:cNvPr>
            <p:cNvSpPr/>
            <p:nvPr/>
          </p:nvSpPr>
          <p:spPr>
            <a:xfrm>
              <a:off x="8909050" y="5638800"/>
              <a:ext cx="215900" cy="123825"/>
            </a:xfrm>
            <a:custGeom>
              <a:avLst/>
              <a:gdLst>
                <a:gd name="connsiteX0" fmla="*/ 0 w 215900"/>
                <a:gd name="connsiteY0" fmla="*/ 0 h 123825"/>
                <a:gd name="connsiteX1" fmla="*/ 85725 w 215900"/>
                <a:gd name="connsiteY1" fmla="*/ 9525 h 123825"/>
                <a:gd name="connsiteX2" fmla="*/ 114300 w 215900"/>
                <a:gd name="connsiteY2" fmla="*/ 57150 h 123825"/>
                <a:gd name="connsiteX3" fmla="*/ 149225 w 215900"/>
                <a:gd name="connsiteY3" fmla="*/ 95250 h 123825"/>
                <a:gd name="connsiteX4" fmla="*/ 215900 w 215900"/>
                <a:gd name="connsiteY4" fmla="*/ 123825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00" h="123825">
                  <a:moveTo>
                    <a:pt x="0" y="0"/>
                  </a:moveTo>
                  <a:cubicBezTo>
                    <a:pt x="33337" y="0"/>
                    <a:pt x="66675" y="0"/>
                    <a:pt x="85725" y="9525"/>
                  </a:cubicBezTo>
                  <a:cubicBezTo>
                    <a:pt x="104775" y="19050"/>
                    <a:pt x="103717" y="42863"/>
                    <a:pt x="114300" y="57150"/>
                  </a:cubicBezTo>
                  <a:cubicBezTo>
                    <a:pt x="124883" y="71438"/>
                    <a:pt x="132292" y="84138"/>
                    <a:pt x="149225" y="95250"/>
                  </a:cubicBezTo>
                  <a:cubicBezTo>
                    <a:pt x="166158" y="106362"/>
                    <a:pt x="191029" y="115093"/>
                    <a:pt x="215900" y="123825"/>
                  </a:cubicBezTo>
                </a:path>
              </a:pathLst>
            </a:custGeom>
            <a:noFill/>
            <a:ln w="38100">
              <a:solidFill>
                <a:srgbClr val="A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0F926D5F-8761-42BA-829C-EE3ED4E57D8F}"/>
              </a:ext>
            </a:extLst>
          </p:cNvPr>
          <p:cNvGrpSpPr/>
          <p:nvPr/>
        </p:nvGrpSpPr>
        <p:grpSpPr>
          <a:xfrm>
            <a:off x="11816665" y="8038593"/>
            <a:ext cx="1019127" cy="895824"/>
            <a:chOff x="8391525" y="5356225"/>
            <a:chExt cx="593725" cy="596900"/>
          </a:xfrm>
        </p:grpSpPr>
        <p:sp>
          <p:nvSpPr>
            <p:cNvPr id="61" name="Freeform: Shape 60">
              <a:extLst>
                <a:ext uri="{FF2B5EF4-FFF2-40B4-BE49-F238E27FC236}">
                  <a16:creationId xmlns:a16="http://schemas.microsoft.com/office/drawing/2014/main" id="{8FC3EA57-6E0B-40AC-83C2-68B24370C4DB}"/>
                </a:ext>
              </a:extLst>
            </p:cNvPr>
            <p:cNvSpPr/>
            <p:nvPr/>
          </p:nvSpPr>
          <p:spPr>
            <a:xfrm>
              <a:off x="8391525" y="5356225"/>
              <a:ext cx="533400" cy="596900"/>
            </a:xfrm>
            <a:custGeom>
              <a:avLst/>
              <a:gdLst>
                <a:gd name="connsiteX0" fmla="*/ 0 w 533400"/>
                <a:gd name="connsiteY0" fmla="*/ 0 h 596900"/>
                <a:gd name="connsiteX1" fmla="*/ 34925 w 533400"/>
                <a:gd name="connsiteY1" fmla="*/ 73025 h 596900"/>
                <a:gd name="connsiteX2" fmla="*/ 60325 w 533400"/>
                <a:gd name="connsiteY2" fmla="*/ 92075 h 596900"/>
                <a:gd name="connsiteX3" fmla="*/ 73025 w 533400"/>
                <a:gd name="connsiteY3" fmla="*/ 104775 h 596900"/>
                <a:gd name="connsiteX4" fmla="*/ 92075 w 533400"/>
                <a:gd name="connsiteY4" fmla="*/ 136525 h 596900"/>
                <a:gd name="connsiteX5" fmla="*/ 117475 w 533400"/>
                <a:gd name="connsiteY5" fmla="*/ 142875 h 596900"/>
                <a:gd name="connsiteX6" fmla="*/ 142875 w 533400"/>
                <a:gd name="connsiteY6" fmla="*/ 180975 h 596900"/>
                <a:gd name="connsiteX7" fmla="*/ 139700 w 533400"/>
                <a:gd name="connsiteY7" fmla="*/ 203200 h 596900"/>
                <a:gd name="connsiteX8" fmla="*/ 177800 w 533400"/>
                <a:gd name="connsiteY8" fmla="*/ 212725 h 596900"/>
                <a:gd name="connsiteX9" fmla="*/ 196850 w 533400"/>
                <a:gd name="connsiteY9" fmla="*/ 250825 h 596900"/>
                <a:gd name="connsiteX10" fmla="*/ 238125 w 533400"/>
                <a:gd name="connsiteY10" fmla="*/ 263525 h 596900"/>
                <a:gd name="connsiteX11" fmla="*/ 244475 w 533400"/>
                <a:gd name="connsiteY11" fmla="*/ 269875 h 596900"/>
                <a:gd name="connsiteX12" fmla="*/ 276225 w 533400"/>
                <a:gd name="connsiteY12" fmla="*/ 314325 h 596900"/>
                <a:gd name="connsiteX13" fmla="*/ 342900 w 533400"/>
                <a:gd name="connsiteY13" fmla="*/ 365125 h 596900"/>
                <a:gd name="connsiteX14" fmla="*/ 406400 w 533400"/>
                <a:gd name="connsiteY14" fmla="*/ 412750 h 596900"/>
                <a:gd name="connsiteX15" fmla="*/ 476250 w 533400"/>
                <a:gd name="connsiteY15" fmla="*/ 520700 h 596900"/>
                <a:gd name="connsiteX16" fmla="*/ 533400 w 533400"/>
                <a:gd name="connsiteY16" fmla="*/ 596900 h 596900"/>
                <a:gd name="connsiteX17" fmla="*/ 533400 w 533400"/>
                <a:gd name="connsiteY17" fmla="*/ 596900 h 59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3400" h="596900">
                  <a:moveTo>
                    <a:pt x="0" y="0"/>
                  </a:moveTo>
                  <a:cubicBezTo>
                    <a:pt x="12435" y="28839"/>
                    <a:pt x="24871" y="57679"/>
                    <a:pt x="34925" y="73025"/>
                  </a:cubicBezTo>
                  <a:cubicBezTo>
                    <a:pt x="44979" y="88371"/>
                    <a:pt x="60325" y="92075"/>
                    <a:pt x="60325" y="92075"/>
                  </a:cubicBezTo>
                  <a:cubicBezTo>
                    <a:pt x="66675" y="97367"/>
                    <a:pt x="67733" y="97367"/>
                    <a:pt x="73025" y="104775"/>
                  </a:cubicBezTo>
                  <a:cubicBezTo>
                    <a:pt x="78317" y="112183"/>
                    <a:pt x="84667" y="130175"/>
                    <a:pt x="92075" y="136525"/>
                  </a:cubicBezTo>
                  <a:cubicBezTo>
                    <a:pt x="99483" y="142875"/>
                    <a:pt x="109008" y="135467"/>
                    <a:pt x="117475" y="142875"/>
                  </a:cubicBezTo>
                  <a:cubicBezTo>
                    <a:pt x="125942" y="150283"/>
                    <a:pt x="139171" y="170921"/>
                    <a:pt x="142875" y="180975"/>
                  </a:cubicBezTo>
                  <a:cubicBezTo>
                    <a:pt x="146579" y="191029"/>
                    <a:pt x="133879" y="197908"/>
                    <a:pt x="139700" y="203200"/>
                  </a:cubicBezTo>
                  <a:cubicBezTo>
                    <a:pt x="145521" y="208492"/>
                    <a:pt x="168275" y="204788"/>
                    <a:pt x="177800" y="212725"/>
                  </a:cubicBezTo>
                  <a:cubicBezTo>
                    <a:pt x="187325" y="220662"/>
                    <a:pt x="186796" y="242358"/>
                    <a:pt x="196850" y="250825"/>
                  </a:cubicBezTo>
                  <a:cubicBezTo>
                    <a:pt x="206904" y="259292"/>
                    <a:pt x="238125" y="263525"/>
                    <a:pt x="238125" y="263525"/>
                  </a:cubicBezTo>
                  <a:cubicBezTo>
                    <a:pt x="246063" y="266700"/>
                    <a:pt x="238125" y="261408"/>
                    <a:pt x="244475" y="269875"/>
                  </a:cubicBezTo>
                  <a:cubicBezTo>
                    <a:pt x="250825" y="278342"/>
                    <a:pt x="259821" y="298450"/>
                    <a:pt x="276225" y="314325"/>
                  </a:cubicBezTo>
                  <a:cubicBezTo>
                    <a:pt x="292629" y="330200"/>
                    <a:pt x="342900" y="365125"/>
                    <a:pt x="342900" y="365125"/>
                  </a:cubicBezTo>
                  <a:cubicBezTo>
                    <a:pt x="364596" y="381529"/>
                    <a:pt x="384175" y="386821"/>
                    <a:pt x="406400" y="412750"/>
                  </a:cubicBezTo>
                  <a:cubicBezTo>
                    <a:pt x="428625" y="438679"/>
                    <a:pt x="455083" y="490008"/>
                    <a:pt x="476250" y="520700"/>
                  </a:cubicBezTo>
                  <a:cubicBezTo>
                    <a:pt x="497417" y="551392"/>
                    <a:pt x="533400" y="596900"/>
                    <a:pt x="533400" y="596900"/>
                  </a:cubicBezTo>
                  <a:lnTo>
                    <a:pt x="533400" y="596900"/>
                  </a:lnTo>
                </a:path>
              </a:pathLst>
            </a:custGeom>
            <a:noFill/>
            <a:ln w="38100">
              <a:solidFill>
                <a:srgbClr val="A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3CFFC323-440C-4E45-B67C-93FD22F6DE08}"/>
                </a:ext>
              </a:extLst>
            </p:cNvPr>
            <p:cNvSpPr/>
            <p:nvPr/>
          </p:nvSpPr>
          <p:spPr>
            <a:xfrm>
              <a:off x="8829675" y="5807075"/>
              <a:ext cx="155575" cy="123825"/>
            </a:xfrm>
            <a:custGeom>
              <a:avLst/>
              <a:gdLst>
                <a:gd name="connsiteX0" fmla="*/ 155575 w 155575"/>
                <a:gd name="connsiteY0" fmla="*/ 123825 h 123825"/>
                <a:gd name="connsiteX1" fmla="*/ 0 w 155575"/>
                <a:gd name="connsiteY1" fmla="*/ 0 h 123825"/>
              </a:gdLst>
              <a:ahLst/>
              <a:cxnLst>
                <a:cxn ang="0">
                  <a:pos x="connsiteX0" y="connsiteY0"/>
                </a:cxn>
                <a:cxn ang="0">
                  <a:pos x="connsiteX1" y="connsiteY1"/>
                </a:cxn>
              </a:cxnLst>
              <a:rect l="l" t="t" r="r" b="b"/>
              <a:pathLst>
                <a:path w="155575" h="123825">
                  <a:moveTo>
                    <a:pt x="155575" y="123825"/>
                  </a:moveTo>
                  <a:lnTo>
                    <a:pt x="0" y="0"/>
                  </a:lnTo>
                </a:path>
              </a:pathLst>
            </a:custGeom>
            <a:noFill/>
            <a:ln w="38100">
              <a:solidFill>
                <a:srgbClr val="A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Freeform: Shape 62">
            <a:extLst>
              <a:ext uri="{FF2B5EF4-FFF2-40B4-BE49-F238E27FC236}">
                <a16:creationId xmlns:a16="http://schemas.microsoft.com/office/drawing/2014/main" id="{84878008-6F10-435C-8F13-D1DB3155F9CD}"/>
              </a:ext>
            </a:extLst>
          </p:cNvPr>
          <p:cNvSpPr/>
          <p:nvPr/>
        </p:nvSpPr>
        <p:spPr>
          <a:xfrm>
            <a:off x="11105457" y="721903"/>
            <a:ext cx="1953779" cy="1429506"/>
          </a:xfrm>
          <a:custGeom>
            <a:avLst/>
            <a:gdLst>
              <a:gd name="connsiteX0" fmla="*/ 1138237 w 1138237"/>
              <a:gd name="connsiteY0" fmla="*/ 952500 h 952500"/>
              <a:gd name="connsiteX1" fmla="*/ 1052512 w 1138237"/>
              <a:gd name="connsiteY1" fmla="*/ 938212 h 952500"/>
              <a:gd name="connsiteX2" fmla="*/ 1004887 w 1138237"/>
              <a:gd name="connsiteY2" fmla="*/ 947737 h 952500"/>
              <a:gd name="connsiteX3" fmla="*/ 1009650 w 1138237"/>
              <a:gd name="connsiteY3" fmla="*/ 923925 h 952500"/>
              <a:gd name="connsiteX4" fmla="*/ 957262 w 1138237"/>
              <a:gd name="connsiteY4" fmla="*/ 819150 h 952500"/>
              <a:gd name="connsiteX5" fmla="*/ 923925 w 1138237"/>
              <a:gd name="connsiteY5" fmla="*/ 833437 h 952500"/>
              <a:gd name="connsiteX6" fmla="*/ 852487 w 1138237"/>
              <a:gd name="connsiteY6" fmla="*/ 704850 h 952500"/>
              <a:gd name="connsiteX7" fmla="*/ 847725 w 1138237"/>
              <a:gd name="connsiteY7" fmla="*/ 661987 h 952500"/>
              <a:gd name="connsiteX8" fmla="*/ 785812 w 1138237"/>
              <a:gd name="connsiteY8" fmla="*/ 609600 h 952500"/>
              <a:gd name="connsiteX9" fmla="*/ 747712 w 1138237"/>
              <a:gd name="connsiteY9" fmla="*/ 585787 h 952500"/>
              <a:gd name="connsiteX10" fmla="*/ 690562 w 1138237"/>
              <a:gd name="connsiteY10" fmla="*/ 585787 h 952500"/>
              <a:gd name="connsiteX11" fmla="*/ 642937 w 1138237"/>
              <a:gd name="connsiteY11" fmla="*/ 557212 h 952500"/>
              <a:gd name="connsiteX12" fmla="*/ 633412 w 1138237"/>
              <a:gd name="connsiteY12" fmla="*/ 523875 h 952500"/>
              <a:gd name="connsiteX13" fmla="*/ 619125 w 1138237"/>
              <a:gd name="connsiteY13" fmla="*/ 514350 h 952500"/>
              <a:gd name="connsiteX14" fmla="*/ 604837 w 1138237"/>
              <a:gd name="connsiteY14" fmla="*/ 542925 h 952500"/>
              <a:gd name="connsiteX15" fmla="*/ 600075 w 1138237"/>
              <a:gd name="connsiteY15" fmla="*/ 547687 h 952500"/>
              <a:gd name="connsiteX16" fmla="*/ 581025 w 1138237"/>
              <a:gd name="connsiteY16" fmla="*/ 528637 h 952500"/>
              <a:gd name="connsiteX17" fmla="*/ 571500 w 1138237"/>
              <a:gd name="connsiteY17" fmla="*/ 495300 h 952500"/>
              <a:gd name="connsiteX18" fmla="*/ 547687 w 1138237"/>
              <a:gd name="connsiteY18" fmla="*/ 504825 h 952500"/>
              <a:gd name="connsiteX19" fmla="*/ 438150 w 1138237"/>
              <a:gd name="connsiteY19" fmla="*/ 390525 h 952500"/>
              <a:gd name="connsiteX20" fmla="*/ 433387 w 1138237"/>
              <a:gd name="connsiteY20" fmla="*/ 361950 h 952500"/>
              <a:gd name="connsiteX21" fmla="*/ 404812 w 1138237"/>
              <a:gd name="connsiteY21" fmla="*/ 347662 h 952500"/>
              <a:gd name="connsiteX22" fmla="*/ 0 w 1138237"/>
              <a:gd name="connsiteY22"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8237" h="952500">
                <a:moveTo>
                  <a:pt x="1138237" y="952500"/>
                </a:moveTo>
                <a:cubicBezTo>
                  <a:pt x="1106487" y="945753"/>
                  <a:pt x="1074737" y="939006"/>
                  <a:pt x="1052512" y="938212"/>
                </a:cubicBezTo>
                <a:cubicBezTo>
                  <a:pt x="1030287" y="937418"/>
                  <a:pt x="1012031" y="950118"/>
                  <a:pt x="1004887" y="947737"/>
                </a:cubicBezTo>
                <a:cubicBezTo>
                  <a:pt x="997743" y="945356"/>
                  <a:pt x="1017587" y="945356"/>
                  <a:pt x="1009650" y="923925"/>
                </a:cubicBezTo>
                <a:cubicBezTo>
                  <a:pt x="1001713" y="902494"/>
                  <a:pt x="971549" y="834231"/>
                  <a:pt x="957262" y="819150"/>
                </a:cubicBezTo>
                <a:cubicBezTo>
                  <a:pt x="942974" y="804069"/>
                  <a:pt x="941387" y="852487"/>
                  <a:pt x="923925" y="833437"/>
                </a:cubicBezTo>
                <a:cubicBezTo>
                  <a:pt x="906463" y="814387"/>
                  <a:pt x="865187" y="733425"/>
                  <a:pt x="852487" y="704850"/>
                </a:cubicBezTo>
                <a:cubicBezTo>
                  <a:pt x="839787" y="676275"/>
                  <a:pt x="858837" y="677862"/>
                  <a:pt x="847725" y="661987"/>
                </a:cubicBezTo>
                <a:cubicBezTo>
                  <a:pt x="836612" y="646112"/>
                  <a:pt x="802481" y="622300"/>
                  <a:pt x="785812" y="609600"/>
                </a:cubicBezTo>
                <a:cubicBezTo>
                  <a:pt x="769143" y="596900"/>
                  <a:pt x="763587" y="589756"/>
                  <a:pt x="747712" y="585787"/>
                </a:cubicBezTo>
                <a:cubicBezTo>
                  <a:pt x="731837" y="581818"/>
                  <a:pt x="708025" y="590550"/>
                  <a:pt x="690562" y="585787"/>
                </a:cubicBezTo>
                <a:cubicBezTo>
                  <a:pt x="673099" y="581024"/>
                  <a:pt x="652462" y="567531"/>
                  <a:pt x="642937" y="557212"/>
                </a:cubicBezTo>
                <a:cubicBezTo>
                  <a:pt x="633412" y="546893"/>
                  <a:pt x="637381" y="531019"/>
                  <a:pt x="633412" y="523875"/>
                </a:cubicBezTo>
                <a:cubicBezTo>
                  <a:pt x="629443" y="516731"/>
                  <a:pt x="623887" y="511175"/>
                  <a:pt x="619125" y="514350"/>
                </a:cubicBezTo>
                <a:cubicBezTo>
                  <a:pt x="614363" y="517525"/>
                  <a:pt x="604837" y="542925"/>
                  <a:pt x="604837" y="542925"/>
                </a:cubicBezTo>
                <a:cubicBezTo>
                  <a:pt x="601662" y="548481"/>
                  <a:pt x="600075" y="547687"/>
                  <a:pt x="600075" y="547687"/>
                </a:cubicBezTo>
                <a:cubicBezTo>
                  <a:pt x="596106" y="545306"/>
                  <a:pt x="585787" y="537368"/>
                  <a:pt x="581025" y="528637"/>
                </a:cubicBezTo>
                <a:cubicBezTo>
                  <a:pt x="576263" y="519906"/>
                  <a:pt x="577056" y="499269"/>
                  <a:pt x="571500" y="495300"/>
                </a:cubicBezTo>
                <a:cubicBezTo>
                  <a:pt x="565944" y="491331"/>
                  <a:pt x="569912" y="522287"/>
                  <a:pt x="547687" y="504825"/>
                </a:cubicBezTo>
                <a:cubicBezTo>
                  <a:pt x="525462" y="487363"/>
                  <a:pt x="457200" y="414337"/>
                  <a:pt x="438150" y="390525"/>
                </a:cubicBezTo>
                <a:cubicBezTo>
                  <a:pt x="419100" y="366713"/>
                  <a:pt x="438943" y="369094"/>
                  <a:pt x="433387" y="361950"/>
                </a:cubicBezTo>
                <a:cubicBezTo>
                  <a:pt x="427831" y="354806"/>
                  <a:pt x="477043" y="407987"/>
                  <a:pt x="404812" y="347662"/>
                </a:cubicBezTo>
                <a:cubicBezTo>
                  <a:pt x="332581" y="287337"/>
                  <a:pt x="166290" y="143668"/>
                  <a:pt x="0" y="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2C134CA1-791E-437C-B3EB-FD68E830ED41}"/>
              </a:ext>
            </a:extLst>
          </p:cNvPr>
          <p:cNvSpPr/>
          <p:nvPr/>
        </p:nvSpPr>
        <p:spPr>
          <a:xfrm>
            <a:off x="12854867" y="1643934"/>
            <a:ext cx="277944" cy="328786"/>
          </a:xfrm>
          <a:custGeom>
            <a:avLst/>
            <a:gdLst>
              <a:gd name="connsiteX0" fmla="*/ 0 w 161925"/>
              <a:gd name="connsiteY0" fmla="*/ 0 h 219075"/>
              <a:gd name="connsiteX1" fmla="*/ 33337 w 161925"/>
              <a:gd name="connsiteY1" fmla="*/ 80963 h 219075"/>
              <a:gd name="connsiteX2" fmla="*/ 80962 w 161925"/>
              <a:gd name="connsiteY2" fmla="*/ 138113 h 219075"/>
              <a:gd name="connsiteX3" fmla="*/ 90487 w 161925"/>
              <a:gd name="connsiteY3" fmla="*/ 171450 h 219075"/>
              <a:gd name="connsiteX4" fmla="*/ 95250 w 161925"/>
              <a:gd name="connsiteY4" fmla="*/ 185738 h 219075"/>
              <a:gd name="connsiteX5" fmla="*/ 147637 w 161925"/>
              <a:gd name="connsiteY5" fmla="*/ 200025 h 219075"/>
              <a:gd name="connsiteX6" fmla="*/ 161925 w 161925"/>
              <a:gd name="connsiteY6" fmla="*/ 21907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925" h="219075">
                <a:moveTo>
                  <a:pt x="0" y="0"/>
                </a:moveTo>
                <a:cubicBezTo>
                  <a:pt x="9921" y="28972"/>
                  <a:pt x="19843" y="57944"/>
                  <a:pt x="33337" y="80963"/>
                </a:cubicBezTo>
                <a:cubicBezTo>
                  <a:pt x="46831" y="103982"/>
                  <a:pt x="71437" y="123032"/>
                  <a:pt x="80962" y="138113"/>
                </a:cubicBezTo>
                <a:cubicBezTo>
                  <a:pt x="90487" y="153194"/>
                  <a:pt x="90487" y="171450"/>
                  <a:pt x="90487" y="171450"/>
                </a:cubicBezTo>
                <a:cubicBezTo>
                  <a:pt x="92868" y="179387"/>
                  <a:pt x="85725" y="180975"/>
                  <a:pt x="95250" y="185738"/>
                </a:cubicBezTo>
                <a:cubicBezTo>
                  <a:pt x="104775" y="190501"/>
                  <a:pt x="147637" y="200025"/>
                  <a:pt x="147637" y="200025"/>
                </a:cubicBezTo>
                <a:cubicBezTo>
                  <a:pt x="158750" y="205581"/>
                  <a:pt x="160337" y="212328"/>
                  <a:pt x="161925" y="219075"/>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156307" y="259116"/>
            <a:ext cx="8915400" cy="9882418"/>
            <a:chOff x="0" y="0"/>
            <a:chExt cx="5863658" cy="8878865"/>
          </a:xfrm>
        </p:grpSpPr>
        <p:sp>
          <p:nvSpPr>
            <p:cNvPr id="3" name="Freeform 3"/>
            <p:cNvSpPr/>
            <p:nvPr/>
          </p:nvSpPr>
          <p:spPr>
            <a:xfrm>
              <a:off x="0" y="-4073"/>
              <a:ext cx="5870049" cy="8885467"/>
            </a:xfrm>
            <a:custGeom>
              <a:avLst/>
              <a:gdLst/>
              <a:ahLst/>
              <a:cxnLst/>
              <a:rect l="l" t="t" r="r" b="b"/>
              <a:pathLst>
                <a:path w="5870049" h="8885467">
                  <a:moveTo>
                    <a:pt x="5242271" y="8830989"/>
                  </a:moveTo>
                  <a:cubicBezTo>
                    <a:pt x="5242271" y="8830989"/>
                    <a:pt x="4511397" y="8885467"/>
                    <a:pt x="3768204" y="8882846"/>
                  </a:cubicBezTo>
                  <a:cubicBezTo>
                    <a:pt x="2369313" y="8880683"/>
                    <a:pt x="1057074" y="8872859"/>
                    <a:pt x="1057074" y="8872859"/>
                  </a:cubicBezTo>
                  <a:cubicBezTo>
                    <a:pt x="812932" y="8864024"/>
                    <a:pt x="449110" y="8842794"/>
                    <a:pt x="282371" y="8784617"/>
                  </a:cubicBezTo>
                  <a:cubicBezTo>
                    <a:pt x="4469" y="8687654"/>
                    <a:pt x="0" y="8514374"/>
                    <a:pt x="0" y="6959562"/>
                  </a:cubicBezTo>
                  <a:lnTo>
                    <a:pt x="0" y="6959484"/>
                  </a:lnTo>
                  <a:cubicBezTo>
                    <a:pt x="8536" y="491230"/>
                    <a:pt x="0" y="345608"/>
                    <a:pt x="77597" y="223930"/>
                  </a:cubicBezTo>
                  <a:cubicBezTo>
                    <a:pt x="217372" y="4759"/>
                    <a:pt x="519255" y="4073"/>
                    <a:pt x="937909" y="4073"/>
                  </a:cubicBezTo>
                  <a:cubicBezTo>
                    <a:pt x="937909" y="4073"/>
                    <a:pt x="1782351" y="15681"/>
                    <a:pt x="3252386" y="7673"/>
                  </a:cubicBezTo>
                  <a:cubicBezTo>
                    <a:pt x="4292469" y="0"/>
                    <a:pt x="5009202" y="6979"/>
                    <a:pt x="5009202" y="6979"/>
                  </a:cubicBezTo>
                  <a:cubicBezTo>
                    <a:pt x="5377510" y="14458"/>
                    <a:pt x="5515770" y="42638"/>
                    <a:pt x="5713510" y="165219"/>
                  </a:cubicBezTo>
                  <a:cubicBezTo>
                    <a:pt x="5864527" y="258836"/>
                    <a:pt x="5870049" y="476157"/>
                    <a:pt x="5860909" y="6959483"/>
                  </a:cubicBezTo>
                  <a:lnTo>
                    <a:pt x="5860909" y="6959562"/>
                  </a:lnTo>
                  <a:cubicBezTo>
                    <a:pt x="5860908" y="8632340"/>
                    <a:pt x="5818124" y="8780927"/>
                    <a:pt x="5242271" y="8830989"/>
                  </a:cubicBezTo>
                  <a:close/>
                </a:path>
              </a:pathLst>
            </a:custGeom>
            <a:solidFill>
              <a:srgbClr val="CED8FF"/>
            </a:solidFill>
          </p:spPr>
        </p:sp>
      </p:grpSp>
      <p:sp>
        <p:nvSpPr>
          <p:cNvPr id="4" name="Oval 3">
            <a:extLst>
              <a:ext uri="{FF2B5EF4-FFF2-40B4-BE49-F238E27FC236}">
                <a16:creationId xmlns:a16="http://schemas.microsoft.com/office/drawing/2014/main" id="{29C9CA3C-7255-4811-AA4C-D71482064D6B}"/>
              </a:ext>
            </a:extLst>
          </p:cNvPr>
          <p:cNvSpPr/>
          <p:nvPr/>
        </p:nvSpPr>
        <p:spPr>
          <a:xfrm>
            <a:off x="9415048" y="1"/>
            <a:ext cx="4834352" cy="24003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BFFE128B-94E5-487D-9D59-707585876666}"/>
              </a:ext>
            </a:extLst>
          </p:cNvPr>
          <p:cNvSpPr/>
          <p:nvPr/>
        </p:nvSpPr>
        <p:spPr>
          <a:xfrm>
            <a:off x="10515600" y="6743701"/>
            <a:ext cx="4572000" cy="3048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90600" y="3804761"/>
            <a:ext cx="7828892" cy="2867132"/>
          </a:xfrm>
          <a:prstGeom prst="rect">
            <a:avLst/>
          </a:prstGeom>
        </p:spPr>
        <p:txBody>
          <a:bodyPr wrap="square">
            <a:spAutoFit/>
          </a:bodyPr>
          <a:lstStyle/>
          <a:p>
            <a:pPr>
              <a:lnSpc>
                <a:spcPct val="115000"/>
              </a:lnSpc>
            </a:pPr>
            <a:r>
              <a:rPr lang="en-US" sz="4000" b="1">
                <a:latin typeface="Times New Roman" panose="02020603050405020304" pitchFamily="18" charset="0"/>
                <a:ea typeface="Times New Roman" panose="02020603050405020304" pitchFamily="18" charset="0"/>
                <a:cs typeface="Times New Roman" panose="02020603050405020304" pitchFamily="18" charset="0"/>
              </a:rPr>
              <a:t>+ Vị trí 2 đồng bằng lớn và những con sông bồi đắp nên chúng. </a:t>
            </a:r>
            <a:endParaRPr lang="en-US" sz="4000" b="1">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pPr>
            <a:r>
              <a:rPr lang="en-US" sz="4000" b="1">
                <a:latin typeface="Times New Roman" panose="02020603050405020304" pitchFamily="18" charset="0"/>
                <a:ea typeface="Times New Roman" panose="02020603050405020304" pitchFamily="18" charset="0"/>
                <a:cs typeface="Times New Roman" panose="02020603050405020304" pitchFamily="18" charset="0"/>
              </a:rPr>
              <a:t>+ Vị trí nhà máy thủy điện Hòa Bình, Trị An, Y-a-ly </a:t>
            </a:r>
            <a:endParaRPr lang="en-US" sz="4000" b="1">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1013637" y="2951971"/>
            <a:ext cx="7805855" cy="707886"/>
          </a:xfrm>
          <a:prstGeom prst="rect">
            <a:avLst/>
          </a:prstGeom>
        </p:spPr>
        <p:txBody>
          <a:bodyPr wrap="none">
            <a:spAutoFit/>
          </a:bodyPr>
          <a:lstStyle/>
          <a:p>
            <a:r>
              <a:rPr lang="en-US" sz="4000" b="1">
                <a:latin typeface="Times New Roman" panose="02020603050405020304" pitchFamily="18" charset="0"/>
                <a:ea typeface="Times New Roman" panose="02020603050405020304" pitchFamily="18" charset="0"/>
              </a:rPr>
              <a:t>Chỉ trên bản đồ tự nhiên Việt Nam</a:t>
            </a:r>
            <a:endParaRPr lang="en-US" sz="4000" b="1"/>
          </a:p>
        </p:txBody>
      </p:sp>
    </p:spTree>
    <p:extLst>
      <p:ext uri="{BB962C8B-B14F-4D97-AF65-F5344CB8AC3E}">
        <p14:creationId xmlns:p14="http://schemas.microsoft.com/office/powerpoint/2010/main" val="9658860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down)">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3"/>
                                        </p:tgtEl>
                                        <p:attrNameLst>
                                          <p:attrName>style.visibility</p:attrName>
                                        </p:attrNameLst>
                                      </p:cBhvr>
                                      <p:to>
                                        <p:strVal val="visible"/>
                                      </p:to>
                                    </p:set>
                                    <p:animEffect transition="in" filter="wipe(up)">
                                      <p:cBhvr>
                                        <p:cTn id="30" dur="500"/>
                                        <p:tgtEl>
                                          <p:spTgt spid="6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up)">
                                      <p:cBhvr>
                                        <p:cTn id="35" dur="5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64"/>
                                        </p:tgtEl>
                                        <p:attrNameLst>
                                          <p:attrName>style.visibility</p:attrName>
                                        </p:attrNameLst>
                                      </p:cBhvr>
                                      <p:to>
                                        <p:strVal val="visible"/>
                                      </p:to>
                                    </p:set>
                                    <p:animEffect transition="in" filter="wipe(up)">
                                      <p:cBhvr>
                                        <p:cTn id="40" dur="500"/>
                                        <p:tgtEl>
                                          <p:spTgt spid="6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wipe(up)">
                                      <p:cBhvr>
                                        <p:cTn id="45" dur="500"/>
                                        <p:tgtEl>
                                          <p:spTgt spid="3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wipe(up)">
                                      <p:cBhvr>
                                        <p:cTn id="50" dur="500"/>
                                        <p:tgtEl>
                                          <p:spTgt spid="40"/>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44"/>
                                        </p:tgtEl>
                                        <p:attrNameLst>
                                          <p:attrName>style.visibility</p:attrName>
                                        </p:attrNameLst>
                                      </p:cBhvr>
                                      <p:to>
                                        <p:strVal val="visible"/>
                                      </p:to>
                                    </p:set>
                                    <p:animEffect transition="in" filter="wipe(up)">
                                      <p:cBhvr>
                                        <p:cTn id="55" dur="500"/>
                                        <p:tgtEl>
                                          <p:spTgt spid="44"/>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xit" presetSubtype="21" fill="hold" grpId="1" nodeType="clickEffect">
                                  <p:stCondLst>
                                    <p:cond delay="0"/>
                                  </p:stCondLst>
                                  <p:childTnLst>
                                    <p:animEffect transition="out" filter="barn(inVertical)">
                                      <p:cBhvr>
                                        <p:cTn id="59" dur="500"/>
                                        <p:tgtEl>
                                          <p:spTgt spid="4"/>
                                        </p:tgtEl>
                                      </p:cBhvr>
                                    </p:animEffect>
                                    <p:set>
                                      <p:cBhvr>
                                        <p:cTn id="60" dur="1" fill="hold">
                                          <p:stCondLst>
                                            <p:cond delay="499"/>
                                          </p:stCondLst>
                                        </p:cTn>
                                        <p:tgtEl>
                                          <p:spTgt spid="4"/>
                                        </p:tgtEl>
                                        <p:attrNameLst>
                                          <p:attrName>style.visibility</p:attrName>
                                        </p:attrNameLst>
                                      </p:cBhvr>
                                      <p:to>
                                        <p:strVal val="hidden"/>
                                      </p:to>
                                    </p:set>
                                  </p:childTnLst>
                                </p:cTn>
                              </p:par>
                              <p:par>
                                <p:cTn id="61" presetID="16" presetClass="exit" presetSubtype="21" fill="hold" grpId="1" nodeType="withEffect">
                                  <p:stCondLst>
                                    <p:cond delay="0"/>
                                  </p:stCondLst>
                                  <p:childTnLst>
                                    <p:animEffect transition="out" filter="barn(inVertical)">
                                      <p:cBhvr>
                                        <p:cTn id="62" dur="500"/>
                                        <p:tgtEl>
                                          <p:spTgt spid="26"/>
                                        </p:tgtEl>
                                      </p:cBhvr>
                                    </p:animEffect>
                                    <p:set>
                                      <p:cBhvr>
                                        <p:cTn id="63"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63" grpId="0" animBg="1"/>
      <p:bldP spid="64" grpId="0" animBg="1"/>
      <p:bldP spid="4" grpId="0" animBg="1"/>
      <p:bldP spid="4" grpId="1" animBg="1"/>
      <p:bldP spid="26" grpId="0" animBg="1"/>
      <p:bldP spid="26" grpId="1" animBg="1"/>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0B98E74C-556E-4191-A9B8-54E54C616144}"/>
              </a:ext>
            </a:extLst>
          </p:cNvPr>
          <p:cNvPicPr>
            <a:picLocks noChangeAspect="1"/>
          </p:cNvPicPr>
          <p:nvPr/>
        </p:nvPicPr>
        <p:blipFill>
          <a:blip r:embed="rId2"/>
          <a:stretch>
            <a:fillRect/>
          </a:stretch>
        </p:blipFill>
        <p:spPr>
          <a:xfrm>
            <a:off x="9415048" y="0"/>
            <a:ext cx="8925117" cy="10287000"/>
          </a:xfrm>
          <a:prstGeom prst="rect">
            <a:avLst/>
          </a:prstGeom>
          <a:ln w="38100">
            <a:noFill/>
          </a:ln>
        </p:spPr>
      </p:pic>
      <p:sp>
        <p:nvSpPr>
          <p:cNvPr id="28" name="Freeform: Shape 27">
            <a:extLst>
              <a:ext uri="{FF2B5EF4-FFF2-40B4-BE49-F238E27FC236}">
                <a16:creationId xmlns:a16="http://schemas.microsoft.com/office/drawing/2014/main" id="{B91C4691-A642-4FBE-8617-83E1EF0D06AE}"/>
              </a:ext>
            </a:extLst>
          </p:cNvPr>
          <p:cNvSpPr/>
          <p:nvPr/>
        </p:nvSpPr>
        <p:spPr>
          <a:xfrm>
            <a:off x="9759882" y="583866"/>
            <a:ext cx="2262788" cy="1338018"/>
          </a:xfrm>
          <a:custGeom>
            <a:avLst/>
            <a:gdLst>
              <a:gd name="connsiteX0" fmla="*/ 0 w 678180"/>
              <a:gd name="connsiteY0" fmla="*/ 0 h 640080"/>
              <a:gd name="connsiteX1" fmla="*/ 678180 w 678180"/>
              <a:gd name="connsiteY1" fmla="*/ 640080 h 640080"/>
              <a:gd name="connsiteX0" fmla="*/ 0 w 236220"/>
              <a:gd name="connsiteY0" fmla="*/ 0 h 213360"/>
              <a:gd name="connsiteX1" fmla="*/ 236220 w 236220"/>
              <a:gd name="connsiteY1" fmla="*/ 213360 h 213360"/>
              <a:gd name="connsiteX0" fmla="*/ 0 w 754380"/>
              <a:gd name="connsiteY0" fmla="*/ 0 h 495300"/>
              <a:gd name="connsiteX1" fmla="*/ 754380 w 754380"/>
              <a:gd name="connsiteY1" fmla="*/ 495300 h 495300"/>
              <a:gd name="connsiteX0" fmla="*/ 0 w 754380"/>
              <a:gd name="connsiteY0" fmla="*/ 0 h 495300"/>
              <a:gd name="connsiteX1" fmla="*/ 754380 w 754380"/>
              <a:gd name="connsiteY1" fmla="*/ 495300 h 495300"/>
              <a:gd name="connsiteX0" fmla="*/ 0 w 754380"/>
              <a:gd name="connsiteY0" fmla="*/ 0 h 495300"/>
              <a:gd name="connsiteX1" fmla="*/ 754380 w 754380"/>
              <a:gd name="connsiteY1" fmla="*/ 495300 h 495300"/>
              <a:gd name="connsiteX0" fmla="*/ 0 w 845820"/>
              <a:gd name="connsiteY0" fmla="*/ 0 h 647700"/>
              <a:gd name="connsiteX1" fmla="*/ 845820 w 845820"/>
              <a:gd name="connsiteY1" fmla="*/ 647700 h 647700"/>
              <a:gd name="connsiteX0" fmla="*/ 0 w 845820"/>
              <a:gd name="connsiteY0" fmla="*/ 0 h 647700"/>
              <a:gd name="connsiteX1" fmla="*/ 845820 w 845820"/>
              <a:gd name="connsiteY1" fmla="*/ 647700 h 647700"/>
              <a:gd name="connsiteX0" fmla="*/ 0 w 845820"/>
              <a:gd name="connsiteY0" fmla="*/ 0 h 647700"/>
              <a:gd name="connsiteX1" fmla="*/ 274320 w 845820"/>
              <a:gd name="connsiteY1" fmla="*/ 266283 h 647700"/>
              <a:gd name="connsiteX2" fmla="*/ 845820 w 845820"/>
              <a:gd name="connsiteY2" fmla="*/ 647700 h 647700"/>
              <a:gd name="connsiteX0" fmla="*/ 0 w 845820"/>
              <a:gd name="connsiteY0" fmla="*/ 0 h 647700"/>
              <a:gd name="connsiteX1" fmla="*/ 274320 w 845820"/>
              <a:gd name="connsiteY1" fmla="*/ 266283 h 647700"/>
              <a:gd name="connsiteX2" fmla="*/ 845820 w 845820"/>
              <a:gd name="connsiteY2" fmla="*/ 647700 h 647700"/>
              <a:gd name="connsiteX0" fmla="*/ 0 w 845820"/>
              <a:gd name="connsiteY0" fmla="*/ 0 h 647700"/>
              <a:gd name="connsiteX1" fmla="*/ 274320 w 845820"/>
              <a:gd name="connsiteY1" fmla="*/ 266283 h 647700"/>
              <a:gd name="connsiteX2" fmla="*/ 647700 w 845820"/>
              <a:gd name="connsiteY2" fmla="*/ 441543 h 647700"/>
              <a:gd name="connsiteX3" fmla="*/ 845820 w 845820"/>
              <a:gd name="connsiteY3" fmla="*/ 647700 h 647700"/>
              <a:gd name="connsiteX0" fmla="*/ 0 w 845820"/>
              <a:gd name="connsiteY0" fmla="*/ 0 h 647700"/>
              <a:gd name="connsiteX1" fmla="*/ 274320 w 845820"/>
              <a:gd name="connsiteY1" fmla="*/ 266283 h 647700"/>
              <a:gd name="connsiteX2" fmla="*/ 647700 w 845820"/>
              <a:gd name="connsiteY2" fmla="*/ 441543 h 647700"/>
              <a:gd name="connsiteX3" fmla="*/ 845820 w 845820"/>
              <a:gd name="connsiteY3" fmla="*/ 647700 h 647700"/>
              <a:gd name="connsiteX0" fmla="*/ 0 w 845820"/>
              <a:gd name="connsiteY0" fmla="*/ 0 h 647700"/>
              <a:gd name="connsiteX1" fmla="*/ 274320 w 845820"/>
              <a:gd name="connsiteY1" fmla="*/ 266283 h 647700"/>
              <a:gd name="connsiteX2" fmla="*/ 647700 w 845820"/>
              <a:gd name="connsiteY2" fmla="*/ 441543 h 647700"/>
              <a:gd name="connsiteX3" fmla="*/ 845820 w 845820"/>
              <a:gd name="connsiteY3" fmla="*/ 647700 h 647700"/>
              <a:gd name="connsiteX0" fmla="*/ 0 w 845820"/>
              <a:gd name="connsiteY0" fmla="*/ 0 h 647700"/>
              <a:gd name="connsiteX1" fmla="*/ 152400 w 845820"/>
              <a:gd name="connsiteY1" fmla="*/ 205323 h 647700"/>
              <a:gd name="connsiteX2" fmla="*/ 647700 w 845820"/>
              <a:gd name="connsiteY2" fmla="*/ 441543 h 647700"/>
              <a:gd name="connsiteX3" fmla="*/ 845820 w 845820"/>
              <a:gd name="connsiteY3" fmla="*/ 647700 h 647700"/>
              <a:gd name="connsiteX0" fmla="*/ 0 w 845820"/>
              <a:gd name="connsiteY0" fmla="*/ 0 h 647700"/>
              <a:gd name="connsiteX1" fmla="*/ 152400 w 845820"/>
              <a:gd name="connsiteY1" fmla="*/ 205323 h 647700"/>
              <a:gd name="connsiteX2" fmla="*/ 647700 w 845820"/>
              <a:gd name="connsiteY2" fmla="*/ 441543 h 647700"/>
              <a:gd name="connsiteX3" fmla="*/ 845820 w 845820"/>
              <a:gd name="connsiteY3" fmla="*/ 647700 h 647700"/>
              <a:gd name="connsiteX0" fmla="*/ 0 w 845820"/>
              <a:gd name="connsiteY0" fmla="*/ 0 h 647700"/>
              <a:gd name="connsiteX1" fmla="*/ 152400 w 845820"/>
              <a:gd name="connsiteY1" fmla="*/ 205323 h 647700"/>
              <a:gd name="connsiteX2" fmla="*/ 647700 w 845820"/>
              <a:gd name="connsiteY2" fmla="*/ 441543 h 647700"/>
              <a:gd name="connsiteX3" fmla="*/ 845820 w 845820"/>
              <a:gd name="connsiteY3" fmla="*/ 647700 h 647700"/>
              <a:gd name="connsiteX0" fmla="*/ 0 w 792480"/>
              <a:gd name="connsiteY0" fmla="*/ 0 h 632460"/>
              <a:gd name="connsiteX1" fmla="*/ 152400 w 792480"/>
              <a:gd name="connsiteY1" fmla="*/ 205323 h 632460"/>
              <a:gd name="connsiteX2" fmla="*/ 647700 w 792480"/>
              <a:gd name="connsiteY2" fmla="*/ 441543 h 632460"/>
              <a:gd name="connsiteX3" fmla="*/ 792480 w 792480"/>
              <a:gd name="connsiteY3" fmla="*/ 632460 h 632460"/>
              <a:gd name="connsiteX0" fmla="*/ 0 w 830580"/>
              <a:gd name="connsiteY0" fmla="*/ 0 h 655320"/>
              <a:gd name="connsiteX1" fmla="*/ 190500 w 830580"/>
              <a:gd name="connsiteY1" fmla="*/ 228183 h 655320"/>
              <a:gd name="connsiteX2" fmla="*/ 685800 w 830580"/>
              <a:gd name="connsiteY2" fmla="*/ 464403 h 655320"/>
              <a:gd name="connsiteX3" fmla="*/ 830580 w 830580"/>
              <a:gd name="connsiteY3" fmla="*/ 655320 h 655320"/>
              <a:gd name="connsiteX0" fmla="*/ 0 w 822960"/>
              <a:gd name="connsiteY0" fmla="*/ 0 h 655320"/>
              <a:gd name="connsiteX1" fmla="*/ 182880 w 822960"/>
              <a:gd name="connsiteY1" fmla="*/ 228183 h 655320"/>
              <a:gd name="connsiteX2" fmla="*/ 678180 w 822960"/>
              <a:gd name="connsiteY2" fmla="*/ 464403 h 655320"/>
              <a:gd name="connsiteX3" fmla="*/ 822960 w 822960"/>
              <a:gd name="connsiteY3" fmla="*/ 655320 h 655320"/>
              <a:gd name="connsiteX0" fmla="*/ 0 w 1318260"/>
              <a:gd name="connsiteY0" fmla="*/ 0 h 891540"/>
              <a:gd name="connsiteX1" fmla="*/ 678180 w 1318260"/>
              <a:gd name="connsiteY1" fmla="*/ 464403 h 891540"/>
              <a:gd name="connsiteX2" fmla="*/ 1173480 w 1318260"/>
              <a:gd name="connsiteY2" fmla="*/ 700623 h 891540"/>
              <a:gd name="connsiteX3" fmla="*/ 1318260 w 1318260"/>
              <a:gd name="connsiteY3" fmla="*/ 891540 h 891540"/>
              <a:gd name="connsiteX0" fmla="*/ 0 w 1318260"/>
              <a:gd name="connsiteY0" fmla="*/ 0 h 891540"/>
              <a:gd name="connsiteX1" fmla="*/ 510540 w 1318260"/>
              <a:gd name="connsiteY1" fmla="*/ 258663 h 891540"/>
              <a:gd name="connsiteX2" fmla="*/ 678180 w 1318260"/>
              <a:gd name="connsiteY2" fmla="*/ 464403 h 891540"/>
              <a:gd name="connsiteX3" fmla="*/ 1173480 w 1318260"/>
              <a:gd name="connsiteY3" fmla="*/ 700623 h 891540"/>
              <a:gd name="connsiteX4" fmla="*/ 1318260 w 1318260"/>
              <a:gd name="connsiteY4" fmla="*/ 891540 h 891540"/>
              <a:gd name="connsiteX0" fmla="*/ 0 w 1318260"/>
              <a:gd name="connsiteY0" fmla="*/ 0 h 891540"/>
              <a:gd name="connsiteX1" fmla="*/ 510540 w 1318260"/>
              <a:gd name="connsiteY1" fmla="*/ 258663 h 891540"/>
              <a:gd name="connsiteX2" fmla="*/ 678180 w 1318260"/>
              <a:gd name="connsiteY2" fmla="*/ 464403 h 891540"/>
              <a:gd name="connsiteX3" fmla="*/ 1173480 w 1318260"/>
              <a:gd name="connsiteY3" fmla="*/ 700623 h 891540"/>
              <a:gd name="connsiteX4" fmla="*/ 1318260 w 1318260"/>
              <a:gd name="connsiteY4" fmla="*/ 891540 h 891540"/>
              <a:gd name="connsiteX0" fmla="*/ 0 w 1318260"/>
              <a:gd name="connsiteY0" fmla="*/ 0 h 891540"/>
              <a:gd name="connsiteX1" fmla="*/ 510540 w 1318260"/>
              <a:gd name="connsiteY1" fmla="*/ 258663 h 891540"/>
              <a:gd name="connsiteX2" fmla="*/ 678180 w 1318260"/>
              <a:gd name="connsiteY2" fmla="*/ 464403 h 891540"/>
              <a:gd name="connsiteX3" fmla="*/ 1173480 w 1318260"/>
              <a:gd name="connsiteY3" fmla="*/ 700623 h 891540"/>
              <a:gd name="connsiteX4" fmla="*/ 1318260 w 1318260"/>
              <a:gd name="connsiteY4" fmla="*/ 891540 h 891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260" h="891540">
                <a:moveTo>
                  <a:pt x="0" y="0"/>
                </a:moveTo>
                <a:cubicBezTo>
                  <a:pt x="81280" y="54540"/>
                  <a:pt x="321310" y="265083"/>
                  <a:pt x="510540" y="258663"/>
                </a:cubicBezTo>
                <a:cubicBezTo>
                  <a:pt x="623570" y="336064"/>
                  <a:pt x="563880" y="402173"/>
                  <a:pt x="678180" y="464403"/>
                </a:cubicBezTo>
                <a:cubicBezTo>
                  <a:pt x="784860" y="545613"/>
                  <a:pt x="1032510" y="736114"/>
                  <a:pt x="1173480" y="700623"/>
                </a:cubicBezTo>
                <a:cubicBezTo>
                  <a:pt x="1268730" y="794672"/>
                  <a:pt x="1283970" y="864801"/>
                  <a:pt x="1318260" y="89154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1103AFA8-6EE5-470E-AA11-CE3EC29FC14B}"/>
              </a:ext>
            </a:extLst>
          </p:cNvPr>
          <p:cNvSpPr/>
          <p:nvPr/>
        </p:nvSpPr>
        <p:spPr>
          <a:xfrm>
            <a:off x="13593447" y="7418970"/>
            <a:ext cx="1039440" cy="557868"/>
          </a:xfrm>
          <a:custGeom>
            <a:avLst/>
            <a:gdLst>
              <a:gd name="connsiteX0" fmla="*/ 605559 w 605559"/>
              <a:gd name="connsiteY0" fmla="*/ 52501 h 371715"/>
              <a:gd name="connsiteX1" fmla="*/ 526978 w 605559"/>
              <a:gd name="connsiteY1" fmla="*/ 76313 h 371715"/>
              <a:gd name="connsiteX2" fmla="*/ 493641 w 605559"/>
              <a:gd name="connsiteY2" fmla="*/ 116794 h 371715"/>
              <a:gd name="connsiteX3" fmla="*/ 481734 w 605559"/>
              <a:gd name="connsiteY3" fmla="*/ 119176 h 371715"/>
              <a:gd name="connsiteX4" fmla="*/ 453159 w 605559"/>
              <a:gd name="connsiteY4" fmla="*/ 97744 h 371715"/>
              <a:gd name="connsiteX5" fmla="*/ 438872 w 605559"/>
              <a:gd name="connsiteY5" fmla="*/ 109651 h 371715"/>
              <a:gd name="connsiteX6" fmla="*/ 391247 w 605559"/>
              <a:gd name="connsiteY6" fmla="*/ 109651 h 371715"/>
              <a:gd name="connsiteX7" fmla="*/ 360291 w 605559"/>
              <a:gd name="connsiteY7" fmla="*/ 88219 h 371715"/>
              <a:gd name="connsiteX8" fmla="*/ 348384 w 605559"/>
              <a:gd name="connsiteY8" fmla="*/ 92982 h 371715"/>
              <a:gd name="connsiteX9" fmla="*/ 307903 w 605559"/>
              <a:gd name="connsiteY9" fmla="*/ 47738 h 371715"/>
              <a:gd name="connsiteX10" fmla="*/ 284091 w 605559"/>
              <a:gd name="connsiteY10" fmla="*/ 47738 h 371715"/>
              <a:gd name="connsiteX11" fmla="*/ 291234 w 605559"/>
              <a:gd name="connsiteY11" fmla="*/ 28688 h 371715"/>
              <a:gd name="connsiteX12" fmla="*/ 262659 w 605559"/>
              <a:gd name="connsiteY12" fmla="*/ 23926 h 371715"/>
              <a:gd name="connsiteX13" fmla="*/ 203128 w 605559"/>
              <a:gd name="connsiteY13" fmla="*/ 23926 h 371715"/>
              <a:gd name="connsiteX14" fmla="*/ 203128 w 605559"/>
              <a:gd name="connsiteY14" fmla="*/ 113 h 371715"/>
              <a:gd name="connsiteX15" fmla="*/ 179316 w 605559"/>
              <a:gd name="connsiteY15" fmla="*/ 16782 h 371715"/>
              <a:gd name="connsiteX16" fmla="*/ 131691 w 605559"/>
              <a:gd name="connsiteY16" fmla="*/ 57263 h 371715"/>
              <a:gd name="connsiteX17" fmla="*/ 110259 w 605559"/>
              <a:gd name="connsiteY17" fmla="*/ 54882 h 371715"/>
              <a:gd name="connsiteX18" fmla="*/ 98353 w 605559"/>
              <a:gd name="connsiteY18" fmla="*/ 71551 h 371715"/>
              <a:gd name="connsiteX19" fmla="*/ 34059 w 605559"/>
              <a:gd name="connsiteY19" fmla="*/ 69169 h 371715"/>
              <a:gd name="connsiteX20" fmla="*/ 5484 w 605559"/>
              <a:gd name="connsiteY20" fmla="*/ 90601 h 371715"/>
              <a:gd name="connsiteX21" fmla="*/ 722 w 605559"/>
              <a:gd name="connsiteY21" fmla="*/ 133463 h 371715"/>
              <a:gd name="connsiteX22" fmla="*/ 15009 w 605559"/>
              <a:gd name="connsiteY22" fmla="*/ 166801 h 371715"/>
              <a:gd name="connsiteX23" fmla="*/ 38822 w 605559"/>
              <a:gd name="connsiteY23" fmla="*/ 164419 h 371715"/>
              <a:gd name="connsiteX24" fmla="*/ 45966 w 605559"/>
              <a:gd name="connsiteY24" fmla="*/ 169182 h 371715"/>
              <a:gd name="connsiteX25" fmla="*/ 69778 w 605559"/>
              <a:gd name="connsiteY25" fmla="*/ 183469 h 371715"/>
              <a:gd name="connsiteX26" fmla="*/ 81684 w 605559"/>
              <a:gd name="connsiteY26" fmla="*/ 197757 h 371715"/>
              <a:gd name="connsiteX27" fmla="*/ 57872 w 605559"/>
              <a:gd name="connsiteY27" fmla="*/ 219188 h 371715"/>
              <a:gd name="connsiteX28" fmla="*/ 34059 w 605559"/>
              <a:gd name="connsiteY28" fmla="*/ 238238 h 371715"/>
              <a:gd name="connsiteX29" fmla="*/ 34059 w 605559"/>
              <a:gd name="connsiteY29" fmla="*/ 257288 h 371715"/>
              <a:gd name="connsiteX30" fmla="*/ 7866 w 605559"/>
              <a:gd name="connsiteY30" fmla="*/ 312057 h 371715"/>
              <a:gd name="connsiteX31" fmla="*/ 15009 w 605559"/>
              <a:gd name="connsiteY31" fmla="*/ 359682 h 371715"/>
              <a:gd name="connsiteX32" fmla="*/ 43584 w 605559"/>
              <a:gd name="connsiteY32" fmla="*/ 371588 h 371715"/>
              <a:gd name="connsiteX33" fmla="*/ 69778 w 605559"/>
              <a:gd name="connsiteY33" fmla="*/ 354919 h 371715"/>
              <a:gd name="connsiteX34" fmla="*/ 86447 w 605559"/>
              <a:gd name="connsiteY34" fmla="*/ 312057 h 371715"/>
              <a:gd name="connsiteX35" fmla="*/ 110259 w 605559"/>
              <a:gd name="connsiteY35" fmla="*/ 288244 h 371715"/>
              <a:gd name="connsiteX36" fmla="*/ 143597 w 605559"/>
              <a:gd name="connsiteY36" fmla="*/ 312057 h 371715"/>
              <a:gd name="connsiteX37" fmla="*/ 191222 w 605559"/>
              <a:gd name="connsiteY37" fmla="*/ 338251 h 371715"/>
              <a:gd name="connsiteX38" fmla="*/ 267422 w 605559"/>
              <a:gd name="connsiteY38" fmla="*/ 319201 h 371715"/>
              <a:gd name="connsiteX39" fmla="*/ 322191 w 605559"/>
              <a:gd name="connsiteY39" fmla="*/ 288244 h 371715"/>
              <a:gd name="connsiteX40" fmla="*/ 319809 w 605559"/>
              <a:gd name="connsiteY40" fmla="*/ 259669 h 371715"/>
              <a:gd name="connsiteX41" fmla="*/ 276947 w 605559"/>
              <a:gd name="connsiteY41" fmla="*/ 190613 h 371715"/>
              <a:gd name="connsiteX42" fmla="*/ 276947 w 605559"/>
              <a:gd name="connsiteY42" fmla="*/ 169182 h 371715"/>
              <a:gd name="connsiteX43" fmla="*/ 319809 w 605559"/>
              <a:gd name="connsiteY43" fmla="*/ 162038 h 371715"/>
              <a:gd name="connsiteX44" fmla="*/ 376959 w 605559"/>
              <a:gd name="connsiteY44" fmla="*/ 145369 h 371715"/>
              <a:gd name="connsiteX45" fmla="*/ 405534 w 605559"/>
              <a:gd name="connsiteY45" fmla="*/ 185851 h 371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559" h="371715">
                <a:moveTo>
                  <a:pt x="605559" y="52501"/>
                </a:moveTo>
                <a:cubicBezTo>
                  <a:pt x="575595" y="59049"/>
                  <a:pt x="545631" y="65598"/>
                  <a:pt x="526978" y="76313"/>
                </a:cubicBezTo>
                <a:cubicBezTo>
                  <a:pt x="508325" y="87028"/>
                  <a:pt x="501182" y="109650"/>
                  <a:pt x="493641" y="116794"/>
                </a:cubicBezTo>
                <a:cubicBezTo>
                  <a:pt x="486100" y="123938"/>
                  <a:pt x="488481" y="122351"/>
                  <a:pt x="481734" y="119176"/>
                </a:cubicBezTo>
                <a:cubicBezTo>
                  <a:pt x="474987" y="116001"/>
                  <a:pt x="460303" y="99332"/>
                  <a:pt x="453159" y="97744"/>
                </a:cubicBezTo>
                <a:cubicBezTo>
                  <a:pt x="446015" y="96157"/>
                  <a:pt x="449191" y="107667"/>
                  <a:pt x="438872" y="109651"/>
                </a:cubicBezTo>
                <a:cubicBezTo>
                  <a:pt x="428553" y="111635"/>
                  <a:pt x="404344" y="113223"/>
                  <a:pt x="391247" y="109651"/>
                </a:cubicBezTo>
                <a:cubicBezTo>
                  <a:pt x="378150" y="106079"/>
                  <a:pt x="367435" y="90997"/>
                  <a:pt x="360291" y="88219"/>
                </a:cubicBezTo>
                <a:cubicBezTo>
                  <a:pt x="353147" y="85441"/>
                  <a:pt x="357115" y="99729"/>
                  <a:pt x="348384" y="92982"/>
                </a:cubicBezTo>
                <a:cubicBezTo>
                  <a:pt x="339653" y="86235"/>
                  <a:pt x="318618" y="55279"/>
                  <a:pt x="307903" y="47738"/>
                </a:cubicBezTo>
                <a:cubicBezTo>
                  <a:pt x="297188" y="40197"/>
                  <a:pt x="286869" y="50913"/>
                  <a:pt x="284091" y="47738"/>
                </a:cubicBezTo>
                <a:cubicBezTo>
                  <a:pt x="281313" y="44563"/>
                  <a:pt x="294806" y="32656"/>
                  <a:pt x="291234" y="28688"/>
                </a:cubicBezTo>
                <a:cubicBezTo>
                  <a:pt x="287662" y="24720"/>
                  <a:pt x="277343" y="24720"/>
                  <a:pt x="262659" y="23926"/>
                </a:cubicBezTo>
                <a:cubicBezTo>
                  <a:pt x="247975" y="23132"/>
                  <a:pt x="213050" y="27895"/>
                  <a:pt x="203128" y="23926"/>
                </a:cubicBezTo>
                <a:cubicBezTo>
                  <a:pt x="193206" y="19957"/>
                  <a:pt x="207097" y="1304"/>
                  <a:pt x="203128" y="113"/>
                </a:cubicBezTo>
                <a:cubicBezTo>
                  <a:pt x="199159" y="-1078"/>
                  <a:pt x="191222" y="7257"/>
                  <a:pt x="179316" y="16782"/>
                </a:cubicBezTo>
                <a:cubicBezTo>
                  <a:pt x="167410" y="26307"/>
                  <a:pt x="143200" y="50913"/>
                  <a:pt x="131691" y="57263"/>
                </a:cubicBezTo>
                <a:cubicBezTo>
                  <a:pt x="120181" y="63613"/>
                  <a:pt x="115815" y="52501"/>
                  <a:pt x="110259" y="54882"/>
                </a:cubicBezTo>
                <a:cubicBezTo>
                  <a:pt x="104703" y="57263"/>
                  <a:pt x="111053" y="69170"/>
                  <a:pt x="98353" y="71551"/>
                </a:cubicBezTo>
                <a:cubicBezTo>
                  <a:pt x="85653" y="73932"/>
                  <a:pt x="49537" y="65994"/>
                  <a:pt x="34059" y="69169"/>
                </a:cubicBezTo>
                <a:cubicBezTo>
                  <a:pt x="18581" y="72344"/>
                  <a:pt x="11040" y="79885"/>
                  <a:pt x="5484" y="90601"/>
                </a:cubicBezTo>
                <a:cubicBezTo>
                  <a:pt x="-72" y="101317"/>
                  <a:pt x="-865" y="120763"/>
                  <a:pt x="722" y="133463"/>
                </a:cubicBezTo>
                <a:cubicBezTo>
                  <a:pt x="2309" y="146163"/>
                  <a:pt x="8659" y="161642"/>
                  <a:pt x="15009" y="166801"/>
                </a:cubicBezTo>
                <a:cubicBezTo>
                  <a:pt x="21359" y="171960"/>
                  <a:pt x="38822" y="164419"/>
                  <a:pt x="38822" y="164419"/>
                </a:cubicBezTo>
                <a:cubicBezTo>
                  <a:pt x="43981" y="164816"/>
                  <a:pt x="40807" y="166007"/>
                  <a:pt x="45966" y="169182"/>
                </a:cubicBezTo>
                <a:cubicBezTo>
                  <a:pt x="51125" y="172357"/>
                  <a:pt x="63825" y="178707"/>
                  <a:pt x="69778" y="183469"/>
                </a:cubicBezTo>
                <a:cubicBezTo>
                  <a:pt x="75731" y="188231"/>
                  <a:pt x="83668" y="191804"/>
                  <a:pt x="81684" y="197757"/>
                </a:cubicBezTo>
                <a:cubicBezTo>
                  <a:pt x="79700" y="203710"/>
                  <a:pt x="65809" y="212441"/>
                  <a:pt x="57872" y="219188"/>
                </a:cubicBezTo>
                <a:cubicBezTo>
                  <a:pt x="49934" y="225935"/>
                  <a:pt x="38028" y="231888"/>
                  <a:pt x="34059" y="238238"/>
                </a:cubicBezTo>
                <a:cubicBezTo>
                  <a:pt x="30090" y="244588"/>
                  <a:pt x="38424" y="244985"/>
                  <a:pt x="34059" y="257288"/>
                </a:cubicBezTo>
                <a:cubicBezTo>
                  <a:pt x="29693" y="269591"/>
                  <a:pt x="11041" y="294991"/>
                  <a:pt x="7866" y="312057"/>
                </a:cubicBezTo>
                <a:cubicBezTo>
                  <a:pt x="4691" y="329123"/>
                  <a:pt x="9056" y="349760"/>
                  <a:pt x="15009" y="359682"/>
                </a:cubicBezTo>
                <a:cubicBezTo>
                  <a:pt x="20962" y="369604"/>
                  <a:pt x="34456" y="372382"/>
                  <a:pt x="43584" y="371588"/>
                </a:cubicBezTo>
                <a:cubicBezTo>
                  <a:pt x="52712" y="370794"/>
                  <a:pt x="62634" y="364841"/>
                  <a:pt x="69778" y="354919"/>
                </a:cubicBezTo>
                <a:cubicBezTo>
                  <a:pt x="76922" y="344997"/>
                  <a:pt x="79700" y="323169"/>
                  <a:pt x="86447" y="312057"/>
                </a:cubicBezTo>
                <a:cubicBezTo>
                  <a:pt x="93194" y="300945"/>
                  <a:pt x="100734" y="288244"/>
                  <a:pt x="110259" y="288244"/>
                </a:cubicBezTo>
                <a:cubicBezTo>
                  <a:pt x="119784" y="288244"/>
                  <a:pt x="130103" y="303723"/>
                  <a:pt x="143597" y="312057"/>
                </a:cubicBezTo>
                <a:cubicBezTo>
                  <a:pt x="157091" y="320392"/>
                  <a:pt x="170585" y="337060"/>
                  <a:pt x="191222" y="338251"/>
                </a:cubicBezTo>
                <a:cubicBezTo>
                  <a:pt x="211859" y="339442"/>
                  <a:pt x="245594" y="327536"/>
                  <a:pt x="267422" y="319201"/>
                </a:cubicBezTo>
                <a:cubicBezTo>
                  <a:pt x="289250" y="310867"/>
                  <a:pt x="313460" y="298166"/>
                  <a:pt x="322191" y="288244"/>
                </a:cubicBezTo>
                <a:cubicBezTo>
                  <a:pt x="330922" y="278322"/>
                  <a:pt x="327350" y="275941"/>
                  <a:pt x="319809" y="259669"/>
                </a:cubicBezTo>
                <a:cubicBezTo>
                  <a:pt x="312268" y="243397"/>
                  <a:pt x="284091" y="205694"/>
                  <a:pt x="276947" y="190613"/>
                </a:cubicBezTo>
                <a:cubicBezTo>
                  <a:pt x="269803" y="175532"/>
                  <a:pt x="269803" y="173944"/>
                  <a:pt x="276947" y="169182"/>
                </a:cubicBezTo>
                <a:cubicBezTo>
                  <a:pt x="284091" y="164420"/>
                  <a:pt x="303140" y="166007"/>
                  <a:pt x="319809" y="162038"/>
                </a:cubicBezTo>
                <a:cubicBezTo>
                  <a:pt x="336478" y="158069"/>
                  <a:pt x="362672" y="141400"/>
                  <a:pt x="376959" y="145369"/>
                </a:cubicBezTo>
                <a:cubicBezTo>
                  <a:pt x="391246" y="149338"/>
                  <a:pt x="398390" y="167594"/>
                  <a:pt x="405534" y="185851"/>
                </a:cubicBezTo>
              </a:path>
            </a:pathLst>
          </a:custGeom>
          <a:noFill/>
          <a:ln w="38100">
            <a:solidFill>
              <a:srgbClr val="A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52CC6FA6-0810-432B-88FB-AD26CAB00700}"/>
              </a:ext>
            </a:extLst>
          </p:cNvPr>
          <p:cNvGrpSpPr/>
          <p:nvPr/>
        </p:nvGrpSpPr>
        <p:grpSpPr>
          <a:xfrm>
            <a:off x="11920212" y="8048123"/>
            <a:ext cx="1279241" cy="681398"/>
            <a:chOff x="8451850" y="5362575"/>
            <a:chExt cx="745263" cy="454025"/>
          </a:xfrm>
        </p:grpSpPr>
        <p:sp>
          <p:nvSpPr>
            <p:cNvPr id="41" name="Freeform: Shape 40">
              <a:extLst>
                <a:ext uri="{FF2B5EF4-FFF2-40B4-BE49-F238E27FC236}">
                  <a16:creationId xmlns:a16="http://schemas.microsoft.com/office/drawing/2014/main" id="{2877E8DD-FA57-4F82-95A5-A136B48B47ED}"/>
                </a:ext>
              </a:extLst>
            </p:cNvPr>
            <p:cNvSpPr/>
            <p:nvPr/>
          </p:nvSpPr>
          <p:spPr>
            <a:xfrm>
              <a:off x="8451850" y="5362575"/>
              <a:ext cx="745263" cy="311427"/>
            </a:xfrm>
            <a:custGeom>
              <a:avLst/>
              <a:gdLst>
                <a:gd name="connsiteX0" fmla="*/ 0 w 745263"/>
                <a:gd name="connsiteY0" fmla="*/ 0 h 311427"/>
                <a:gd name="connsiteX1" fmla="*/ 66675 w 745263"/>
                <a:gd name="connsiteY1" fmla="*/ 38100 h 311427"/>
                <a:gd name="connsiteX2" fmla="*/ 101600 w 745263"/>
                <a:gd name="connsiteY2" fmla="*/ 117475 h 311427"/>
                <a:gd name="connsiteX3" fmla="*/ 120650 w 745263"/>
                <a:gd name="connsiteY3" fmla="*/ 155575 h 311427"/>
                <a:gd name="connsiteX4" fmla="*/ 152400 w 745263"/>
                <a:gd name="connsiteY4" fmla="*/ 146050 h 311427"/>
                <a:gd name="connsiteX5" fmla="*/ 184150 w 745263"/>
                <a:gd name="connsiteY5" fmla="*/ 190500 h 311427"/>
                <a:gd name="connsiteX6" fmla="*/ 184150 w 745263"/>
                <a:gd name="connsiteY6" fmla="*/ 209550 h 311427"/>
                <a:gd name="connsiteX7" fmla="*/ 238125 w 745263"/>
                <a:gd name="connsiteY7" fmla="*/ 219075 h 311427"/>
                <a:gd name="connsiteX8" fmla="*/ 288925 w 745263"/>
                <a:gd name="connsiteY8" fmla="*/ 260350 h 311427"/>
                <a:gd name="connsiteX9" fmla="*/ 339725 w 745263"/>
                <a:gd name="connsiteY9" fmla="*/ 263525 h 311427"/>
                <a:gd name="connsiteX10" fmla="*/ 390525 w 745263"/>
                <a:gd name="connsiteY10" fmla="*/ 241300 h 311427"/>
                <a:gd name="connsiteX11" fmla="*/ 412750 w 745263"/>
                <a:gd name="connsiteY11" fmla="*/ 273050 h 311427"/>
                <a:gd name="connsiteX12" fmla="*/ 485775 w 745263"/>
                <a:gd name="connsiteY12" fmla="*/ 260350 h 311427"/>
                <a:gd name="connsiteX13" fmla="*/ 565150 w 745263"/>
                <a:gd name="connsiteY13" fmla="*/ 244475 h 311427"/>
                <a:gd name="connsiteX14" fmla="*/ 644525 w 745263"/>
                <a:gd name="connsiteY14" fmla="*/ 257175 h 311427"/>
                <a:gd name="connsiteX15" fmla="*/ 714375 w 745263"/>
                <a:gd name="connsiteY15" fmla="*/ 263525 h 311427"/>
                <a:gd name="connsiteX16" fmla="*/ 742950 w 745263"/>
                <a:gd name="connsiteY16" fmla="*/ 288925 h 311427"/>
                <a:gd name="connsiteX17" fmla="*/ 730250 w 745263"/>
                <a:gd name="connsiteY17" fmla="*/ 311150 h 311427"/>
                <a:gd name="connsiteX18" fmla="*/ 625475 w 745263"/>
                <a:gd name="connsiteY18" fmla="*/ 273050 h 311427"/>
                <a:gd name="connsiteX19" fmla="*/ 593725 w 745263"/>
                <a:gd name="connsiteY19" fmla="*/ 263525 h 311427"/>
                <a:gd name="connsiteX20" fmla="*/ 593725 w 745263"/>
                <a:gd name="connsiteY20" fmla="*/ 263525 h 31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45263" h="311427">
                  <a:moveTo>
                    <a:pt x="0" y="0"/>
                  </a:moveTo>
                  <a:cubicBezTo>
                    <a:pt x="24871" y="9260"/>
                    <a:pt x="49742" y="18521"/>
                    <a:pt x="66675" y="38100"/>
                  </a:cubicBezTo>
                  <a:cubicBezTo>
                    <a:pt x="83608" y="57679"/>
                    <a:pt x="92604" y="97896"/>
                    <a:pt x="101600" y="117475"/>
                  </a:cubicBezTo>
                  <a:cubicBezTo>
                    <a:pt x="110596" y="137054"/>
                    <a:pt x="112183" y="150812"/>
                    <a:pt x="120650" y="155575"/>
                  </a:cubicBezTo>
                  <a:cubicBezTo>
                    <a:pt x="129117" y="160338"/>
                    <a:pt x="141817" y="140229"/>
                    <a:pt x="152400" y="146050"/>
                  </a:cubicBezTo>
                  <a:cubicBezTo>
                    <a:pt x="162983" y="151871"/>
                    <a:pt x="178858" y="179917"/>
                    <a:pt x="184150" y="190500"/>
                  </a:cubicBezTo>
                  <a:cubicBezTo>
                    <a:pt x="189442" y="201083"/>
                    <a:pt x="175154" y="204788"/>
                    <a:pt x="184150" y="209550"/>
                  </a:cubicBezTo>
                  <a:cubicBezTo>
                    <a:pt x="193146" y="214312"/>
                    <a:pt x="220663" y="210608"/>
                    <a:pt x="238125" y="219075"/>
                  </a:cubicBezTo>
                  <a:cubicBezTo>
                    <a:pt x="255587" y="227542"/>
                    <a:pt x="271992" y="252942"/>
                    <a:pt x="288925" y="260350"/>
                  </a:cubicBezTo>
                  <a:cubicBezTo>
                    <a:pt x="305858" y="267758"/>
                    <a:pt x="322792" y="266700"/>
                    <a:pt x="339725" y="263525"/>
                  </a:cubicBezTo>
                  <a:cubicBezTo>
                    <a:pt x="356658" y="260350"/>
                    <a:pt x="378354" y="239713"/>
                    <a:pt x="390525" y="241300"/>
                  </a:cubicBezTo>
                  <a:cubicBezTo>
                    <a:pt x="402696" y="242887"/>
                    <a:pt x="396875" y="269875"/>
                    <a:pt x="412750" y="273050"/>
                  </a:cubicBezTo>
                  <a:cubicBezTo>
                    <a:pt x="428625" y="276225"/>
                    <a:pt x="460375" y="265112"/>
                    <a:pt x="485775" y="260350"/>
                  </a:cubicBezTo>
                  <a:cubicBezTo>
                    <a:pt x="511175" y="255588"/>
                    <a:pt x="538692" y="245004"/>
                    <a:pt x="565150" y="244475"/>
                  </a:cubicBezTo>
                  <a:cubicBezTo>
                    <a:pt x="591608" y="243946"/>
                    <a:pt x="619654" y="254000"/>
                    <a:pt x="644525" y="257175"/>
                  </a:cubicBezTo>
                  <a:cubicBezTo>
                    <a:pt x="669396" y="260350"/>
                    <a:pt x="697971" y="258233"/>
                    <a:pt x="714375" y="263525"/>
                  </a:cubicBezTo>
                  <a:cubicBezTo>
                    <a:pt x="730779" y="268817"/>
                    <a:pt x="740304" y="280988"/>
                    <a:pt x="742950" y="288925"/>
                  </a:cubicBezTo>
                  <a:cubicBezTo>
                    <a:pt x="745596" y="296862"/>
                    <a:pt x="749829" y="313796"/>
                    <a:pt x="730250" y="311150"/>
                  </a:cubicBezTo>
                  <a:cubicBezTo>
                    <a:pt x="710671" y="308504"/>
                    <a:pt x="648229" y="280988"/>
                    <a:pt x="625475" y="273050"/>
                  </a:cubicBezTo>
                  <a:cubicBezTo>
                    <a:pt x="602721" y="265113"/>
                    <a:pt x="593725" y="263525"/>
                    <a:pt x="593725" y="263525"/>
                  </a:cubicBezTo>
                  <a:lnTo>
                    <a:pt x="593725" y="263525"/>
                  </a:lnTo>
                </a:path>
              </a:pathLst>
            </a:custGeom>
            <a:noFill/>
            <a:ln w="38100">
              <a:solidFill>
                <a:srgbClr val="A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6D0209F2-0FB4-4229-BCBE-B987FA304792}"/>
                </a:ext>
              </a:extLst>
            </p:cNvPr>
            <p:cNvSpPr/>
            <p:nvPr/>
          </p:nvSpPr>
          <p:spPr>
            <a:xfrm>
              <a:off x="8883650" y="5645150"/>
              <a:ext cx="180975" cy="171450"/>
            </a:xfrm>
            <a:custGeom>
              <a:avLst/>
              <a:gdLst>
                <a:gd name="connsiteX0" fmla="*/ 180975 w 180975"/>
                <a:gd name="connsiteY0" fmla="*/ 171450 h 171450"/>
                <a:gd name="connsiteX1" fmla="*/ 0 w 180975"/>
                <a:gd name="connsiteY1" fmla="*/ 0 h 171450"/>
              </a:gdLst>
              <a:ahLst/>
              <a:cxnLst>
                <a:cxn ang="0">
                  <a:pos x="connsiteX0" y="connsiteY0"/>
                </a:cxn>
                <a:cxn ang="0">
                  <a:pos x="connsiteX1" y="connsiteY1"/>
                </a:cxn>
              </a:cxnLst>
              <a:rect l="l" t="t" r="r" b="b"/>
              <a:pathLst>
                <a:path w="180975" h="171450">
                  <a:moveTo>
                    <a:pt x="180975" y="171450"/>
                  </a:moveTo>
                  <a:lnTo>
                    <a:pt x="0" y="0"/>
                  </a:lnTo>
                </a:path>
              </a:pathLst>
            </a:custGeom>
            <a:noFill/>
            <a:ln w="38100">
              <a:solidFill>
                <a:srgbClr val="A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AB4F088A-3D62-4B33-BCB4-6D6B81274E02}"/>
                </a:ext>
              </a:extLst>
            </p:cNvPr>
            <p:cNvSpPr/>
            <p:nvPr/>
          </p:nvSpPr>
          <p:spPr>
            <a:xfrm>
              <a:off x="8909050" y="5638800"/>
              <a:ext cx="215900" cy="123825"/>
            </a:xfrm>
            <a:custGeom>
              <a:avLst/>
              <a:gdLst>
                <a:gd name="connsiteX0" fmla="*/ 0 w 215900"/>
                <a:gd name="connsiteY0" fmla="*/ 0 h 123825"/>
                <a:gd name="connsiteX1" fmla="*/ 85725 w 215900"/>
                <a:gd name="connsiteY1" fmla="*/ 9525 h 123825"/>
                <a:gd name="connsiteX2" fmla="*/ 114300 w 215900"/>
                <a:gd name="connsiteY2" fmla="*/ 57150 h 123825"/>
                <a:gd name="connsiteX3" fmla="*/ 149225 w 215900"/>
                <a:gd name="connsiteY3" fmla="*/ 95250 h 123825"/>
                <a:gd name="connsiteX4" fmla="*/ 215900 w 215900"/>
                <a:gd name="connsiteY4" fmla="*/ 123825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00" h="123825">
                  <a:moveTo>
                    <a:pt x="0" y="0"/>
                  </a:moveTo>
                  <a:cubicBezTo>
                    <a:pt x="33337" y="0"/>
                    <a:pt x="66675" y="0"/>
                    <a:pt x="85725" y="9525"/>
                  </a:cubicBezTo>
                  <a:cubicBezTo>
                    <a:pt x="104775" y="19050"/>
                    <a:pt x="103717" y="42863"/>
                    <a:pt x="114300" y="57150"/>
                  </a:cubicBezTo>
                  <a:cubicBezTo>
                    <a:pt x="124883" y="71438"/>
                    <a:pt x="132292" y="84138"/>
                    <a:pt x="149225" y="95250"/>
                  </a:cubicBezTo>
                  <a:cubicBezTo>
                    <a:pt x="166158" y="106362"/>
                    <a:pt x="191029" y="115093"/>
                    <a:pt x="215900" y="123825"/>
                  </a:cubicBezTo>
                </a:path>
              </a:pathLst>
            </a:custGeom>
            <a:noFill/>
            <a:ln w="38100">
              <a:solidFill>
                <a:srgbClr val="A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0F926D5F-8761-42BA-829C-EE3ED4E57D8F}"/>
              </a:ext>
            </a:extLst>
          </p:cNvPr>
          <p:cNvGrpSpPr/>
          <p:nvPr/>
        </p:nvGrpSpPr>
        <p:grpSpPr>
          <a:xfrm>
            <a:off x="11816665" y="8038593"/>
            <a:ext cx="1019127" cy="895824"/>
            <a:chOff x="8391525" y="5356225"/>
            <a:chExt cx="593725" cy="596900"/>
          </a:xfrm>
        </p:grpSpPr>
        <p:sp>
          <p:nvSpPr>
            <p:cNvPr id="61" name="Freeform: Shape 60">
              <a:extLst>
                <a:ext uri="{FF2B5EF4-FFF2-40B4-BE49-F238E27FC236}">
                  <a16:creationId xmlns:a16="http://schemas.microsoft.com/office/drawing/2014/main" id="{8FC3EA57-6E0B-40AC-83C2-68B24370C4DB}"/>
                </a:ext>
              </a:extLst>
            </p:cNvPr>
            <p:cNvSpPr/>
            <p:nvPr/>
          </p:nvSpPr>
          <p:spPr>
            <a:xfrm>
              <a:off x="8391525" y="5356225"/>
              <a:ext cx="533400" cy="596900"/>
            </a:xfrm>
            <a:custGeom>
              <a:avLst/>
              <a:gdLst>
                <a:gd name="connsiteX0" fmla="*/ 0 w 533400"/>
                <a:gd name="connsiteY0" fmla="*/ 0 h 596900"/>
                <a:gd name="connsiteX1" fmla="*/ 34925 w 533400"/>
                <a:gd name="connsiteY1" fmla="*/ 73025 h 596900"/>
                <a:gd name="connsiteX2" fmla="*/ 60325 w 533400"/>
                <a:gd name="connsiteY2" fmla="*/ 92075 h 596900"/>
                <a:gd name="connsiteX3" fmla="*/ 73025 w 533400"/>
                <a:gd name="connsiteY3" fmla="*/ 104775 h 596900"/>
                <a:gd name="connsiteX4" fmla="*/ 92075 w 533400"/>
                <a:gd name="connsiteY4" fmla="*/ 136525 h 596900"/>
                <a:gd name="connsiteX5" fmla="*/ 117475 w 533400"/>
                <a:gd name="connsiteY5" fmla="*/ 142875 h 596900"/>
                <a:gd name="connsiteX6" fmla="*/ 142875 w 533400"/>
                <a:gd name="connsiteY6" fmla="*/ 180975 h 596900"/>
                <a:gd name="connsiteX7" fmla="*/ 139700 w 533400"/>
                <a:gd name="connsiteY7" fmla="*/ 203200 h 596900"/>
                <a:gd name="connsiteX8" fmla="*/ 177800 w 533400"/>
                <a:gd name="connsiteY8" fmla="*/ 212725 h 596900"/>
                <a:gd name="connsiteX9" fmla="*/ 196850 w 533400"/>
                <a:gd name="connsiteY9" fmla="*/ 250825 h 596900"/>
                <a:gd name="connsiteX10" fmla="*/ 238125 w 533400"/>
                <a:gd name="connsiteY10" fmla="*/ 263525 h 596900"/>
                <a:gd name="connsiteX11" fmla="*/ 244475 w 533400"/>
                <a:gd name="connsiteY11" fmla="*/ 269875 h 596900"/>
                <a:gd name="connsiteX12" fmla="*/ 276225 w 533400"/>
                <a:gd name="connsiteY12" fmla="*/ 314325 h 596900"/>
                <a:gd name="connsiteX13" fmla="*/ 342900 w 533400"/>
                <a:gd name="connsiteY13" fmla="*/ 365125 h 596900"/>
                <a:gd name="connsiteX14" fmla="*/ 406400 w 533400"/>
                <a:gd name="connsiteY14" fmla="*/ 412750 h 596900"/>
                <a:gd name="connsiteX15" fmla="*/ 476250 w 533400"/>
                <a:gd name="connsiteY15" fmla="*/ 520700 h 596900"/>
                <a:gd name="connsiteX16" fmla="*/ 533400 w 533400"/>
                <a:gd name="connsiteY16" fmla="*/ 596900 h 596900"/>
                <a:gd name="connsiteX17" fmla="*/ 533400 w 533400"/>
                <a:gd name="connsiteY17" fmla="*/ 596900 h 59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3400" h="596900">
                  <a:moveTo>
                    <a:pt x="0" y="0"/>
                  </a:moveTo>
                  <a:cubicBezTo>
                    <a:pt x="12435" y="28839"/>
                    <a:pt x="24871" y="57679"/>
                    <a:pt x="34925" y="73025"/>
                  </a:cubicBezTo>
                  <a:cubicBezTo>
                    <a:pt x="44979" y="88371"/>
                    <a:pt x="60325" y="92075"/>
                    <a:pt x="60325" y="92075"/>
                  </a:cubicBezTo>
                  <a:cubicBezTo>
                    <a:pt x="66675" y="97367"/>
                    <a:pt x="67733" y="97367"/>
                    <a:pt x="73025" y="104775"/>
                  </a:cubicBezTo>
                  <a:cubicBezTo>
                    <a:pt x="78317" y="112183"/>
                    <a:pt x="84667" y="130175"/>
                    <a:pt x="92075" y="136525"/>
                  </a:cubicBezTo>
                  <a:cubicBezTo>
                    <a:pt x="99483" y="142875"/>
                    <a:pt x="109008" y="135467"/>
                    <a:pt x="117475" y="142875"/>
                  </a:cubicBezTo>
                  <a:cubicBezTo>
                    <a:pt x="125942" y="150283"/>
                    <a:pt x="139171" y="170921"/>
                    <a:pt x="142875" y="180975"/>
                  </a:cubicBezTo>
                  <a:cubicBezTo>
                    <a:pt x="146579" y="191029"/>
                    <a:pt x="133879" y="197908"/>
                    <a:pt x="139700" y="203200"/>
                  </a:cubicBezTo>
                  <a:cubicBezTo>
                    <a:pt x="145521" y="208492"/>
                    <a:pt x="168275" y="204788"/>
                    <a:pt x="177800" y="212725"/>
                  </a:cubicBezTo>
                  <a:cubicBezTo>
                    <a:pt x="187325" y="220662"/>
                    <a:pt x="186796" y="242358"/>
                    <a:pt x="196850" y="250825"/>
                  </a:cubicBezTo>
                  <a:cubicBezTo>
                    <a:pt x="206904" y="259292"/>
                    <a:pt x="238125" y="263525"/>
                    <a:pt x="238125" y="263525"/>
                  </a:cubicBezTo>
                  <a:cubicBezTo>
                    <a:pt x="246063" y="266700"/>
                    <a:pt x="238125" y="261408"/>
                    <a:pt x="244475" y="269875"/>
                  </a:cubicBezTo>
                  <a:cubicBezTo>
                    <a:pt x="250825" y="278342"/>
                    <a:pt x="259821" y="298450"/>
                    <a:pt x="276225" y="314325"/>
                  </a:cubicBezTo>
                  <a:cubicBezTo>
                    <a:pt x="292629" y="330200"/>
                    <a:pt x="342900" y="365125"/>
                    <a:pt x="342900" y="365125"/>
                  </a:cubicBezTo>
                  <a:cubicBezTo>
                    <a:pt x="364596" y="381529"/>
                    <a:pt x="384175" y="386821"/>
                    <a:pt x="406400" y="412750"/>
                  </a:cubicBezTo>
                  <a:cubicBezTo>
                    <a:pt x="428625" y="438679"/>
                    <a:pt x="455083" y="490008"/>
                    <a:pt x="476250" y="520700"/>
                  </a:cubicBezTo>
                  <a:cubicBezTo>
                    <a:pt x="497417" y="551392"/>
                    <a:pt x="533400" y="596900"/>
                    <a:pt x="533400" y="596900"/>
                  </a:cubicBezTo>
                  <a:lnTo>
                    <a:pt x="533400" y="596900"/>
                  </a:lnTo>
                </a:path>
              </a:pathLst>
            </a:custGeom>
            <a:noFill/>
            <a:ln w="38100">
              <a:solidFill>
                <a:srgbClr val="A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3CFFC323-440C-4E45-B67C-93FD22F6DE08}"/>
                </a:ext>
              </a:extLst>
            </p:cNvPr>
            <p:cNvSpPr/>
            <p:nvPr/>
          </p:nvSpPr>
          <p:spPr>
            <a:xfrm>
              <a:off x="8829675" y="5807075"/>
              <a:ext cx="155575" cy="123825"/>
            </a:xfrm>
            <a:custGeom>
              <a:avLst/>
              <a:gdLst>
                <a:gd name="connsiteX0" fmla="*/ 155575 w 155575"/>
                <a:gd name="connsiteY0" fmla="*/ 123825 h 123825"/>
                <a:gd name="connsiteX1" fmla="*/ 0 w 155575"/>
                <a:gd name="connsiteY1" fmla="*/ 0 h 123825"/>
              </a:gdLst>
              <a:ahLst/>
              <a:cxnLst>
                <a:cxn ang="0">
                  <a:pos x="connsiteX0" y="connsiteY0"/>
                </a:cxn>
                <a:cxn ang="0">
                  <a:pos x="connsiteX1" y="connsiteY1"/>
                </a:cxn>
              </a:cxnLst>
              <a:rect l="l" t="t" r="r" b="b"/>
              <a:pathLst>
                <a:path w="155575" h="123825">
                  <a:moveTo>
                    <a:pt x="155575" y="123825"/>
                  </a:moveTo>
                  <a:lnTo>
                    <a:pt x="0" y="0"/>
                  </a:lnTo>
                </a:path>
              </a:pathLst>
            </a:custGeom>
            <a:noFill/>
            <a:ln w="38100">
              <a:solidFill>
                <a:srgbClr val="A0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Freeform: Shape 62">
            <a:extLst>
              <a:ext uri="{FF2B5EF4-FFF2-40B4-BE49-F238E27FC236}">
                <a16:creationId xmlns:a16="http://schemas.microsoft.com/office/drawing/2014/main" id="{84878008-6F10-435C-8F13-D1DB3155F9CD}"/>
              </a:ext>
            </a:extLst>
          </p:cNvPr>
          <p:cNvSpPr/>
          <p:nvPr/>
        </p:nvSpPr>
        <p:spPr>
          <a:xfrm>
            <a:off x="11105457" y="721903"/>
            <a:ext cx="1953779" cy="1429506"/>
          </a:xfrm>
          <a:custGeom>
            <a:avLst/>
            <a:gdLst>
              <a:gd name="connsiteX0" fmla="*/ 1138237 w 1138237"/>
              <a:gd name="connsiteY0" fmla="*/ 952500 h 952500"/>
              <a:gd name="connsiteX1" fmla="*/ 1052512 w 1138237"/>
              <a:gd name="connsiteY1" fmla="*/ 938212 h 952500"/>
              <a:gd name="connsiteX2" fmla="*/ 1004887 w 1138237"/>
              <a:gd name="connsiteY2" fmla="*/ 947737 h 952500"/>
              <a:gd name="connsiteX3" fmla="*/ 1009650 w 1138237"/>
              <a:gd name="connsiteY3" fmla="*/ 923925 h 952500"/>
              <a:gd name="connsiteX4" fmla="*/ 957262 w 1138237"/>
              <a:gd name="connsiteY4" fmla="*/ 819150 h 952500"/>
              <a:gd name="connsiteX5" fmla="*/ 923925 w 1138237"/>
              <a:gd name="connsiteY5" fmla="*/ 833437 h 952500"/>
              <a:gd name="connsiteX6" fmla="*/ 852487 w 1138237"/>
              <a:gd name="connsiteY6" fmla="*/ 704850 h 952500"/>
              <a:gd name="connsiteX7" fmla="*/ 847725 w 1138237"/>
              <a:gd name="connsiteY7" fmla="*/ 661987 h 952500"/>
              <a:gd name="connsiteX8" fmla="*/ 785812 w 1138237"/>
              <a:gd name="connsiteY8" fmla="*/ 609600 h 952500"/>
              <a:gd name="connsiteX9" fmla="*/ 747712 w 1138237"/>
              <a:gd name="connsiteY9" fmla="*/ 585787 h 952500"/>
              <a:gd name="connsiteX10" fmla="*/ 690562 w 1138237"/>
              <a:gd name="connsiteY10" fmla="*/ 585787 h 952500"/>
              <a:gd name="connsiteX11" fmla="*/ 642937 w 1138237"/>
              <a:gd name="connsiteY11" fmla="*/ 557212 h 952500"/>
              <a:gd name="connsiteX12" fmla="*/ 633412 w 1138237"/>
              <a:gd name="connsiteY12" fmla="*/ 523875 h 952500"/>
              <a:gd name="connsiteX13" fmla="*/ 619125 w 1138237"/>
              <a:gd name="connsiteY13" fmla="*/ 514350 h 952500"/>
              <a:gd name="connsiteX14" fmla="*/ 604837 w 1138237"/>
              <a:gd name="connsiteY14" fmla="*/ 542925 h 952500"/>
              <a:gd name="connsiteX15" fmla="*/ 600075 w 1138237"/>
              <a:gd name="connsiteY15" fmla="*/ 547687 h 952500"/>
              <a:gd name="connsiteX16" fmla="*/ 581025 w 1138237"/>
              <a:gd name="connsiteY16" fmla="*/ 528637 h 952500"/>
              <a:gd name="connsiteX17" fmla="*/ 571500 w 1138237"/>
              <a:gd name="connsiteY17" fmla="*/ 495300 h 952500"/>
              <a:gd name="connsiteX18" fmla="*/ 547687 w 1138237"/>
              <a:gd name="connsiteY18" fmla="*/ 504825 h 952500"/>
              <a:gd name="connsiteX19" fmla="*/ 438150 w 1138237"/>
              <a:gd name="connsiteY19" fmla="*/ 390525 h 952500"/>
              <a:gd name="connsiteX20" fmla="*/ 433387 w 1138237"/>
              <a:gd name="connsiteY20" fmla="*/ 361950 h 952500"/>
              <a:gd name="connsiteX21" fmla="*/ 404812 w 1138237"/>
              <a:gd name="connsiteY21" fmla="*/ 347662 h 952500"/>
              <a:gd name="connsiteX22" fmla="*/ 0 w 1138237"/>
              <a:gd name="connsiteY22"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8237" h="952500">
                <a:moveTo>
                  <a:pt x="1138237" y="952500"/>
                </a:moveTo>
                <a:cubicBezTo>
                  <a:pt x="1106487" y="945753"/>
                  <a:pt x="1074737" y="939006"/>
                  <a:pt x="1052512" y="938212"/>
                </a:cubicBezTo>
                <a:cubicBezTo>
                  <a:pt x="1030287" y="937418"/>
                  <a:pt x="1012031" y="950118"/>
                  <a:pt x="1004887" y="947737"/>
                </a:cubicBezTo>
                <a:cubicBezTo>
                  <a:pt x="997743" y="945356"/>
                  <a:pt x="1017587" y="945356"/>
                  <a:pt x="1009650" y="923925"/>
                </a:cubicBezTo>
                <a:cubicBezTo>
                  <a:pt x="1001713" y="902494"/>
                  <a:pt x="971549" y="834231"/>
                  <a:pt x="957262" y="819150"/>
                </a:cubicBezTo>
                <a:cubicBezTo>
                  <a:pt x="942974" y="804069"/>
                  <a:pt x="941387" y="852487"/>
                  <a:pt x="923925" y="833437"/>
                </a:cubicBezTo>
                <a:cubicBezTo>
                  <a:pt x="906463" y="814387"/>
                  <a:pt x="865187" y="733425"/>
                  <a:pt x="852487" y="704850"/>
                </a:cubicBezTo>
                <a:cubicBezTo>
                  <a:pt x="839787" y="676275"/>
                  <a:pt x="858837" y="677862"/>
                  <a:pt x="847725" y="661987"/>
                </a:cubicBezTo>
                <a:cubicBezTo>
                  <a:pt x="836612" y="646112"/>
                  <a:pt x="802481" y="622300"/>
                  <a:pt x="785812" y="609600"/>
                </a:cubicBezTo>
                <a:cubicBezTo>
                  <a:pt x="769143" y="596900"/>
                  <a:pt x="763587" y="589756"/>
                  <a:pt x="747712" y="585787"/>
                </a:cubicBezTo>
                <a:cubicBezTo>
                  <a:pt x="731837" y="581818"/>
                  <a:pt x="708025" y="590550"/>
                  <a:pt x="690562" y="585787"/>
                </a:cubicBezTo>
                <a:cubicBezTo>
                  <a:pt x="673099" y="581024"/>
                  <a:pt x="652462" y="567531"/>
                  <a:pt x="642937" y="557212"/>
                </a:cubicBezTo>
                <a:cubicBezTo>
                  <a:pt x="633412" y="546893"/>
                  <a:pt x="637381" y="531019"/>
                  <a:pt x="633412" y="523875"/>
                </a:cubicBezTo>
                <a:cubicBezTo>
                  <a:pt x="629443" y="516731"/>
                  <a:pt x="623887" y="511175"/>
                  <a:pt x="619125" y="514350"/>
                </a:cubicBezTo>
                <a:cubicBezTo>
                  <a:pt x="614363" y="517525"/>
                  <a:pt x="604837" y="542925"/>
                  <a:pt x="604837" y="542925"/>
                </a:cubicBezTo>
                <a:cubicBezTo>
                  <a:pt x="601662" y="548481"/>
                  <a:pt x="600075" y="547687"/>
                  <a:pt x="600075" y="547687"/>
                </a:cubicBezTo>
                <a:cubicBezTo>
                  <a:pt x="596106" y="545306"/>
                  <a:pt x="585787" y="537368"/>
                  <a:pt x="581025" y="528637"/>
                </a:cubicBezTo>
                <a:cubicBezTo>
                  <a:pt x="576263" y="519906"/>
                  <a:pt x="577056" y="499269"/>
                  <a:pt x="571500" y="495300"/>
                </a:cubicBezTo>
                <a:cubicBezTo>
                  <a:pt x="565944" y="491331"/>
                  <a:pt x="569912" y="522287"/>
                  <a:pt x="547687" y="504825"/>
                </a:cubicBezTo>
                <a:cubicBezTo>
                  <a:pt x="525462" y="487363"/>
                  <a:pt x="457200" y="414337"/>
                  <a:pt x="438150" y="390525"/>
                </a:cubicBezTo>
                <a:cubicBezTo>
                  <a:pt x="419100" y="366713"/>
                  <a:pt x="438943" y="369094"/>
                  <a:pt x="433387" y="361950"/>
                </a:cubicBezTo>
                <a:cubicBezTo>
                  <a:pt x="427831" y="354806"/>
                  <a:pt x="477043" y="407987"/>
                  <a:pt x="404812" y="347662"/>
                </a:cubicBezTo>
                <a:cubicBezTo>
                  <a:pt x="332581" y="287337"/>
                  <a:pt x="166290" y="143668"/>
                  <a:pt x="0" y="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2C134CA1-791E-437C-B3EB-FD68E830ED41}"/>
              </a:ext>
            </a:extLst>
          </p:cNvPr>
          <p:cNvSpPr/>
          <p:nvPr/>
        </p:nvSpPr>
        <p:spPr>
          <a:xfrm>
            <a:off x="12854867" y="1643934"/>
            <a:ext cx="277944" cy="328786"/>
          </a:xfrm>
          <a:custGeom>
            <a:avLst/>
            <a:gdLst>
              <a:gd name="connsiteX0" fmla="*/ 0 w 161925"/>
              <a:gd name="connsiteY0" fmla="*/ 0 h 219075"/>
              <a:gd name="connsiteX1" fmla="*/ 33337 w 161925"/>
              <a:gd name="connsiteY1" fmla="*/ 80963 h 219075"/>
              <a:gd name="connsiteX2" fmla="*/ 80962 w 161925"/>
              <a:gd name="connsiteY2" fmla="*/ 138113 h 219075"/>
              <a:gd name="connsiteX3" fmla="*/ 90487 w 161925"/>
              <a:gd name="connsiteY3" fmla="*/ 171450 h 219075"/>
              <a:gd name="connsiteX4" fmla="*/ 95250 w 161925"/>
              <a:gd name="connsiteY4" fmla="*/ 185738 h 219075"/>
              <a:gd name="connsiteX5" fmla="*/ 147637 w 161925"/>
              <a:gd name="connsiteY5" fmla="*/ 200025 h 219075"/>
              <a:gd name="connsiteX6" fmla="*/ 161925 w 161925"/>
              <a:gd name="connsiteY6" fmla="*/ 21907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925" h="219075">
                <a:moveTo>
                  <a:pt x="0" y="0"/>
                </a:moveTo>
                <a:cubicBezTo>
                  <a:pt x="9921" y="28972"/>
                  <a:pt x="19843" y="57944"/>
                  <a:pt x="33337" y="80963"/>
                </a:cubicBezTo>
                <a:cubicBezTo>
                  <a:pt x="46831" y="103982"/>
                  <a:pt x="71437" y="123032"/>
                  <a:pt x="80962" y="138113"/>
                </a:cubicBezTo>
                <a:cubicBezTo>
                  <a:pt x="90487" y="153194"/>
                  <a:pt x="90487" y="171450"/>
                  <a:pt x="90487" y="171450"/>
                </a:cubicBezTo>
                <a:cubicBezTo>
                  <a:pt x="92868" y="179387"/>
                  <a:pt x="85725" y="180975"/>
                  <a:pt x="95250" y="185738"/>
                </a:cubicBezTo>
                <a:cubicBezTo>
                  <a:pt x="104775" y="190501"/>
                  <a:pt x="147637" y="200025"/>
                  <a:pt x="147637" y="200025"/>
                </a:cubicBezTo>
                <a:cubicBezTo>
                  <a:pt x="158750" y="205581"/>
                  <a:pt x="160337" y="212328"/>
                  <a:pt x="161925" y="219075"/>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129057" y="117427"/>
            <a:ext cx="8915400" cy="9882418"/>
            <a:chOff x="0" y="0"/>
            <a:chExt cx="5863658" cy="8878865"/>
          </a:xfrm>
        </p:grpSpPr>
        <p:sp>
          <p:nvSpPr>
            <p:cNvPr id="3" name="Freeform 3"/>
            <p:cNvSpPr/>
            <p:nvPr/>
          </p:nvSpPr>
          <p:spPr>
            <a:xfrm>
              <a:off x="0" y="-4073"/>
              <a:ext cx="5870049" cy="8885467"/>
            </a:xfrm>
            <a:custGeom>
              <a:avLst/>
              <a:gdLst/>
              <a:ahLst/>
              <a:cxnLst/>
              <a:rect l="l" t="t" r="r" b="b"/>
              <a:pathLst>
                <a:path w="5870049" h="8885467">
                  <a:moveTo>
                    <a:pt x="5242271" y="8830989"/>
                  </a:moveTo>
                  <a:cubicBezTo>
                    <a:pt x="5242271" y="8830989"/>
                    <a:pt x="4511397" y="8885467"/>
                    <a:pt x="3768204" y="8882846"/>
                  </a:cubicBezTo>
                  <a:cubicBezTo>
                    <a:pt x="2369313" y="8880683"/>
                    <a:pt x="1057074" y="8872859"/>
                    <a:pt x="1057074" y="8872859"/>
                  </a:cubicBezTo>
                  <a:cubicBezTo>
                    <a:pt x="812932" y="8864024"/>
                    <a:pt x="449110" y="8842794"/>
                    <a:pt x="282371" y="8784617"/>
                  </a:cubicBezTo>
                  <a:cubicBezTo>
                    <a:pt x="4469" y="8687654"/>
                    <a:pt x="0" y="8514374"/>
                    <a:pt x="0" y="6959562"/>
                  </a:cubicBezTo>
                  <a:lnTo>
                    <a:pt x="0" y="6959484"/>
                  </a:lnTo>
                  <a:cubicBezTo>
                    <a:pt x="8536" y="491230"/>
                    <a:pt x="0" y="345608"/>
                    <a:pt x="77597" y="223930"/>
                  </a:cubicBezTo>
                  <a:cubicBezTo>
                    <a:pt x="217372" y="4759"/>
                    <a:pt x="519255" y="4073"/>
                    <a:pt x="937909" y="4073"/>
                  </a:cubicBezTo>
                  <a:cubicBezTo>
                    <a:pt x="937909" y="4073"/>
                    <a:pt x="1782351" y="15681"/>
                    <a:pt x="3252386" y="7673"/>
                  </a:cubicBezTo>
                  <a:cubicBezTo>
                    <a:pt x="4292469" y="0"/>
                    <a:pt x="5009202" y="6979"/>
                    <a:pt x="5009202" y="6979"/>
                  </a:cubicBezTo>
                  <a:cubicBezTo>
                    <a:pt x="5377510" y="14458"/>
                    <a:pt x="5515770" y="42638"/>
                    <a:pt x="5713510" y="165219"/>
                  </a:cubicBezTo>
                  <a:cubicBezTo>
                    <a:pt x="5864527" y="258836"/>
                    <a:pt x="5870049" y="476157"/>
                    <a:pt x="5860909" y="6959483"/>
                  </a:cubicBezTo>
                  <a:lnTo>
                    <a:pt x="5860909" y="6959562"/>
                  </a:lnTo>
                  <a:cubicBezTo>
                    <a:pt x="5860908" y="8632340"/>
                    <a:pt x="5818124" y="8780927"/>
                    <a:pt x="5242271" y="8830989"/>
                  </a:cubicBezTo>
                  <a:close/>
                </a:path>
              </a:pathLst>
            </a:custGeom>
            <a:solidFill>
              <a:srgbClr val="CED8FF"/>
            </a:solidFill>
          </p:spPr>
        </p:sp>
      </p:grpSp>
      <p:sp>
        <p:nvSpPr>
          <p:cNvPr id="4" name="Oval 3">
            <a:extLst>
              <a:ext uri="{FF2B5EF4-FFF2-40B4-BE49-F238E27FC236}">
                <a16:creationId xmlns:a16="http://schemas.microsoft.com/office/drawing/2014/main" id="{29C9CA3C-7255-4811-AA4C-D71482064D6B}"/>
              </a:ext>
            </a:extLst>
          </p:cNvPr>
          <p:cNvSpPr/>
          <p:nvPr/>
        </p:nvSpPr>
        <p:spPr>
          <a:xfrm>
            <a:off x="11105457" y="1385937"/>
            <a:ext cx="1866582" cy="101436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BFFE128B-94E5-487D-9D59-707585876666}"/>
              </a:ext>
            </a:extLst>
          </p:cNvPr>
          <p:cNvSpPr/>
          <p:nvPr/>
        </p:nvSpPr>
        <p:spPr>
          <a:xfrm>
            <a:off x="13347508" y="5508089"/>
            <a:ext cx="1587692" cy="868775"/>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D4874D6C-697B-4FC6-AB46-0B71EC3651F2}"/>
              </a:ext>
            </a:extLst>
          </p:cNvPr>
          <p:cNvPicPr>
            <a:picLocks noChangeAspect="1"/>
          </p:cNvPicPr>
          <p:nvPr/>
        </p:nvPicPr>
        <p:blipFill rotWithShape="1">
          <a:blip r:embed="rId2"/>
          <a:srcRect r="43014" b="74218"/>
          <a:stretch/>
        </p:blipFill>
        <p:spPr>
          <a:xfrm>
            <a:off x="89970" y="112894"/>
            <a:ext cx="8925116" cy="5508090"/>
          </a:xfrm>
          <a:prstGeom prst="rect">
            <a:avLst/>
          </a:prstGeom>
          <a:ln w="38100">
            <a:noFill/>
          </a:ln>
        </p:spPr>
      </p:pic>
      <p:sp>
        <p:nvSpPr>
          <p:cNvPr id="19" name="Oval 18">
            <a:extLst>
              <a:ext uri="{FF2B5EF4-FFF2-40B4-BE49-F238E27FC236}">
                <a16:creationId xmlns:a16="http://schemas.microsoft.com/office/drawing/2014/main" id="{95C4F3E7-B120-4888-898F-B8895341B5E7}"/>
              </a:ext>
            </a:extLst>
          </p:cNvPr>
          <p:cNvSpPr/>
          <p:nvPr/>
        </p:nvSpPr>
        <p:spPr>
          <a:xfrm>
            <a:off x="3517340" y="3084024"/>
            <a:ext cx="1981200" cy="185390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C0ADDBA2-3170-4F50-8023-7525B0688D16}"/>
              </a:ext>
            </a:extLst>
          </p:cNvPr>
          <p:cNvPicPr>
            <a:picLocks noChangeAspect="1"/>
          </p:cNvPicPr>
          <p:nvPr/>
        </p:nvPicPr>
        <p:blipFill rotWithShape="1">
          <a:blip r:embed="rId2"/>
          <a:srcRect l="43591" t="52034" r="24848" b="34122"/>
          <a:stretch/>
        </p:blipFill>
        <p:spPr>
          <a:xfrm>
            <a:off x="-7189" y="5600192"/>
            <a:ext cx="9029846" cy="4753292"/>
          </a:xfrm>
          <a:prstGeom prst="rect">
            <a:avLst/>
          </a:prstGeom>
          <a:ln w="38100">
            <a:noFill/>
          </a:ln>
        </p:spPr>
      </p:pic>
      <p:pic>
        <p:nvPicPr>
          <p:cNvPr id="22" name="Picture 21">
            <a:extLst>
              <a:ext uri="{FF2B5EF4-FFF2-40B4-BE49-F238E27FC236}">
                <a16:creationId xmlns:a16="http://schemas.microsoft.com/office/drawing/2014/main" id="{172D8660-960C-4CCE-A749-0D22418E132B}"/>
              </a:ext>
            </a:extLst>
          </p:cNvPr>
          <p:cNvPicPr>
            <a:picLocks noChangeAspect="1"/>
          </p:cNvPicPr>
          <p:nvPr/>
        </p:nvPicPr>
        <p:blipFill rotWithShape="1">
          <a:blip r:embed="rId2"/>
          <a:srcRect l="28356" t="71536" r="40083" b="14620"/>
          <a:stretch/>
        </p:blipFill>
        <p:spPr>
          <a:xfrm>
            <a:off x="20931" y="3143137"/>
            <a:ext cx="9029846" cy="4753292"/>
          </a:xfrm>
          <a:prstGeom prst="rect">
            <a:avLst/>
          </a:prstGeom>
          <a:ln w="38100">
            <a:noFill/>
          </a:ln>
        </p:spPr>
      </p:pic>
      <p:sp>
        <p:nvSpPr>
          <p:cNvPr id="23" name="Oval 22">
            <a:extLst>
              <a:ext uri="{FF2B5EF4-FFF2-40B4-BE49-F238E27FC236}">
                <a16:creationId xmlns:a16="http://schemas.microsoft.com/office/drawing/2014/main" id="{BF08CCB9-466F-4A61-B590-6E9A801A2F96}"/>
              </a:ext>
            </a:extLst>
          </p:cNvPr>
          <p:cNvSpPr/>
          <p:nvPr/>
        </p:nvSpPr>
        <p:spPr>
          <a:xfrm>
            <a:off x="944387" y="6367563"/>
            <a:ext cx="4355908" cy="2383528"/>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F930F54C-3ED3-4DFE-94C8-F7769CACD79F}"/>
              </a:ext>
            </a:extLst>
          </p:cNvPr>
          <p:cNvSpPr/>
          <p:nvPr/>
        </p:nvSpPr>
        <p:spPr>
          <a:xfrm>
            <a:off x="2033896" y="4404052"/>
            <a:ext cx="4355908" cy="2383528"/>
          </a:xfrm>
          <a:prstGeom prst="ellipse">
            <a:avLst/>
          </a:prstGeom>
          <a:noFill/>
          <a:ln w="5715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6B578AA7-5C7F-402C-BC07-39665BFC5301}"/>
              </a:ext>
            </a:extLst>
          </p:cNvPr>
          <p:cNvSpPr/>
          <p:nvPr/>
        </p:nvSpPr>
        <p:spPr>
          <a:xfrm>
            <a:off x="12492105" y="7417295"/>
            <a:ext cx="1751240" cy="958268"/>
          </a:xfrm>
          <a:prstGeom prst="ellipse">
            <a:avLst/>
          </a:prstGeom>
          <a:noFill/>
          <a:ln w="5715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2555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xit" presetSubtype="21" fill="hold" grpId="1" nodeType="clickEffect">
                                  <p:stCondLst>
                                    <p:cond delay="0"/>
                                  </p:stCondLst>
                                  <p:childTnLst>
                                    <p:animEffect transition="out" filter="barn(inVertical)">
                                      <p:cBhvr>
                                        <p:cTn id="23" dur="500"/>
                                        <p:tgtEl>
                                          <p:spTgt spid="4"/>
                                        </p:tgtEl>
                                      </p:cBhvr>
                                    </p:animEffect>
                                    <p:set>
                                      <p:cBhvr>
                                        <p:cTn id="24" dur="1" fill="hold">
                                          <p:stCondLst>
                                            <p:cond delay="499"/>
                                          </p:stCondLst>
                                        </p:cTn>
                                        <p:tgtEl>
                                          <p:spTgt spid="4"/>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500"/>
                                        <p:tgtEl>
                                          <p:spTgt spid="19"/>
                                        </p:tgtEl>
                                      </p:cBhvr>
                                    </p:animEffect>
                                    <p:set>
                                      <p:cBhvr>
                                        <p:cTn id="27" dur="1" fill="hold">
                                          <p:stCondLst>
                                            <p:cond delay="499"/>
                                          </p:stCondLst>
                                        </p:cTn>
                                        <p:tgtEl>
                                          <p:spTgt spid="19"/>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18"/>
                                        </p:tgtEl>
                                      </p:cBhvr>
                                    </p:animEffect>
                                    <p:set>
                                      <p:cBhvr>
                                        <p:cTn id="30" dur="1" fill="hold">
                                          <p:stCondLst>
                                            <p:cond delay="499"/>
                                          </p:stCondLst>
                                        </p:cTn>
                                        <p:tgtEl>
                                          <p:spTgt spid="1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down)">
                                      <p:cBhvr>
                                        <p:cTn id="35" dur="500"/>
                                        <p:tgtEl>
                                          <p:spTgt spid="26"/>
                                        </p:tgtEl>
                                      </p:cBhvr>
                                    </p:animEffect>
                                  </p:childTnLst>
                                </p:cTn>
                              </p:par>
                              <p:par>
                                <p:cTn id="36" presetID="53" presetClass="entr" presetSubtype="16" fill="hold" nodeType="with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500" fill="hold"/>
                                        <p:tgtEl>
                                          <p:spTgt spid="20"/>
                                        </p:tgtEl>
                                        <p:attrNameLst>
                                          <p:attrName>ppt_w</p:attrName>
                                        </p:attrNameLst>
                                      </p:cBhvr>
                                      <p:tavLst>
                                        <p:tav tm="0">
                                          <p:val>
                                            <p:fltVal val="0"/>
                                          </p:val>
                                        </p:tav>
                                        <p:tav tm="100000">
                                          <p:val>
                                            <p:strVal val="#ppt_w"/>
                                          </p:val>
                                        </p:tav>
                                      </p:tavLst>
                                    </p:anim>
                                    <p:anim calcmode="lin" valueType="num">
                                      <p:cBhvr>
                                        <p:cTn id="39" dur="500" fill="hold"/>
                                        <p:tgtEl>
                                          <p:spTgt spid="20"/>
                                        </p:tgtEl>
                                        <p:attrNameLst>
                                          <p:attrName>ppt_h</p:attrName>
                                        </p:attrNameLst>
                                      </p:cBhvr>
                                      <p:tavLst>
                                        <p:tav tm="0">
                                          <p:val>
                                            <p:fltVal val="0"/>
                                          </p:val>
                                        </p:tav>
                                        <p:tav tm="100000">
                                          <p:val>
                                            <p:strVal val="#ppt_h"/>
                                          </p:val>
                                        </p:tav>
                                      </p:tavLst>
                                    </p:anim>
                                    <p:animEffect transition="in" filter="fade">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p:cTn id="45" dur="500" fill="hold"/>
                                        <p:tgtEl>
                                          <p:spTgt spid="23"/>
                                        </p:tgtEl>
                                        <p:attrNameLst>
                                          <p:attrName>ppt_w</p:attrName>
                                        </p:attrNameLst>
                                      </p:cBhvr>
                                      <p:tavLst>
                                        <p:tav tm="0">
                                          <p:val>
                                            <p:fltVal val="0"/>
                                          </p:val>
                                        </p:tav>
                                        <p:tav tm="100000">
                                          <p:val>
                                            <p:strVal val="#ppt_w"/>
                                          </p:val>
                                        </p:tav>
                                      </p:tavLst>
                                    </p:anim>
                                    <p:anim calcmode="lin" valueType="num">
                                      <p:cBhvr>
                                        <p:cTn id="46" dur="500" fill="hold"/>
                                        <p:tgtEl>
                                          <p:spTgt spid="23"/>
                                        </p:tgtEl>
                                        <p:attrNameLst>
                                          <p:attrName>ppt_h</p:attrName>
                                        </p:attrNameLst>
                                      </p:cBhvr>
                                      <p:tavLst>
                                        <p:tav tm="0">
                                          <p:val>
                                            <p:fltVal val="0"/>
                                          </p:val>
                                        </p:tav>
                                        <p:tav tm="100000">
                                          <p:val>
                                            <p:strVal val="#ppt_h"/>
                                          </p:val>
                                        </p:tav>
                                      </p:tavLst>
                                    </p:anim>
                                    <p:animEffect transition="in" filter="fade">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xit" presetSubtype="21" fill="hold" nodeType="clickEffect">
                                  <p:stCondLst>
                                    <p:cond delay="0"/>
                                  </p:stCondLst>
                                  <p:childTnLst>
                                    <p:animEffect transition="out" filter="barn(inVertical)">
                                      <p:cBhvr>
                                        <p:cTn id="51" dur="500"/>
                                        <p:tgtEl>
                                          <p:spTgt spid="20"/>
                                        </p:tgtEl>
                                      </p:cBhvr>
                                    </p:animEffect>
                                    <p:set>
                                      <p:cBhvr>
                                        <p:cTn id="52" dur="1" fill="hold">
                                          <p:stCondLst>
                                            <p:cond delay="499"/>
                                          </p:stCondLst>
                                        </p:cTn>
                                        <p:tgtEl>
                                          <p:spTgt spid="20"/>
                                        </p:tgtEl>
                                        <p:attrNameLst>
                                          <p:attrName>style.visibility</p:attrName>
                                        </p:attrNameLst>
                                      </p:cBhvr>
                                      <p:to>
                                        <p:strVal val="hidden"/>
                                      </p:to>
                                    </p:set>
                                  </p:childTnLst>
                                </p:cTn>
                              </p:par>
                              <p:par>
                                <p:cTn id="53" presetID="16" presetClass="exit" presetSubtype="21" fill="hold" grpId="1" nodeType="withEffect">
                                  <p:stCondLst>
                                    <p:cond delay="0"/>
                                  </p:stCondLst>
                                  <p:childTnLst>
                                    <p:animEffect transition="out" filter="barn(inVertical)">
                                      <p:cBhvr>
                                        <p:cTn id="54" dur="500"/>
                                        <p:tgtEl>
                                          <p:spTgt spid="23"/>
                                        </p:tgtEl>
                                      </p:cBhvr>
                                    </p:animEffect>
                                    <p:set>
                                      <p:cBhvr>
                                        <p:cTn id="55" dur="1" fill="hold">
                                          <p:stCondLst>
                                            <p:cond delay="499"/>
                                          </p:stCondLst>
                                        </p:cTn>
                                        <p:tgtEl>
                                          <p:spTgt spid="23"/>
                                        </p:tgtEl>
                                        <p:attrNameLst>
                                          <p:attrName>style.visibility</p:attrName>
                                        </p:attrNameLst>
                                      </p:cBhvr>
                                      <p:to>
                                        <p:strVal val="hidden"/>
                                      </p:to>
                                    </p:set>
                                  </p:childTnLst>
                                </p:cTn>
                              </p:par>
                              <p:par>
                                <p:cTn id="56" presetID="16" presetClass="exit" presetSubtype="21" fill="hold" grpId="1" nodeType="withEffect">
                                  <p:stCondLst>
                                    <p:cond delay="0"/>
                                  </p:stCondLst>
                                  <p:childTnLst>
                                    <p:animEffect transition="out" filter="barn(inVertical)">
                                      <p:cBhvr>
                                        <p:cTn id="57" dur="500"/>
                                        <p:tgtEl>
                                          <p:spTgt spid="26"/>
                                        </p:tgtEl>
                                      </p:cBhvr>
                                    </p:animEffect>
                                    <p:set>
                                      <p:cBhvr>
                                        <p:cTn id="58" dur="1" fill="hold">
                                          <p:stCondLst>
                                            <p:cond delay="499"/>
                                          </p:stCondLst>
                                        </p:cTn>
                                        <p:tgtEl>
                                          <p:spTgt spid="26"/>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p:cTn id="63" dur="500" fill="hold"/>
                                        <p:tgtEl>
                                          <p:spTgt spid="24"/>
                                        </p:tgtEl>
                                        <p:attrNameLst>
                                          <p:attrName>ppt_w</p:attrName>
                                        </p:attrNameLst>
                                      </p:cBhvr>
                                      <p:tavLst>
                                        <p:tav tm="0">
                                          <p:val>
                                            <p:fltVal val="0"/>
                                          </p:val>
                                        </p:tav>
                                        <p:tav tm="100000">
                                          <p:val>
                                            <p:strVal val="#ppt_w"/>
                                          </p:val>
                                        </p:tav>
                                      </p:tavLst>
                                    </p:anim>
                                    <p:anim calcmode="lin" valueType="num">
                                      <p:cBhvr>
                                        <p:cTn id="64" dur="500" fill="hold"/>
                                        <p:tgtEl>
                                          <p:spTgt spid="24"/>
                                        </p:tgtEl>
                                        <p:attrNameLst>
                                          <p:attrName>ppt_h</p:attrName>
                                        </p:attrNameLst>
                                      </p:cBhvr>
                                      <p:tavLst>
                                        <p:tav tm="0">
                                          <p:val>
                                            <p:fltVal val="0"/>
                                          </p:val>
                                        </p:tav>
                                        <p:tav tm="100000">
                                          <p:val>
                                            <p:strVal val="#ppt_h"/>
                                          </p:val>
                                        </p:tav>
                                      </p:tavLst>
                                    </p:anim>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22"/>
                                        </p:tgtEl>
                                        <p:attrNameLst>
                                          <p:attrName>style.visibility</p:attrName>
                                        </p:attrNameLst>
                                      </p:cBhvr>
                                      <p:to>
                                        <p:strVal val="visible"/>
                                      </p:to>
                                    </p:set>
                                    <p:anim calcmode="lin" valueType="num">
                                      <p:cBhvr>
                                        <p:cTn id="70" dur="500" fill="hold"/>
                                        <p:tgtEl>
                                          <p:spTgt spid="22"/>
                                        </p:tgtEl>
                                        <p:attrNameLst>
                                          <p:attrName>ppt_w</p:attrName>
                                        </p:attrNameLst>
                                      </p:cBhvr>
                                      <p:tavLst>
                                        <p:tav tm="0">
                                          <p:val>
                                            <p:fltVal val="0"/>
                                          </p:val>
                                        </p:tav>
                                        <p:tav tm="100000">
                                          <p:val>
                                            <p:strVal val="#ppt_w"/>
                                          </p:val>
                                        </p:tav>
                                      </p:tavLst>
                                    </p:anim>
                                    <p:anim calcmode="lin" valueType="num">
                                      <p:cBhvr>
                                        <p:cTn id="71" dur="500" fill="hold"/>
                                        <p:tgtEl>
                                          <p:spTgt spid="22"/>
                                        </p:tgtEl>
                                        <p:attrNameLst>
                                          <p:attrName>ppt_h</p:attrName>
                                        </p:attrNameLst>
                                      </p:cBhvr>
                                      <p:tavLst>
                                        <p:tav tm="0">
                                          <p:val>
                                            <p:fltVal val="0"/>
                                          </p:val>
                                        </p:tav>
                                        <p:tav tm="100000">
                                          <p:val>
                                            <p:strVal val="#ppt_h"/>
                                          </p:val>
                                        </p:tav>
                                      </p:tavLst>
                                    </p:anim>
                                    <p:animEffect transition="in" filter="fade">
                                      <p:cBhvr>
                                        <p:cTn id="72" dur="500"/>
                                        <p:tgtEl>
                                          <p:spTgt spid="22"/>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p:cTn id="75" dur="500" fill="hold"/>
                                        <p:tgtEl>
                                          <p:spTgt spid="21"/>
                                        </p:tgtEl>
                                        <p:attrNameLst>
                                          <p:attrName>ppt_w</p:attrName>
                                        </p:attrNameLst>
                                      </p:cBhvr>
                                      <p:tavLst>
                                        <p:tav tm="0">
                                          <p:val>
                                            <p:fltVal val="0"/>
                                          </p:val>
                                        </p:tav>
                                        <p:tav tm="100000">
                                          <p:val>
                                            <p:strVal val="#ppt_w"/>
                                          </p:val>
                                        </p:tav>
                                      </p:tavLst>
                                    </p:anim>
                                    <p:anim calcmode="lin" valueType="num">
                                      <p:cBhvr>
                                        <p:cTn id="76" dur="500" fill="hold"/>
                                        <p:tgtEl>
                                          <p:spTgt spid="21"/>
                                        </p:tgtEl>
                                        <p:attrNameLst>
                                          <p:attrName>ppt_h</p:attrName>
                                        </p:attrNameLst>
                                      </p:cBhvr>
                                      <p:tavLst>
                                        <p:tav tm="0">
                                          <p:val>
                                            <p:fltVal val="0"/>
                                          </p:val>
                                        </p:tav>
                                        <p:tav tm="100000">
                                          <p:val>
                                            <p:strVal val="#ppt_h"/>
                                          </p:val>
                                        </p:tav>
                                      </p:tavLst>
                                    </p:anim>
                                    <p:animEffect transition="in" filter="fade">
                                      <p:cBhvr>
                                        <p:cTn id="7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26" grpId="0" animBg="1"/>
      <p:bldP spid="26" grpId="1" animBg="1"/>
      <p:bldP spid="19" grpId="0" animBg="1"/>
      <p:bldP spid="19" grpId="1" animBg="1"/>
      <p:bldP spid="23" grpId="0" animBg="1"/>
      <p:bldP spid="23" grpId="1" animBg="1"/>
      <p:bldP spid="21" grpId="0" animBg="1"/>
      <p:bldP spid="2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ED8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304800" y="266700"/>
            <a:ext cx="18288000" cy="10280393"/>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37819"/>
            <a:ext cx="7366172" cy="4995127"/>
          </a:xfrm>
          <a:prstGeom prst="rect">
            <a:avLst/>
          </a:prstGeom>
        </p:spPr>
      </p:pic>
      <p:sp>
        <p:nvSpPr>
          <p:cNvPr id="14" name="TextBox 13"/>
          <p:cNvSpPr txBox="1"/>
          <p:nvPr/>
        </p:nvSpPr>
        <p:spPr>
          <a:xfrm>
            <a:off x="1098146" y="5439547"/>
            <a:ext cx="68580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Nhà máy thủy điện Hòa Bình</a:t>
            </a: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96400" y="283938"/>
            <a:ext cx="8202448" cy="5011962"/>
          </a:xfrm>
          <a:prstGeom prst="rect">
            <a:avLst/>
          </a:prstGeom>
        </p:spPr>
      </p:pic>
      <p:sp>
        <p:nvSpPr>
          <p:cNvPr id="16" name="TextBox 15"/>
          <p:cNvSpPr txBox="1"/>
          <p:nvPr/>
        </p:nvSpPr>
        <p:spPr>
          <a:xfrm>
            <a:off x="10363200" y="5386517"/>
            <a:ext cx="64008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Nhà máy thủy điện Trị An</a:t>
            </a:r>
          </a:p>
        </p:txBody>
      </p:sp>
      <p:pic>
        <p:nvPicPr>
          <p:cNvPr id="1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493785">
            <a:off x="14905396" y="-31188"/>
            <a:ext cx="5241207" cy="733769"/>
          </a:xfrm>
          <a:prstGeom prst="rect">
            <a:avLst/>
          </a:prstGeom>
        </p:spPr>
      </p:pic>
      <p:pic>
        <p:nvPicPr>
          <p:cNvPr id="20"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920968">
            <a:off x="-175421" y="1312617"/>
            <a:ext cx="1935172" cy="633329"/>
          </a:xfrm>
          <a:prstGeom prst="rect">
            <a:avLst/>
          </a:prstGeom>
        </p:spPr>
      </p:pic>
      <p:pic>
        <p:nvPicPr>
          <p:cNvPr id="21"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129358">
            <a:off x="265933" y="145332"/>
            <a:ext cx="839734" cy="798511"/>
          </a:xfrm>
          <a:prstGeom prst="rect">
            <a:avLst/>
          </a:prstGeom>
        </p:spPr>
      </p:pic>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76800" y="6229367"/>
            <a:ext cx="6934200" cy="4027884"/>
          </a:xfrm>
          <a:prstGeom prst="rect">
            <a:avLst/>
          </a:prstGeom>
        </p:spPr>
      </p:pic>
      <p:sp>
        <p:nvSpPr>
          <p:cNvPr id="12" name="TextBox 11"/>
          <p:cNvSpPr txBox="1"/>
          <p:nvPr/>
        </p:nvSpPr>
        <p:spPr>
          <a:xfrm>
            <a:off x="12001500" y="7900856"/>
            <a:ext cx="64008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Nhà máy thủy điện Y-a-ly</a:t>
            </a:r>
          </a:p>
        </p:txBody>
      </p:sp>
    </p:spTree>
    <p:extLst>
      <p:ext uri="{BB962C8B-B14F-4D97-AF65-F5344CB8AC3E}">
        <p14:creationId xmlns:p14="http://schemas.microsoft.com/office/powerpoint/2010/main" val="13024471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grpSp>
        <p:nvGrpSpPr>
          <p:cNvPr id="2" name="Group 2"/>
          <p:cNvGrpSpPr/>
          <p:nvPr/>
        </p:nvGrpSpPr>
        <p:grpSpPr>
          <a:xfrm>
            <a:off x="608391" y="2599874"/>
            <a:ext cx="8839200" cy="4957741"/>
            <a:chOff x="0" y="0"/>
            <a:chExt cx="2979532" cy="1689603"/>
          </a:xfrm>
        </p:grpSpPr>
        <p:sp>
          <p:nvSpPr>
            <p:cNvPr id="3" name="Freeform 3"/>
            <p:cNvSpPr/>
            <p:nvPr/>
          </p:nvSpPr>
          <p:spPr>
            <a:xfrm>
              <a:off x="0" y="-1270"/>
              <a:ext cx="2980802" cy="1688333"/>
            </a:xfrm>
            <a:custGeom>
              <a:avLst/>
              <a:gdLst/>
              <a:ahLst/>
              <a:cxnLst/>
              <a:rect l="l" t="t" r="r" b="b"/>
              <a:pathLst>
                <a:path w="2980802" h="1688333">
                  <a:moveTo>
                    <a:pt x="2969372" y="27940"/>
                  </a:moveTo>
                  <a:cubicBezTo>
                    <a:pt x="2960482" y="24130"/>
                    <a:pt x="2951593" y="21590"/>
                    <a:pt x="2942702" y="21590"/>
                  </a:cubicBezTo>
                  <a:cubicBezTo>
                    <a:pt x="2916032" y="20320"/>
                    <a:pt x="2871903" y="20320"/>
                    <a:pt x="2823672" y="17780"/>
                  </a:cubicBezTo>
                  <a:cubicBezTo>
                    <a:pt x="2713431" y="12700"/>
                    <a:pt x="2605486" y="6350"/>
                    <a:pt x="2495244" y="3810"/>
                  </a:cubicBezTo>
                  <a:cubicBezTo>
                    <a:pt x="2405673" y="1270"/>
                    <a:pt x="2318398" y="3810"/>
                    <a:pt x="2228827" y="2540"/>
                  </a:cubicBezTo>
                  <a:cubicBezTo>
                    <a:pt x="2189783" y="2540"/>
                    <a:pt x="2150739" y="0"/>
                    <a:pt x="2111696" y="2540"/>
                  </a:cubicBezTo>
                  <a:cubicBezTo>
                    <a:pt x="2017531" y="10160"/>
                    <a:pt x="1923366" y="11430"/>
                    <a:pt x="1826905" y="8890"/>
                  </a:cubicBezTo>
                  <a:cubicBezTo>
                    <a:pt x="1778674" y="7620"/>
                    <a:pt x="1730443" y="7620"/>
                    <a:pt x="1682213" y="7620"/>
                  </a:cubicBezTo>
                  <a:cubicBezTo>
                    <a:pt x="1594938" y="7620"/>
                    <a:pt x="1507663" y="7620"/>
                    <a:pt x="1420389" y="6350"/>
                  </a:cubicBezTo>
                  <a:cubicBezTo>
                    <a:pt x="1328521" y="5080"/>
                    <a:pt x="423621" y="2540"/>
                    <a:pt x="334050" y="1270"/>
                  </a:cubicBezTo>
                  <a:cubicBezTo>
                    <a:pt x="260555" y="0"/>
                    <a:pt x="189358" y="1270"/>
                    <a:pt x="115863" y="1270"/>
                  </a:cubicBezTo>
                  <a:cubicBezTo>
                    <a:pt x="65336" y="1270"/>
                    <a:pt x="33020" y="3810"/>
                    <a:pt x="5080" y="5080"/>
                  </a:cubicBezTo>
                  <a:cubicBezTo>
                    <a:pt x="3810" y="5080"/>
                    <a:pt x="2540" y="7620"/>
                    <a:pt x="0" y="8890"/>
                  </a:cubicBezTo>
                  <a:cubicBezTo>
                    <a:pt x="1270" y="21590"/>
                    <a:pt x="3810" y="34290"/>
                    <a:pt x="5080" y="46990"/>
                  </a:cubicBezTo>
                  <a:cubicBezTo>
                    <a:pt x="15240" y="117455"/>
                    <a:pt x="16510" y="188936"/>
                    <a:pt x="17780" y="259163"/>
                  </a:cubicBezTo>
                  <a:cubicBezTo>
                    <a:pt x="19050" y="330645"/>
                    <a:pt x="17780" y="402126"/>
                    <a:pt x="16510" y="474862"/>
                  </a:cubicBezTo>
                  <a:cubicBezTo>
                    <a:pt x="15240" y="548851"/>
                    <a:pt x="2540" y="1325115"/>
                    <a:pt x="2540" y="1399104"/>
                  </a:cubicBezTo>
                  <a:cubicBezTo>
                    <a:pt x="2540" y="1471840"/>
                    <a:pt x="1270" y="1544575"/>
                    <a:pt x="0" y="1617311"/>
                  </a:cubicBezTo>
                  <a:cubicBezTo>
                    <a:pt x="0" y="1633723"/>
                    <a:pt x="3810" y="1643883"/>
                    <a:pt x="15240" y="1648963"/>
                  </a:cubicBezTo>
                  <a:cubicBezTo>
                    <a:pt x="22860" y="1652773"/>
                    <a:pt x="31750" y="1655313"/>
                    <a:pt x="40640" y="1656583"/>
                  </a:cubicBezTo>
                  <a:cubicBezTo>
                    <a:pt x="113566" y="1661663"/>
                    <a:pt x="200841" y="1665473"/>
                    <a:pt x="288116" y="1670553"/>
                  </a:cubicBezTo>
                  <a:cubicBezTo>
                    <a:pt x="336346" y="1673093"/>
                    <a:pt x="384577" y="1678173"/>
                    <a:pt x="432808" y="1679443"/>
                  </a:cubicBezTo>
                  <a:cubicBezTo>
                    <a:pt x="513192" y="1681983"/>
                    <a:pt x="1408905" y="1683253"/>
                    <a:pt x="1489290" y="1684523"/>
                  </a:cubicBezTo>
                  <a:cubicBezTo>
                    <a:pt x="1500773" y="1684523"/>
                    <a:pt x="1512257" y="1684523"/>
                    <a:pt x="1523740" y="1684523"/>
                  </a:cubicBezTo>
                  <a:cubicBezTo>
                    <a:pt x="1578861" y="1684523"/>
                    <a:pt x="1636278" y="1683253"/>
                    <a:pt x="1691399" y="1683253"/>
                  </a:cubicBezTo>
                  <a:cubicBezTo>
                    <a:pt x="1755707" y="1683253"/>
                    <a:pt x="1817718" y="1684523"/>
                    <a:pt x="1882025" y="1684523"/>
                  </a:cubicBezTo>
                  <a:cubicBezTo>
                    <a:pt x="1976190" y="1684523"/>
                    <a:pt x="2072652" y="1684523"/>
                    <a:pt x="2166816" y="1684523"/>
                  </a:cubicBezTo>
                  <a:cubicBezTo>
                    <a:pt x="2254091" y="1684523"/>
                    <a:pt x="2341365" y="1685793"/>
                    <a:pt x="2428640" y="1687063"/>
                  </a:cubicBezTo>
                  <a:cubicBezTo>
                    <a:pt x="2467684" y="1687063"/>
                    <a:pt x="2509025" y="1688333"/>
                    <a:pt x="2548068" y="1688333"/>
                  </a:cubicBezTo>
                  <a:cubicBezTo>
                    <a:pt x="2674387" y="1687063"/>
                    <a:pt x="2798409" y="1680713"/>
                    <a:pt x="2919842" y="1680713"/>
                  </a:cubicBezTo>
                  <a:cubicBezTo>
                    <a:pt x="2923652" y="1680713"/>
                    <a:pt x="2928732" y="1678173"/>
                    <a:pt x="2932542" y="1675633"/>
                  </a:cubicBezTo>
                  <a:cubicBezTo>
                    <a:pt x="2937622" y="1671823"/>
                    <a:pt x="2940162" y="1665473"/>
                    <a:pt x="2942702" y="1662933"/>
                  </a:cubicBezTo>
                  <a:cubicBezTo>
                    <a:pt x="2943972" y="1608532"/>
                    <a:pt x="2945242" y="1555862"/>
                    <a:pt x="2946512" y="1503191"/>
                  </a:cubicBezTo>
                  <a:cubicBezTo>
                    <a:pt x="2947782" y="1421677"/>
                    <a:pt x="2957942" y="639144"/>
                    <a:pt x="2959212" y="557630"/>
                  </a:cubicBezTo>
                  <a:cubicBezTo>
                    <a:pt x="2959212" y="508721"/>
                    <a:pt x="2960482" y="459813"/>
                    <a:pt x="2961752" y="410905"/>
                  </a:cubicBezTo>
                  <a:cubicBezTo>
                    <a:pt x="2963022" y="358234"/>
                    <a:pt x="2964292" y="305564"/>
                    <a:pt x="2966832" y="252893"/>
                  </a:cubicBezTo>
                  <a:cubicBezTo>
                    <a:pt x="2968102" y="221542"/>
                    <a:pt x="2968102" y="188936"/>
                    <a:pt x="2973182" y="157585"/>
                  </a:cubicBezTo>
                  <a:cubicBezTo>
                    <a:pt x="2978262" y="119963"/>
                    <a:pt x="2980802" y="83595"/>
                    <a:pt x="2979532" y="44450"/>
                  </a:cubicBezTo>
                  <a:cubicBezTo>
                    <a:pt x="2979532" y="38100"/>
                    <a:pt x="2975722" y="30480"/>
                    <a:pt x="2969372" y="27940"/>
                  </a:cubicBezTo>
                  <a:close/>
                </a:path>
              </a:pathLst>
            </a:custGeom>
            <a:solidFill>
              <a:srgbClr val="FFF9ED"/>
            </a:solidFill>
          </p:spPr>
        </p:sp>
      </p:gr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380424">
            <a:off x="627172" y="5375116"/>
            <a:ext cx="1166687" cy="3431433"/>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680534">
            <a:off x="7922738" y="2710192"/>
            <a:ext cx="2348424" cy="768575"/>
          </a:xfrm>
          <a:prstGeom prst="rect">
            <a:avLst/>
          </a:prstGeom>
        </p:spPr>
      </p:pic>
      <p:sp>
        <p:nvSpPr>
          <p:cNvPr id="11" name="TextBox 11"/>
          <p:cNvSpPr txBox="1"/>
          <p:nvPr/>
        </p:nvSpPr>
        <p:spPr>
          <a:xfrm>
            <a:off x="3429000" y="297962"/>
            <a:ext cx="12039600" cy="940194"/>
          </a:xfrm>
          <a:prstGeom prst="rect">
            <a:avLst/>
          </a:prstGeom>
        </p:spPr>
        <p:txBody>
          <a:bodyPr wrap="square" lIns="0" tIns="0" rIns="0" bIns="0" rtlCol="0" anchor="t">
            <a:spAutoFit/>
          </a:bodyPr>
          <a:lstStyle/>
          <a:p>
            <a:pPr marL="0" marR="0" lvl="0" indent="0" algn="ctr" defTabSz="914400" rtl="0" eaLnBrk="1" fontAlgn="auto" latinLnBrk="0" hangingPunct="1">
              <a:lnSpc>
                <a:spcPts val="8399"/>
              </a:lnSpc>
              <a:spcBef>
                <a:spcPct val="0"/>
              </a:spcBef>
              <a:spcAft>
                <a:spcPts val="0"/>
              </a:spcAft>
              <a:buClrTx/>
              <a:buSzTx/>
              <a:buFontTx/>
              <a:buNone/>
              <a:tabLst/>
              <a:defRPr/>
            </a:pPr>
            <a:r>
              <a:rPr kumimoji="0" lang="en-US" sz="44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Chúng ta cần làm gì để bảo vệ nguồn nước sông? </a:t>
            </a:r>
            <a:endParaRPr kumimoji="0" lang="en-US" sz="4400" b="0"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2" name="TextBox 11"/>
          <p:cNvSpPr txBox="1"/>
          <p:nvPr/>
        </p:nvSpPr>
        <p:spPr>
          <a:xfrm>
            <a:off x="1507051" y="3153630"/>
            <a:ext cx="7045647" cy="34778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Chúng ta cần có ý th</a:t>
            </a:r>
            <a:r>
              <a:rPr kumimoji="0" lang="vi-VN" sz="4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ức bảo vệ nguồn nước sông ng</a:t>
            </a:r>
            <a:r>
              <a:rPr kumimoji="0" lang="en-US" sz="4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ò</a:t>
            </a:r>
            <a:r>
              <a:rPr kumimoji="0" lang="vi-VN" sz="4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i </a:t>
            </a:r>
            <a:r>
              <a:rPr kumimoji="0" lang="en-US" sz="4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trong lành, không xả rác thải, nước thải ra làm ô nhiễm nguồn nước.</a:t>
            </a:r>
            <a:endParaRPr kumimoji="0" lang="en-US"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0627" y="1660556"/>
            <a:ext cx="6956114" cy="41090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00627" y="5919388"/>
            <a:ext cx="6956114" cy="42725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25" name="Group 24"/>
          <p:cNvGrpSpPr/>
          <p:nvPr/>
        </p:nvGrpSpPr>
        <p:grpSpPr>
          <a:xfrm>
            <a:off x="10600625" y="1660556"/>
            <a:ext cx="6956117" cy="4106432"/>
            <a:chOff x="10600625" y="1660556"/>
            <a:chExt cx="6956117" cy="4106432"/>
          </a:xfrm>
        </p:grpSpPr>
        <p:cxnSp>
          <p:nvCxnSpPr>
            <p:cNvPr id="16" name="Straight Connector 15"/>
            <p:cNvCxnSpPr/>
            <p:nvPr/>
          </p:nvCxnSpPr>
          <p:spPr>
            <a:xfrm>
              <a:off x="10600625" y="1660556"/>
              <a:ext cx="6956116" cy="4106432"/>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 name="Straight Connector 18"/>
            <p:cNvCxnSpPr/>
            <p:nvPr/>
          </p:nvCxnSpPr>
          <p:spPr>
            <a:xfrm flipH="1">
              <a:off x="10600626" y="1660556"/>
              <a:ext cx="6956116" cy="4106432"/>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11593973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in)">
                                      <p:cBhvr>
                                        <p:cTn id="27" dur="1000"/>
                                        <p:tgtEl>
                                          <p:spTgt spid="2"/>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circle(in)">
                                      <p:cBhvr>
                                        <p:cTn id="30" dur="1000"/>
                                        <p:tgtEl>
                                          <p:spTgt spid="12"/>
                                        </p:tgtEl>
                                      </p:cBhvr>
                                    </p:animEffect>
                                  </p:childTnLst>
                                </p:cTn>
                              </p:par>
                            </p:childTnLst>
                          </p:cTn>
                        </p:par>
                        <p:par>
                          <p:cTn id="31" fill="hold">
                            <p:stCondLst>
                              <p:cond delay="1000"/>
                            </p:stCondLst>
                            <p:childTnLst>
                              <p:par>
                                <p:cTn id="32" presetID="42" presetClass="entr" presetSubtype="0"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ED8FF"/>
        </a:solidFill>
        <a:effectLst/>
      </p:bgPr>
    </p:bg>
    <p:spTree>
      <p:nvGrpSpPr>
        <p:cNvPr id="1" name=""/>
        <p:cNvGrpSpPr/>
        <p:nvPr/>
      </p:nvGrpSpPr>
      <p:grpSpPr>
        <a:xfrm>
          <a:off x="0" y="0"/>
          <a:ext cx="0" cy="0"/>
          <a:chOff x="0" y="0"/>
          <a:chExt cx="0" cy="0"/>
        </a:xfrm>
      </p:grpSpPr>
      <p:grpSp>
        <p:nvGrpSpPr>
          <p:cNvPr id="2" name="Group 2"/>
          <p:cNvGrpSpPr/>
          <p:nvPr/>
        </p:nvGrpSpPr>
        <p:grpSpPr>
          <a:xfrm>
            <a:off x="9467850" y="1438079"/>
            <a:ext cx="8012336" cy="7602428"/>
            <a:chOff x="0" y="0"/>
            <a:chExt cx="1801589" cy="1709420"/>
          </a:xfrm>
        </p:grpSpPr>
        <p:sp>
          <p:nvSpPr>
            <p:cNvPr id="3" name="Freeform 3"/>
            <p:cNvSpPr/>
            <p:nvPr/>
          </p:nvSpPr>
          <p:spPr>
            <a:xfrm>
              <a:off x="0" y="-1270"/>
              <a:ext cx="1802859" cy="1708150"/>
            </a:xfrm>
            <a:custGeom>
              <a:avLst/>
              <a:gdLst/>
              <a:ahLst/>
              <a:cxnLst/>
              <a:rect l="l" t="t" r="r" b="b"/>
              <a:pathLst>
                <a:path w="1802859" h="1708150">
                  <a:moveTo>
                    <a:pt x="1791429" y="27940"/>
                  </a:moveTo>
                  <a:cubicBezTo>
                    <a:pt x="1782539" y="24130"/>
                    <a:pt x="1773649" y="21590"/>
                    <a:pt x="1764759" y="21590"/>
                  </a:cubicBezTo>
                  <a:cubicBezTo>
                    <a:pt x="1738089" y="20320"/>
                    <a:pt x="1711243" y="20320"/>
                    <a:pt x="1682909" y="17780"/>
                  </a:cubicBezTo>
                  <a:cubicBezTo>
                    <a:pt x="1618146" y="12700"/>
                    <a:pt x="1554731" y="6350"/>
                    <a:pt x="1489967" y="3810"/>
                  </a:cubicBezTo>
                  <a:cubicBezTo>
                    <a:pt x="1437347" y="1270"/>
                    <a:pt x="1386076" y="3810"/>
                    <a:pt x="1333455" y="2540"/>
                  </a:cubicBezTo>
                  <a:cubicBezTo>
                    <a:pt x="1310518" y="2540"/>
                    <a:pt x="1287581" y="0"/>
                    <a:pt x="1264644" y="2540"/>
                  </a:cubicBezTo>
                  <a:cubicBezTo>
                    <a:pt x="1209325" y="10160"/>
                    <a:pt x="1154006" y="11430"/>
                    <a:pt x="1097338" y="8890"/>
                  </a:cubicBezTo>
                  <a:cubicBezTo>
                    <a:pt x="1069004" y="7620"/>
                    <a:pt x="1040670" y="7620"/>
                    <a:pt x="1012336" y="7620"/>
                  </a:cubicBezTo>
                  <a:cubicBezTo>
                    <a:pt x="961065" y="7620"/>
                    <a:pt x="909794" y="7620"/>
                    <a:pt x="858522" y="6350"/>
                  </a:cubicBezTo>
                  <a:cubicBezTo>
                    <a:pt x="804553" y="5080"/>
                    <a:pt x="272951" y="2540"/>
                    <a:pt x="220331" y="1270"/>
                  </a:cubicBezTo>
                  <a:cubicBezTo>
                    <a:pt x="177155" y="0"/>
                    <a:pt x="135329" y="1270"/>
                    <a:pt x="92153" y="1270"/>
                  </a:cubicBezTo>
                  <a:cubicBezTo>
                    <a:pt x="62470" y="1270"/>
                    <a:pt x="33020" y="3810"/>
                    <a:pt x="5080" y="5080"/>
                  </a:cubicBezTo>
                  <a:cubicBezTo>
                    <a:pt x="3810" y="5080"/>
                    <a:pt x="2540" y="7620"/>
                    <a:pt x="0" y="8890"/>
                  </a:cubicBezTo>
                  <a:cubicBezTo>
                    <a:pt x="1270" y="21590"/>
                    <a:pt x="3810" y="34290"/>
                    <a:pt x="5080" y="46990"/>
                  </a:cubicBezTo>
                  <a:cubicBezTo>
                    <a:pt x="15240" y="118110"/>
                    <a:pt x="16510" y="190500"/>
                    <a:pt x="17780" y="261620"/>
                  </a:cubicBezTo>
                  <a:cubicBezTo>
                    <a:pt x="19050" y="334010"/>
                    <a:pt x="17780" y="406400"/>
                    <a:pt x="16510" y="480060"/>
                  </a:cubicBezTo>
                  <a:cubicBezTo>
                    <a:pt x="15240" y="554990"/>
                    <a:pt x="2540" y="1341120"/>
                    <a:pt x="2540" y="1416050"/>
                  </a:cubicBezTo>
                  <a:cubicBezTo>
                    <a:pt x="2540" y="1489710"/>
                    <a:pt x="1270" y="1563370"/>
                    <a:pt x="0" y="1637030"/>
                  </a:cubicBezTo>
                  <a:cubicBezTo>
                    <a:pt x="0" y="1653540"/>
                    <a:pt x="3810" y="1663700"/>
                    <a:pt x="15240" y="1668780"/>
                  </a:cubicBezTo>
                  <a:cubicBezTo>
                    <a:pt x="22860" y="1672590"/>
                    <a:pt x="31750" y="1675130"/>
                    <a:pt x="40640" y="1676400"/>
                  </a:cubicBezTo>
                  <a:cubicBezTo>
                    <a:pt x="90804" y="1681480"/>
                    <a:pt x="142075" y="1685290"/>
                    <a:pt x="193346" y="1690370"/>
                  </a:cubicBezTo>
                  <a:cubicBezTo>
                    <a:pt x="221680" y="1692910"/>
                    <a:pt x="250014" y="1697990"/>
                    <a:pt x="278348" y="1699260"/>
                  </a:cubicBezTo>
                  <a:cubicBezTo>
                    <a:pt x="325572" y="1701800"/>
                    <a:pt x="851776" y="1703070"/>
                    <a:pt x="899000" y="1704340"/>
                  </a:cubicBezTo>
                  <a:cubicBezTo>
                    <a:pt x="905746" y="1704340"/>
                    <a:pt x="912492" y="1704340"/>
                    <a:pt x="919238" y="1704340"/>
                  </a:cubicBezTo>
                  <a:cubicBezTo>
                    <a:pt x="951620" y="1704340"/>
                    <a:pt x="985351" y="1703070"/>
                    <a:pt x="1017733" y="1703070"/>
                  </a:cubicBezTo>
                  <a:cubicBezTo>
                    <a:pt x="1055512" y="1703070"/>
                    <a:pt x="1091941" y="1704340"/>
                    <a:pt x="1129720" y="1704340"/>
                  </a:cubicBezTo>
                  <a:cubicBezTo>
                    <a:pt x="1185039" y="1704340"/>
                    <a:pt x="1241707" y="1704340"/>
                    <a:pt x="1297026" y="1704340"/>
                  </a:cubicBezTo>
                  <a:cubicBezTo>
                    <a:pt x="1348297" y="1704340"/>
                    <a:pt x="1399568" y="1705610"/>
                    <a:pt x="1450839" y="1706880"/>
                  </a:cubicBezTo>
                  <a:cubicBezTo>
                    <a:pt x="1473777" y="1706880"/>
                    <a:pt x="1498063" y="1708150"/>
                    <a:pt x="1521000" y="1708150"/>
                  </a:cubicBezTo>
                  <a:cubicBezTo>
                    <a:pt x="1595208" y="1706880"/>
                    <a:pt x="1668067" y="1700530"/>
                    <a:pt x="1741899" y="1700530"/>
                  </a:cubicBezTo>
                  <a:cubicBezTo>
                    <a:pt x="1745709" y="1700530"/>
                    <a:pt x="1750789" y="1697990"/>
                    <a:pt x="1754599" y="1695450"/>
                  </a:cubicBezTo>
                  <a:cubicBezTo>
                    <a:pt x="1759679" y="1691640"/>
                    <a:pt x="1762219" y="1685290"/>
                    <a:pt x="1764759" y="1682750"/>
                  </a:cubicBezTo>
                  <a:cubicBezTo>
                    <a:pt x="1766029" y="1628140"/>
                    <a:pt x="1767299" y="1574800"/>
                    <a:pt x="1768569" y="1521460"/>
                  </a:cubicBezTo>
                  <a:cubicBezTo>
                    <a:pt x="1769839" y="1438910"/>
                    <a:pt x="1779999" y="646430"/>
                    <a:pt x="1781269" y="563880"/>
                  </a:cubicBezTo>
                  <a:cubicBezTo>
                    <a:pt x="1781269" y="514350"/>
                    <a:pt x="1782539" y="464820"/>
                    <a:pt x="1783809" y="415290"/>
                  </a:cubicBezTo>
                  <a:cubicBezTo>
                    <a:pt x="1785079" y="361950"/>
                    <a:pt x="1786349" y="308610"/>
                    <a:pt x="1788889" y="255270"/>
                  </a:cubicBezTo>
                  <a:cubicBezTo>
                    <a:pt x="1790159" y="223520"/>
                    <a:pt x="1790159" y="190500"/>
                    <a:pt x="1795239" y="158750"/>
                  </a:cubicBezTo>
                  <a:cubicBezTo>
                    <a:pt x="1800319" y="120650"/>
                    <a:pt x="1802859" y="83820"/>
                    <a:pt x="1801589" y="44450"/>
                  </a:cubicBezTo>
                  <a:cubicBezTo>
                    <a:pt x="1801589" y="38100"/>
                    <a:pt x="1797779" y="30480"/>
                    <a:pt x="1791429" y="27940"/>
                  </a:cubicBezTo>
                  <a:close/>
                </a:path>
              </a:pathLst>
            </a:custGeom>
            <a:solidFill>
              <a:srgbClr val="FFD7E5"/>
            </a:solidFill>
          </p:spPr>
        </p:sp>
      </p:grpSp>
      <p:grpSp>
        <p:nvGrpSpPr>
          <p:cNvPr id="4" name="Group 4"/>
          <p:cNvGrpSpPr>
            <a:grpSpLocks noChangeAspect="1"/>
          </p:cNvGrpSpPr>
          <p:nvPr/>
        </p:nvGrpSpPr>
        <p:grpSpPr>
          <a:xfrm rot="5400000">
            <a:off x="10069164" y="1740352"/>
            <a:ext cx="6809708" cy="7112182"/>
            <a:chOff x="-17780" y="-54610"/>
            <a:chExt cx="6404610" cy="6689090"/>
          </a:xfrm>
        </p:grpSpPr>
        <p:sp>
          <p:nvSpPr>
            <p:cNvPr id="5" name="Freeform 5"/>
            <p:cNvSpPr/>
            <p:nvPr/>
          </p:nvSpPr>
          <p:spPr>
            <a:xfrm>
              <a:off x="-17780" y="-54610"/>
              <a:ext cx="6404610" cy="6689090"/>
            </a:xfrm>
            <a:custGeom>
              <a:avLst/>
              <a:gdLst/>
              <a:ahLst/>
              <a:cxnLst/>
              <a:rect l="l" t="t" r="r" b="b"/>
              <a:pathLst>
                <a:path w="6404610" h="6689090">
                  <a:moveTo>
                    <a:pt x="4058920" y="645160"/>
                  </a:moveTo>
                  <a:cubicBezTo>
                    <a:pt x="5140960" y="523240"/>
                    <a:pt x="5530850" y="1365250"/>
                    <a:pt x="5530850" y="1365250"/>
                  </a:cubicBezTo>
                  <a:cubicBezTo>
                    <a:pt x="5530850" y="1365250"/>
                    <a:pt x="6325870" y="1554480"/>
                    <a:pt x="6365240" y="2411730"/>
                  </a:cubicBezTo>
                  <a:cubicBezTo>
                    <a:pt x="6404610" y="3268980"/>
                    <a:pt x="5963920" y="3547110"/>
                    <a:pt x="5963920" y="3547110"/>
                  </a:cubicBezTo>
                  <a:cubicBezTo>
                    <a:pt x="5963920" y="3547110"/>
                    <a:pt x="6220460" y="4083050"/>
                    <a:pt x="5985510" y="4803140"/>
                  </a:cubicBezTo>
                  <a:cubicBezTo>
                    <a:pt x="5750560" y="5523230"/>
                    <a:pt x="5247640" y="5610860"/>
                    <a:pt x="5247640" y="5610860"/>
                  </a:cubicBezTo>
                  <a:cubicBezTo>
                    <a:pt x="5247640" y="5610860"/>
                    <a:pt x="5129530" y="6126480"/>
                    <a:pt x="4212590" y="6408420"/>
                  </a:cubicBezTo>
                  <a:cubicBezTo>
                    <a:pt x="3295650" y="6689090"/>
                    <a:pt x="2987040" y="6186170"/>
                    <a:pt x="2987040" y="6186170"/>
                  </a:cubicBezTo>
                  <a:cubicBezTo>
                    <a:pt x="2987040" y="6186170"/>
                    <a:pt x="2194560" y="6305550"/>
                    <a:pt x="1450340" y="6106160"/>
                  </a:cubicBezTo>
                  <a:cubicBezTo>
                    <a:pt x="706120" y="5906770"/>
                    <a:pt x="642620" y="4909820"/>
                    <a:pt x="642620" y="4909820"/>
                  </a:cubicBezTo>
                  <a:cubicBezTo>
                    <a:pt x="642620" y="4909820"/>
                    <a:pt x="35560" y="4425950"/>
                    <a:pt x="19050" y="3544570"/>
                  </a:cubicBezTo>
                  <a:cubicBezTo>
                    <a:pt x="0" y="2536190"/>
                    <a:pt x="416560" y="2109470"/>
                    <a:pt x="416560" y="2109470"/>
                  </a:cubicBezTo>
                  <a:cubicBezTo>
                    <a:pt x="416560" y="2109470"/>
                    <a:pt x="151130" y="1360170"/>
                    <a:pt x="693420" y="826770"/>
                  </a:cubicBezTo>
                  <a:cubicBezTo>
                    <a:pt x="1478280" y="54610"/>
                    <a:pt x="1997710" y="407670"/>
                    <a:pt x="1997710" y="407670"/>
                  </a:cubicBezTo>
                  <a:cubicBezTo>
                    <a:pt x="1997710" y="407670"/>
                    <a:pt x="2462530" y="0"/>
                    <a:pt x="3036570" y="59690"/>
                  </a:cubicBezTo>
                  <a:cubicBezTo>
                    <a:pt x="3610610" y="119380"/>
                    <a:pt x="4058920" y="645160"/>
                    <a:pt x="4058920" y="645160"/>
                  </a:cubicBezTo>
                  <a:close/>
                </a:path>
              </a:pathLst>
            </a:custGeom>
            <a:solidFill>
              <a:srgbClr val="FFF9ED"/>
            </a:solidFill>
          </p:spPr>
        </p:sp>
      </p:grpSp>
      <p:sp>
        <p:nvSpPr>
          <p:cNvPr id="6" name="TextBox 6"/>
          <p:cNvSpPr txBox="1"/>
          <p:nvPr/>
        </p:nvSpPr>
        <p:spPr>
          <a:xfrm>
            <a:off x="10853416" y="2537776"/>
            <a:ext cx="5423934" cy="5386090"/>
          </a:xfrm>
          <a:prstGeom prst="rect">
            <a:avLst/>
          </a:prstGeom>
        </p:spPr>
        <p:txBody>
          <a:bodyPr wrap="square" lIns="0" tIns="0" rIns="0" bIns="0" rtlCol="0" anchor="t">
            <a:spAutoFit/>
          </a:bodyPr>
          <a:lstStyle/>
          <a:p>
            <a:pPr marL="0" marR="0" lvl="0" indent="0" algn="ctr" defTabSz="914400" rtl="0" eaLnBrk="1" fontAlgn="auto" latinLnBrk="0" hangingPunct="1">
              <a:lnSpc>
                <a:spcPts val="8399"/>
              </a:lnSpc>
              <a:spcBef>
                <a:spcPct val="0"/>
              </a:spcBef>
              <a:spcAft>
                <a:spcPts val="0"/>
              </a:spcAft>
              <a:buClrTx/>
              <a:buSzTx/>
              <a:buFontTx/>
              <a:buNone/>
              <a:tabLst/>
              <a:defRPr/>
            </a:pPr>
            <a:r>
              <a:rPr kumimoji="0" lang="en-US" sz="4000" b="0" i="0" u="none" strike="noStrike" kern="1200" cap="none" spc="0" normalizeH="0" baseline="0" noProof="0">
                <a:ln>
                  <a:noFill/>
                </a:ln>
                <a:solidFill>
                  <a:srgbClr val="272626"/>
                </a:solidFill>
                <a:effectLst/>
                <a:uLnTx/>
                <a:uFillTx/>
                <a:latin typeface="Times New Roman" panose="02020603050405020304" pitchFamily="18" charset="0"/>
                <a:ea typeface="+mn-ea"/>
                <a:cs typeface="Times New Roman" panose="02020603050405020304" pitchFamily="18" charset="0"/>
              </a:rPr>
              <a:t>Quan sát một con sông ở địa phương em (nếu có), nhận xét nước con sông đó sạch hay bẩn và cho biết tại sao như vậy?</a:t>
            </a: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853415" y="925376"/>
            <a:ext cx="5241207" cy="733769"/>
          </a:xfrm>
          <a:prstGeom prst="rect">
            <a:avLst/>
          </a:prstGeom>
        </p:spPr>
      </p:pic>
      <p:pic>
        <p:nvPicPr>
          <p:cNvPr id="18" name="Picture 1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00150" y="579740"/>
            <a:ext cx="1101434" cy="1079405"/>
          </a:xfrm>
          <a:prstGeom prst="rect">
            <a:avLst/>
          </a:prstGeom>
        </p:spPr>
      </p:pic>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29358">
            <a:off x="7210629" y="8352925"/>
            <a:ext cx="1142641" cy="1086548"/>
          </a:xfrm>
          <a:prstGeom prst="rect">
            <a:avLst/>
          </a:prstGeom>
        </p:spPr>
      </p:pic>
      <p:sp>
        <p:nvSpPr>
          <p:cNvPr id="20" name="TextBox 19"/>
          <p:cNvSpPr txBox="1"/>
          <p:nvPr/>
        </p:nvSpPr>
        <p:spPr>
          <a:xfrm>
            <a:off x="3419799" y="1660613"/>
            <a:ext cx="2499016"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Thêm hình theo địa phương</a:t>
            </a:r>
          </a:p>
        </p:txBody>
      </p:sp>
    </p:spTree>
    <p:extLst>
      <p:ext uri="{BB962C8B-B14F-4D97-AF65-F5344CB8AC3E}">
        <p14:creationId xmlns:p14="http://schemas.microsoft.com/office/powerpoint/2010/main" val="9714144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9E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35503">
            <a:off x="116040" y="270487"/>
            <a:ext cx="3415912" cy="326064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131074">
            <a:off x="16388076" y="193765"/>
            <a:ext cx="3772754" cy="8266990"/>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0865745">
            <a:off x="2279678" y="3272609"/>
            <a:ext cx="1750852" cy="922554"/>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7600926">
            <a:off x="16119247" y="6727492"/>
            <a:ext cx="649589" cy="1345737"/>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9925695">
            <a:off x="-515613" y="869957"/>
            <a:ext cx="2931449" cy="2931449"/>
          </a:xfrm>
          <a:prstGeom prst="rect">
            <a:avLst/>
          </a:prstGeom>
        </p:spPr>
      </p:pic>
      <p:sp>
        <p:nvSpPr>
          <p:cNvPr id="10" name="TextBox 10"/>
          <p:cNvSpPr txBox="1"/>
          <p:nvPr/>
        </p:nvSpPr>
        <p:spPr>
          <a:xfrm>
            <a:off x="4134068" y="548339"/>
            <a:ext cx="10267732" cy="123110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Nước sạch không phải nơi nào cũng có, vậy ta phải sử dụng nước như thế nào?</a:t>
            </a:r>
            <a:endParaRPr kumimoji="0" lang="en-US" sz="4000" b="0"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grpSp>
        <p:nvGrpSpPr>
          <p:cNvPr id="13" name="Group 2"/>
          <p:cNvGrpSpPr/>
          <p:nvPr/>
        </p:nvGrpSpPr>
        <p:grpSpPr>
          <a:xfrm>
            <a:off x="3591119" y="1904039"/>
            <a:ext cx="11640837" cy="1538217"/>
            <a:chOff x="0" y="0"/>
            <a:chExt cx="14682140" cy="1940093"/>
          </a:xfrm>
        </p:grpSpPr>
        <p:sp>
          <p:nvSpPr>
            <p:cNvPr id="14" name="Freeform 3"/>
            <p:cNvSpPr/>
            <p:nvPr/>
          </p:nvSpPr>
          <p:spPr>
            <a:xfrm>
              <a:off x="0" y="-4073"/>
              <a:ext cx="14688530" cy="1946696"/>
            </a:xfrm>
            <a:custGeom>
              <a:avLst/>
              <a:gdLst/>
              <a:ahLst/>
              <a:cxnLst/>
              <a:rect l="l" t="t" r="r" b="b"/>
              <a:pathLst>
                <a:path w="14688530" h="1946696">
                  <a:moveTo>
                    <a:pt x="14060753" y="1892218"/>
                  </a:moveTo>
                  <a:cubicBezTo>
                    <a:pt x="14060753" y="1892218"/>
                    <a:pt x="13329878" y="1946696"/>
                    <a:pt x="11321073" y="1944075"/>
                  </a:cubicBezTo>
                  <a:cubicBezTo>
                    <a:pt x="5334503" y="1941912"/>
                    <a:pt x="1057074" y="1934088"/>
                    <a:pt x="1057074" y="1934088"/>
                  </a:cubicBezTo>
                  <a:cubicBezTo>
                    <a:pt x="812932" y="1925254"/>
                    <a:pt x="449110" y="1904023"/>
                    <a:pt x="282371" y="1845846"/>
                  </a:cubicBezTo>
                  <a:cubicBezTo>
                    <a:pt x="4469" y="1748882"/>
                    <a:pt x="0" y="1575604"/>
                    <a:pt x="0" y="1246360"/>
                  </a:cubicBezTo>
                  <a:lnTo>
                    <a:pt x="0" y="1246351"/>
                  </a:lnTo>
                  <a:cubicBezTo>
                    <a:pt x="8536" y="491230"/>
                    <a:pt x="0" y="345608"/>
                    <a:pt x="77597" y="223930"/>
                  </a:cubicBezTo>
                  <a:cubicBezTo>
                    <a:pt x="217372" y="4759"/>
                    <a:pt x="519255" y="4073"/>
                    <a:pt x="937909" y="4073"/>
                  </a:cubicBezTo>
                  <a:cubicBezTo>
                    <a:pt x="937909" y="4073"/>
                    <a:pt x="2822598" y="15681"/>
                    <a:pt x="9113624" y="7673"/>
                  </a:cubicBezTo>
                  <a:cubicBezTo>
                    <a:pt x="13110950" y="0"/>
                    <a:pt x="13827683" y="6979"/>
                    <a:pt x="13827683" y="6979"/>
                  </a:cubicBezTo>
                  <a:cubicBezTo>
                    <a:pt x="14195991" y="14458"/>
                    <a:pt x="14334251" y="42638"/>
                    <a:pt x="14531991" y="165219"/>
                  </a:cubicBezTo>
                  <a:cubicBezTo>
                    <a:pt x="14683008" y="258836"/>
                    <a:pt x="14688530" y="476157"/>
                    <a:pt x="14679389" y="1246351"/>
                  </a:cubicBezTo>
                  <a:lnTo>
                    <a:pt x="14679389" y="1246360"/>
                  </a:lnTo>
                  <a:cubicBezTo>
                    <a:pt x="14679389" y="1693569"/>
                    <a:pt x="14636606" y="1842156"/>
                    <a:pt x="14060753" y="1892218"/>
                  </a:cubicBezTo>
                  <a:close/>
                </a:path>
              </a:pathLst>
            </a:custGeom>
            <a:solidFill>
              <a:srgbClr val="BAE6FF"/>
            </a:solidFill>
          </p:spPr>
        </p:sp>
      </p:grpSp>
      <p:sp>
        <p:nvSpPr>
          <p:cNvPr id="12" name="TextBox 11"/>
          <p:cNvSpPr txBox="1"/>
          <p:nvPr/>
        </p:nvSpPr>
        <p:spPr>
          <a:xfrm>
            <a:off x="3964401" y="2314119"/>
            <a:ext cx="1150373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Sử dụng điện và nước tiết kiệm trong cuộc sống hằng ngày.</a:t>
            </a:r>
            <a:endParaRPr kumimoji="0" lang="en-US"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062273" y="4183867"/>
            <a:ext cx="6530135" cy="4855866"/>
          </a:xfrm>
          <a:prstGeom prst="rect">
            <a:avLst/>
          </a:prstGeom>
        </p:spPr>
      </p:pic>
      <p:pic>
        <p:nvPicPr>
          <p:cNvPr id="16" name="Picture 1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882175" y="4183867"/>
            <a:ext cx="6530136" cy="4855866"/>
          </a:xfrm>
          <a:prstGeom prst="rect">
            <a:avLst/>
          </a:prstGeom>
        </p:spPr>
      </p:pic>
      <p:pic>
        <p:nvPicPr>
          <p:cNvPr id="8"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2334778">
            <a:off x="1735045" y="8247802"/>
            <a:ext cx="2173525" cy="711335"/>
          </a:xfrm>
          <a:prstGeom prst="rect">
            <a:avLst/>
          </a:prstGeom>
        </p:spPr>
      </p:pic>
    </p:spTree>
    <p:extLst>
      <p:ext uri="{BB962C8B-B14F-4D97-AF65-F5344CB8AC3E}">
        <p14:creationId xmlns:p14="http://schemas.microsoft.com/office/powerpoint/2010/main" val="29181212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22" presetClass="entr" presetSubtype="4"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par>
                                <p:cTn id="23" presetID="22" presetClass="entr" presetSubtype="4"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00"/>
                                        <p:tgtEl>
                                          <p:spTgt spid="15"/>
                                        </p:tgtEl>
                                      </p:cBhvr>
                                    </p:animEffect>
                                  </p:childTnLst>
                                </p:cTn>
                              </p:par>
                              <p:par>
                                <p:cTn id="31" presetID="22" presetClass="entr" presetSubtype="4"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500"/>
                                        <p:tgtEl>
                                          <p:spTgt spid="16"/>
                                        </p:tgtEl>
                                      </p:cBhvr>
                                    </p:animEffect>
                                  </p:childTnLst>
                                </p:cTn>
                              </p:par>
                            </p:childTnLst>
                          </p:cTn>
                        </p:par>
                        <p:par>
                          <p:cTn id="34" fill="hold">
                            <p:stCondLst>
                              <p:cond delay="500"/>
                            </p:stCondLst>
                            <p:childTnLst>
                              <p:par>
                                <p:cTn id="35" presetID="2" presetClass="entr" presetSubtype="8"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0-#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additive="base">
                                        <p:cTn id="41" dur="500" fill="hold"/>
                                        <p:tgtEl>
                                          <p:spTgt spid="2"/>
                                        </p:tgtEl>
                                        <p:attrNameLst>
                                          <p:attrName>ppt_x</p:attrName>
                                        </p:attrNameLst>
                                      </p:cBhvr>
                                      <p:tavLst>
                                        <p:tav tm="0">
                                          <p:val>
                                            <p:strVal val="0-#ppt_w/2"/>
                                          </p:val>
                                        </p:tav>
                                        <p:tav tm="100000">
                                          <p:val>
                                            <p:strVal val="#ppt_x"/>
                                          </p:val>
                                        </p:tav>
                                      </p:tavLst>
                                    </p:anim>
                                    <p:anim calcmode="lin" valueType="num">
                                      <p:cBhvr additive="base">
                                        <p:cTn id="42" dur="500" fill="hold"/>
                                        <p:tgtEl>
                                          <p:spTgt spid="2"/>
                                        </p:tgtEl>
                                        <p:attrNameLst>
                                          <p:attrName>ppt_y</p:attrName>
                                        </p:attrNameLst>
                                      </p:cBhvr>
                                      <p:tavLst>
                                        <p:tav tm="0">
                                          <p:val>
                                            <p:strVal val="#ppt_y"/>
                                          </p:val>
                                        </p:tav>
                                        <p:tav tm="100000">
                                          <p:val>
                                            <p:strVal val="#ppt_y"/>
                                          </p:val>
                                        </p:tav>
                                      </p:tavLst>
                                    </p:anim>
                                  </p:childTnLst>
                                </p:cTn>
                              </p:par>
                            </p:childTnLst>
                          </p:cTn>
                        </p:par>
                        <p:par>
                          <p:cTn id="43" fill="hold">
                            <p:stCondLst>
                              <p:cond delay="1000"/>
                            </p:stCondLst>
                            <p:childTnLst>
                              <p:par>
                                <p:cTn id="44" presetID="2" presetClass="entr" presetSubtype="2" fill="hold" nodeType="afterEffect">
                                  <p:stCondLst>
                                    <p:cond delay="0"/>
                                  </p:stCondLst>
                                  <p:childTnLst>
                                    <p:set>
                                      <p:cBhvr>
                                        <p:cTn id="45" dur="1" fill="hold">
                                          <p:stCondLst>
                                            <p:cond delay="0"/>
                                          </p:stCondLst>
                                        </p:cTn>
                                        <p:tgtEl>
                                          <p:spTgt spid="3"/>
                                        </p:tgtEl>
                                        <p:attrNameLst>
                                          <p:attrName>style.visibility</p:attrName>
                                        </p:attrNameLst>
                                      </p:cBhvr>
                                      <p:to>
                                        <p:strVal val="visible"/>
                                      </p:to>
                                    </p:set>
                                    <p:anim calcmode="lin" valueType="num">
                                      <p:cBhvr additive="base">
                                        <p:cTn id="46" dur="500" fill="hold"/>
                                        <p:tgtEl>
                                          <p:spTgt spid="3"/>
                                        </p:tgtEl>
                                        <p:attrNameLst>
                                          <p:attrName>ppt_x</p:attrName>
                                        </p:attrNameLst>
                                      </p:cBhvr>
                                      <p:tavLst>
                                        <p:tav tm="0">
                                          <p:val>
                                            <p:strVal val="1+#ppt_w/2"/>
                                          </p:val>
                                        </p:tav>
                                        <p:tav tm="100000">
                                          <p:val>
                                            <p:strVal val="#ppt_x"/>
                                          </p:val>
                                        </p:tav>
                                      </p:tavLst>
                                    </p:anim>
                                    <p:anim calcmode="lin" valueType="num">
                                      <p:cBhvr additive="base">
                                        <p:cTn id="47"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grpSp>
        <p:nvGrpSpPr>
          <p:cNvPr id="2" name="Group 2"/>
          <p:cNvGrpSpPr/>
          <p:nvPr/>
        </p:nvGrpSpPr>
        <p:grpSpPr>
          <a:xfrm>
            <a:off x="3355965" y="690696"/>
            <a:ext cx="11640837" cy="1538217"/>
            <a:chOff x="0" y="0"/>
            <a:chExt cx="14682140" cy="1940093"/>
          </a:xfrm>
        </p:grpSpPr>
        <p:sp>
          <p:nvSpPr>
            <p:cNvPr id="3" name="Freeform 3"/>
            <p:cNvSpPr/>
            <p:nvPr/>
          </p:nvSpPr>
          <p:spPr>
            <a:xfrm>
              <a:off x="0" y="-4073"/>
              <a:ext cx="14688530" cy="1946696"/>
            </a:xfrm>
            <a:custGeom>
              <a:avLst/>
              <a:gdLst/>
              <a:ahLst/>
              <a:cxnLst/>
              <a:rect l="l" t="t" r="r" b="b"/>
              <a:pathLst>
                <a:path w="14688530" h="1946696">
                  <a:moveTo>
                    <a:pt x="14060753" y="1892218"/>
                  </a:moveTo>
                  <a:cubicBezTo>
                    <a:pt x="14060753" y="1892218"/>
                    <a:pt x="13329878" y="1946696"/>
                    <a:pt x="11321073" y="1944075"/>
                  </a:cubicBezTo>
                  <a:cubicBezTo>
                    <a:pt x="5334503" y="1941912"/>
                    <a:pt x="1057074" y="1934088"/>
                    <a:pt x="1057074" y="1934088"/>
                  </a:cubicBezTo>
                  <a:cubicBezTo>
                    <a:pt x="812932" y="1925254"/>
                    <a:pt x="449110" y="1904023"/>
                    <a:pt x="282371" y="1845846"/>
                  </a:cubicBezTo>
                  <a:cubicBezTo>
                    <a:pt x="4469" y="1748882"/>
                    <a:pt x="0" y="1575604"/>
                    <a:pt x="0" y="1246360"/>
                  </a:cubicBezTo>
                  <a:lnTo>
                    <a:pt x="0" y="1246351"/>
                  </a:lnTo>
                  <a:cubicBezTo>
                    <a:pt x="8536" y="491230"/>
                    <a:pt x="0" y="345608"/>
                    <a:pt x="77597" y="223930"/>
                  </a:cubicBezTo>
                  <a:cubicBezTo>
                    <a:pt x="217372" y="4759"/>
                    <a:pt x="519255" y="4073"/>
                    <a:pt x="937909" y="4073"/>
                  </a:cubicBezTo>
                  <a:cubicBezTo>
                    <a:pt x="937909" y="4073"/>
                    <a:pt x="2822598" y="15681"/>
                    <a:pt x="9113624" y="7673"/>
                  </a:cubicBezTo>
                  <a:cubicBezTo>
                    <a:pt x="13110950" y="0"/>
                    <a:pt x="13827683" y="6979"/>
                    <a:pt x="13827683" y="6979"/>
                  </a:cubicBezTo>
                  <a:cubicBezTo>
                    <a:pt x="14195991" y="14458"/>
                    <a:pt x="14334251" y="42638"/>
                    <a:pt x="14531991" y="165219"/>
                  </a:cubicBezTo>
                  <a:cubicBezTo>
                    <a:pt x="14683008" y="258836"/>
                    <a:pt x="14688530" y="476157"/>
                    <a:pt x="14679389" y="1246351"/>
                  </a:cubicBezTo>
                  <a:lnTo>
                    <a:pt x="14679389" y="1246360"/>
                  </a:lnTo>
                  <a:cubicBezTo>
                    <a:pt x="14679389" y="1693569"/>
                    <a:pt x="14636606" y="1842156"/>
                    <a:pt x="14060753" y="1892218"/>
                  </a:cubicBezTo>
                  <a:close/>
                </a:path>
              </a:pathLst>
            </a:custGeom>
            <a:solidFill>
              <a:srgbClr val="BAE6FF"/>
            </a:solidFill>
          </p:spPr>
        </p:sp>
      </p:grpSp>
      <p:grpSp>
        <p:nvGrpSpPr>
          <p:cNvPr id="10" name="Group 10"/>
          <p:cNvGrpSpPr/>
          <p:nvPr/>
        </p:nvGrpSpPr>
        <p:grpSpPr>
          <a:xfrm>
            <a:off x="497988" y="2781300"/>
            <a:ext cx="16802100" cy="5993424"/>
            <a:chOff x="0" y="0"/>
            <a:chExt cx="4855819" cy="2863552"/>
          </a:xfrm>
        </p:grpSpPr>
        <p:sp>
          <p:nvSpPr>
            <p:cNvPr id="11" name="Freeform 11"/>
            <p:cNvSpPr/>
            <p:nvPr/>
          </p:nvSpPr>
          <p:spPr>
            <a:xfrm>
              <a:off x="0" y="-4073"/>
              <a:ext cx="4862210" cy="2870155"/>
            </a:xfrm>
            <a:custGeom>
              <a:avLst/>
              <a:gdLst/>
              <a:ahLst/>
              <a:cxnLst/>
              <a:rect l="l" t="t" r="r" b="b"/>
              <a:pathLst>
                <a:path w="4862210" h="2870155">
                  <a:moveTo>
                    <a:pt x="4234432" y="2815677"/>
                  </a:moveTo>
                  <a:cubicBezTo>
                    <a:pt x="4234432" y="2815677"/>
                    <a:pt x="3503557" y="2870155"/>
                    <a:pt x="2905008" y="2867534"/>
                  </a:cubicBezTo>
                  <a:cubicBezTo>
                    <a:pt x="2030429"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3465" y="15681"/>
                    <a:pt x="2582522" y="7673"/>
                  </a:cubicBezTo>
                  <a:cubicBezTo>
                    <a:pt x="3284630" y="0"/>
                    <a:pt x="4001363" y="6979"/>
                    <a:pt x="4001363" y="6979"/>
                  </a:cubicBezTo>
                  <a:cubicBezTo>
                    <a:pt x="4369671" y="14458"/>
                    <a:pt x="4507931" y="42638"/>
                    <a:pt x="4705671" y="165219"/>
                  </a:cubicBezTo>
                  <a:cubicBezTo>
                    <a:pt x="4856688" y="258836"/>
                    <a:pt x="4862210" y="476157"/>
                    <a:pt x="4853070" y="2006694"/>
                  </a:cubicBezTo>
                  <a:lnTo>
                    <a:pt x="4853070" y="2006712"/>
                  </a:lnTo>
                  <a:cubicBezTo>
                    <a:pt x="4853069" y="2617028"/>
                    <a:pt x="4810285" y="2765615"/>
                    <a:pt x="4234432" y="2815677"/>
                  </a:cubicBezTo>
                  <a:close/>
                </a:path>
              </a:pathLst>
            </a:custGeom>
            <a:solidFill>
              <a:srgbClr val="FFF9ED"/>
            </a:solidFill>
          </p:spPr>
        </p:sp>
      </p:grpSp>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0532">
            <a:off x="1629525" y="920102"/>
            <a:ext cx="1101434" cy="1079405"/>
          </a:xfrm>
          <a:prstGeom prst="rect">
            <a:avLst/>
          </a:prstGeom>
        </p:spPr>
      </p:pic>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557041" y="920102"/>
            <a:ext cx="1101434" cy="1079405"/>
          </a:xfrm>
          <a:prstGeom prst="rect">
            <a:avLst/>
          </a:prstGeom>
        </p:spPr>
      </p:pic>
      <p:sp>
        <p:nvSpPr>
          <p:cNvPr id="29" name="TextBox 29"/>
          <p:cNvSpPr txBox="1"/>
          <p:nvPr/>
        </p:nvSpPr>
        <p:spPr>
          <a:xfrm>
            <a:off x="4007690" y="981138"/>
            <a:ext cx="10337389" cy="1077218"/>
          </a:xfrm>
          <a:prstGeom prst="rect">
            <a:avLst/>
          </a:prstGeom>
        </p:spPr>
        <p:txBody>
          <a:bodyPr lIns="0" tIns="0" rIns="0" bIns="0" rtlCol="0" anchor="t">
            <a:spAutoFit/>
          </a:bodyPr>
          <a:lstStyle/>
          <a:p>
            <a:pPr marL="0" marR="0" lvl="0" indent="0" algn="ctr" defTabSz="914400" rtl="0" eaLnBrk="1" fontAlgn="auto" latinLnBrk="0" hangingPunct="1">
              <a:lnSpc>
                <a:spcPts val="8399"/>
              </a:lnSpc>
              <a:spcBef>
                <a:spcPct val="0"/>
              </a:spcBef>
              <a:spcAft>
                <a:spcPts val="0"/>
              </a:spcAft>
              <a:buClrTx/>
              <a:buSzTx/>
              <a:buFontTx/>
              <a:buNone/>
              <a:tabLst/>
              <a:defRPr/>
            </a:pPr>
            <a:r>
              <a:rPr kumimoji="0" lang="en-US" sz="6999" b="0" i="0" u="none" strike="noStrike" kern="1200" cap="none" spc="0" normalizeH="0" baseline="0" noProof="0">
                <a:ln>
                  <a:noFill/>
                </a:ln>
                <a:solidFill>
                  <a:srgbClr val="C00000"/>
                </a:solidFill>
                <a:effectLst/>
                <a:uLnTx/>
                <a:uFillTx/>
                <a:latin typeface="Sriracha"/>
                <a:ea typeface="+mn-ea"/>
                <a:cs typeface="+mn-cs"/>
              </a:rPr>
              <a:t>Ghi nhớ</a:t>
            </a:r>
          </a:p>
        </p:txBody>
      </p:sp>
      <p:sp>
        <p:nvSpPr>
          <p:cNvPr id="35" name="Rectangle 3">
            <a:extLst>
              <a:ext uri="{FF2B5EF4-FFF2-40B4-BE49-F238E27FC236}">
                <a16:creationId xmlns:a16="http://schemas.microsoft.com/office/drawing/2014/main" id="{1F3F4B4C-4702-4780-9E53-508BBA8FA77D}"/>
              </a:ext>
            </a:extLst>
          </p:cNvPr>
          <p:cNvSpPr txBox="1">
            <a:spLocks noChangeArrowheads="1"/>
          </p:cNvSpPr>
          <p:nvPr/>
        </p:nvSpPr>
        <p:spPr>
          <a:xfrm>
            <a:off x="1620107" y="3661847"/>
            <a:ext cx="14839092" cy="42291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en-US" sz="4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Nước ta có mạng lưới sông ngòi dày đặc, nhưng ít sông lớn.</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en-US" sz="4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Sông ngòi nước ta có lượng nước thay đổi theo mùa và có nhiều phù sa.</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en-US" sz="4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Sông ngòi có vai trò quan trọng đối với sản xuất và đời sống của nhân dân.</a:t>
            </a:r>
            <a:endParaRPr kumimoji="0" lang="en-US" alt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684903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fltVal val="0"/>
                                          </p:val>
                                        </p:tav>
                                        <p:tav tm="100000">
                                          <p:val>
                                            <p:strVal val="#ppt_w"/>
                                          </p:val>
                                        </p:tav>
                                      </p:tavLst>
                                    </p:anim>
                                    <p:anim calcmode="lin" valueType="num">
                                      <p:cBhvr>
                                        <p:cTn id="20" dur="1000" fill="hold"/>
                                        <p:tgtEl>
                                          <p:spTgt spid="10"/>
                                        </p:tgtEl>
                                        <p:attrNameLst>
                                          <p:attrName>ppt_h</p:attrName>
                                        </p:attrNameLst>
                                      </p:cBhvr>
                                      <p:tavLst>
                                        <p:tav tm="0">
                                          <p:val>
                                            <p:fltVal val="0"/>
                                          </p:val>
                                        </p:tav>
                                        <p:tav tm="100000">
                                          <p:val>
                                            <p:strVal val="#ppt_h"/>
                                          </p:val>
                                        </p:tav>
                                      </p:tavLst>
                                    </p:anim>
                                    <p:anim calcmode="lin" valueType="num">
                                      <p:cBhvr>
                                        <p:cTn id="21" dur="1000" fill="hold"/>
                                        <p:tgtEl>
                                          <p:spTgt spid="10"/>
                                        </p:tgtEl>
                                        <p:attrNameLst>
                                          <p:attrName>style.rotation</p:attrName>
                                        </p:attrNameLst>
                                      </p:cBhvr>
                                      <p:tavLst>
                                        <p:tav tm="0">
                                          <p:val>
                                            <p:fltVal val="90"/>
                                          </p:val>
                                        </p:tav>
                                        <p:tav tm="100000">
                                          <p:val>
                                            <p:fltVal val="0"/>
                                          </p:val>
                                        </p:tav>
                                      </p:tavLst>
                                    </p:anim>
                                    <p:animEffect transition="in" filter="fade">
                                      <p:cBhvr>
                                        <p:cTn id="22" dur="1000"/>
                                        <p:tgtEl>
                                          <p:spTgt spid="10"/>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p:cTn id="25" dur="1000" fill="hold"/>
                                        <p:tgtEl>
                                          <p:spTgt spid="35"/>
                                        </p:tgtEl>
                                        <p:attrNameLst>
                                          <p:attrName>ppt_w</p:attrName>
                                        </p:attrNameLst>
                                      </p:cBhvr>
                                      <p:tavLst>
                                        <p:tav tm="0">
                                          <p:val>
                                            <p:fltVal val="0"/>
                                          </p:val>
                                        </p:tav>
                                        <p:tav tm="100000">
                                          <p:val>
                                            <p:strVal val="#ppt_w"/>
                                          </p:val>
                                        </p:tav>
                                      </p:tavLst>
                                    </p:anim>
                                    <p:anim calcmode="lin" valueType="num">
                                      <p:cBhvr>
                                        <p:cTn id="26" dur="1000" fill="hold"/>
                                        <p:tgtEl>
                                          <p:spTgt spid="35"/>
                                        </p:tgtEl>
                                        <p:attrNameLst>
                                          <p:attrName>ppt_h</p:attrName>
                                        </p:attrNameLst>
                                      </p:cBhvr>
                                      <p:tavLst>
                                        <p:tav tm="0">
                                          <p:val>
                                            <p:fltVal val="0"/>
                                          </p:val>
                                        </p:tav>
                                        <p:tav tm="100000">
                                          <p:val>
                                            <p:strVal val="#ppt_h"/>
                                          </p:val>
                                        </p:tav>
                                      </p:tavLst>
                                    </p:anim>
                                    <p:anim calcmode="lin" valueType="num">
                                      <p:cBhvr>
                                        <p:cTn id="27" dur="1000" fill="hold"/>
                                        <p:tgtEl>
                                          <p:spTgt spid="35"/>
                                        </p:tgtEl>
                                        <p:attrNameLst>
                                          <p:attrName>style.rotation</p:attrName>
                                        </p:attrNameLst>
                                      </p:cBhvr>
                                      <p:tavLst>
                                        <p:tav tm="0">
                                          <p:val>
                                            <p:fltVal val="90"/>
                                          </p:val>
                                        </p:tav>
                                        <p:tav tm="100000">
                                          <p:val>
                                            <p:fltVal val="0"/>
                                          </p:val>
                                        </p:tav>
                                      </p:tavLst>
                                    </p:anim>
                                    <p:animEffect transition="in" filter="fade">
                                      <p:cBhvr>
                                        <p:cTn id="28"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9EBA1"/>
        </a:solidFill>
        <a:effectLst/>
      </p:bgPr>
    </p:bg>
    <p:spTree>
      <p:nvGrpSpPr>
        <p:cNvPr id="1" name=""/>
        <p:cNvGrpSpPr/>
        <p:nvPr/>
      </p:nvGrpSpPr>
      <p:grpSpPr>
        <a:xfrm>
          <a:off x="0" y="0"/>
          <a:ext cx="0" cy="0"/>
          <a:chOff x="0" y="0"/>
          <a:chExt cx="0" cy="0"/>
        </a:xfrm>
      </p:grpSpPr>
      <p:grpSp>
        <p:nvGrpSpPr>
          <p:cNvPr id="2" name="Group 2"/>
          <p:cNvGrpSpPr/>
          <p:nvPr/>
        </p:nvGrpSpPr>
        <p:grpSpPr>
          <a:xfrm>
            <a:off x="750290" y="1136837"/>
            <a:ext cx="16441461" cy="8361330"/>
            <a:chOff x="0" y="0"/>
            <a:chExt cx="3739902" cy="1901933"/>
          </a:xfrm>
        </p:grpSpPr>
        <p:sp>
          <p:nvSpPr>
            <p:cNvPr id="3" name="Freeform 3"/>
            <p:cNvSpPr/>
            <p:nvPr/>
          </p:nvSpPr>
          <p:spPr>
            <a:xfrm>
              <a:off x="0" y="-1270"/>
              <a:ext cx="3741172" cy="1900663"/>
            </a:xfrm>
            <a:custGeom>
              <a:avLst/>
              <a:gdLst/>
              <a:ahLst/>
              <a:cxnLst/>
              <a:rect l="l" t="t" r="r" b="b"/>
              <a:pathLst>
                <a:path w="3741172" h="1900663">
                  <a:moveTo>
                    <a:pt x="3729742" y="27940"/>
                  </a:moveTo>
                  <a:cubicBezTo>
                    <a:pt x="3720852" y="24130"/>
                    <a:pt x="3711961" y="21590"/>
                    <a:pt x="3703072" y="21590"/>
                  </a:cubicBezTo>
                  <a:cubicBezTo>
                    <a:pt x="3676402" y="20320"/>
                    <a:pt x="3621115" y="20320"/>
                    <a:pt x="3560042" y="17780"/>
                  </a:cubicBezTo>
                  <a:cubicBezTo>
                    <a:pt x="3420444" y="12700"/>
                    <a:pt x="3283754" y="6350"/>
                    <a:pt x="3144156" y="3810"/>
                  </a:cubicBezTo>
                  <a:cubicBezTo>
                    <a:pt x="3030733" y="1270"/>
                    <a:pt x="2920218" y="3810"/>
                    <a:pt x="2806795" y="2540"/>
                  </a:cubicBezTo>
                  <a:cubicBezTo>
                    <a:pt x="2757354" y="2540"/>
                    <a:pt x="2707913" y="0"/>
                    <a:pt x="2658472" y="2540"/>
                  </a:cubicBezTo>
                  <a:cubicBezTo>
                    <a:pt x="2539232" y="10160"/>
                    <a:pt x="2419992" y="11430"/>
                    <a:pt x="2297844" y="8890"/>
                  </a:cubicBezTo>
                  <a:cubicBezTo>
                    <a:pt x="2236770" y="7620"/>
                    <a:pt x="2175696" y="7620"/>
                    <a:pt x="2114622" y="7620"/>
                  </a:cubicBezTo>
                  <a:cubicBezTo>
                    <a:pt x="2004107" y="7620"/>
                    <a:pt x="1893592" y="7620"/>
                    <a:pt x="1783077" y="6350"/>
                  </a:cubicBezTo>
                  <a:cubicBezTo>
                    <a:pt x="1666745" y="5080"/>
                    <a:pt x="520879" y="2540"/>
                    <a:pt x="407456" y="1270"/>
                  </a:cubicBezTo>
                  <a:cubicBezTo>
                    <a:pt x="314390" y="0"/>
                    <a:pt x="224233" y="1270"/>
                    <a:pt x="131168" y="1270"/>
                  </a:cubicBezTo>
                  <a:cubicBezTo>
                    <a:pt x="67186" y="1270"/>
                    <a:pt x="33020" y="3810"/>
                    <a:pt x="5080" y="5080"/>
                  </a:cubicBezTo>
                  <a:cubicBezTo>
                    <a:pt x="3810" y="5080"/>
                    <a:pt x="2540" y="7620"/>
                    <a:pt x="0" y="8890"/>
                  </a:cubicBezTo>
                  <a:cubicBezTo>
                    <a:pt x="1270" y="21590"/>
                    <a:pt x="3810" y="34290"/>
                    <a:pt x="5080" y="46990"/>
                  </a:cubicBezTo>
                  <a:cubicBezTo>
                    <a:pt x="15240" y="124476"/>
                    <a:pt x="16510" y="205692"/>
                    <a:pt x="17780" y="285483"/>
                  </a:cubicBezTo>
                  <a:cubicBezTo>
                    <a:pt x="19050" y="366700"/>
                    <a:pt x="17780" y="447916"/>
                    <a:pt x="16510" y="530557"/>
                  </a:cubicBezTo>
                  <a:cubicBezTo>
                    <a:pt x="15240" y="614622"/>
                    <a:pt x="2540" y="1496601"/>
                    <a:pt x="2540" y="1580667"/>
                  </a:cubicBezTo>
                  <a:cubicBezTo>
                    <a:pt x="2540" y="1663308"/>
                    <a:pt x="1270" y="1745949"/>
                    <a:pt x="0" y="1828589"/>
                  </a:cubicBezTo>
                  <a:cubicBezTo>
                    <a:pt x="0" y="1846053"/>
                    <a:pt x="3810" y="1856213"/>
                    <a:pt x="15240" y="1861293"/>
                  </a:cubicBezTo>
                  <a:cubicBezTo>
                    <a:pt x="22860" y="1865103"/>
                    <a:pt x="31750" y="1867643"/>
                    <a:pt x="40640" y="1868913"/>
                  </a:cubicBezTo>
                  <a:cubicBezTo>
                    <a:pt x="128260" y="1873993"/>
                    <a:pt x="238775" y="1877803"/>
                    <a:pt x="349290" y="1882882"/>
                  </a:cubicBezTo>
                  <a:cubicBezTo>
                    <a:pt x="410364" y="1885422"/>
                    <a:pt x="471438" y="1890503"/>
                    <a:pt x="532512" y="1891772"/>
                  </a:cubicBezTo>
                  <a:cubicBezTo>
                    <a:pt x="634302" y="1894313"/>
                    <a:pt x="1768535" y="1895582"/>
                    <a:pt x="1870325" y="1896853"/>
                  </a:cubicBezTo>
                  <a:cubicBezTo>
                    <a:pt x="1884867" y="1896853"/>
                    <a:pt x="1899408" y="1896853"/>
                    <a:pt x="1913949" y="1896853"/>
                  </a:cubicBezTo>
                  <a:cubicBezTo>
                    <a:pt x="1983748" y="1896853"/>
                    <a:pt x="2056456" y="1895582"/>
                    <a:pt x="2126255" y="1895582"/>
                  </a:cubicBezTo>
                  <a:cubicBezTo>
                    <a:pt x="2207687" y="1895582"/>
                    <a:pt x="2286211" y="1896853"/>
                    <a:pt x="2367643" y="1896853"/>
                  </a:cubicBezTo>
                  <a:cubicBezTo>
                    <a:pt x="2486883" y="1896853"/>
                    <a:pt x="2609031" y="1896853"/>
                    <a:pt x="2728271" y="1896853"/>
                  </a:cubicBezTo>
                  <a:cubicBezTo>
                    <a:pt x="2838786" y="1896853"/>
                    <a:pt x="2949301" y="1898122"/>
                    <a:pt x="3059816" y="1899393"/>
                  </a:cubicBezTo>
                  <a:cubicBezTo>
                    <a:pt x="3109257" y="1899393"/>
                    <a:pt x="3161606" y="1900663"/>
                    <a:pt x="3211047" y="1900663"/>
                  </a:cubicBezTo>
                  <a:cubicBezTo>
                    <a:pt x="3371002" y="1899393"/>
                    <a:pt x="3528050" y="1893043"/>
                    <a:pt x="3680211" y="1893043"/>
                  </a:cubicBezTo>
                  <a:cubicBezTo>
                    <a:pt x="3684022" y="1893043"/>
                    <a:pt x="3689102" y="1890503"/>
                    <a:pt x="3692911" y="1887963"/>
                  </a:cubicBezTo>
                  <a:cubicBezTo>
                    <a:pt x="3697992" y="1884153"/>
                    <a:pt x="3700531" y="1877803"/>
                    <a:pt x="3703072" y="1875263"/>
                  </a:cubicBezTo>
                  <a:cubicBezTo>
                    <a:pt x="3704342" y="1818616"/>
                    <a:pt x="3705611" y="1758772"/>
                    <a:pt x="3706881" y="1698929"/>
                  </a:cubicBezTo>
                  <a:cubicBezTo>
                    <a:pt x="3708152" y="1606314"/>
                    <a:pt x="3718311" y="717211"/>
                    <a:pt x="3719581" y="624596"/>
                  </a:cubicBezTo>
                  <a:cubicBezTo>
                    <a:pt x="3719581" y="569027"/>
                    <a:pt x="3720852" y="513458"/>
                    <a:pt x="3722122" y="457890"/>
                  </a:cubicBezTo>
                  <a:cubicBezTo>
                    <a:pt x="3723392" y="398046"/>
                    <a:pt x="3724661" y="338203"/>
                    <a:pt x="3727202" y="278359"/>
                  </a:cubicBezTo>
                  <a:cubicBezTo>
                    <a:pt x="3728472" y="242738"/>
                    <a:pt x="3728472" y="205692"/>
                    <a:pt x="3733552" y="170071"/>
                  </a:cubicBezTo>
                  <a:cubicBezTo>
                    <a:pt x="3738631" y="127326"/>
                    <a:pt x="3741172" y="86005"/>
                    <a:pt x="3739902" y="44450"/>
                  </a:cubicBezTo>
                  <a:cubicBezTo>
                    <a:pt x="3739902" y="38100"/>
                    <a:pt x="3736092" y="30480"/>
                    <a:pt x="3729742" y="27940"/>
                  </a:cubicBezTo>
                  <a:close/>
                </a:path>
              </a:pathLst>
            </a:custGeom>
            <a:solidFill>
              <a:srgbClr val="FFF9ED"/>
            </a:solidFill>
          </p:spPr>
        </p:sp>
      </p:grpSp>
      <p:grpSp>
        <p:nvGrpSpPr>
          <p:cNvPr id="4" name="Group 4"/>
          <p:cNvGrpSpPr>
            <a:grpSpLocks noChangeAspect="1"/>
          </p:cNvGrpSpPr>
          <p:nvPr/>
        </p:nvGrpSpPr>
        <p:grpSpPr>
          <a:xfrm>
            <a:off x="5891317" y="13903289"/>
            <a:ext cx="4723190" cy="4613869"/>
            <a:chOff x="0" y="0"/>
            <a:chExt cx="4828540" cy="4716780"/>
          </a:xfrm>
        </p:grpSpPr>
        <p:sp>
          <p:nvSpPr>
            <p:cNvPr id="5" name="Freeform 5"/>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2"/>
              <a:stretch>
                <a:fillRect l="22" t="-27053" r="-66" b="-27097"/>
              </a:stretch>
            </a:blipFill>
          </p:spPr>
        </p:sp>
      </p:grpSp>
      <p:grpSp>
        <p:nvGrpSpPr>
          <p:cNvPr id="6" name="Group 6"/>
          <p:cNvGrpSpPr>
            <a:grpSpLocks noChangeAspect="1"/>
          </p:cNvGrpSpPr>
          <p:nvPr/>
        </p:nvGrpSpPr>
        <p:grpSpPr>
          <a:xfrm>
            <a:off x="976971" y="12968078"/>
            <a:ext cx="4267751" cy="4747132"/>
            <a:chOff x="687070" y="247650"/>
            <a:chExt cx="11148060" cy="12400280"/>
          </a:xfrm>
        </p:grpSpPr>
        <p:sp>
          <p:nvSpPr>
            <p:cNvPr id="7" name="Freeform 7"/>
            <p:cNvSpPr/>
            <p:nvPr/>
          </p:nvSpPr>
          <p:spPr>
            <a:xfrm>
              <a:off x="687070" y="247650"/>
              <a:ext cx="11148061" cy="12400280"/>
            </a:xfrm>
            <a:custGeom>
              <a:avLst/>
              <a:gdLst/>
              <a:ahLst/>
              <a:cxnLst/>
              <a:rect l="l" t="t" r="r" b="b"/>
              <a:pathLst>
                <a:path w="11148061" h="12400280">
                  <a:moveTo>
                    <a:pt x="9215120" y="1497330"/>
                  </a:moveTo>
                  <a:cubicBezTo>
                    <a:pt x="8773160" y="972820"/>
                    <a:pt x="8234680" y="508000"/>
                    <a:pt x="7590790" y="252730"/>
                  </a:cubicBezTo>
                  <a:cubicBezTo>
                    <a:pt x="7132320" y="71120"/>
                    <a:pt x="6633210" y="0"/>
                    <a:pt x="6139180" y="6350"/>
                  </a:cubicBezTo>
                  <a:cubicBezTo>
                    <a:pt x="4053840" y="36830"/>
                    <a:pt x="2157730" y="1490980"/>
                    <a:pt x="1289050" y="3346450"/>
                  </a:cubicBezTo>
                  <a:cubicBezTo>
                    <a:pt x="527050" y="4977130"/>
                    <a:pt x="0" y="7792720"/>
                    <a:pt x="680720" y="9457690"/>
                  </a:cubicBezTo>
                  <a:cubicBezTo>
                    <a:pt x="1360170" y="11122661"/>
                    <a:pt x="2499360" y="12005311"/>
                    <a:pt x="4248150" y="12081511"/>
                  </a:cubicBezTo>
                  <a:cubicBezTo>
                    <a:pt x="7001510" y="12400280"/>
                    <a:pt x="9088120" y="10502901"/>
                    <a:pt x="10118091" y="8309611"/>
                  </a:cubicBezTo>
                  <a:cubicBezTo>
                    <a:pt x="11148061" y="6116320"/>
                    <a:pt x="10782300" y="3361691"/>
                    <a:pt x="9215121" y="1497330"/>
                  </a:cubicBezTo>
                  <a:close/>
                </a:path>
              </a:pathLst>
            </a:custGeom>
            <a:blipFill>
              <a:blip r:embed="rId3"/>
              <a:stretch>
                <a:fillRect l="3286" t="-28313" r="-4420" b="-8067"/>
              </a:stretch>
            </a:blipFill>
          </p:spPr>
        </p:sp>
      </p:grpSp>
      <p:sp>
        <p:nvSpPr>
          <p:cNvPr id="9" name="Freeform 9"/>
          <p:cNvSpPr/>
          <p:nvPr/>
        </p:nvSpPr>
        <p:spPr>
          <a:xfrm>
            <a:off x="10886864" y="13133932"/>
            <a:ext cx="4829918" cy="4323069"/>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blipFill>
            <a:blip r:embed="rId4"/>
            <a:stretch>
              <a:fillRect l="-18152" t="6750" r="-17745" b="2650"/>
            </a:stretch>
          </a:blipFill>
        </p:spPr>
        <p:txBody>
          <a:bodyPr/>
          <a:lstStyle/>
          <a:p>
            <a:endParaRPr lang="en-US"/>
          </a:p>
        </p:txBody>
      </p:sp>
      <p:grpSp>
        <p:nvGrpSpPr>
          <p:cNvPr id="10" name="Group 10"/>
          <p:cNvGrpSpPr/>
          <p:nvPr/>
        </p:nvGrpSpPr>
        <p:grpSpPr>
          <a:xfrm rot="-1499027">
            <a:off x="1996862" y="3233661"/>
            <a:ext cx="1745466" cy="589293"/>
            <a:chOff x="0" y="0"/>
            <a:chExt cx="3907097" cy="1319089"/>
          </a:xfrm>
        </p:grpSpPr>
        <p:sp>
          <p:nvSpPr>
            <p:cNvPr id="11" name="Freeform 11"/>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grpSp>
        <p:nvGrpSpPr>
          <p:cNvPr id="12" name="Group 12"/>
          <p:cNvGrpSpPr/>
          <p:nvPr/>
        </p:nvGrpSpPr>
        <p:grpSpPr>
          <a:xfrm rot="20956290">
            <a:off x="7630753" y="3232516"/>
            <a:ext cx="1745466" cy="589293"/>
            <a:chOff x="0" y="0"/>
            <a:chExt cx="3907097" cy="1319089"/>
          </a:xfrm>
        </p:grpSpPr>
        <p:sp>
          <p:nvSpPr>
            <p:cNvPr id="13" name="Freeform 13"/>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grpSp>
        <p:nvGrpSpPr>
          <p:cNvPr id="14" name="Group 14"/>
          <p:cNvGrpSpPr/>
          <p:nvPr/>
        </p:nvGrpSpPr>
        <p:grpSpPr>
          <a:xfrm rot="20172868">
            <a:off x="13266241" y="3206504"/>
            <a:ext cx="1745466" cy="589293"/>
            <a:chOff x="0" y="0"/>
            <a:chExt cx="3907097" cy="1319089"/>
          </a:xfrm>
        </p:grpSpPr>
        <p:sp>
          <p:nvSpPr>
            <p:cNvPr id="15" name="Freeform 15"/>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sp>
        <p:nvSpPr>
          <p:cNvPr id="16" name="TextBox 16"/>
          <p:cNvSpPr txBox="1"/>
          <p:nvPr/>
        </p:nvSpPr>
        <p:spPr>
          <a:xfrm>
            <a:off x="2607503" y="1775982"/>
            <a:ext cx="13109279" cy="1077218"/>
          </a:xfrm>
          <a:prstGeom prst="rect">
            <a:avLst/>
          </a:prstGeom>
        </p:spPr>
        <p:txBody>
          <a:bodyPr lIns="0" tIns="0" rIns="0" bIns="0" rtlCol="0" anchor="t">
            <a:spAutoFit/>
          </a:bodyPr>
          <a:lstStyle/>
          <a:p>
            <a:pPr algn="ctr">
              <a:lnSpc>
                <a:spcPts val="8399"/>
              </a:lnSpc>
              <a:spcBef>
                <a:spcPct val="0"/>
              </a:spcBef>
            </a:pPr>
            <a:r>
              <a:rPr lang="en-US" sz="6999">
                <a:solidFill>
                  <a:srgbClr val="272626"/>
                </a:solidFill>
                <a:latin typeface="Sriracha"/>
              </a:rPr>
              <a:t>KHÁM PHÁ 3 MIỀN</a:t>
            </a:r>
            <a:endParaRPr lang="en-US" sz="6999" u="none">
              <a:solidFill>
                <a:srgbClr val="272626"/>
              </a:solidFill>
              <a:latin typeface="Sriracha"/>
            </a:endParaRPr>
          </a:p>
        </p:txBody>
      </p:sp>
      <p:pic>
        <p:nvPicPr>
          <p:cNvPr id="17" name="Picture 17"/>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06445" y="5443"/>
            <a:ext cx="2402117" cy="1491070"/>
          </a:xfrm>
          <a:prstGeom prst="rect">
            <a:avLst/>
          </a:prstGeom>
        </p:spPr>
      </p:pic>
      <p:pic>
        <p:nvPicPr>
          <p:cNvPr id="18" name="Picture 1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837182">
            <a:off x="14760735" y="7940496"/>
            <a:ext cx="3508956" cy="1103726"/>
          </a:xfrm>
          <a:prstGeom prst="rect">
            <a:avLst/>
          </a:prstGeom>
        </p:spPr>
      </p:pic>
      <p:pic>
        <p:nvPicPr>
          <p:cNvPr id="20" name="Picture 19">
            <a:hlinkClick r:id="rId9" action="ppaction://hlinksldjump"/>
            <a:extLst>
              <a:ext uri="{FF2B5EF4-FFF2-40B4-BE49-F238E27FC236}">
                <a16:creationId xmlns:a16="http://schemas.microsoft.com/office/drawing/2014/main" id="{66522701-EBD7-4877-9EC0-4A5F4F124562}"/>
              </a:ext>
            </a:extLst>
          </p:cNvPr>
          <p:cNvPicPr>
            <a:picLocks noChangeAspect="1"/>
          </p:cNvPicPr>
          <p:nvPr/>
        </p:nvPicPr>
        <p:blipFill>
          <a:blip r:embed="rId10">
            <a:clrChange>
              <a:clrFrom>
                <a:srgbClr val="FBFEFB"/>
              </a:clrFrom>
              <a:clrTo>
                <a:srgbClr val="FBFEFB">
                  <a:alpha val="0"/>
                </a:srgbClr>
              </a:clrTo>
            </a:clrChange>
            <a:extLst>
              <a:ext uri="{BEBA8EAE-BF5A-486C-A8C5-ECC9F3942E4B}">
                <a14:imgProps xmlns:a14="http://schemas.microsoft.com/office/drawing/2010/main">
                  <a14:imgLayer r:embed="rId11">
                    <a14:imgEffect>
                      <a14:backgroundRemoval t="6250" b="98333" l="1094" r="96250">
                        <a14:foregroundMark x1="7500" y1="20417" x2="17188" y2="47917"/>
                        <a14:foregroundMark x1="17188" y1="47917" x2="18281" y2="49375"/>
                        <a14:foregroundMark x1="1094" y1="25000" x2="17813" y2="22083"/>
                        <a14:foregroundMark x1="52656" y1="6250" x2="60156" y2="23125"/>
                        <a14:foregroundMark x1="87188" y1="50833" x2="96406" y2="46250"/>
                        <a14:foregroundMark x1="53594" y1="85000" x2="61406" y2="98333"/>
                      </a14:backgroundRemoval>
                    </a14:imgEffect>
                  </a14:imgLayer>
                </a14:imgProps>
              </a:ext>
            </a:extLst>
          </a:blip>
          <a:stretch>
            <a:fillRect/>
          </a:stretch>
        </p:blipFill>
        <p:spPr>
          <a:xfrm>
            <a:off x="1502429" y="4785463"/>
            <a:ext cx="4291012" cy="3218260"/>
          </a:xfrm>
          <a:prstGeom prst="rect">
            <a:avLst/>
          </a:prstGeom>
        </p:spPr>
      </p:pic>
      <p:pic>
        <p:nvPicPr>
          <p:cNvPr id="21" name="Picture 20">
            <a:hlinkClick r:id="rId12" action="ppaction://hlinksldjump"/>
            <a:extLst>
              <a:ext uri="{FF2B5EF4-FFF2-40B4-BE49-F238E27FC236}">
                <a16:creationId xmlns:a16="http://schemas.microsoft.com/office/drawing/2014/main" id="{39B55401-5CC4-4863-BCDB-7824C8F94358}"/>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21288" b="83262" l="27500" r="89750">
                        <a14:foregroundMark x1="34583" y1="21373" x2="45500" y2="24592"/>
                        <a14:foregroundMark x1="28583" y1="27682" x2="27500" y2="29657"/>
                        <a14:foregroundMark x1="87750" y1="64335" x2="86917" y2="65579"/>
                        <a14:foregroundMark x1="84167" y1="64163" x2="84583" y2="74893"/>
                        <a14:foregroundMark x1="84583" y1="74893" x2="75083" y2="80644"/>
                        <a14:foregroundMark x1="75083" y1="80644" x2="68667" y2="75408"/>
                        <a14:foregroundMark x1="68333" y1="83262" x2="69417" y2="82704"/>
                        <a14:foregroundMark x1="87583" y1="68541" x2="89167" y2="68927"/>
                        <a14:foregroundMark x1="88500" y1="70515" x2="89750" y2="70515"/>
                        <a14:backgroundMark x1="60583" y1="75236" x2="61833" y2="82618"/>
                        <a14:backgroundMark x1="50167" y1="22446" x2="50167" y2="22446"/>
                      </a14:backgroundRemoval>
                    </a14:imgEffect>
                  </a14:imgLayer>
                </a14:imgProps>
              </a:ext>
            </a:extLst>
          </a:blip>
          <a:srcRect l="21955" t="17778" r="6851" b="15555"/>
          <a:stretch/>
        </p:blipFill>
        <p:spPr>
          <a:xfrm>
            <a:off x="8233625" y="4188511"/>
            <a:ext cx="3239422" cy="5169927"/>
          </a:xfrm>
          <a:prstGeom prst="rect">
            <a:avLst/>
          </a:prstGeom>
        </p:spPr>
      </p:pic>
      <p:pic>
        <p:nvPicPr>
          <p:cNvPr id="22" name="Picture 21">
            <a:hlinkClick r:id="rId15" action="ppaction://hlinksldjump"/>
            <a:extLst>
              <a:ext uri="{FF2B5EF4-FFF2-40B4-BE49-F238E27FC236}">
                <a16:creationId xmlns:a16="http://schemas.microsoft.com/office/drawing/2014/main" id="{696270A5-95EA-4625-B5AE-C04C584E6DFE}"/>
              </a:ext>
            </a:extLst>
          </p:cNvPr>
          <p:cNvPicPr>
            <a:picLocks noChangeAspect="1"/>
          </p:cNvPicPr>
          <p:nvPr/>
        </p:nvPicPr>
        <p:blipFill>
          <a:blip r:embed="rId16">
            <a:clrChange>
              <a:clrFrom>
                <a:srgbClr val="FFFFFF"/>
              </a:clrFrom>
              <a:clrTo>
                <a:srgbClr val="FFFFFF">
                  <a:alpha val="0"/>
                </a:srgbClr>
              </a:clrTo>
            </a:clrChange>
            <a:extLst>
              <a:ext uri="{BEBA8EAE-BF5A-486C-A8C5-ECC9F3942E4B}">
                <a14:imgProps xmlns:a14="http://schemas.microsoft.com/office/drawing/2010/main">
                  <a14:imgLayer r:embed="rId17">
                    <a14:imgEffect>
                      <a14:backgroundRemoval t="507" b="97128" l="3000" r="96167">
                        <a14:foregroundMark x1="81500" y1="13176" x2="81500" y2="13176"/>
                        <a14:foregroundMark x1="87000" y1="5574" x2="87000" y2="5574"/>
                        <a14:foregroundMark x1="88333" y1="2027" x2="88333" y2="2027"/>
                        <a14:foregroundMark x1="91500" y1="10642" x2="91500" y2="10642"/>
                        <a14:foregroundMark x1="92167" y1="21622" x2="92167" y2="21622"/>
                        <a14:foregroundMark x1="95833" y1="26014" x2="95833" y2="26014"/>
                        <a14:foregroundMark x1="96333" y1="35980" x2="96333" y2="35980"/>
                        <a14:foregroundMark x1="33833" y1="94088" x2="33833" y2="94088"/>
                        <a14:foregroundMark x1="26000" y1="97635" x2="26000" y2="97635"/>
                        <a14:foregroundMark x1="6667" y1="52703" x2="6667" y2="52703"/>
                        <a14:foregroundMark x1="3000" y1="51689" x2="3000" y2="51689"/>
                        <a14:foregroundMark x1="22667" y1="65878" x2="22667" y2="65878"/>
                        <a14:foregroundMark x1="20500" y1="59459" x2="20500" y2="59459"/>
                        <a14:foregroundMark x1="27667" y1="61824" x2="27667" y2="61824"/>
                        <a14:foregroundMark x1="15833" y1="69088" x2="15833" y2="69088"/>
                        <a14:foregroundMark x1="15333" y1="69595" x2="15333" y2="69595"/>
                        <a14:foregroundMark x1="16167" y1="70101" x2="16167" y2="70101"/>
                        <a14:foregroundMark x1="88333" y1="507" x2="88333" y2="507"/>
                      </a14:backgroundRemoval>
                    </a14:imgEffect>
                  </a14:imgLayer>
                </a14:imgProps>
              </a:ext>
            </a:extLst>
          </a:blip>
          <a:stretch>
            <a:fillRect/>
          </a:stretch>
        </p:blipFill>
        <p:spPr>
          <a:xfrm>
            <a:off x="12209765" y="4414555"/>
            <a:ext cx="4305448" cy="4248040"/>
          </a:xfrm>
          <a:prstGeom prst="rect">
            <a:avLst/>
          </a:prstGeom>
        </p:spPr>
      </p:pic>
      <p:sp>
        <p:nvSpPr>
          <p:cNvPr id="23" name="TextBox 22">
            <a:extLst>
              <a:ext uri="{FF2B5EF4-FFF2-40B4-BE49-F238E27FC236}">
                <a16:creationId xmlns:a16="http://schemas.microsoft.com/office/drawing/2014/main" id="{70926823-543F-4ABC-BAF5-38E7C5D89086}"/>
              </a:ext>
            </a:extLst>
          </p:cNvPr>
          <p:cNvSpPr txBox="1"/>
          <p:nvPr/>
        </p:nvSpPr>
        <p:spPr>
          <a:xfrm>
            <a:off x="2535088" y="3582463"/>
            <a:ext cx="3052439" cy="769441"/>
          </a:xfrm>
          <a:prstGeom prst="rect">
            <a:avLst/>
          </a:prstGeom>
          <a:solidFill>
            <a:srgbClr val="FFD7E5"/>
          </a:solidFill>
        </p:spPr>
        <p:txBody>
          <a:bodyPr wrap="none" rtlCol="0">
            <a:spAutoFit/>
          </a:bodyPr>
          <a:lstStyle/>
          <a:p>
            <a:r>
              <a:rPr lang="en-US" sz="4400" b="1">
                <a:latin typeface="Times New Roman" panose="02020603050405020304" pitchFamily="18" charset="0"/>
                <a:cs typeface="Times New Roman" panose="02020603050405020304" pitchFamily="18" charset="0"/>
              </a:rPr>
              <a:t>MIỀN BẮC</a:t>
            </a:r>
          </a:p>
        </p:txBody>
      </p:sp>
      <p:sp>
        <p:nvSpPr>
          <p:cNvPr id="24" name="TextBox 23">
            <a:extLst>
              <a:ext uri="{FF2B5EF4-FFF2-40B4-BE49-F238E27FC236}">
                <a16:creationId xmlns:a16="http://schemas.microsoft.com/office/drawing/2014/main" id="{BB8F32D0-70C4-4ADB-AD08-D5EB15321C8D}"/>
              </a:ext>
            </a:extLst>
          </p:cNvPr>
          <p:cNvSpPr txBox="1"/>
          <p:nvPr/>
        </p:nvSpPr>
        <p:spPr>
          <a:xfrm>
            <a:off x="8129313" y="3585928"/>
            <a:ext cx="3888629" cy="769441"/>
          </a:xfrm>
          <a:prstGeom prst="rect">
            <a:avLst/>
          </a:prstGeom>
          <a:solidFill>
            <a:srgbClr val="FFD7E5"/>
          </a:solidFill>
        </p:spPr>
        <p:txBody>
          <a:bodyPr wrap="none" rtlCol="0">
            <a:spAutoFit/>
          </a:bodyPr>
          <a:lstStyle/>
          <a:p>
            <a:r>
              <a:rPr lang="en-US" sz="4400" b="1">
                <a:latin typeface="Times New Roman" panose="02020603050405020304" pitchFamily="18" charset="0"/>
                <a:cs typeface="Times New Roman" panose="02020603050405020304" pitchFamily="18" charset="0"/>
              </a:rPr>
              <a:t>MIỀN TRUNG</a:t>
            </a:r>
          </a:p>
        </p:txBody>
      </p:sp>
      <p:sp>
        <p:nvSpPr>
          <p:cNvPr id="28" name="TextBox 27">
            <a:extLst>
              <a:ext uri="{FF2B5EF4-FFF2-40B4-BE49-F238E27FC236}">
                <a16:creationId xmlns:a16="http://schemas.microsoft.com/office/drawing/2014/main" id="{F64A190D-402C-4F5B-9A28-1A8DCBBB77FA}"/>
              </a:ext>
            </a:extLst>
          </p:cNvPr>
          <p:cNvSpPr txBox="1"/>
          <p:nvPr/>
        </p:nvSpPr>
        <p:spPr>
          <a:xfrm>
            <a:off x="13936765" y="3354125"/>
            <a:ext cx="3207929" cy="769441"/>
          </a:xfrm>
          <a:prstGeom prst="rect">
            <a:avLst/>
          </a:prstGeom>
          <a:solidFill>
            <a:srgbClr val="FFD7E5"/>
          </a:solidFill>
        </p:spPr>
        <p:txBody>
          <a:bodyPr wrap="none" rtlCol="0">
            <a:spAutoFit/>
          </a:bodyPr>
          <a:lstStyle/>
          <a:p>
            <a:r>
              <a:rPr lang="en-US" sz="4400" b="1">
                <a:latin typeface="Times New Roman" panose="02020603050405020304" pitchFamily="18" charset="0"/>
                <a:cs typeface="Times New Roman" panose="02020603050405020304" pitchFamily="18" charset="0"/>
              </a:rPr>
              <a:t>MIỀN NAM</a:t>
            </a:r>
          </a:p>
        </p:txBody>
      </p:sp>
      <p:pic>
        <p:nvPicPr>
          <p:cNvPr id="29" name="Picture 18">
            <a:extLst>
              <a:ext uri="{FF2B5EF4-FFF2-40B4-BE49-F238E27FC236}">
                <a16:creationId xmlns:a16="http://schemas.microsoft.com/office/drawing/2014/main" id="{559F6881-DA98-4B9E-B128-75A10940DEA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837182" flipH="1">
            <a:off x="-343218" y="8157027"/>
            <a:ext cx="3508956" cy="1103726"/>
          </a:xfrm>
          <a:prstGeom prst="rect">
            <a:avLst/>
          </a:prstGeom>
        </p:spPr>
      </p:pic>
      <p:sp>
        <p:nvSpPr>
          <p:cNvPr id="8" name="Action Button: Go Forward or Next 7">
            <a:hlinkClick r:id="rId18" action="ppaction://hlinksldjump" highlightClick="1"/>
            <a:extLst>
              <a:ext uri="{FF2B5EF4-FFF2-40B4-BE49-F238E27FC236}">
                <a16:creationId xmlns:a16="http://schemas.microsoft.com/office/drawing/2014/main" id="{4165B808-8459-4AB1-BD63-FB6D63CB45D4}"/>
              </a:ext>
            </a:extLst>
          </p:cNvPr>
          <p:cNvSpPr/>
          <p:nvPr/>
        </p:nvSpPr>
        <p:spPr>
          <a:xfrm>
            <a:off x="17144694" y="9774874"/>
            <a:ext cx="1143000" cy="426104"/>
          </a:xfrm>
          <a:prstGeom prst="actionButtonForwardNext">
            <a:avLst/>
          </a:prstGeom>
          <a:solidFill>
            <a:srgbClr val="A9EB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randombar(horizontal)">
                                      <p:cBhvr>
                                        <p:cTn id="12" dur="500"/>
                                        <p:tgtEl>
                                          <p:spTgt spid="23"/>
                                        </p:tgtEl>
                                      </p:cBhvr>
                                    </p:animEffect>
                                  </p:childTnLst>
                                </p:cTn>
                              </p:par>
                              <p:par>
                                <p:cTn id="13" presetID="14"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randombar(horizontal)">
                                      <p:cBhvr>
                                        <p:cTn id="26" dur="500"/>
                                        <p:tgtEl>
                                          <p:spTgt spid="12"/>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randombar(horizontal)">
                                      <p:cBhvr>
                                        <p:cTn id="29" dur="500"/>
                                        <p:tgtEl>
                                          <p:spTgt spid="24"/>
                                        </p:tgtEl>
                                      </p:cBhvr>
                                    </p:animEffect>
                                  </p:childTnLst>
                                </p:cTn>
                              </p:par>
                            </p:childTnLst>
                          </p:cTn>
                        </p:par>
                        <p:par>
                          <p:cTn id="30" fill="hold">
                            <p:stCondLst>
                              <p:cond delay="500"/>
                            </p:stCondLst>
                            <p:childTnLst>
                              <p:par>
                                <p:cTn id="31" presetID="53" presetClass="entr" presetSubtype="16" fill="hold" nodeType="after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p:cTn id="33" dur="500" fill="hold"/>
                                        <p:tgtEl>
                                          <p:spTgt spid="21"/>
                                        </p:tgtEl>
                                        <p:attrNameLst>
                                          <p:attrName>ppt_w</p:attrName>
                                        </p:attrNameLst>
                                      </p:cBhvr>
                                      <p:tavLst>
                                        <p:tav tm="0">
                                          <p:val>
                                            <p:fltVal val="0"/>
                                          </p:val>
                                        </p:tav>
                                        <p:tav tm="100000">
                                          <p:val>
                                            <p:strVal val="#ppt_w"/>
                                          </p:val>
                                        </p:tav>
                                      </p:tavLst>
                                    </p:anim>
                                    <p:anim calcmode="lin" valueType="num">
                                      <p:cBhvr>
                                        <p:cTn id="34" dur="500" fill="hold"/>
                                        <p:tgtEl>
                                          <p:spTgt spid="21"/>
                                        </p:tgtEl>
                                        <p:attrNameLst>
                                          <p:attrName>ppt_h</p:attrName>
                                        </p:attrNameLst>
                                      </p:cBhvr>
                                      <p:tavLst>
                                        <p:tav tm="0">
                                          <p:val>
                                            <p:fltVal val="0"/>
                                          </p:val>
                                        </p:tav>
                                        <p:tav tm="100000">
                                          <p:val>
                                            <p:strVal val="#ppt_h"/>
                                          </p:val>
                                        </p:tav>
                                      </p:tavLst>
                                    </p:anim>
                                    <p:animEffect transition="in" filter="fade">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randombar(horizontal)">
                                      <p:cBhvr>
                                        <p:cTn id="40" dur="500"/>
                                        <p:tgtEl>
                                          <p:spTgt spid="14"/>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randombar(horizontal)">
                                      <p:cBhvr>
                                        <p:cTn id="43" dur="500"/>
                                        <p:tgtEl>
                                          <p:spTgt spid="28"/>
                                        </p:tgtEl>
                                      </p:cBhvr>
                                    </p:animEffect>
                                  </p:childTnLst>
                                </p:cTn>
                              </p:par>
                            </p:childTnLst>
                          </p:cTn>
                        </p:par>
                        <p:par>
                          <p:cTn id="44" fill="hold">
                            <p:stCondLst>
                              <p:cond delay="500"/>
                            </p:stCondLst>
                            <p:childTnLst>
                              <p:par>
                                <p:cTn id="45" presetID="53" presetClass="entr" presetSubtype="16" fill="hold" nodeType="after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p:cTn id="47" dur="500" fill="hold"/>
                                        <p:tgtEl>
                                          <p:spTgt spid="22"/>
                                        </p:tgtEl>
                                        <p:attrNameLst>
                                          <p:attrName>ppt_w</p:attrName>
                                        </p:attrNameLst>
                                      </p:cBhvr>
                                      <p:tavLst>
                                        <p:tav tm="0">
                                          <p:val>
                                            <p:fltVal val="0"/>
                                          </p:val>
                                        </p:tav>
                                        <p:tav tm="100000">
                                          <p:val>
                                            <p:strVal val="#ppt_w"/>
                                          </p:val>
                                        </p:tav>
                                      </p:tavLst>
                                    </p:anim>
                                    <p:anim calcmode="lin" valueType="num">
                                      <p:cBhvr>
                                        <p:cTn id="48" dur="500" fill="hold"/>
                                        <p:tgtEl>
                                          <p:spTgt spid="22"/>
                                        </p:tgtEl>
                                        <p:attrNameLst>
                                          <p:attrName>ppt_h</p:attrName>
                                        </p:attrNameLst>
                                      </p:cBhvr>
                                      <p:tavLst>
                                        <p:tav tm="0">
                                          <p:val>
                                            <p:fltVal val="0"/>
                                          </p:val>
                                        </p:tav>
                                        <p:tav tm="100000">
                                          <p:val>
                                            <p:strVal val="#ppt_h"/>
                                          </p:val>
                                        </p:tav>
                                      </p:tavLst>
                                    </p:anim>
                                    <p:animEffect transition="in" filter="fade">
                                      <p:cBhvr>
                                        <p:cTn id="49" dur="500"/>
                                        <p:tgtEl>
                                          <p:spTgt spid="22"/>
                                        </p:tgtEl>
                                      </p:cBhvr>
                                    </p:animEffect>
                                  </p:childTnLst>
                                </p:cTn>
                              </p:par>
                              <p:par>
                                <p:cTn id="50" presetID="10" presetClass="entr" presetSubtype="0" repeatCount="indefinite" fill="hold"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500"/>
                                        <p:tgtEl>
                                          <p:spTgt spid="29"/>
                                        </p:tgtEl>
                                      </p:cBhvr>
                                    </p:animEffect>
                                  </p:childTnLst>
                                </p:cTn>
                              </p:par>
                              <p:par>
                                <p:cTn id="53" presetID="10" presetClass="entr" presetSubtype="0" repeatCount="indefinite"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20"/>
                    </p:tgtEl>
                  </p:cond>
                </p:stCondLst>
                <p:endSync evt="end" delay="0">
                  <p:rtn val="all"/>
                </p:endSync>
                <p:childTnLst>
                  <p:par>
                    <p:cTn id="57" fill="hold">
                      <p:stCondLst>
                        <p:cond delay="0"/>
                      </p:stCondLst>
                      <p:childTnLst>
                        <p:par>
                          <p:cTn id="58" fill="hold">
                            <p:stCondLst>
                              <p:cond delay="0"/>
                            </p:stCondLst>
                            <p:childTnLst>
                              <p:par>
                                <p:cTn id="59" presetID="16" presetClass="exit" presetSubtype="21" fill="hold" grpId="1" nodeType="clickEffect">
                                  <p:stCondLst>
                                    <p:cond delay="0"/>
                                  </p:stCondLst>
                                  <p:childTnLst>
                                    <p:animEffect transition="out" filter="barn(inVertical)">
                                      <p:cBhvr>
                                        <p:cTn id="60" dur="500"/>
                                        <p:tgtEl>
                                          <p:spTgt spid="23"/>
                                        </p:tgtEl>
                                      </p:cBhvr>
                                    </p:animEffect>
                                    <p:set>
                                      <p:cBhvr>
                                        <p:cTn id="61" dur="1" fill="hold">
                                          <p:stCondLst>
                                            <p:cond delay="499"/>
                                          </p:stCondLst>
                                        </p:cTn>
                                        <p:tgtEl>
                                          <p:spTgt spid="23"/>
                                        </p:tgtEl>
                                        <p:attrNameLst>
                                          <p:attrName>style.visibility</p:attrName>
                                        </p:attrNameLst>
                                      </p:cBhvr>
                                      <p:to>
                                        <p:strVal val="hidden"/>
                                      </p:to>
                                    </p:set>
                                  </p:childTnLst>
                                </p:cTn>
                              </p:par>
                              <p:par>
                                <p:cTn id="62" presetID="16" presetClass="exit" presetSubtype="21" fill="hold" nodeType="withEffect">
                                  <p:stCondLst>
                                    <p:cond delay="0"/>
                                  </p:stCondLst>
                                  <p:childTnLst>
                                    <p:animEffect transition="out" filter="barn(inVertical)">
                                      <p:cBhvr>
                                        <p:cTn id="63" dur="500"/>
                                        <p:tgtEl>
                                          <p:spTgt spid="10"/>
                                        </p:tgtEl>
                                      </p:cBhvr>
                                    </p:animEffect>
                                    <p:set>
                                      <p:cBhvr>
                                        <p:cTn id="64" dur="1" fill="hold">
                                          <p:stCondLst>
                                            <p:cond delay="499"/>
                                          </p:stCondLst>
                                        </p:cTn>
                                        <p:tgtEl>
                                          <p:spTgt spid="10"/>
                                        </p:tgtEl>
                                        <p:attrNameLst>
                                          <p:attrName>style.visibility</p:attrName>
                                        </p:attrNameLst>
                                      </p:cBhvr>
                                      <p:to>
                                        <p:strVal val="hidden"/>
                                      </p:to>
                                    </p:set>
                                  </p:childTnLst>
                                </p:cTn>
                              </p:par>
                              <p:par>
                                <p:cTn id="65" presetID="16" presetClass="exit" presetSubtype="21" fill="hold" nodeType="withEffect">
                                  <p:stCondLst>
                                    <p:cond delay="0"/>
                                  </p:stCondLst>
                                  <p:childTnLst>
                                    <p:animEffect transition="out" filter="barn(inVertical)">
                                      <p:cBhvr>
                                        <p:cTn id="66" dur="500"/>
                                        <p:tgtEl>
                                          <p:spTgt spid="20"/>
                                        </p:tgtEl>
                                      </p:cBhvr>
                                    </p:animEffect>
                                    <p:set>
                                      <p:cBhvr>
                                        <p:cTn id="67"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6" presetClass="exit" presetSubtype="21" fill="hold" grpId="1" nodeType="clickEffect">
                                  <p:stCondLst>
                                    <p:cond delay="0"/>
                                  </p:stCondLst>
                                  <p:childTnLst>
                                    <p:animEffect transition="out" filter="barn(inVertical)">
                                      <p:cBhvr>
                                        <p:cTn id="72" dur="500"/>
                                        <p:tgtEl>
                                          <p:spTgt spid="24"/>
                                        </p:tgtEl>
                                      </p:cBhvr>
                                    </p:animEffect>
                                    <p:set>
                                      <p:cBhvr>
                                        <p:cTn id="73" dur="1" fill="hold">
                                          <p:stCondLst>
                                            <p:cond delay="499"/>
                                          </p:stCondLst>
                                        </p:cTn>
                                        <p:tgtEl>
                                          <p:spTgt spid="24"/>
                                        </p:tgtEl>
                                        <p:attrNameLst>
                                          <p:attrName>style.visibility</p:attrName>
                                        </p:attrNameLst>
                                      </p:cBhvr>
                                      <p:to>
                                        <p:strVal val="hidden"/>
                                      </p:to>
                                    </p:set>
                                  </p:childTnLst>
                                </p:cTn>
                              </p:par>
                              <p:par>
                                <p:cTn id="74" presetID="16" presetClass="exit" presetSubtype="21" fill="hold" nodeType="withEffect">
                                  <p:stCondLst>
                                    <p:cond delay="0"/>
                                  </p:stCondLst>
                                  <p:childTnLst>
                                    <p:animEffect transition="out" filter="barn(inVertical)">
                                      <p:cBhvr>
                                        <p:cTn id="75" dur="500"/>
                                        <p:tgtEl>
                                          <p:spTgt spid="12"/>
                                        </p:tgtEl>
                                      </p:cBhvr>
                                    </p:animEffect>
                                    <p:set>
                                      <p:cBhvr>
                                        <p:cTn id="76" dur="1" fill="hold">
                                          <p:stCondLst>
                                            <p:cond delay="499"/>
                                          </p:stCondLst>
                                        </p:cTn>
                                        <p:tgtEl>
                                          <p:spTgt spid="12"/>
                                        </p:tgtEl>
                                        <p:attrNameLst>
                                          <p:attrName>style.visibility</p:attrName>
                                        </p:attrNameLst>
                                      </p:cBhvr>
                                      <p:to>
                                        <p:strVal val="hidden"/>
                                      </p:to>
                                    </p:set>
                                  </p:childTnLst>
                                </p:cTn>
                              </p:par>
                              <p:par>
                                <p:cTn id="77" presetID="16" presetClass="exit" presetSubtype="21" fill="hold" nodeType="withEffect">
                                  <p:stCondLst>
                                    <p:cond delay="0"/>
                                  </p:stCondLst>
                                  <p:childTnLst>
                                    <p:animEffect transition="out" filter="barn(inVertical)">
                                      <p:cBhvr>
                                        <p:cTn id="78" dur="500"/>
                                        <p:tgtEl>
                                          <p:spTgt spid="21"/>
                                        </p:tgtEl>
                                      </p:cBhvr>
                                    </p:animEffect>
                                    <p:set>
                                      <p:cBhvr>
                                        <p:cTn id="79"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80" restart="whenNotActive" fill="hold" evtFilter="cancelBubble" nodeType="interactiveSeq">
                <p:stCondLst>
                  <p:cond evt="onClick" delay="0">
                    <p:tgtEl>
                      <p:spTgt spid="22"/>
                    </p:tgtEl>
                  </p:cond>
                </p:stCondLst>
                <p:endSync evt="end" delay="0">
                  <p:rtn val="all"/>
                </p:endSync>
                <p:childTnLst>
                  <p:par>
                    <p:cTn id="81" fill="hold">
                      <p:stCondLst>
                        <p:cond delay="0"/>
                      </p:stCondLst>
                      <p:childTnLst>
                        <p:par>
                          <p:cTn id="82" fill="hold">
                            <p:stCondLst>
                              <p:cond delay="0"/>
                            </p:stCondLst>
                            <p:childTnLst>
                              <p:par>
                                <p:cTn id="83" presetID="16" presetClass="exit" presetSubtype="21" fill="hold" nodeType="clickEffect">
                                  <p:stCondLst>
                                    <p:cond delay="0"/>
                                  </p:stCondLst>
                                  <p:childTnLst>
                                    <p:animEffect transition="out" filter="barn(inVertical)">
                                      <p:cBhvr>
                                        <p:cTn id="84" dur="500"/>
                                        <p:tgtEl>
                                          <p:spTgt spid="14"/>
                                        </p:tgtEl>
                                      </p:cBhvr>
                                    </p:animEffect>
                                    <p:set>
                                      <p:cBhvr>
                                        <p:cTn id="85" dur="1" fill="hold">
                                          <p:stCondLst>
                                            <p:cond delay="499"/>
                                          </p:stCondLst>
                                        </p:cTn>
                                        <p:tgtEl>
                                          <p:spTgt spid="14"/>
                                        </p:tgtEl>
                                        <p:attrNameLst>
                                          <p:attrName>style.visibility</p:attrName>
                                        </p:attrNameLst>
                                      </p:cBhvr>
                                      <p:to>
                                        <p:strVal val="hidden"/>
                                      </p:to>
                                    </p:set>
                                  </p:childTnLst>
                                </p:cTn>
                              </p:par>
                              <p:par>
                                <p:cTn id="86" presetID="16" presetClass="exit" presetSubtype="21" fill="hold" grpId="1" nodeType="withEffect">
                                  <p:stCondLst>
                                    <p:cond delay="0"/>
                                  </p:stCondLst>
                                  <p:childTnLst>
                                    <p:animEffect transition="out" filter="barn(inVertical)">
                                      <p:cBhvr>
                                        <p:cTn id="87" dur="500"/>
                                        <p:tgtEl>
                                          <p:spTgt spid="28"/>
                                        </p:tgtEl>
                                      </p:cBhvr>
                                    </p:animEffect>
                                    <p:set>
                                      <p:cBhvr>
                                        <p:cTn id="88" dur="1" fill="hold">
                                          <p:stCondLst>
                                            <p:cond delay="499"/>
                                          </p:stCondLst>
                                        </p:cTn>
                                        <p:tgtEl>
                                          <p:spTgt spid="28"/>
                                        </p:tgtEl>
                                        <p:attrNameLst>
                                          <p:attrName>style.visibility</p:attrName>
                                        </p:attrNameLst>
                                      </p:cBhvr>
                                      <p:to>
                                        <p:strVal val="hidden"/>
                                      </p:to>
                                    </p:set>
                                  </p:childTnLst>
                                </p:cTn>
                              </p:par>
                              <p:par>
                                <p:cTn id="89" presetID="16" presetClass="exit" presetSubtype="21" fill="hold" nodeType="withEffect">
                                  <p:stCondLst>
                                    <p:cond delay="0"/>
                                  </p:stCondLst>
                                  <p:childTnLst>
                                    <p:animEffect transition="out" filter="barn(inVertical)">
                                      <p:cBhvr>
                                        <p:cTn id="90" dur="500"/>
                                        <p:tgtEl>
                                          <p:spTgt spid="22"/>
                                        </p:tgtEl>
                                      </p:cBhvr>
                                    </p:animEffect>
                                    <p:set>
                                      <p:cBhvr>
                                        <p:cTn id="91"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16" grpId="0"/>
      <p:bldP spid="23" grpId="0" animBg="1"/>
      <p:bldP spid="23" grpId="1" animBg="1"/>
      <p:bldP spid="24" grpId="0" animBg="1"/>
      <p:bldP spid="24" grpId="1" animBg="1"/>
      <p:bldP spid="28" grpId="0" animBg="1"/>
      <p:bldP spid="28"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grpSp>
        <p:nvGrpSpPr>
          <p:cNvPr id="2" name="Group 2"/>
          <p:cNvGrpSpPr/>
          <p:nvPr/>
        </p:nvGrpSpPr>
        <p:grpSpPr>
          <a:xfrm>
            <a:off x="3355965" y="690696"/>
            <a:ext cx="11640837" cy="1538217"/>
            <a:chOff x="0" y="0"/>
            <a:chExt cx="14682140" cy="1940093"/>
          </a:xfrm>
        </p:grpSpPr>
        <p:sp>
          <p:nvSpPr>
            <p:cNvPr id="3" name="Freeform 3"/>
            <p:cNvSpPr/>
            <p:nvPr/>
          </p:nvSpPr>
          <p:spPr>
            <a:xfrm>
              <a:off x="0" y="-4073"/>
              <a:ext cx="14688530" cy="1946696"/>
            </a:xfrm>
            <a:custGeom>
              <a:avLst/>
              <a:gdLst/>
              <a:ahLst/>
              <a:cxnLst/>
              <a:rect l="l" t="t" r="r" b="b"/>
              <a:pathLst>
                <a:path w="14688530" h="1946696">
                  <a:moveTo>
                    <a:pt x="14060753" y="1892218"/>
                  </a:moveTo>
                  <a:cubicBezTo>
                    <a:pt x="14060753" y="1892218"/>
                    <a:pt x="13329878" y="1946696"/>
                    <a:pt x="11321073" y="1944075"/>
                  </a:cubicBezTo>
                  <a:cubicBezTo>
                    <a:pt x="5334503" y="1941912"/>
                    <a:pt x="1057074" y="1934088"/>
                    <a:pt x="1057074" y="1934088"/>
                  </a:cubicBezTo>
                  <a:cubicBezTo>
                    <a:pt x="812932" y="1925254"/>
                    <a:pt x="449110" y="1904023"/>
                    <a:pt x="282371" y="1845846"/>
                  </a:cubicBezTo>
                  <a:cubicBezTo>
                    <a:pt x="4469" y="1748882"/>
                    <a:pt x="0" y="1575604"/>
                    <a:pt x="0" y="1246360"/>
                  </a:cubicBezTo>
                  <a:lnTo>
                    <a:pt x="0" y="1246351"/>
                  </a:lnTo>
                  <a:cubicBezTo>
                    <a:pt x="8536" y="491230"/>
                    <a:pt x="0" y="345608"/>
                    <a:pt x="77597" y="223930"/>
                  </a:cubicBezTo>
                  <a:cubicBezTo>
                    <a:pt x="217372" y="4759"/>
                    <a:pt x="519255" y="4073"/>
                    <a:pt x="937909" y="4073"/>
                  </a:cubicBezTo>
                  <a:cubicBezTo>
                    <a:pt x="937909" y="4073"/>
                    <a:pt x="2822598" y="15681"/>
                    <a:pt x="9113624" y="7673"/>
                  </a:cubicBezTo>
                  <a:cubicBezTo>
                    <a:pt x="13110950" y="0"/>
                    <a:pt x="13827683" y="6979"/>
                    <a:pt x="13827683" y="6979"/>
                  </a:cubicBezTo>
                  <a:cubicBezTo>
                    <a:pt x="14195991" y="14458"/>
                    <a:pt x="14334251" y="42638"/>
                    <a:pt x="14531991" y="165219"/>
                  </a:cubicBezTo>
                  <a:cubicBezTo>
                    <a:pt x="14683008" y="258836"/>
                    <a:pt x="14688530" y="476157"/>
                    <a:pt x="14679389" y="1246351"/>
                  </a:cubicBezTo>
                  <a:lnTo>
                    <a:pt x="14679389" y="1246360"/>
                  </a:lnTo>
                  <a:cubicBezTo>
                    <a:pt x="14679389" y="1693569"/>
                    <a:pt x="14636606" y="1842156"/>
                    <a:pt x="14060753" y="1892218"/>
                  </a:cubicBezTo>
                  <a:close/>
                </a:path>
              </a:pathLst>
            </a:custGeom>
            <a:solidFill>
              <a:srgbClr val="BAE6FF"/>
            </a:solidFill>
          </p:spPr>
        </p:sp>
      </p:grpSp>
      <p:grpSp>
        <p:nvGrpSpPr>
          <p:cNvPr id="4" name="Group 4"/>
          <p:cNvGrpSpPr/>
          <p:nvPr/>
        </p:nvGrpSpPr>
        <p:grpSpPr>
          <a:xfrm>
            <a:off x="3355965" y="3413334"/>
            <a:ext cx="5051261" cy="4166132"/>
            <a:chOff x="0" y="0"/>
            <a:chExt cx="4855819" cy="2863552"/>
          </a:xfrm>
        </p:grpSpPr>
        <p:sp>
          <p:nvSpPr>
            <p:cNvPr id="5" name="Freeform 5"/>
            <p:cNvSpPr/>
            <p:nvPr/>
          </p:nvSpPr>
          <p:spPr>
            <a:xfrm>
              <a:off x="0" y="-4073"/>
              <a:ext cx="4862210" cy="2870155"/>
            </a:xfrm>
            <a:custGeom>
              <a:avLst/>
              <a:gdLst/>
              <a:ahLst/>
              <a:cxnLst/>
              <a:rect l="l" t="t" r="r" b="b"/>
              <a:pathLst>
                <a:path w="4862210" h="2870155">
                  <a:moveTo>
                    <a:pt x="4234432" y="2815677"/>
                  </a:moveTo>
                  <a:cubicBezTo>
                    <a:pt x="4234432" y="2815677"/>
                    <a:pt x="3503557" y="2870155"/>
                    <a:pt x="2905008" y="2867534"/>
                  </a:cubicBezTo>
                  <a:cubicBezTo>
                    <a:pt x="2030429"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3465" y="15681"/>
                    <a:pt x="2582522" y="7673"/>
                  </a:cubicBezTo>
                  <a:cubicBezTo>
                    <a:pt x="3284630" y="0"/>
                    <a:pt x="4001363" y="6979"/>
                    <a:pt x="4001363" y="6979"/>
                  </a:cubicBezTo>
                  <a:cubicBezTo>
                    <a:pt x="4369671" y="14458"/>
                    <a:pt x="4507931" y="42638"/>
                    <a:pt x="4705671" y="165219"/>
                  </a:cubicBezTo>
                  <a:cubicBezTo>
                    <a:pt x="4856688" y="258836"/>
                    <a:pt x="4862210" y="476157"/>
                    <a:pt x="4853070" y="2006694"/>
                  </a:cubicBezTo>
                  <a:lnTo>
                    <a:pt x="4853070" y="2006712"/>
                  </a:lnTo>
                  <a:cubicBezTo>
                    <a:pt x="4853069" y="2617028"/>
                    <a:pt x="4810285" y="2765615"/>
                    <a:pt x="4234432" y="2815677"/>
                  </a:cubicBezTo>
                  <a:close/>
                </a:path>
              </a:pathLst>
            </a:custGeom>
            <a:solidFill>
              <a:srgbClr val="FFF9ED"/>
            </a:solidFill>
          </p:spPr>
        </p:sp>
      </p:grpSp>
      <p:grpSp>
        <p:nvGrpSpPr>
          <p:cNvPr id="6" name="Group 6"/>
          <p:cNvGrpSpPr/>
          <p:nvPr/>
        </p:nvGrpSpPr>
        <p:grpSpPr>
          <a:xfrm>
            <a:off x="10156041" y="3419260"/>
            <a:ext cx="5051261" cy="4166132"/>
            <a:chOff x="0" y="0"/>
            <a:chExt cx="4855819" cy="2863552"/>
          </a:xfrm>
        </p:grpSpPr>
        <p:sp>
          <p:nvSpPr>
            <p:cNvPr id="7" name="Freeform 7"/>
            <p:cNvSpPr/>
            <p:nvPr/>
          </p:nvSpPr>
          <p:spPr>
            <a:xfrm>
              <a:off x="0" y="-4073"/>
              <a:ext cx="4862210" cy="2870155"/>
            </a:xfrm>
            <a:custGeom>
              <a:avLst/>
              <a:gdLst/>
              <a:ahLst/>
              <a:cxnLst/>
              <a:rect l="l" t="t" r="r" b="b"/>
              <a:pathLst>
                <a:path w="4862210" h="2870155">
                  <a:moveTo>
                    <a:pt x="4234432" y="2815677"/>
                  </a:moveTo>
                  <a:cubicBezTo>
                    <a:pt x="4234432" y="2815677"/>
                    <a:pt x="3503557" y="2870155"/>
                    <a:pt x="2905008" y="2867534"/>
                  </a:cubicBezTo>
                  <a:cubicBezTo>
                    <a:pt x="2030429"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3465" y="15681"/>
                    <a:pt x="2582522" y="7673"/>
                  </a:cubicBezTo>
                  <a:cubicBezTo>
                    <a:pt x="3284630" y="0"/>
                    <a:pt x="4001363" y="6979"/>
                    <a:pt x="4001363" y="6979"/>
                  </a:cubicBezTo>
                  <a:cubicBezTo>
                    <a:pt x="4369671" y="14458"/>
                    <a:pt x="4507931" y="42638"/>
                    <a:pt x="4705671" y="165219"/>
                  </a:cubicBezTo>
                  <a:cubicBezTo>
                    <a:pt x="4856688" y="258836"/>
                    <a:pt x="4862210" y="476157"/>
                    <a:pt x="4853070" y="2006694"/>
                  </a:cubicBezTo>
                  <a:lnTo>
                    <a:pt x="4853070" y="2006712"/>
                  </a:lnTo>
                  <a:cubicBezTo>
                    <a:pt x="4853069" y="2617028"/>
                    <a:pt x="4810285" y="2765615"/>
                    <a:pt x="4234432" y="2815677"/>
                  </a:cubicBezTo>
                  <a:close/>
                </a:path>
              </a:pathLst>
            </a:custGeom>
            <a:solidFill>
              <a:srgbClr val="FFF9ED"/>
            </a:solidFill>
          </p:spPr>
        </p:sp>
      </p:grpSp>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0532">
            <a:off x="1629525" y="920102"/>
            <a:ext cx="1101434" cy="1079405"/>
          </a:xfrm>
          <a:prstGeom prst="rect">
            <a:avLst/>
          </a:prstGeom>
        </p:spPr>
      </p:pic>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557041" y="920102"/>
            <a:ext cx="1101434" cy="1079405"/>
          </a:xfrm>
          <a:prstGeom prst="rect">
            <a:avLst/>
          </a:prstGeom>
        </p:spPr>
      </p:pic>
      <p:sp>
        <p:nvSpPr>
          <p:cNvPr id="29" name="TextBox 29"/>
          <p:cNvSpPr txBox="1"/>
          <p:nvPr/>
        </p:nvSpPr>
        <p:spPr>
          <a:xfrm>
            <a:off x="4007690" y="981138"/>
            <a:ext cx="10337389" cy="1077218"/>
          </a:xfrm>
          <a:prstGeom prst="rect">
            <a:avLst/>
          </a:prstGeom>
        </p:spPr>
        <p:txBody>
          <a:bodyPr lIns="0" tIns="0" rIns="0" bIns="0" rtlCol="0" anchor="t">
            <a:spAutoFit/>
          </a:bodyPr>
          <a:lstStyle/>
          <a:p>
            <a:pPr marL="0" lvl="0" indent="0" algn="ctr">
              <a:lnSpc>
                <a:spcPts val="8399"/>
              </a:lnSpc>
              <a:spcBef>
                <a:spcPct val="0"/>
              </a:spcBef>
            </a:pPr>
            <a:r>
              <a:rPr lang="en-US" sz="6999">
                <a:solidFill>
                  <a:srgbClr val="272626"/>
                </a:solidFill>
                <a:latin typeface="Sriracha"/>
              </a:rPr>
              <a:t>DẶN DÒ</a:t>
            </a:r>
            <a:endParaRPr lang="en-US" sz="6999" u="none">
              <a:solidFill>
                <a:srgbClr val="272626"/>
              </a:solidFill>
              <a:latin typeface="Sriracha"/>
            </a:endParaRPr>
          </a:p>
        </p:txBody>
      </p:sp>
      <p:sp>
        <p:nvSpPr>
          <p:cNvPr id="35" name="TextBox 34">
            <a:extLst>
              <a:ext uri="{FF2B5EF4-FFF2-40B4-BE49-F238E27FC236}">
                <a16:creationId xmlns:a16="http://schemas.microsoft.com/office/drawing/2014/main" id="{CF691733-34F6-4F1B-A866-6B620BCECAC5}"/>
              </a:ext>
            </a:extLst>
          </p:cNvPr>
          <p:cNvSpPr txBox="1"/>
          <p:nvPr/>
        </p:nvSpPr>
        <p:spPr>
          <a:xfrm>
            <a:off x="3709896" y="4142183"/>
            <a:ext cx="4343400" cy="2031325"/>
          </a:xfrm>
          <a:prstGeom prst="rect">
            <a:avLst/>
          </a:prstGeom>
          <a:noFill/>
        </p:spPr>
        <p:txBody>
          <a:bodyPr wrap="square" lIns="0" tIns="0" rIns="0" bIns="0" rtlCol="0">
            <a:spAutoFit/>
          </a:bodyPr>
          <a:lstStyle/>
          <a:p>
            <a:pPr algn="ctr"/>
            <a:r>
              <a:rPr lang="en-US" sz="4400">
                <a:solidFill>
                  <a:sysClr val="windowText" lastClr="000000"/>
                </a:solidFill>
                <a:latin typeface="#9Slide03 Arima Madurai Black" panose="00000A00000000000000" pitchFamily="2" charset="0"/>
                <a:cs typeface="#9Slide03 Arima Madurai Black" panose="00000A00000000000000" pitchFamily="2" charset="0"/>
              </a:rPr>
              <a:t>1. </a:t>
            </a:r>
          </a:p>
          <a:p>
            <a:pPr algn="ctr"/>
            <a:r>
              <a:rPr lang="en-US" sz="4400">
                <a:solidFill>
                  <a:sysClr val="windowText" lastClr="000000"/>
                </a:solidFill>
                <a:latin typeface="#9Slide03 Arima Madurai Black" panose="00000A00000000000000" pitchFamily="2" charset="0"/>
                <a:cs typeface="#9Slide03 Arima Madurai Black" panose="00000A00000000000000" pitchFamily="2" charset="0"/>
              </a:rPr>
              <a:t>Học nội dung bài học.</a:t>
            </a:r>
          </a:p>
        </p:txBody>
      </p:sp>
      <p:sp>
        <p:nvSpPr>
          <p:cNvPr id="36" name="TextBox 35">
            <a:extLst>
              <a:ext uri="{FF2B5EF4-FFF2-40B4-BE49-F238E27FC236}">
                <a16:creationId xmlns:a16="http://schemas.microsoft.com/office/drawing/2014/main" id="{057562E7-90BC-49BE-AFD4-6A196FA45EAE}"/>
              </a:ext>
            </a:extLst>
          </p:cNvPr>
          <p:cNvSpPr txBox="1"/>
          <p:nvPr/>
        </p:nvSpPr>
        <p:spPr>
          <a:xfrm>
            <a:off x="10437094" y="4146986"/>
            <a:ext cx="4776856" cy="2031325"/>
          </a:xfrm>
          <a:prstGeom prst="rect">
            <a:avLst/>
          </a:prstGeom>
          <a:noFill/>
        </p:spPr>
        <p:txBody>
          <a:bodyPr wrap="square" lIns="0" tIns="0" rIns="0" bIns="0" rtlCol="0">
            <a:spAutoFit/>
          </a:bodyPr>
          <a:lstStyle/>
          <a:p>
            <a:pPr algn="ctr"/>
            <a:r>
              <a:rPr lang="en-US" sz="4400">
                <a:solidFill>
                  <a:sysClr val="windowText" lastClr="000000"/>
                </a:solidFill>
                <a:latin typeface="#9Slide03 Arima Madurai Black" panose="00000A00000000000000" pitchFamily="2" charset="0"/>
                <a:cs typeface="#9Slide03 Arima Madurai Black" panose="00000A00000000000000" pitchFamily="2" charset="0"/>
              </a:rPr>
              <a:t>2. </a:t>
            </a:r>
          </a:p>
          <a:p>
            <a:pPr algn="ctr"/>
            <a:r>
              <a:rPr lang="en-US" sz="4400">
                <a:solidFill>
                  <a:sysClr val="windowText" lastClr="000000"/>
                </a:solidFill>
                <a:latin typeface="#9Slide03 Arima Madurai Black" panose="00000A00000000000000" pitchFamily="2" charset="0"/>
                <a:cs typeface="#9Slide03 Arima Madurai Black" panose="00000A00000000000000" pitchFamily="2" charset="0"/>
              </a:rPr>
              <a:t>Chuẩn bị bài mới: Vùng biển nước ta.</a:t>
            </a:r>
          </a:p>
        </p:txBody>
      </p:sp>
      <p:pic>
        <p:nvPicPr>
          <p:cNvPr id="16" name="Picture 6">
            <a:extLst>
              <a:ext uri="{FF2B5EF4-FFF2-40B4-BE49-F238E27FC236}">
                <a16:creationId xmlns:a16="http://schemas.microsoft.com/office/drawing/2014/main" id="{5D9F1907-E696-4FF8-BF50-74F4A5D3DD4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9863540">
            <a:off x="-2245459" y="6928785"/>
            <a:ext cx="3676040" cy="4895452"/>
          </a:xfrm>
          <a:prstGeom prst="rect">
            <a:avLst/>
          </a:prstGeom>
        </p:spPr>
      </p:pic>
      <p:pic>
        <p:nvPicPr>
          <p:cNvPr id="17" name="Picture 6">
            <a:extLst>
              <a:ext uri="{FF2B5EF4-FFF2-40B4-BE49-F238E27FC236}">
                <a16:creationId xmlns:a16="http://schemas.microsoft.com/office/drawing/2014/main" id="{A942AD02-93A0-484A-B475-76C2D221F67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9863540">
            <a:off x="16187942" y="8394259"/>
            <a:ext cx="3676040" cy="4895452"/>
          </a:xfrm>
          <a:prstGeom prst="rect">
            <a:avLst/>
          </a:prstGeom>
        </p:spPr>
      </p:pic>
    </p:spTree>
    <p:extLst>
      <p:ext uri="{BB962C8B-B14F-4D97-AF65-F5344CB8AC3E}">
        <p14:creationId xmlns:p14="http://schemas.microsoft.com/office/powerpoint/2010/main" val="385447791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repeatCount="indefinite"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barn(inVertical)">
                                      <p:cBhvr>
                                        <p:cTn id="26" dur="5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barn(inVertical)">
                                      <p:cBhvr>
                                        <p:cTn id="34" dur="500"/>
                                        <p:tgtEl>
                                          <p:spTgt spid="3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barn(inVertical)">
                                      <p:cBhvr>
                                        <p:cTn id="39" dur="500"/>
                                        <p:tgtEl>
                                          <p:spTgt spid="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barn(inVertical)">
                                      <p:cBhvr>
                                        <p:cTn id="4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5" grpId="0"/>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grpSp>
        <p:nvGrpSpPr>
          <p:cNvPr id="4" name="Group 4"/>
          <p:cNvGrpSpPr/>
          <p:nvPr/>
        </p:nvGrpSpPr>
        <p:grpSpPr>
          <a:xfrm>
            <a:off x="5892891" y="732326"/>
            <a:ext cx="11527118" cy="9068387"/>
            <a:chOff x="0" y="0"/>
            <a:chExt cx="18242782" cy="12091182"/>
          </a:xfrm>
        </p:grpSpPr>
        <p:grpSp>
          <p:nvGrpSpPr>
            <p:cNvPr id="5" name="Group 5"/>
            <p:cNvGrpSpPr/>
            <p:nvPr/>
          </p:nvGrpSpPr>
          <p:grpSpPr>
            <a:xfrm>
              <a:off x="0" y="281638"/>
              <a:ext cx="17924518" cy="11809544"/>
              <a:chOff x="0" y="0"/>
              <a:chExt cx="10805670" cy="7119301"/>
            </a:xfrm>
          </p:grpSpPr>
          <p:sp>
            <p:nvSpPr>
              <p:cNvPr id="6" name="Freeform 6"/>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D1B491"/>
              </a:solidFill>
            </p:spPr>
          </p:sp>
        </p:grpSp>
        <p:grpSp>
          <p:nvGrpSpPr>
            <p:cNvPr id="7" name="Group 7"/>
            <p:cNvGrpSpPr/>
            <p:nvPr/>
          </p:nvGrpSpPr>
          <p:grpSpPr>
            <a:xfrm>
              <a:off x="336452" y="0"/>
              <a:ext cx="17906330" cy="11727398"/>
              <a:chOff x="0" y="0"/>
              <a:chExt cx="10821129" cy="7087086"/>
            </a:xfrm>
          </p:grpSpPr>
          <p:sp>
            <p:nvSpPr>
              <p:cNvPr id="8" name="Freeform 8"/>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9ED"/>
              </a:solidFill>
            </p:spPr>
          </p:sp>
        </p:grpSp>
      </p:grpSp>
      <p:sp>
        <p:nvSpPr>
          <p:cNvPr id="10" name="Freeform 10"/>
          <p:cNvSpPr/>
          <p:nvPr/>
        </p:nvSpPr>
        <p:spPr>
          <a:xfrm>
            <a:off x="0" y="2336216"/>
            <a:ext cx="11506200" cy="6549391"/>
          </a:xfrm>
          <a:custGeom>
            <a:avLst/>
            <a:gdLst/>
            <a:ahLst/>
            <a:cxnLst/>
            <a:rect l="l" t="t" r="r" b="b"/>
            <a:pathLst>
              <a:path w="6350000" h="8642350">
                <a:moveTo>
                  <a:pt x="6350000" y="624840"/>
                </a:moveTo>
                <a:cubicBezTo>
                  <a:pt x="6350000" y="543560"/>
                  <a:pt x="6309360" y="472440"/>
                  <a:pt x="6247130" y="430530"/>
                </a:cubicBezTo>
                <a:cubicBezTo>
                  <a:pt x="6259830" y="422910"/>
                  <a:pt x="6271260" y="412750"/>
                  <a:pt x="6281420" y="402590"/>
                </a:cubicBezTo>
                <a:cubicBezTo>
                  <a:pt x="6324600" y="358140"/>
                  <a:pt x="6350000" y="298450"/>
                  <a:pt x="6350000" y="236220"/>
                </a:cubicBezTo>
                <a:cubicBezTo>
                  <a:pt x="6350000" y="173990"/>
                  <a:pt x="6324600" y="114300"/>
                  <a:pt x="6281420" y="69850"/>
                </a:cubicBezTo>
                <a:cubicBezTo>
                  <a:pt x="6236970" y="25400"/>
                  <a:pt x="6176010" y="0"/>
                  <a:pt x="6115050" y="0"/>
                </a:cubicBezTo>
                <a:cubicBezTo>
                  <a:pt x="6052820" y="0"/>
                  <a:pt x="5991860" y="25400"/>
                  <a:pt x="5948680" y="68580"/>
                </a:cubicBezTo>
                <a:cubicBezTo>
                  <a:pt x="5937250" y="80010"/>
                  <a:pt x="5927090" y="92710"/>
                  <a:pt x="5919470" y="105410"/>
                </a:cubicBezTo>
                <a:cubicBezTo>
                  <a:pt x="5877560" y="41910"/>
                  <a:pt x="5805170" y="0"/>
                  <a:pt x="5723890" y="0"/>
                </a:cubicBezTo>
                <a:cubicBezTo>
                  <a:pt x="5642610" y="0"/>
                  <a:pt x="5570220" y="41910"/>
                  <a:pt x="5528310" y="105410"/>
                </a:cubicBezTo>
                <a:cubicBezTo>
                  <a:pt x="5486400" y="41910"/>
                  <a:pt x="5414010" y="0"/>
                  <a:pt x="5332730" y="0"/>
                </a:cubicBezTo>
                <a:cubicBezTo>
                  <a:pt x="5250180" y="0"/>
                  <a:pt x="5179060" y="41910"/>
                  <a:pt x="5137150" y="105410"/>
                </a:cubicBezTo>
                <a:cubicBezTo>
                  <a:pt x="5095241" y="41910"/>
                  <a:pt x="5022850" y="0"/>
                  <a:pt x="4941570" y="0"/>
                </a:cubicBezTo>
                <a:cubicBezTo>
                  <a:pt x="4860291" y="0"/>
                  <a:pt x="4787900" y="41910"/>
                  <a:pt x="4745990" y="105410"/>
                </a:cubicBezTo>
                <a:cubicBezTo>
                  <a:pt x="4704080" y="41910"/>
                  <a:pt x="4631690" y="0"/>
                  <a:pt x="4550410" y="0"/>
                </a:cubicBezTo>
                <a:cubicBezTo>
                  <a:pt x="4469130" y="0"/>
                  <a:pt x="4396740" y="41910"/>
                  <a:pt x="4354830" y="105410"/>
                </a:cubicBezTo>
                <a:cubicBezTo>
                  <a:pt x="4312920" y="41910"/>
                  <a:pt x="4240530" y="0"/>
                  <a:pt x="4159250" y="0"/>
                </a:cubicBezTo>
                <a:cubicBezTo>
                  <a:pt x="4077970" y="0"/>
                  <a:pt x="4005580" y="41910"/>
                  <a:pt x="3963670" y="105410"/>
                </a:cubicBezTo>
                <a:cubicBezTo>
                  <a:pt x="3921761" y="41910"/>
                  <a:pt x="3849370" y="0"/>
                  <a:pt x="3768091" y="0"/>
                </a:cubicBezTo>
                <a:cubicBezTo>
                  <a:pt x="3686811" y="0"/>
                  <a:pt x="3614420" y="41910"/>
                  <a:pt x="3572511" y="105410"/>
                </a:cubicBezTo>
                <a:cubicBezTo>
                  <a:pt x="3530601" y="41910"/>
                  <a:pt x="3458211" y="0"/>
                  <a:pt x="3376931" y="0"/>
                </a:cubicBezTo>
                <a:cubicBezTo>
                  <a:pt x="3295651" y="0"/>
                  <a:pt x="3216910" y="41910"/>
                  <a:pt x="3175000" y="105410"/>
                </a:cubicBezTo>
                <a:cubicBezTo>
                  <a:pt x="3133090" y="41910"/>
                  <a:pt x="3060700" y="0"/>
                  <a:pt x="2979420" y="0"/>
                </a:cubicBezTo>
                <a:cubicBezTo>
                  <a:pt x="2898140" y="0"/>
                  <a:pt x="2825750" y="41910"/>
                  <a:pt x="2783840" y="105410"/>
                </a:cubicBezTo>
                <a:cubicBezTo>
                  <a:pt x="2741930" y="41910"/>
                  <a:pt x="2669540" y="0"/>
                  <a:pt x="2588260" y="0"/>
                </a:cubicBezTo>
                <a:cubicBezTo>
                  <a:pt x="2505710" y="0"/>
                  <a:pt x="2434590" y="41910"/>
                  <a:pt x="2392680" y="105410"/>
                </a:cubicBezTo>
                <a:cubicBezTo>
                  <a:pt x="2350770" y="41910"/>
                  <a:pt x="2278380" y="0"/>
                  <a:pt x="2197100" y="0"/>
                </a:cubicBezTo>
                <a:cubicBezTo>
                  <a:pt x="2115820" y="0"/>
                  <a:pt x="2043430" y="41910"/>
                  <a:pt x="2001520" y="105410"/>
                </a:cubicBezTo>
                <a:cubicBezTo>
                  <a:pt x="1959610" y="41910"/>
                  <a:pt x="1887220" y="0"/>
                  <a:pt x="1805941" y="0"/>
                </a:cubicBezTo>
                <a:cubicBezTo>
                  <a:pt x="1723391" y="0"/>
                  <a:pt x="1652270" y="41910"/>
                  <a:pt x="1610361" y="105410"/>
                </a:cubicBezTo>
                <a:cubicBezTo>
                  <a:pt x="1568450" y="41910"/>
                  <a:pt x="1496061" y="0"/>
                  <a:pt x="1414781" y="0"/>
                </a:cubicBezTo>
                <a:cubicBezTo>
                  <a:pt x="1329691" y="0"/>
                  <a:pt x="1257300" y="41910"/>
                  <a:pt x="1215391" y="105410"/>
                </a:cubicBezTo>
                <a:cubicBezTo>
                  <a:pt x="1173481" y="41910"/>
                  <a:pt x="1101091" y="0"/>
                  <a:pt x="1019811" y="0"/>
                </a:cubicBezTo>
                <a:cubicBezTo>
                  <a:pt x="937261" y="0"/>
                  <a:pt x="866141" y="41910"/>
                  <a:pt x="824231" y="105410"/>
                </a:cubicBezTo>
                <a:cubicBezTo>
                  <a:pt x="782321" y="41910"/>
                  <a:pt x="709931" y="0"/>
                  <a:pt x="628650" y="0"/>
                </a:cubicBezTo>
                <a:cubicBezTo>
                  <a:pt x="544830" y="0"/>
                  <a:pt x="473710" y="41910"/>
                  <a:pt x="431800" y="105410"/>
                </a:cubicBezTo>
                <a:cubicBezTo>
                  <a:pt x="422910" y="92710"/>
                  <a:pt x="412750" y="80010"/>
                  <a:pt x="402590" y="68580"/>
                </a:cubicBezTo>
                <a:cubicBezTo>
                  <a:pt x="358140" y="25400"/>
                  <a:pt x="297180" y="0"/>
                  <a:pt x="234950" y="0"/>
                </a:cubicBezTo>
                <a:cubicBezTo>
                  <a:pt x="172720" y="0"/>
                  <a:pt x="113030" y="25400"/>
                  <a:pt x="68580" y="68580"/>
                </a:cubicBezTo>
                <a:cubicBezTo>
                  <a:pt x="25400" y="113030"/>
                  <a:pt x="0" y="172720"/>
                  <a:pt x="0" y="234950"/>
                </a:cubicBezTo>
                <a:cubicBezTo>
                  <a:pt x="0" y="297180"/>
                  <a:pt x="25400" y="356870"/>
                  <a:pt x="68580" y="401320"/>
                </a:cubicBezTo>
                <a:cubicBezTo>
                  <a:pt x="78740" y="411480"/>
                  <a:pt x="90170" y="421640"/>
                  <a:pt x="102870" y="429260"/>
                </a:cubicBezTo>
                <a:cubicBezTo>
                  <a:pt x="40640" y="472440"/>
                  <a:pt x="0" y="543560"/>
                  <a:pt x="0" y="624840"/>
                </a:cubicBezTo>
                <a:cubicBezTo>
                  <a:pt x="0" y="706120"/>
                  <a:pt x="40640" y="777240"/>
                  <a:pt x="102870" y="819150"/>
                </a:cubicBezTo>
                <a:cubicBezTo>
                  <a:pt x="40640" y="861060"/>
                  <a:pt x="0" y="932180"/>
                  <a:pt x="0" y="1013460"/>
                </a:cubicBezTo>
                <a:cubicBezTo>
                  <a:pt x="0" y="1094740"/>
                  <a:pt x="40640" y="1165860"/>
                  <a:pt x="102870" y="1207770"/>
                </a:cubicBezTo>
                <a:cubicBezTo>
                  <a:pt x="40640" y="1249680"/>
                  <a:pt x="0" y="1322070"/>
                  <a:pt x="0" y="1402080"/>
                </a:cubicBezTo>
                <a:cubicBezTo>
                  <a:pt x="0" y="1483360"/>
                  <a:pt x="40640" y="1554480"/>
                  <a:pt x="102870" y="1596390"/>
                </a:cubicBezTo>
                <a:cubicBezTo>
                  <a:pt x="40640" y="1638300"/>
                  <a:pt x="0" y="1709420"/>
                  <a:pt x="0" y="1790700"/>
                </a:cubicBezTo>
                <a:cubicBezTo>
                  <a:pt x="0" y="1871980"/>
                  <a:pt x="40640" y="1943100"/>
                  <a:pt x="102870" y="1985010"/>
                </a:cubicBezTo>
                <a:cubicBezTo>
                  <a:pt x="40640" y="2026920"/>
                  <a:pt x="0" y="2099310"/>
                  <a:pt x="0" y="2179320"/>
                </a:cubicBezTo>
                <a:cubicBezTo>
                  <a:pt x="0" y="2260600"/>
                  <a:pt x="40640" y="2331720"/>
                  <a:pt x="102870" y="2373630"/>
                </a:cubicBezTo>
                <a:cubicBezTo>
                  <a:pt x="40640" y="2418080"/>
                  <a:pt x="0" y="2489200"/>
                  <a:pt x="0" y="2570480"/>
                </a:cubicBezTo>
                <a:cubicBezTo>
                  <a:pt x="0" y="2651760"/>
                  <a:pt x="40640" y="2722880"/>
                  <a:pt x="102870" y="2764790"/>
                </a:cubicBezTo>
                <a:cubicBezTo>
                  <a:pt x="40640" y="2806700"/>
                  <a:pt x="0" y="2879090"/>
                  <a:pt x="0" y="2959100"/>
                </a:cubicBezTo>
                <a:cubicBezTo>
                  <a:pt x="0" y="3040380"/>
                  <a:pt x="40640" y="3111500"/>
                  <a:pt x="102870" y="3153410"/>
                </a:cubicBezTo>
                <a:cubicBezTo>
                  <a:pt x="40640" y="3195320"/>
                  <a:pt x="0" y="3266440"/>
                  <a:pt x="0" y="3347720"/>
                </a:cubicBezTo>
                <a:cubicBezTo>
                  <a:pt x="0" y="3429000"/>
                  <a:pt x="40640" y="3500120"/>
                  <a:pt x="102870" y="3542030"/>
                </a:cubicBezTo>
                <a:cubicBezTo>
                  <a:pt x="40640" y="3583940"/>
                  <a:pt x="0" y="3655060"/>
                  <a:pt x="0" y="3736340"/>
                </a:cubicBezTo>
                <a:cubicBezTo>
                  <a:pt x="0" y="3817620"/>
                  <a:pt x="40640" y="3888740"/>
                  <a:pt x="102870" y="3930650"/>
                </a:cubicBezTo>
                <a:cubicBezTo>
                  <a:pt x="40640" y="3973830"/>
                  <a:pt x="0" y="4044950"/>
                  <a:pt x="0" y="4124959"/>
                </a:cubicBezTo>
                <a:cubicBezTo>
                  <a:pt x="0" y="4206239"/>
                  <a:pt x="40640" y="4277359"/>
                  <a:pt x="102870" y="4319269"/>
                </a:cubicBezTo>
                <a:cubicBezTo>
                  <a:pt x="40640" y="4361180"/>
                  <a:pt x="0" y="4432300"/>
                  <a:pt x="0" y="4513580"/>
                </a:cubicBezTo>
                <a:cubicBezTo>
                  <a:pt x="0" y="4594860"/>
                  <a:pt x="40640" y="4665980"/>
                  <a:pt x="102870" y="4707890"/>
                </a:cubicBezTo>
                <a:cubicBezTo>
                  <a:pt x="40640" y="4749800"/>
                  <a:pt x="0" y="4820920"/>
                  <a:pt x="0" y="4902200"/>
                </a:cubicBezTo>
                <a:cubicBezTo>
                  <a:pt x="0" y="4983480"/>
                  <a:pt x="40640" y="5054600"/>
                  <a:pt x="102870" y="5096510"/>
                </a:cubicBezTo>
                <a:cubicBezTo>
                  <a:pt x="40640" y="5138420"/>
                  <a:pt x="0" y="5210810"/>
                  <a:pt x="0" y="5290820"/>
                </a:cubicBezTo>
                <a:cubicBezTo>
                  <a:pt x="0" y="5372100"/>
                  <a:pt x="40640" y="5443220"/>
                  <a:pt x="102870" y="5485130"/>
                </a:cubicBezTo>
                <a:cubicBezTo>
                  <a:pt x="40640" y="5527039"/>
                  <a:pt x="0" y="5598159"/>
                  <a:pt x="0" y="5679439"/>
                </a:cubicBezTo>
                <a:cubicBezTo>
                  <a:pt x="0" y="5760719"/>
                  <a:pt x="40640" y="5831839"/>
                  <a:pt x="102870" y="5873749"/>
                </a:cubicBezTo>
                <a:cubicBezTo>
                  <a:pt x="40640" y="5915659"/>
                  <a:pt x="0" y="5986779"/>
                  <a:pt x="0" y="6068059"/>
                </a:cubicBezTo>
                <a:cubicBezTo>
                  <a:pt x="0" y="6149339"/>
                  <a:pt x="40640" y="6220459"/>
                  <a:pt x="102870" y="6262369"/>
                </a:cubicBezTo>
                <a:cubicBezTo>
                  <a:pt x="40640" y="6304280"/>
                  <a:pt x="0" y="6375400"/>
                  <a:pt x="0" y="6456680"/>
                </a:cubicBezTo>
                <a:cubicBezTo>
                  <a:pt x="0" y="6537960"/>
                  <a:pt x="40640" y="6609080"/>
                  <a:pt x="102870" y="6650990"/>
                </a:cubicBezTo>
                <a:cubicBezTo>
                  <a:pt x="40640" y="6692900"/>
                  <a:pt x="0" y="6764020"/>
                  <a:pt x="0" y="6845300"/>
                </a:cubicBezTo>
                <a:cubicBezTo>
                  <a:pt x="0" y="6926580"/>
                  <a:pt x="40640" y="6997700"/>
                  <a:pt x="102870" y="7039610"/>
                </a:cubicBezTo>
                <a:cubicBezTo>
                  <a:pt x="40640" y="7082790"/>
                  <a:pt x="0" y="7153910"/>
                  <a:pt x="0" y="7233920"/>
                </a:cubicBezTo>
                <a:cubicBezTo>
                  <a:pt x="0" y="7315200"/>
                  <a:pt x="40640" y="7386320"/>
                  <a:pt x="102870" y="7428230"/>
                </a:cubicBezTo>
                <a:cubicBezTo>
                  <a:pt x="40640" y="7470139"/>
                  <a:pt x="0" y="7541260"/>
                  <a:pt x="0" y="7622539"/>
                </a:cubicBezTo>
                <a:cubicBezTo>
                  <a:pt x="0" y="7703819"/>
                  <a:pt x="40640" y="7774939"/>
                  <a:pt x="102870" y="7816849"/>
                </a:cubicBezTo>
                <a:cubicBezTo>
                  <a:pt x="40640" y="7866380"/>
                  <a:pt x="0" y="7937500"/>
                  <a:pt x="0" y="8018780"/>
                </a:cubicBezTo>
                <a:cubicBezTo>
                  <a:pt x="0" y="8100061"/>
                  <a:pt x="40640" y="8171180"/>
                  <a:pt x="102870" y="8213090"/>
                </a:cubicBezTo>
                <a:cubicBezTo>
                  <a:pt x="90170" y="8220710"/>
                  <a:pt x="78740" y="8230870"/>
                  <a:pt x="68580" y="8241030"/>
                </a:cubicBezTo>
                <a:cubicBezTo>
                  <a:pt x="25400" y="8285480"/>
                  <a:pt x="0" y="8346440"/>
                  <a:pt x="0" y="8407400"/>
                </a:cubicBezTo>
                <a:cubicBezTo>
                  <a:pt x="0" y="8469630"/>
                  <a:pt x="25400" y="8529320"/>
                  <a:pt x="68580" y="8573770"/>
                </a:cubicBezTo>
                <a:cubicBezTo>
                  <a:pt x="111760" y="8616950"/>
                  <a:pt x="172720" y="8642350"/>
                  <a:pt x="234950" y="8642350"/>
                </a:cubicBezTo>
                <a:cubicBezTo>
                  <a:pt x="297180" y="8642350"/>
                  <a:pt x="356870" y="8616950"/>
                  <a:pt x="401320" y="8573770"/>
                </a:cubicBezTo>
                <a:cubicBezTo>
                  <a:pt x="412750" y="8562339"/>
                  <a:pt x="422910" y="8549639"/>
                  <a:pt x="430530" y="8536939"/>
                </a:cubicBezTo>
                <a:cubicBezTo>
                  <a:pt x="472440" y="8600439"/>
                  <a:pt x="544830" y="8642349"/>
                  <a:pt x="626110" y="8642349"/>
                </a:cubicBezTo>
                <a:cubicBezTo>
                  <a:pt x="707390" y="8642349"/>
                  <a:pt x="779780" y="8600439"/>
                  <a:pt x="821690" y="8536939"/>
                </a:cubicBezTo>
                <a:cubicBezTo>
                  <a:pt x="863600" y="8600439"/>
                  <a:pt x="935990" y="8642349"/>
                  <a:pt x="1017270" y="8642349"/>
                </a:cubicBezTo>
                <a:cubicBezTo>
                  <a:pt x="1099820" y="8642349"/>
                  <a:pt x="1172210" y="8600439"/>
                  <a:pt x="1212850" y="8536939"/>
                </a:cubicBezTo>
                <a:cubicBezTo>
                  <a:pt x="1254760" y="8600439"/>
                  <a:pt x="1327150" y="8642349"/>
                  <a:pt x="1408430" y="8642349"/>
                </a:cubicBezTo>
                <a:cubicBezTo>
                  <a:pt x="1489710" y="8642349"/>
                  <a:pt x="1562100" y="8600439"/>
                  <a:pt x="1604010" y="8536939"/>
                </a:cubicBezTo>
                <a:cubicBezTo>
                  <a:pt x="1645920" y="8600439"/>
                  <a:pt x="1718310" y="8642349"/>
                  <a:pt x="1799590" y="8642349"/>
                </a:cubicBezTo>
                <a:cubicBezTo>
                  <a:pt x="1880870" y="8642349"/>
                  <a:pt x="1953260" y="8600439"/>
                  <a:pt x="1995170" y="8536939"/>
                </a:cubicBezTo>
                <a:cubicBezTo>
                  <a:pt x="2037080" y="8600439"/>
                  <a:pt x="2109470" y="8642349"/>
                  <a:pt x="2190750" y="8642349"/>
                </a:cubicBezTo>
                <a:cubicBezTo>
                  <a:pt x="2273300" y="8642349"/>
                  <a:pt x="2344420" y="8600439"/>
                  <a:pt x="2386330" y="8536939"/>
                </a:cubicBezTo>
                <a:cubicBezTo>
                  <a:pt x="2428240" y="8600439"/>
                  <a:pt x="2500630" y="8642349"/>
                  <a:pt x="2581910" y="8642349"/>
                </a:cubicBezTo>
                <a:cubicBezTo>
                  <a:pt x="2663190" y="8642349"/>
                  <a:pt x="2735580" y="8600439"/>
                  <a:pt x="2777490" y="8536939"/>
                </a:cubicBezTo>
                <a:cubicBezTo>
                  <a:pt x="2819400" y="8600439"/>
                  <a:pt x="2891790" y="8642349"/>
                  <a:pt x="2973070" y="8642349"/>
                </a:cubicBezTo>
                <a:cubicBezTo>
                  <a:pt x="3055620" y="8642349"/>
                  <a:pt x="3126740" y="8600439"/>
                  <a:pt x="3168650" y="8536939"/>
                </a:cubicBezTo>
                <a:cubicBezTo>
                  <a:pt x="3210560" y="8600439"/>
                  <a:pt x="3282950" y="8642349"/>
                  <a:pt x="3364230" y="8642349"/>
                </a:cubicBezTo>
                <a:cubicBezTo>
                  <a:pt x="3445509" y="8642349"/>
                  <a:pt x="3517900" y="8600439"/>
                  <a:pt x="3559809" y="8536939"/>
                </a:cubicBezTo>
                <a:cubicBezTo>
                  <a:pt x="3601719" y="8600439"/>
                  <a:pt x="3674109" y="8642349"/>
                  <a:pt x="3755389" y="8642349"/>
                </a:cubicBezTo>
                <a:cubicBezTo>
                  <a:pt x="3837939" y="8642349"/>
                  <a:pt x="3909059" y="8600439"/>
                  <a:pt x="3950969" y="8536939"/>
                </a:cubicBezTo>
                <a:cubicBezTo>
                  <a:pt x="3992879" y="8600439"/>
                  <a:pt x="4065269" y="8642349"/>
                  <a:pt x="4146549" y="8642349"/>
                </a:cubicBezTo>
                <a:cubicBezTo>
                  <a:pt x="4227829" y="8642349"/>
                  <a:pt x="4300219" y="8600439"/>
                  <a:pt x="4342129" y="8536939"/>
                </a:cubicBezTo>
                <a:cubicBezTo>
                  <a:pt x="4384039" y="8600439"/>
                  <a:pt x="4456429" y="8642349"/>
                  <a:pt x="4537709" y="8642349"/>
                </a:cubicBezTo>
                <a:cubicBezTo>
                  <a:pt x="4618989" y="8642349"/>
                  <a:pt x="4691379" y="8600439"/>
                  <a:pt x="4733289" y="8536939"/>
                </a:cubicBezTo>
                <a:cubicBezTo>
                  <a:pt x="4775199" y="8600439"/>
                  <a:pt x="4847589" y="8642349"/>
                  <a:pt x="4928869" y="8642349"/>
                </a:cubicBezTo>
                <a:cubicBezTo>
                  <a:pt x="5010149" y="8642349"/>
                  <a:pt x="5082539" y="8600439"/>
                  <a:pt x="5124449" y="8536939"/>
                </a:cubicBezTo>
                <a:cubicBezTo>
                  <a:pt x="5166359" y="8600439"/>
                  <a:pt x="5238749" y="8642349"/>
                  <a:pt x="5320029" y="8642349"/>
                </a:cubicBezTo>
                <a:cubicBezTo>
                  <a:pt x="5401309" y="8642349"/>
                  <a:pt x="5473699" y="8600439"/>
                  <a:pt x="5515609" y="8536939"/>
                </a:cubicBezTo>
                <a:cubicBezTo>
                  <a:pt x="5557519" y="8600439"/>
                  <a:pt x="5629909" y="8642349"/>
                  <a:pt x="5711189" y="8642349"/>
                </a:cubicBezTo>
                <a:cubicBezTo>
                  <a:pt x="5793739" y="8642349"/>
                  <a:pt x="5864859" y="8600439"/>
                  <a:pt x="5906769" y="8536939"/>
                </a:cubicBezTo>
                <a:cubicBezTo>
                  <a:pt x="5915659" y="8549639"/>
                  <a:pt x="5925819" y="8562339"/>
                  <a:pt x="5935978" y="8573770"/>
                </a:cubicBezTo>
                <a:cubicBezTo>
                  <a:pt x="5979158" y="8616950"/>
                  <a:pt x="6040119" y="8642350"/>
                  <a:pt x="6102348" y="8642350"/>
                </a:cubicBezTo>
                <a:cubicBezTo>
                  <a:pt x="6163308" y="8642350"/>
                  <a:pt x="6224269" y="8616950"/>
                  <a:pt x="6268719" y="8573770"/>
                </a:cubicBezTo>
                <a:cubicBezTo>
                  <a:pt x="6311898" y="8529320"/>
                  <a:pt x="6337298" y="8469630"/>
                  <a:pt x="6337298" y="8407400"/>
                </a:cubicBezTo>
                <a:cubicBezTo>
                  <a:pt x="6337298" y="8345170"/>
                  <a:pt x="6311898" y="8285480"/>
                  <a:pt x="6268719" y="8241030"/>
                </a:cubicBezTo>
                <a:cubicBezTo>
                  <a:pt x="6258559" y="8230870"/>
                  <a:pt x="6247128" y="8220711"/>
                  <a:pt x="6234428" y="8213090"/>
                </a:cubicBezTo>
                <a:cubicBezTo>
                  <a:pt x="6296658" y="8171180"/>
                  <a:pt x="6337298" y="8098790"/>
                  <a:pt x="6337298" y="8018780"/>
                </a:cubicBezTo>
                <a:cubicBezTo>
                  <a:pt x="6337298" y="7937500"/>
                  <a:pt x="6296658" y="7866380"/>
                  <a:pt x="6234428" y="7824470"/>
                </a:cubicBezTo>
                <a:cubicBezTo>
                  <a:pt x="6296658" y="7782561"/>
                  <a:pt x="6337298" y="7711440"/>
                  <a:pt x="6337298" y="7630161"/>
                </a:cubicBezTo>
                <a:cubicBezTo>
                  <a:pt x="6337298" y="7548881"/>
                  <a:pt x="6296658" y="7477761"/>
                  <a:pt x="6234428" y="7435851"/>
                </a:cubicBezTo>
                <a:cubicBezTo>
                  <a:pt x="6296658" y="7393941"/>
                  <a:pt x="6337298" y="7321551"/>
                  <a:pt x="6337298" y="7241541"/>
                </a:cubicBezTo>
                <a:cubicBezTo>
                  <a:pt x="6337298" y="7160261"/>
                  <a:pt x="6296658" y="7089141"/>
                  <a:pt x="6234428" y="7047231"/>
                </a:cubicBezTo>
                <a:cubicBezTo>
                  <a:pt x="6296658" y="7005321"/>
                  <a:pt x="6337298" y="6934201"/>
                  <a:pt x="6337298" y="6852921"/>
                </a:cubicBezTo>
                <a:cubicBezTo>
                  <a:pt x="6337298" y="6771642"/>
                  <a:pt x="6296658" y="6700521"/>
                  <a:pt x="6234428" y="6658611"/>
                </a:cubicBezTo>
                <a:cubicBezTo>
                  <a:pt x="6296658" y="6615431"/>
                  <a:pt x="6337298" y="6544311"/>
                  <a:pt x="6337298" y="6464302"/>
                </a:cubicBezTo>
                <a:cubicBezTo>
                  <a:pt x="6337298" y="6383022"/>
                  <a:pt x="6296658" y="6311902"/>
                  <a:pt x="6234428" y="6269992"/>
                </a:cubicBezTo>
                <a:cubicBezTo>
                  <a:pt x="6296658" y="6228082"/>
                  <a:pt x="6337298" y="6156962"/>
                  <a:pt x="6337298" y="6075682"/>
                </a:cubicBezTo>
                <a:cubicBezTo>
                  <a:pt x="6337298" y="5994402"/>
                  <a:pt x="6296658" y="5923282"/>
                  <a:pt x="6234428" y="5881372"/>
                </a:cubicBezTo>
                <a:cubicBezTo>
                  <a:pt x="6296658" y="5839462"/>
                  <a:pt x="6337298" y="5768342"/>
                  <a:pt x="6337298" y="5687062"/>
                </a:cubicBezTo>
                <a:cubicBezTo>
                  <a:pt x="6337298" y="5605782"/>
                  <a:pt x="6296658" y="5534662"/>
                  <a:pt x="6234428" y="5492752"/>
                </a:cubicBezTo>
                <a:cubicBezTo>
                  <a:pt x="6296658" y="5449572"/>
                  <a:pt x="6337298" y="5378452"/>
                  <a:pt x="6337298" y="5298442"/>
                </a:cubicBezTo>
                <a:cubicBezTo>
                  <a:pt x="6337298" y="5217163"/>
                  <a:pt x="6296658" y="5146042"/>
                  <a:pt x="6234428" y="5104133"/>
                </a:cubicBezTo>
                <a:cubicBezTo>
                  <a:pt x="6296658" y="5062223"/>
                  <a:pt x="6337298" y="4991103"/>
                  <a:pt x="6337298" y="4909823"/>
                </a:cubicBezTo>
                <a:cubicBezTo>
                  <a:pt x="6337298" y="4828543"/>
                  <a:pt x="6296658" y="4757423"/>
                  <a:pt x="6234428" y="4715513"/>
                </a:cubicBezTo>
                <a:cubicBezTo>
                  <a:pt x="6296658" y="4672333"/>
                  <a:pt x="6337298" y="4601213"/>
                  <a:pt x="6337298" y="4521203"/>
                </a:cubicBezTo>
                <a:cubicBezTo>
                  <a:pt x="6337298" y="4439923"/>
                  <a:pt x="6296658" y="4368803"/>
                  <a:pt x="6234428" y="4326893"/>
                </a:cubicBezTo>
                <a:cubicBezTo>
                  <a:pt x="6296658" y="4284983"/>
                  <a:pt x="6337298" y="4213863"/>
                  <a:pt x="6337298" y="4132583"/>
                </a:cubicBezTo>
                <a:cubicBezTo>
                  <a:pt x="6337298" y="4051303"/>
                  <a:pt x="6296658" y="3980183"/>
                  <a:pt x="6234428" y="3938274"/>
                </a:cubicBezTo>
                <a:cubicBezTo>
                  <a:pt x="6296658" y="3896364"/>
                  <a:pt x="6337298" y="3825244"/>
                  <a:pt x="6337298" y="3743964"/>
                </a:cubicBezTo>
                <a:cubicBezTo>
                  <a:pt x="6337298" y="3662684"/>
                  <a:pt x="6296658" y="3591564"/>
                  <a:pt x="6234428" y="3549654"/>
                </a:cubicBezTo>
                <a:cubicBezTo>
                  <a:pt x="6296658" y="3506474"/>
                  <a:pt x="6337298" y="3435354"/>
                  <a:pt x="6337298" y="3355344"/>
                </a:cubicBezTo>
                <a:cubicBezTo>
                  <a:pt x="6337298" y="3274064"/>
                  <a:pt x="6296658" y="3202944"/>
                  <a:pt x="6234428" y="3161034"/>
                </a:cubicBezTo>
                <a:cubicBezTo>
                  <a:pt x="6296658" y="3119124"/>
                  <a:pt x="6337298" y="3048004"/>
                  <a:pt x="6337298" y="2966724"/>
                </a:cubicBezTo>
                <a:cubicBezTo>
                  <a:pt x="6337298" y="2885444"/>
                  <a:pt x="6296658" y="2814324"/>
                  <a:pt x="6234428" y="2772414"/>
                </a:cubicBezTo>
                <a:cubicBezTo>
                  <a:pt x="6296658" y="2730504"/>
                  <a:pt x="6337298" y="2659384"/>
                  <a:pt x="6337298" y="2578104"/>
                </a:cubicBezTo>
                <a:cubicBezTo>
                  <a:pt x="6337298" y="2496824"/>
                  <a:pt x="6296658" y="2425704"/>
                  <a:pt x="6234428" y="2383794"/>
                </a:cubicBezTo>
                <a:cubicBezTo>
                  <a:pt x="6296658" y="2341884"/>
                  <a:pt x="6337298" y="2270764"/>
                  <a:pt x="6337298" y="2189484"/>
                </a:cubicBezTo>
                <a:cubicBezTo>
                  <a:pt x="6337298" y="2108204"/>
                  <a:pt x="6296658" y="2037084"/>
                  <a:pt x="6234428" y="1995174"/>
                </a:cubicBezTo>
                <a:cubicBezTo>
                  <a:pt x="6296658" y="1953264"/>
                  <a:pt x="6337298" y="1882144"/>
                  <a:pt x="6337298" y="1800864"/>
                </a:cubicBezTo>
                <a:cubicBezTo>
                  <a:pt x="6337298" y="1719584"/>
                  <a:pt x="6296658" y="1648464"/>
                  <a:pt x="6234428" y="1606554"/>
                </a:cubicBezTo>
                <a:cubicBezTo>
                  <a:pt x="6296658" y="1563374"/>
                  <a:pt x="6337298" y="1492254"/>
                  <a:pt x="6337298" y="1412244"/>
                </a:cubicBezTo>
                <a:cubicBezTo>
                  <a:pt x="6337298" y="1330964"/>
                  <a:pt x="6296658" y="1259844"/>
                  <a:pt x="6234428" y="1217934"/>
                </a:cubicBezTo>
                <a:cubicBezTo>
                  <a:pt x="6296658" y="1176024"/>
                  <a:pt x="6337298" y="1104904"/>
                  <a:pt x="6337298" y="1023624"/>
                </a:cubicBezTo>
                <a:cubicBezTo>
                  <a:pt x="6337298" y="942344"/>
                  <a:pt x="6296658" y="871224"/>
                  <a:pt x="6234428" y="829314"/>
                </a:cubicBezTo>
                <a:cubicBezTo>
                  <a:pt x="6309358" y="775974"/>
                  <a:pt x="6349998" y="704854"/>
                  <a:pt x="6349998" y="624844"/>
                </a:cubicBezTo>
                <a:close/>
              </a:path>
            </a:pathLst>
          </a:custGeom>
          <a:solidFill>
            <a:srgbClr val="FFBD6F"/>
          </a:solidFill>
        </p:spPr>
        <p:txBody>
          <a:bodyPr/>
          <a:lstStyle/>
          <a:p>
            <a:endParaRPr lang="en-US"/>
          </a:p>
        </p:txBody>
      </p:sp>
      <p:sp>
        <p:nvSpPr>
          <p:cNvPr id="15" name="Rectangle: Rounded Corners 14">
            <a:extLst>
              <a:ext uri="{FF2B5EF4-FFF2-40B4-BE49-F238E27FC236}">
                <a16:creationId xmlns:a16="http://schemas.microsoft.com/office/drawing/2014/main" id="{D7679239-728E-489D-88C6-DB729098A068}"/>
              </a:ext>
            </a:extLst>
          </p:cNvPr>
          <p:cNvSpPr>
            <a:spLocks noChangeAspect="1"/>
          </p:cNvSpPr>
          <p:nvPr>
            <p:custDataLst>
              <p:tags r:id="rId1"/>
            </p:custDataLst>
          </p:nvPr>
        </p:nvSpPr>
        <p:spPr>
          <a:xfrm>
            <a:off x="11718806" y="4801221"/>
            <a:ext cx="4117861" cy="1057275"/>
          </a:xfrm>
          <a:prstGeom prst="roundRect">
            <a:avLst/>
          </a:prstGeom>
          <a:blipFill dpi="0" rotWithShape="0">
            <a:blip r:embed="rId4">
              <a:alphaModFix/>
              <a:extLst>
                <a:ext uri="{28A0092B-C50C-407E-A947-70E740481C1C}">
                  <a14:useLocalDpi xmlns:a14="http://schemas.microsoft.com/office/drawing/2010/main" val="0"/>
                </a:ext>
              </a:extLst>
            </a:blip>
            <a:srcRect/>
            <a:stretch>
              <a:fillRect t="-76147" b="-76147"/>
            </a:stretch>
          </a:blipFill>
        </p:spPr>
        <p:style>
          <a:lnRef idx="2">
            <a:schemeClr val="dk1"/>
          </a:lnRef>
          <a:fillRef idx="1">
            <a:schemeClr val="lt1"/>
          </a:fillRef>
          <a:effectRef idx="0">
            <a:schemeClr val="dk1"/>
          </a:effectRef>
          <a:fontRef idx="minor">
            <a:schemeClr val="dk1"/>
          </a:fontRef>
        </p:style>
        <p:txBody>
          <a:bodyPr rtlCol="0" anchor="ctr"/>
          <a:lstStyle/>
          <a:p>
            <a:pPr lvl="1" algn="ctr"/>
            <a:r>
              <a:rPr lang="en-US" altLang="en-US" sz="3600" b="1">
                <a:solidFill>
                  <a:schemeClr val="tx1">
                    <a:lumMod val="75000"/>
                    <a:lumOff val="25000"/>
                  </a:schemeClr>
                </a:solidFill>
                <a:latin typeface="Times New Roman" panose="02020603050405020304" pitchFamily="18" charset="0"/>
                <a:cs typeface="Times New Roman" panose="02020603050405020304" pitchFamily="18" charset="0"/>
              </a:rPr>
              <a:t>Sông Hồng</a:t>
            </a:r>
            <a:endParaRPr lang="en-US" sz="36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6" name="Rectangle: Diagonal Corners Rounded 15">
            <a:extLst>
              <a:ext uri="{FF2B5EF4-FFF2-40B4-BE49-F238E27FC236}">
                <a16:creationId xmlns:a16="http://schemas.microsoft.com/office/drawing/2014/main" id="{90A1BA57-4077-42A1-9EA8-1EFEFA374406}"/>
              </a:ext>
            </a:extLst>
          </p:cNvPr>
          <p:cNvSpPr>
            <a:spLocks noChangeAspect="1"/>
          </p:cNvSpPr>
          <p:nvPr/>
        </p:nvSpPr>
        <p:spPr>
          <a:xfrm>
            <a:off x="6459466" y="811284"/>
            <a:ext cx="10759440" cy="1377834"/>
          </a:xfrm>
          <a:prstGeom prst="round2DiagRect">
            <a:avLst>
              <a:gd name="adj1" fmla="val 50000"/>
              <a:gd name="adj2" fmla="val 0"/>
            </a:avLst>
          </a:prstGeom>
          <a:blipFill dpi="0" rotWithShape="0">
            <a:blip r:embed="rId4">
              <a:alphaModFix/>
              <a:extLst>
                <a:ext uri="{28A0092B-C50C-407E-A947-70E740481C1C}">
                  <a14:useLocalDpi xmlns:a14="http://schemas.microsoft.com/office/drawing/2010/main" val="0"/>
                </a:ext>
              </a:extLst>
            </a:blip>
            <a:srcRect/>
            <a:stretch>
              <a:fillRect t="-87309" b="-87309"/>
            </a:stretch>
          </a:blipFill>
        </p:spPr>
        <p:style>
          <a:lnRef idx="2">
            <a:schemeClr val="dk1"/>
          </a:lnRef>
          <a:fillRef idx="1">
            <a:schemeClr val="lt1"/>
          </a:fillRef>
          <a:effectRef idx="0">
            <a:schemeClr val="dk1"/>
          </a:effectRef>
          <a:fontRef idx="minor">
            <a:schemeClr val="dk1"/>
          </a:fontRef>
        </p:style>
        <p:txBody>
          <a:bodyPr rtlCol="0" anchor="ctr"/>
          <a:lstStyle/>
          <a:p>
            <a:pPr lvl="1" algn="ctr"/>
            <a:r>
              <a:rPr lang="en-US" altLang="en-US" sz="4000" b="1">
                <a:solidFill>
                  <a:srgbClr val="3D7714"/>
                </a:solidFill>
                <a:latin typeface="Times New Roman" panose="02020603050405020304" pitchFamily="18" charset="0"/>
                <a:cs typeface="Times New Roman" panose="02020603050405020304" pitchFamily="18" charset="0"/>
              </a:rPr>
              <a:t>Sông gì tên một loài hoa</a:t>
            </a:r>
            <a:br>
              <a:rPr lang="en-US" altLang="en-US" sz="4000" b="1">
                <a:solidFill>
                  <a:srgbClr val="3D7714"/>
                </a:solidFill>
                <a:latin typeface="Times New Roman" panose="02020603050405020304" pitchFamily="18" charset="0"/>
                <a:cs typeface="Times New Roman" panose="02020603050405020304" pitchFamily="18" charset="0"/>
              </a:rPr>
            </a:br>
            <a:r>
              <a:rPr lang="en-US" altLang="en-US" sz="4000" b="1">
                <a:solidFill>
                  <a:srgbClr val="3D7714"/>
                </a:solidFill>
                <a:latin typeface="Times New Roman" panose="02020603050405020304" pitchFamily="18" charset="0"/>
                <a:cs typeface="Times New Roman" panose="02020603050405020304" pitchFamily="18" charset="0"/>
              </a:rPr>
              <a:t>Ngàn năm đỏ sắc phù sa sớm chiều ?</a:t>
            </a:r>
            <a:endParaRPr lang="en-US" sz="4000" b="1" dirty="0">
              <a:solidFill>
                <a:srgbClr val="3D7714"/>
              </a:solidFill>
              <a:latin typeface="Times New Roman" panose="020206030504050203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id="{7F2BED8C-436F-48BF-BA46-3CA89A4117CB}"/>
              </a:ext>
            </a:extLst>
          </p:cNvPr>
          <p:cNvPicPr>
            <a:picLocks noChangeAspect="1"/>
          </p:cNvPicPr>
          <p:nvPr/>
        </p:nvPicPr>
        <p:blipFill>
          <a:blip r:embed="rId5"/>
          <a:stretch>
            <a:fillRect/>
          </a:stretch>
        </p:blipFill>
        <p:spPr>
          <a:xfrm>
            <a:off x="304800" y="2630412"/>
            <a:ext cx="10667999" cy="5865888"/>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24001">
            <a:off x="3372711" y="1371945"/>
            <a:ext cx="777725" cy="21175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6" presetClass="entr" presetSubtype="21"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subTnLst>
                                    <p:audio>
                                      <p:cMediaNode>
                                        <p:cTn display="0" masterRel="sameClick">
                                          <p:stCondLst>
                                            <p:cond evt="begin" delay="0">
                                              <p:tn val="19"/>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grpSp>
        <p:nvGrpSpPr>
          <p:cNvPr id="4" name="Group 4"/>
          <p:cNvGrpSpPr/>
          <p:nvPr/>
        </p:nvGrpSpPr>
        <p:grpSpPr>
          <a:xfrm>
            <a:off x="4724400" y="732326"/>
            <a:ext cx="12915270" cy="9068387"/>
            <a:chOff x="0" y="0"/>
            <a:chExt cx="18242782" cy="12091182"/>
          </a:xfrm>
        </p:grpSpPr>
        <p:grpSp>
          <p:nvGrpSpPr>
            <p:cNvPr id="5" name="Group 5"/>
            <p:cNvGrpSpPr/>
            <p:nvPr/>
          </p:nvGrpSpPr>
          <p:grpSpPr>
            <a:xfrm>
              <a:off x="0" y="281638"/>
              <a:ext cx="17924518" cy="11809544"/>
              <a:chOff x="0" y="0"/>
              <a:chExt cx="10805670" cy="7119301"/>
            </a:xfrm>
          </p:grpSpPr>
          <p:sp>
            <p:nvSpPr>
              <p:cNvPr id="6" name="Freeform 6"/>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D1B491"/>
              </a:solidFill>
            </p:spPr>
          </p:sp>
        </p:grpSp>
        <p:grpSp>
          <p:nvGrpSpPr>
            <p:cNvPr id="7" name="Group 7"/>
            <p:cNvGrpSpPr/>
            <p:nvPr/>
          </p:nvGrpSpPr>
          <p:grpSpPr>
            <a:xfrm>
              <a:off x="336452" y="0"/>
              <a:ext cx="17906330" cy="11727398"/>
              <a:chOff x="0" y="0"/>
              <a:chExt cx="10821129" cy="7087086"/>
            </a:xfrm>
          </p:grpSpPr>
          <p:sp>
            <p:nvSpPr>
              <p:cNvPr id="8" name="Freeform 8"/>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9ED"/>
              </a:solidFill>
            </p:spPr>
          </p:sp>
        </p:grpSp>
      </p:grpSp>
      <p:sp>
        <p:nvSpPr>
          <p:cNvPr id="10" name="Freeform 10"/>
          <p:cNvSpPr/>
          <p:nvPr/>
        </p:nvSpPr>
        <p:spPr>
          <a:xfrm>
            <a:off x="143973" y="2336216"/>
            <a:ext cx="11485909" cy="6549391"/>
          </a:xfrm>
          <a:custGeom>
            <a:avLst/>
            <a:gdLst/>
            <a:ahLst/>
            <a:cxnLst/>
            <a:rect l="l" t="t" r="r" b="b"/>
            <a:pathLst>
              <a:path w="6350000" h="8642350">
                <a:moveTo>
                  <a:pt x="6350000" y="624840"/>
                </a:moveTo>
                <a:cubicBezTo>
                  <a:pt x="6350000" y="543560"/>
                  <a:pt x="6309360" y="472440"/>
                  <a:pt x="6247130" y="430530"/>
                </a:cubicBezTo>
                <a:cubicBezTo>
                  <a:pt x="6259830" y="422910"/>
                  <a:pt x="6271260" y="412750"/>
                  <a:pt x="6281420" y="402590"/>
                </a:cubicBezTo>
                <a:cubicBezTo>
                  <a:pt x="6324600" y="358140"/>
                  <a:pt x="6350000" y="298450"/>
                  <a:pt x="6350000" y="236220"/>
                </a:cubicBezTo>
                <a:cubicBezTo>
                  <a:pt x="6350000" y="173990"/>
                  <a:pt x="6324600" y="114300"/>
                  <a:pt x="6281420" y="69850"/>
                </a:cubicBezTo>
                <a:cubicBezTo>
                  <a:pt x="6236970" y="25400"/>
                  <a:pt x="6176010" y="0"/>
                  <a:pt x="6115050" y="0"/>
                </a:cubicBezTo>
                <a:cubicBezTo>
                  <a:pt x="6052820" y="0"/>
                  <a:pt x="5991860" y="25400"/>
                  <a:pt x="5948680" y="68580"/>
                </a:cubicBezTo>
                <a:cubicBezTo>
                  <a:pt x="5937250" y="80010"/>
                  <a:pt x="5927090" y="92710"/>
                  <a:pt x="5919470" y="105410"/>
                </a:cubicBezTo>
                <a:cubicBezTo>
                  <a:pt x="5877560" y="41910"/>
                  <a:pt x="5805170" y="0"/>
                  <a:pt x="5723890" y="0"/>
                </a:cubicBezTo>
                <a:cubicBezTo>
                  <a:pt x="5642610" y="0"/>
                  <a:pt x="5570220" y="41910"/>
                  <a:pt x="5528310" y="105410"/>
                </a:cubicBezTo>
                <a:cubicBezTo>
                  <a:pt x="5486400" y="41910"/>
                  <a:pt x="5414010" y="0"/>
                  <a:pt x="5332730" y="0"/>
                </a:cubicBezTo>
                <a:cubicBezTo>
                  <a:pt x="5250180" y="0"/>
                  <a:pt x="5179060" y="41910"/>
                  <a:pt x="5137150" y="105410"/>
                </a:cubicBezTo>
                <a:cubicBezTo>
                  <a:pt x="5095241" y="41910"/>
                  <a:pt x="5022850" y="0"/>
                  <a:pt x="4941570" y="0"/>
                </a:cubicBezTo>
                <a:cubicBezTo>
                  <a:pt x="4860291" y="0"/>
                  <a:pt x="4787900" y="41910"/>
                  <a:pt x="4745990" y="105410"/>
                </a:cubicBezTo>
                <a:cubicBezTo>
                  <a:pt x="4704080" y="41910"/>
                  <a:pt x="4631690" y="0"/>
                  <a:pt x="4550410" y="0"/>
                </a:cubicBezTo>
                <a:cubicBezTo>
                  <a:pt x="4469130" y="0"/>
                  <a:pt x="4396740" y="41910"/>
                  <a:pt x="4354830" y="105410"/>
                </a:cubicBezTo>
                <a:cubicBezTo>
                  <a:pt x="4312920" y="41910"/>
                  <a:pt x="4240530" y="0"/>
                  <a:pt x="4159250" y="0"/>
                </a:cubicBezTo>
                <a:cubicBezTo>
                  <a:pt x="4077970" y="0"/>
                  <a:pt x="4005580" y="41910"/>
                  <a:pt x="3963670" y="105410"/>
                </a:cubicBezTo>
                <a:cubicBezTo>
                  <a:pt x="3921761" y="41910"/>
                  <a:pt x="3849370" y="0"/>
                  <a:pt x="3768091" y="0"/>
                </a:cubicBezTo>
                <a:cubicBezTo>
                  <a:pt x="3686811" y="0"/>
                  <a:pt x="3614420" y="41910"/>
                  <a:pt x="3572511" y="105410"/>
                </a:cubicBezTo>
                <a:cubicBezTo>
                  <a:pt x="3530601" y="41910"/>
                  <a:pt x="3458211" y="0"/>
                  <a:pt x="3376931" y="0"/>
                </a:cubicBezTo>
                <a:cubicBezTo>
                  <a:pt x="3295651" y="0"/>
                  <a:pt x="3216910" y="41910"/>
                  <a:pt x="3175000" y="105410"/>
                </a:cubicBezTo>
                <a:cubicBezTo>
                  <a:pt x="3133090" y="41910"/>
                  <a:pt x="3060700" y="0"/>
                  <a:pt x="2979420" y="0"/>
                </a:cubicBezTo>
                <a:cubicBezTo>
                  <a:pt x="2898140" y="0"/>
                  <a:pt x="2825750" y="41910"/>
                  <a:pt x="2783840" y="105410"/>
                </a:cubicBezTo>
                <a:cubicBezTo>
                  <a:pt x="2741930" y="41910"/>
                  <a:pt x="2669540" y="0"/>
                  <a:pt x="2588260" y="0"/>
                </a:cubicBezTo>
                <a:cubicBezTo>
                  <a:pt x="2505710" y="0"/>
                  <a:pt x="2434590" y="41910"/>
                  <a:pt x="2392680" y="105410"/>
                </a:cubicBezTo>
                <a:cubicBezTo>
                  <a:pt x="2350770" y="41910"/>
                  <a:pt x="2278380" y="0"/>
                  <a:pt x="2197100" y="0"/>
                </a:cubicBezTo>
                <a:cubicBezTo>
                  <a:pt x="2115820" y="0"/>
                  <a:pt x="2043430" y="41910"/>
                  <a:pt x="2001520" y="105410"/>
                </a:cubicBezTo>
                <a:cubicBezTo>
                  <a:pt x="1959610" y="41910"/>
                  <a:pt x="1887220" y="0"/>
                  <a:pt x="1805941" y="0"/>
                </a:cubicBezTo>
                <a:cubicBezTo>
                  <a:pt x="1723391" y="0"/>
                  <a:pt x="1652270" y="41910"/>
                  <a:pt x="1610361" y="105410"/>
                </a:cubicBezTo>
                <a:cubicBezTo>
                  <a:pt x="1568450" y="41910"/>
                  <a:pt x="1496061" y="0"/>
                  <a:pt x="1414781" y="0"/>
                </a:cubicBezTo>
                <a:cubicBezTo>
                  <a:pt x="1329691" y="0"/>
                  <a:pt x="1257300" y="41910"/>
                  <a:pt x="1215391" y="105410"/>
                </a:cubicBezTo>
                <a:cubicBezTo>
                  <a:pt x="1173481" y="41910"/>
                  <a:pt x="1101091" y="0"/>
                  <a:pt x="1019811" y="0"/>
                </a:cubicBezTo>
                <a:cubicBezTo>
                  <a:pt x="937261" y="0"/>
                  <a:pt x="866141" y="41910"/>
                  <a:pt x="824231" y="105410"/>
                </a:cubicBezTo>
                <a:cubicBezTo>
                  <a:pt x="782321" y="41910"/>
                  <a:pt x="709931" y="0"/>
                  <a:pt x="628650" y="0"/>
                </a:cubicBezTo>
                <a:cubicBezTo>
                  <a:pt x="544830" y="0"/>
                  <a:pt x="473710" y="41910"/>
                  <a:pt x="431800" y="105410"/>
                </a:cubicBezTo>
                <a:cubicBezTo>
                  <a:pt x="422910" y="92710"/>
                  <a:pt x="412750" y="80010"/>
                  <a:pt x="402590" y="68580"/>
                </a:cubicBezTo>
                <a:cubicBezTo>
                  <a:pt x="358140" y="25400"/>
                  <a:pt x="297180" y="0"/>
                  <a:pt x="234950" y="0"/>
                </a:cubicBezTo>
                <a:cubicBezTo>
                  <a:pt x="172720" y="0"/>
                  <a:pt x="113030" y="25400"/>
                  <a:pt x="68580" y="68580"/>
                </a:cubicBezTo>
                <a:cubicBezTo>
                  <a:pt x="25400" y="113030"/>
                  <a:pt x="0" y="172720"/>
                  <a:pt x="0" y="234950"/>
                </a:cubicBezTo>
                <a:cubicBezTo>
                  <a:pt x="0" y="297180"/>
                  <a:pt x="25400" y="356870"/>
                  <a:pt x="68580" y="401320"/>
                </a:cubicBezTo>
                <a:cubicBezTo>
                  <a:pt x="78740" y="411480"/>
                  <a:pt x="90170" y="421640"/>
                  <a:pt x="102870" y="429260"/>
                </a:cubicBezTo>
                <a:cubicBezTo>
                  <a:pt x="40640" y="472440"/>
                  <a:pt x="0" y="543560"/>
                  <a:pt x="0" y="624840"/>
                </a:cubicBezTo>
                <a:cubicBezTo>
                  <a:pt x="0" y="706120"/>
                  <a:pt x="40640" y="777240"/>
                  <a:pt x="102870" y="819150"/>
                </a:cubicBezTo>
                <a:cubicBezTo>
                  <a:pt x="40640" y="861060"/>
                  <a:pt x="0" y="932180"/>
                  <a:pt x="0" y="1013460"/>
                </a:cubicBezTo>
                <a:cubicBezTo>
                  <a:pt x="0" y="1094740"/>
                  <a:pt x="40640" y="1165860"/>
                  <a:pt x="102870" y="1207770"/>
                </a:cubicBezTo>
                <a:cubicBezTo>
                  <a:pt x="40640" y="1249680"/>
                  <a:pt x="0" y="1322070"/>
                  <a:pt x="0" y="1402080"/>
                </a:cubicBezTo>
                <a:cubicBezTo>
                  <a:pt x="0" y="1483360"/>
                  <a:pt x="40640" y="1554480"/>
                  <a:pt x="102870" y="1596390"/>
                </a:cubicBezTo>
                <a:cubicBezTo>
                  <a:pt x="40640" y="1638300"/>
                  <a:pt x="0" y="1709420"/>
                  <a:pt x="0" y="1790700"/>
                </a:cubicBezTo>
                <a:cubicBezTo>
                  <a:pt x="0" y="1871980"/>
                  <a:pt x="40640" y="1943100"/>
                  <a:pt x="102870" y="1985010"/>
                </a:cubicBezTo>
                <a:cubicBezTo>
                  <a:pt x="40640" y="2026920"/>
                  <a:pt x="0" y="2099310"/>
                  <a:pt x="0" y="2179320"/>
                </a:cubicBezTo>
                <a:cubicBezTo>
                  <a:pt x="0" y="2260600"/>
                  <a:pt x="40640" y="2331720"/>
                  <a:pt x="102870" y="2373630"/>
                </a:cubicBezTo>
                <a:cubicBezTo>
                  <a:pt x="40640" y="2418080"/>
                  <a:pt x="0" y="2489200"/>
                  <a:pt x="0" y="2570480"/>
                </a:cubicBezTo>
                <a:cubicBezTo>
                  <a:pt x="0" y="2651760"/>
                  <a:pt x="40640" y="2722880"/>
                  <a:pt x="102870" y="2764790"/>
                </a:cubicBezTo>
                <a:cubicBezTo>
                  <a:pt x="40640" y="2806700"/>
                  <a:pt x="0" y="2879090"/>
                  <a:pt x="0" y="2959100"/>
                </a:cubicBezTo>
                <a:cubicBezTo>
                  <a:pt x="0" y="3040380"/>
                  <a:pt x="40640" y="3111500"/>
                  <a:pt x="102870" y="3153410"/>
                </a:cubicBezTo>
                <a:cubicBezTo>
                  <a:pt x="40640" y="3195320"/>
                  <a:pt x="0" y="3266440"/>
                  <a:pt x="0" y="3347720"/>
                </a:cubicBezTo>
                <a:cubicBezTo>
                  <a:pt x="0" y="3429000"/>
                  <a:pt x="40640" y="3500120"/>
                  <a:pt x="102870" y="3542030"/>
                </a:cubicBezTo>
                <a:cubicBezTo>
                  <a:pt x="40640" y="3583940"/>
                  <a:pt x="0" y="3655060"/>
                  <a:pt x="0" y="3736340"/>
                </a:cubicBezTo>
                <a:cubicBezTo>
                  <a:pt x="0" y="3817620"/>
                  <a:pt x="40640" y="3888740"/>
                  <a:pt x="102870" y="3930650"/>
                </a:cubicBezTo>
                <a:cubicBezTo>
                  <a:pt x="40640" y="3973830"/>
                  <a:pt x="0" y="4044950"/>
                  <a:pt x="0" y="4124959"/>
                </a:cubicBezTo>
                <a:cubicBezTo>
                  <a:pt x="0" y="4206239"/>
                  <a:pt x="40640" y="4277359"/>
                  <a:pt x="102870" y="4319269"/>
                </a:cubicBezTo>
                <a:cubicBezTo>
                  <a:pt x="40640" y="4361180"/>
                  <a:pt x="0" y="4432300"/>
                  <a:pt x="0" y="4513580"/>
                </a:cubicBezTo>
                <a:cubicBezTo>
                  <a:pt x="0" y="4594860"/>
                  <a:pt x="40640" y="4665980"/>
                  <a:pt x="102870" y="4707890"/>
                </a:cubicBezTo>
                <a:cubicBezTo>
                  <a:pt x="40640" y="4749800"/>
                  <a:pt x="0" y="4820920"/>
                  <a:pt x="0" y="4902200"/>
                </a:cubicBezTo>
                <a:cubicBezTo>
                  <a:pt x="0" y="4983480"/>
                  <a:pt x="40640" y="5054600"/>
                  <a:pt x="102870" y="5096510"/>
                </a:cubicBezTo>
                <a:cubicBezTo>
                  <a:pt x="40640" y="5138420"/>
                  <a:pt x="0" y="5210810"/>
                  <a:pt x="0" y="5290820"/>
                </a:cubicBezTo>
                <a:cubicBezTo>
                  <a:pt x="0" y="5372100"/>
                  <a:pt x="40640" y="5443220"/>
                  <a:pt x="102870" y="5485130"/>
                </a:cubicBezTo>
                <a:cubicBezTo>
                  <a:pt x="40640" y="5527039"/>
                  <a:pt x="0" y="5598159"/>
                  <a:pt x="0" y="5679439"/>
                </a:cubicBezTo>
                <a:cubicBezTo>
                  <a:pt x="0" y="5760719"/>
                  <a:pt x="40640" y="5831839"/>
                  <a:pt x="102870" y="5873749"/>
                </a:cubicBezTo>
                <a:cubicBezTo>
                  <a:pt x="40640" y="5915659"/>
                  <a:pt x="0" y="5986779"/>
                  <a:pt x="0" y="6068059"/>
                </a:cubicBezTo>
                <a:cubicBezTo>
                  <a:pt x="0" y="6149339"/>
                  <a:pt x="40640" y="6220459"/>
                  <a:pt x="102870" y="6262369"/>
                </a:cubicBezTo>
                <a:cubicBezTo>
                  <a:pt x="40640" y="6304280"/>
                  <a:pt x="0" y="6375400"/>
                  <a:pt x="0" y="6456680"/>
                </a:cubicBezTo>
                <a:cubicBezTo>
                  <a:pt x="0" y="6537960"/>
                  <a:pt x="40640" y="6609080"/>
                  <a:pt x="102870" y="6650990"/>
                </a:cubicBezTo>
                <a:cubicBezTo>
                  <a:pt x="40640" y="6692900"/>
                  <a:pt x="0" y="6764020"/>
                  <a:pt x="0" y="6845300"/>
                </a:cubicBezTo>
                <a:cubicBezTo>
                  <a:pt x="0" y="6926580"/>
                  <a:pt x="40640" y="6997700"/>
                  <a:pt x="102870" y="7039610"/>
                </a:cubicBezTo>
                <a:cubicBezTo>
                  <a:pt x="40640" y="7082790"/>
                  <a:pt x="0" y="7153910"/>
                  <a:pt x="0" y="7233920"/>
                </a:cubicBezTo>
                <a:cubicBezTo>
                  <a:pt x="0" y="7315200"/>
                  <a:pt x="40640" y="7386320"/>
                  <a:pt x="102870" y="7428230"/>
                </a:cubicBezTo>
                <a:cubicBezTo>
                  <a:pt x="40640" y="7470139"/>
                  <a:pt x="0" y="7541260"/>
                  <a:pt x="0" y="7622539"/>
                </a:cubicBezTo>
                <a:cubicBezTo>
                  <a:pt x="0" y="7703819"/>
                  <a:pt x="40640" y="7774939"/>
                  <a:pt x="102870" y="7816849"/>
                </a:cubicBezTo>
                <a:cubicBezTo>
                  <a:pt x="40640" y="7866380"/>
                  <a:pt x="0" y="7937500"/>
                  <a:pt x="0" y="8018780"/>
                </a:cubicBezTo>
                <a:cubicBezTo>
                  <a:pt x="0" y="8100061"/>
                  <a:pt x="40640" y="8171180"/>
                  <a:pt x="102870" y="8213090"/>
                </a:cubicBezTo>
                <a:cubicBezTo>
                  <a:pt x="90170" y="8220710"/>
                  <a:pt x="78740" y="8230870"/>
                  <a:pt x="68580" y="8241030"/>
                </a:cubicBezTo>
                <a:cubicBezTo>
                  <a:pt x="25400" y="8285480"/>
                  <a:pt x="0" y="8346440"/>
                  <a:pt x="0" y="8407400"/>
                </a:cubicBezTo>
                <a:cubicBezTo>
                  <a:pt x="0" y="8469630"/>
                  <a:pt x="25400" y="8529320"/>
                  <a:pt x="68580" y="8573770"/>
                </a:cubicBezTo>
                <a:cubicBezTo>
                  <a:pt x="111760" y="8616950"/>
                  <a:pt x="172720" y="8642350"/>
                  <a:pt x="234950" y="8642350"/>
                </a:cubicBezTo>
                <a:cubicBezTo>
                  <a:pt x="297180" y="8642350"/>
                  <a:pt x="356870" y="8616950"/>
                  <a:pt x="401320" y="8573770"/>
                </a:cubicBezTo>
                <a:cubicBezTo>
                  <a:pt x="412750" y="8562339"/>
                  <a:pt x="422910" y="8549639"/>
                  <a:pt x="430530" y="8536939"/>
                </a:cubicBezTo>
                <a:cubicBezTo>
                  <a:pt x="472440" y="8600439"/>
                  <a:pt x="544830" y="8642349"/>
                  <a:pt x="626110" y="8642349"/>
                </a:cubicBezTo>
                <a:cubicBezTo>
                  <a:pt x="707390" y="8642349"/>
                  <a:pt x="779780" y="8600439"/>
                  <a:pt x="821690" y="8536939"/>
                </a:cubicBezTo>
                <a:cubicBezTo>
                  <a:pt x="863600" y="8600439"/>
                  <a:pt x="935990" y="8642349"/>
                  <a:pt x="1017270" y="8642349"/>
                </a:cubicBezTo>
                <a:cubicBezTo>
                  <a:pt x="1099820" y="8642349"/>
                  <a:pt x="1172210" y="8600439"/>
                  <a:pt x="1212850" y="8536939"/>
                </a:cubicBezTo>
                <a:cubicBezTo>
                  <a:pt x="1254760" y="8600439"/>
                  <a:pt x="1327150" y="8642349"/>
                  <a:pt x="1408430" y="8642349"/>
                </a:cubicBezTo>
                <a:cubicBezTo>
                  <a:pt x="1489710" y="8642349"/>
                  <a:pt x="1562100" y="8600439"/>
                  <a:pt x="1604010" y="8536939"/>
                </a:cubicBezTo>
                <a:cubicBezTo>
                  <a:pt x="1645920" y="8600439"/>
                  <a:pt x="1718310" y="8642349"/>
                  <a:pt x="1799590" y="8642349"/>
                </a:cubicBezTo>
                <a:cubicBezTo>
                  <a:pt x="1880870" y="8642349"/>
                  <a:pt x="1953260" y="8600439"/>
                  <a:pt x="1995170" y="8536939"/>
                </a:cubicBezTo>
                <a:cubicBezTo>
                  <a:pt x="2037080" y="8600439"/>
                  <a:pt x="2109470" y="8642349"/>
                  <a:pt x="2190750" y="8642349"/>
                </a:cubicBezTo>
                <a:cubicBezTo>
                  <a:pt x="2273300" y="8642349"/>
                  <a:pt x="2344420" y="8600439"/>
                  <a:pt x="2386330" y="8536939"/>
                </a:cubicBezTo>
                <a:cubicBezTo>
                  <a:pt x="2428240" y="8600439"/>
                  <a:pt x="2500630" y="8642349"/>
                  <a:pt x="2581910" y="8642349"/>
                </a:cubicBezTo>
                <a:cubicBezTo>
                  <a:pt x="2663190" y="8642349"/>
                  <a:pt x="2735580" y="8600439"/>
                  <a:pt x="2777490" y="8536939"/>
                </a:cubicBezTo>
                <a:cubicBezTo>
                  <a:pt x="2819400" y="8600439"/>
                  <a:pt x="2891790" y="8642349"/>
                  <a:pt x="2973070" y="8642349"/>
                </a:cubicBezTo>
                <a:cubicBezTo>
                  <a:pt x="3055620" y="8642349"/>
                  <a:pt x="3126740" y="8600439"/>
                  <a:pt x="3168650" y="8536939"/>
                </a:cubicBezTo>
                <a:cubicBezTo>
                  <a:pt x="3210560" y="8600439"/>
                  <a:pt x="3282950" y="8642349"/>
                  <a:pt x="3364230" y="8642349"/>
                </a:cubicBezTo>
                <a:cubicBezTo>
                  <a:pt x="3445509" y="8642349"/>
                  <a:pt x="3517900" y="8600439"/>
                  <a:pt x="3559809" y="8536939"/>
                </a:cubicBezTo>
                <a:cubicBezTo>
                  <a:pt x="3601719" y="8600439"/>
                  <a:pt x="3674109" y="8642349"/>
                  <a:pt x="3755389" y="8642349"/>
                </a:cubicBezTo>
                <a:cubicBezTo>
                  <a:pt x="3837939" y="8642349"/>
                  <a:pt x="3909059" y="8600439"/>
                  <a:pt x="3950969" y="8536939"/>
                </a:cubicBezTo>
                <a:cubicBezTo>
                  <a:pt x="3992879" y="8600439"/>
                  <a:pt x="4065269" y="8642349"/>
                  <a:pt x="4146549" y="8642349"/>
                </a:cubicBezTo>
                <a:cubicBezTo>
                  <a:pt x="4227829" y="8642349"/>
                  <a:pt x="4300219" y="8600439"/>
                  <a:pt x="4342129" y="8536939"/>
                </a:cubicBezTo>
                <a:cubicBezTo>
                  <a:pt x="4384039" y="8600439"/>
                  <a:pt x="4456429" y="8642349"/>
                  <a:pt x="4537709" y="8642349"/>
                </a:cubicBezTo>
                <a:cubicBezTo>
                  <a:pt x="4618989" y="8642349"/>
                  <a:pt x="4691379" y="8600439"/>
                  <a:pt x="4733289" y="8536939"/>
                </a:cubicBezTo>
                <a:cubicBezTo>
                  <a:pt x="4775199" y="8600439"/>
                  <a:pt x="4847589" y="8642349"/>
                  <a:pt x="4928869" y="8642349"/>
                </a:cubicBezTo>
                <a:cubicBezTo>
                  <a:pt x="5010149" y="8642349"/>
                  <a:pt x="5082539" y="8600439"/>
                  <a:pt x="5124449" y="8536939"/>
                </a:cubicBezTo>
                <a:cubicBezTo>
                  <a:pt x="5166359" y="8600439"/>
                  <a:pt x="5238749" y="8642349"/>
                  <a:pt x="5320029" y="8642349"/>
                </a:cubicBezTo>
                <a:cubicBezTo>
                  <a:pt x="5401309" y="8642349"/>
                  <a:pt x="5473699" y="8600439"/>
                  <a:pt x="5515609" y="8536939"/>
                </a:cubicBezTo>
                <a:cubicBezTo>
                  <a:pt x="5557519" y="8600439"/>
                  <a:pt x="5629909" y="8642349"/>
                  <a:pt x="5711189" y="8642349"/>
                </a:cubicBezTo>
                <a:cubicBezTo>
                  <a:pt x="5793739" y="8642349"/>
                  <a:pt x="5864859" y="8600439"/>
                  <a:pt x="5906769" y="8536939"/>
                </a:cubicBezTo>
                <a:cubicBezTo>
                  <a:pt x="5915659" y="8549639"/>
                  <a:pt x="5925819" y="8562339"/>
                  <a:pt x="5935978" y="8573770"/>
                </a:cubicBezTo>
                <a:cubicBezTo>
                  <a:pt x="5979158" y="8616950"/>
                  <a:pt x="6040119" y="8642350"/>
                  <a:pt x="6102348" y="8642350"/>
                </a:cubicBezTo>
                <a:cubicBezTo>
                  <a:pt x="6163308" y="8642350"/>
                  <a:pt x="6224269" y="8616950"/>
                  <a:pt x="6268719" y="8573770"/>
                </a:cubicBezTo>
                <a:cubicBezTo>
                  <a:pt x="6311898" y="8529320"/>
                  <a:pt x="6337298" y="8469630"/>
                  <a:pt x="6337298" y="8407400"/>
                </a:cubicBezTo>
                <a:cubicBezTo>
                  <a:pt x="6337298" y="8345170"/>
                  <a:pt x="6311898" y="8285480"/>
                  <a:pt x="6268719" y="8241030"/>
                </a:cubicBezTo>
                <a:cubicBezTo>
                  <a:pt x="6258559" y="8230870"/>
                  <a:pt x="6247128" y="8220711"/>
                  <a:pt x="6234428" y="8213090"/>
                </a:cubicBezTo>
                <a:cubicBezTo>
                  <a:pt x="6296658" y="8171180"/>
                  <a:pt x="6337298" y="8098790"/>
                  <a:pt x="6337298" y="8018780"/>
                </a:cubicBezTo>
                <a:cubicBezTo>
                  <a:pt x="6337298" y="7937500"/>
                  <a:pt x="6296658" y="7866380"/>
                  <a:pt x="6234428" y="7824470"/>
                </a:cubicBezTo>
                <a:cubicBezTo>
                  <a:pt x="6296658" y="7782561"/>
                  <a:pt x="6337298" y="7711440"/>
                  <a:pt x="6337298" y="7630161"/>
                </a:cubicBezTo>
                <a:cubicBezTo>
                  <a:pt x="6337298" y="7548881"/>
                  <a:pt x="6296658" y="7477761"/>
                  <a:pt x="6234428" y="7435851"/>
                </a:cubicBezTo>
                <a:cubicBezTo>
                  <a:pt x="6296658" y="7393941"/>
                  <a:pt x="6337298" y="7321551"/>
                  <a:pt x="6337298" y="7241541"/>
                </a:cubicBezTo>
                <a:cubicBezTo>
                  <a:pt x="6337298" y="7160261"/>
                  <a:pt x="6296658" y="7089141"/>
                  <a:pt x="6234428" y="7047231"/>
                </a:cubicBezTo>
                <a:cubicBezTo>
                  <a:pt x="6296658" y="7005321"/>
                  <a:pt x="6337298" y="6934201"/>
                  <a:pt x="6337298" y="6852921"/>
                </a:cubicBezTo>
                <a:cubicBezTo>
                  <a:pt x="6337298" y="6771642"/>
                  <a:pt x="6296658" y="6700521"/>
                  <a:pt x="6234428" y="6658611"/>
                </a:cubicBezTo>
                <a:cubicBezTo>
                  <a:pt x="6296658" y="6615431"/>
                  <a:pt x="6337298" y="6544311"/>
                  <a:pt x="6337298" y="6464302"/>
                </a:cubicBezTo>
                <a:cubicBezTo>
                  <a:pt x="6337298" y="6383022"/>
                  <a:pt x="6296658" y="6311902"/>
                  <a:pt x="6234428" y="6269992"/>
                </a:cubicBezTo>
                <a:cubicBezTo>
                  <a:pt x="6296658" y="6228082"/>
                  <a:pt x="6337298" y="6156962"/>
                  <a:pt x="6337298" y="6075682"/>
                </a:cubicBezTo>
                <a:cubicBezTo>
                  <a:pt x="6337298" y="5994402"/>
                  <a:pt x="6296658" y="5923282"/>
                  <a:pt x="6234428" y="5881372"/>
                </a:cubicBezTo>
                <a:cubicBezTo>
                  <a:pt x="6296658" y="5839462"/>
                  <a:pt x="6337298" y="5768342"/>
                  <a:pt x="6337298" y="5687062"/>
                </a:cubicBezTo>
                <a:cubicBezTo>
                  <a:pt x="6337298" y="5605782"/>
                  <a:pt x="6296658" y="5534662"/>
                  <a:pt x="6234428" y="5492752"/>
                </a:cubicBezTo>
                <a:cubicBezTo>
                  <a:pt x="6296658" y="5449572"/>
                  <a:pt x="6337298" y="5378452"/>
                  <a:pt x="6337298" y="5298442"/>
                </a:cubicBezTo>
                <a:cubicBezTo>
                  <a:pt x="6337298" y="5217163"/>
                  <a:pt x="6296658" y="5146042"/>
                  <a:pt x="6234428" y="5104133"/>
                </a:cubicBezTo>
                <a:cubicBezTo>
                  <a:pt x="6296658" y="5062223"/>
                  <a:pt x="6337298" y="4991103"/>
                  <a:pt x="6337298" y="4909823"/>
                </a:cubicBezTo>
                <a:cubicBezTo>
                  <a:pt x="6337298" y="4828543"/>
                  <a:pt x="6296658" y="4757423"/>
                  <a:pt x="6234428" y="4715513"/>
                </a:cubicBezTo>
                <a:cubicBezTo>
                  <a:pt x="6296658" y="4672333"/>
                  <a:pt x="6337298" y="4601213"/>
                  <a:pt x="6337298" y="4521203"/>
                </a:cubicBezTo>
                <a:cubicBezTo>
                  <a:pt x="6337298" y="4439923"/>
                  <a:pt x="6296658" y="4368803"/>
                  <a:pt x="6234428" y="4326893"/>
                </a:cubicBezTo>
                <a:cubicBezTo>
                  <a:pt x="6296658" y="4284983"/>
                  <a:pt x="6337298" y="4213863"/>
                  <a:pt x="6337298" y="4132583"/>
                </a:cubicBezTo>
                <a:cubicBezTo>
                  <a:pt x="6337298" y="4051303"/>
                  <a:pt x="6296658" y="3980183"/>
                  <a:pt x="6234428" y="3938274"/>
                </a:cubicBezTo>
                <a:cubicBezTo>
                  <a:pt x="6296658" y="3896364"/>
                  <a:pt x="6337298" y="3825244"/>
                  <a:pt x="6337298" y="3743964"/>
                </a:cubicBezTo>
                <a:cubicBezTo>
                  <a:pt x="6337298" y="3662684"/>
                  <a:pt x="6296658" y="3591564"/>
                  <a:pt x="6234428" y="3549654"/>
                </a:cubicBezTo>
                <a:cubicBezTo>
                  <a:pt x="6296658" y="3506474"/>
                  <a:pt x="6337298" y="3435354"/>
                  <a:pt x="6337298" y="3355344"/>
                </a:cubicBezTo>
                <a:cubicBezTo>
                  <a:pt x="6337298" y="3274064"/>
                  <a:pt x="6296658" y="3202944"/>
                  <a:pt x="6234428" y="3161034"/>
                </a:cubicBezTo>
                <a:cubicBezTo>
                  <a:pt x="6296658" y="3119124"/>
                  <a:pt x="6337298" y="3048004"/>
                  <a:pt x="6337298" y="2966724"/>
                </a:cubicBezTo>
                <a:cubicBezTo>
                  <a:pt x="6337298" y="2885444"/>
                  <a:pt x="6296658" y="2814324"/>
                  <a:pt x="6234428" y="2772414"/>
                </a:cubicBezTo>
                <a:cubicBezTo>
                  <a:pt x="6296658" y="2730504"/>
                  <a:pt x="6337298" y="2659384"/>
                  <a:pt x="6337298" y="2578104"/>
                </a:cubicBezTo>
                <a:cubicBezTo>
                  <a:pt x="6337298" y="2496824"/>
                  <a:pt x="6296658" y="2425704"/>
                  <a:pt x="6234428" y="2383794"/>
                </a:cubicBezTo>
                <a:cubicBezTo>
                  <a:pt x="6296658" y="2341884"/>
                  <a:pt x="6337298" y="2270764"/>
                  <a:pt x="6337298" y="2189484"/>
                </a:cubicBezTo>
                <a:cubicBezTo>
                  <a:pt x="6337298" y="2108204"/>
                  <a:pt x="6296658" y="2037084"/>
                  <a:pt x="6234428" y="1995174"/>
                </a:cubicBezTo>
                <a:cubicBezTo>
                  <a:pt x="6296658" y="1953264"/>
                  <a:pt x="6337298" y="1882144"/>
                  <a:pt x="6337298" y="1800864"/>
                </a:cubicBezTo>
                <a:cubicBezTo>
                  <a:pt x="6337298" y="1719584"/>
                  <a:pt x="6296658" y="1648464"/>
                  <a:pt x="6234428" y="1606554"/>
                </a:cubicBezTo>
                <a:cubicBezTo>
                  <a:pt x="6296658" y="1563374"/>
                  <a:pt x="6337298" y="1492254"/>
                  <a:pt x="6337298" y="1412244"/>
                </a:cubicBezTo>
                <a:cubicBezTo>
                  <a:pt x="6337298" y="1330964"/>
                  <a:pt x="6296658" y="1259844"/>
                  <a:pt x="6234428" y="1217934"/>
                </a:cubicBezTo>
                <a:cubicBezTo>
                  <a:pt x="6296658" y="1176024"/>
                  <a:pt x="6337298" y="1104904"/>
                  <a:pt x="6337298" y="1023624"/>
                </a:cubicBezTo>
                <a:cubicBezTo>
                  <a:pt x="6337298" y="942344"/>
                  <a:pt x="6296658" y="871224"/>
                  <a:pt x="6234428" y="829314"/>
                </a:cubicBezTo>
                <a:cubicBezTo>
                  <a:pt x="6309358" y="775974"/>
                  <a:pt x="6349998" y="704854"/>
                  <a:pt x="6349998" y="624844"/>
                </a:cubicBezTo>
                <a:close/>
              </a:path>
            </a:pathLst>
          </a:custGeom>
          <a:solidFill>
            <a:srgbClr val="FFBD6F"/>
          </a:solidFill>
        </p:spPr>
        <p:txBody>
          <a:bodyPr/>
          <a:lstStyle/>
          <a:p>
            <a:endParaRPr lang="en-US"/>
          </a:p>
        </p:txBody>
      </p:sp>
      <p:sp>
        <p:nvSpPr>
          <p:cNvPr id="14" name="Rectangle: Rounded Corners 13">
            <a:extLst>
              <a:ext uri="{FF2B5EF4-FFF2-40B4-BE49-F238E27FC236}">
                <a16:creationId xmlns:a16="http://schemas.microsoft.com/office/drawing/2014/main" id="{1BE881A4-C914-4570-AF14-377C4D0E1CB3}"/>
              </a:ext>
            </a:extLst>
          </p:cNvPr>
          <p:cNvSpPr/>
          <p:nvPr/>
        </p:nvSpPr>
        <p:spPr>
          <a:xfrm>
            <a:off x="12043135" y="4785976"/>
            <a:ext cx="3810000" cy="1264118"/>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ctr"/>
          <a:lstStyle/>
          <a:p>
            <a:r>
              <a:rPr lang="en-US" sz="3600" b="1">
                <a:solidFill>
                  <a:schemeClr val="tx1">
                    <a:lumMod val="75000"/>
                    <a:lumOff val="25000"/>
                  </a:schemeClr>
                </a:solidFill>
                <a:latin typeface="Times New Roman" panose="02020603050405020304" pitchFamily="18" charset="0"/>
                <a:cs typeface="Times New Roman" panose="02020603050405020304" pitchFamily="18" charset="0"/>
              </a:rPr>
              <a:t>Sông Thái Bình</a:t>
            </a:r>
          </a:p>
          <a:p>
            <a:pPr lvl="1"/>
            <a:endParaRPr lang="en-US" sz="3600" b="1" dirty="0">
              <a:latin typeface="Times New Roman" panose="02020603050405020304" pitchFamily="18" charset="0"/>
              <a:cs typeface="Times New Roman" panose="02020603050405020304" pitchFamily="18" charset="0"/>
            </a:endParaRPr>
          </a:p>
        </p:txBody>
      </p:sp>
      <p:sp>
        <p:nvSpPr>
          <p:cNvPr id="15" name="Rectangle: Diagonal Corners Rounded 14">
            <a:extLst>
              <a:ext uri="{FF2B5EF4-FFF2-40B4-BE49-F238E27FC236}">
                <a16:creationId xmlns:a16="http://schemas.microsoft.com/office/drawing/2014/main" id="{0E0713F9-A9D7-4E11-8246-D146414935C5}"/>
              </a:ext>
            </a:extLst>
          </p:cNvPr>
          <p:cNvSpPr/>
          <p:nvPr/>
        </p:nvSpPr>
        <p:spPr>
          <a:xfrm>
            <a:off x="5918945" y="943555"/>
            <a:ext cx="10759440" cy="1264118"/>
          </a:xfrm>
          <a:prstGeom prst="round2DiagRect">
            <a:avLst>
              <a:gd name="adj1" fmla="val 50000"/>
              <a:gd name="adj2" fmla="val 0"/>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t"/>
          <a:lstStyle/>
          <a:p>
            <a:pPr lvl="1" algn="ctr"/>
            <a:r>
              <a:rPr lang="vi-VN" sz="4000" b="1">
                <a:solidFill>
                  <a:srgbClr val="3D7714"/>
                </a:solidFill>
                <a:latin typeface="Times New Roman" panose="02020603050405020304" pitchFamily="18" charset="0"/>
                <a:cs typeface="Times New Roman" panose="02020603050405020304" pitchFamily="18" charset="0"/>
              </a:rPr>
              <a:t>Sông gì yên ổn xa gần khắp nơi?</a:t>
            </a:r>
            <a:endParaRPr lang="en-US" sz="4000" b="1">
              <a:solidFill>
                <a:srgbClr val="3D7714"/>
              </a:solidFill>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3E29EDB5-58E3-4FFF-BDDA-72DFC91F09CF}"/>
              </a:ext>
            </a:extLst>
          </p:cNvPr>
          <p:cNvPicPr>
            <a:picLocks noChangeAspect="1"/>
          </p:cNvPicPr>
          <p:nvPr/>
        </p:nvPicPr>
        <p:blipFill>
          <a:blip r:embed="rId5"/>
          <a:stretch>
            <a:fillRect/>
          </a:stretch>
        </p:blipFill>
        <p:spPr>
          <a:xfrm>
            <a:off x="507207" y="2566280"/>
            <a:ext cx="10759440" cy="6082420"/>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24001">
            <a:off x="2552927" y="1277432"/>
            <a:ext cx="777725" cy="2117569"/>
          </a:xfrm>
          <a:prstGeom prst="rect">
            <a:avLst/>
          </a:prstGeom>
        </p:spPr>
      </p:pic>
      <p:sp>
        <p:nvSpPr>
          <p:cNvPr id="13" name="Action Button: Go Back or Previous 12">
            <a:hlinkClick r:id="rId8" action="ppaction://hlinksldjump" highlightClick="1"/>
            <a:extLst>
              <a:ext uri="{FF2B5EF4-FFF2-40B4-BE49-F238E27FC236}">
                <a16:creationId xmlns:a16="http://schemas.microsoft.com/office/drawing/2014/main" id="{4D593C25-302F-4A4F-AA36-E14BB22707EE}"/>
              </a:ext>
            </a:extLst>
          </p:cNvPr>
          <p:cNvSpPr/>
          <p:nvPr/>
        </p:nvSpPr>
        <p:spPr>
          <a:xfrm>
            <a:off x="297602" y="9412589"/>
            <a:ext cx="1150198" cy="874411"/>
          </a:xfrm>
          <a:prstGeom prst="actionButtonBackPrevious">
            <a:avLst/>
          </a:prstGeom>
          <a:solidFill>
            <a:srgbClr val="BA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191556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subTnLst>
                                    <p:audio>
                                      <p:cMediaNode>
                                        <p:cTn display="0" masterRel="sameClick">
                                          <p:stCondLst>
                                            <p:cond evt="begin" delay="0">
                                              <p:tn val="19"/>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grpSp>
        <p:nvGrpSpPr>
          <p:cNvPr id="4" name="Group 4"/>
          <p:cNvGrpSpPr/>
          <p:nvPr/>
        </p:nvGrpSpPr>
        <p:grpSpPr>
          <a:xfrm>
            <a:off x="302843" y="617040"/>
            <a:ext cx="13682087" cy="9068387"/>
            <a:chOff x="0" y="0"/>
            <a:chExt cx="18242782" cy="12091182"/>
          </a:xfrm>
        </p:grpSpPr>
        <p:grpSp>
          <p:nvGrpSpPr>
            <p:cNvPr id="5" name="Group 5"/>
            <p:cNvGrpSpPr/>
            <p:nvPr/>
          </p:nvGrpSpPr>
          <p:grpSpPr>
            <a:xfrm>
              <a:off x="0" y="281638"/>
              <a:ext cx="17924518" cy="11809544"/>
              <a:chOff x="0" y="0"/>
              <a:chExt cx="10805670" cy="7119301"/>
            </a:xfrm>
          </p:grpSpPr>
          <p:sp>
            <p:nvSpPr>
              <p:cNvPr id="6" name="Freeform 6"/>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D1B491"/>
              </a:solidFill>
            </p:spPr>
          </p:sp>
        </p:grpSp>
        <p:grpSp>
          <p:nvGrpSpPr>
            <p:cNvPr id="7" name="Group 7"/>
            <p:cNvGrpSpPr/>
            <p:nvPr/>
          </p:nvGrpSpPr>
          <p:grpSpPr>
            <a:xfrm>
              <a:off x="336452" y="0"/>
              <a:ext cx="17906330" cy="11727398"/>
              <a:chOff x="0" y="0"/>
              <a:chExt cx="10821129" cy="7087086"/>
            </a:xfrm>
          </p:grpSpPr>
          <p:sp>
            <p:nvSpPr>
              <p:cNvPr id="8" name="Freeform 8"/>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9ED"/>
              </a:solidFill>
            </p:spPr>
          </p:sp>
        </p:grpSp>
      </p:grpSp>
      <p:sp>
        <p:nvSpPr>
          <p:cNvPr id="10" name="Freeform 10"/>
          <p:cNvSpPr/>
          <p:nvPr/>
        </p:nvSpPr>
        <p:spPr>
          <a:xfrm>
            <a:off x="8487874" y="2527223"/>
            <a:ext cx="9753600" cy="6549391"/>
          </a:xfrm>
          <a:custGeom>
            <a:avLst/>
            <a:gdLst/>
            <a:ahLst/>
            <a:cxnLst/>
            <a:rect l="l" t="t" r="r" b="b"/>
            <a:pathLst>
              <a:path w="6350000" h="8642350">
                <a:moveTo>
                  <a:pt x="6350000" y="624840"/>
                </a:moveTo>
                <a:cubicBezTo>
                  <a:pt x="6350000" y="543560"/>
                  <a:pt x="6309360" y="472440"/>
                  <a:pt x="6247130" y="430530"/>
                </a:cubicBezTo>
                <a:cubicBezTo>
                  <a:pt x="6259830" y="422910"/>
                  <a:pt x="6271260" y="412750"/>
                  <a:pt x="6281420" y="402590"/>
                </a:cubicBezTo>
                <a:cubicBezTo>
                  <a:pt x="6324600" y="358140"/>
                  <a:pt x="6350000" y="298450"/>
                  <a:pt x="6350000" y="236220"/>
                </a:cubicBezTo>
                <a:cubicBezTo>
                  <a:pt x="6350000" y="173990"/>
                  <a:pt x="6324600" y="114300"/>
                  <a:pt x="6281420" y="69850"/>
                </a:cubicBezTo>
                <a:cubicBezTo>
                  <a:pt x="6236970" y="25400"/>
                  <a:pt x="6176010" y="0"/>
                  <a:pt x="6115050" y="0"/>
                </a:cubicBezTo>
                <a:cubicBezTo>
                  <a:pt x="6052820" y="0"/>
                  <a:pt x="5991860" y="25400"/>
                  <a:pt x="5948680" y="68580"/>
                </a:cubicBezTo>
                <a:cubicBezTo>
                  <a:pt x="5937250" y="80010"/>
                  <a:pt x="5927090" y="92710"/>
                  <a:pt x="5919470" y="105410"/>
                </a:cubicBezTo>
                <a:cubicBezTo>
                  <a:pt x="5877560" y="41910"/>
                  <a:pt x="5805170" y="0"/>
                  <a:pt x="5723890" y="0"/>
                </a:cubicBezTo>
                <a:cubicBezTo>
                  <a:pt x="5642610" y="0"/>
                  <a:pt x="5570220" y="41910"/>
                  <a:pt x="5528310" y="105410"/>
                </a:cubicBezTo>
                <a:cubicBezTo>
                  <a:pt x="5486400" y="41910"/>
                  <a:pt x="5414010" y="0"/>
                  <a:pt x="5332730" y="0"/>
                </a:cubicBezTo>
                <a:cubicBezTo>
                  <a:pt x="5250180" y="0"/>
                  <a:pt x="5179060" y="41910"/>
                  <a:pt x="5137150" y="105410"/>
                </a:cubicBezTo>
                <a:cubicBezTo>
                  <a:pt x="5095241" y="41910"/>
                  <a:pt x="5022850" y="0"/>
                  <a:pt x="4941570" y="0"/>
                </a:cubicBezTo>
                <a:cubicBezTo>
                  <a:pt x="4860291" y="0"/>
                  <a:pt x="4787900" y="41910"/>
                  <a:pt x="4745990" y="105410"/>
                </a:cubicBezTo>
                <a:cubicBezTo>
                  <a:pt x="4704080" y="41910"/>
                  <a:pt x="4631690" y="0"/>
                  <a:pt x="4550410" y="0"/>
                </a:cubicBezTo>
                <a:cubicBezTo>
                  <a:pt x="4469130" y="0"/>
                  <a:pt x="4396740" y="41910"/>
                  <a:pt x="4354830" y="105410"/>
                </a:cubicBezTo>
                <a:cubicBezTo>
                  <a:pt x="4312920" y="41910"/>
                  <a:pt x="4240530" y="0"/>
                  <a:pt x="4159250" y="0"/>
                </a:cubicBezTo>
                <a:cubicBezTo>
                  <a:pt x="4077970" y="0"/>
                  <a:pt x="4005580" y="41910"/>
                  <a:pt x="3963670" y="105410"/>
                </a:cubicBezTo>
                <a:cubicBezTo>
                  <a:pt x="3921761" y="41910"/>
                  <a:pt x="3849370" y="0"/>
                  <a:pt x="3768091" y="0"/>
                </a:cubicBezTo>
                <a:cubicBezTo>
                  <a:pt x="3686811" y="0"/>
                  <a:pt x="3614420" y="41910"/>
                  <a:pt x="3572511" y="105410"/>
                </a:cubicBezTo>
                <a:cubicBezTo>
                  <a:pt x="3530601" y="41910"/>
                  <a:pt x="3458211" y="0"/>
                  <a:pt x="3376931" y="0"/>
                </a:cubicBezTo>
                <a:cubicBezTo>
                  <a:pt x="3295651" y="0"/>
                  <a:pt x="3216910" y="41910"/>
                  <a:pt x="3175000" y="105410"/>
                </a:cubicBezTo>
                <a:cubicBezTo>
                  <a:pt x="3133090" y="41910"/>
                  <a:pt x="3060700" y="0"/>
                  <a:pt x="2979420" y="0"/>
                </a:cubicBezTo>
                <a:cubicBezTo>
                  <a:pt x="2898140" y="0"/>
                  <a:pt x="2825750" y="41910"/>
                  <a:pt x="2783840" y="105410"/>
                </a:cubicBezTo>
                <a:cubicBezTo>
                  <a:pt x="2741930" y="41910"/>
                  <a:pt x="2669540" y="0"/>
                  <a:pt x="2588260" y="0"/>
                </a:cubicBezTo>
                <a:cubicBezTo>
                  <a:pt x="2505710" y="0"/>
                  <a:pt x="2434590" y="41910"/>
                  <a:pt x="2392680" y="105410"/>
                </a:cubicBezTo>
                <a:cubicBezTo>
                  <a:pt x="2350770" y="41910"/>
                  <a:pt x="2278380" y="0"/>
                  <a:pt x="2197100" y="0"/>
                </a:cubicBezTo>
                <a:cubicBezTo>
                  <a:pt x="2115820" y="0"/>
                  <a:pt x="2043430" y="41910"/>
                  <a:pt x="2001520" y="105410"/>
                </a:cubicBezTo>
                <a:cubicBezTo>
                  <a:pt x="1959610" y="41910"/>
                  <a:pt x="1887220" y="0"/>
                  <a:pt x="1805941" y="0"/>
                </a:cubicBezTo>
                <a:cubicBezTo>
                  <a:pt x="1723391" y="0"/>
                  <a:pt x="1652270" y="41910"/>
                  <a:pt x="1610361" y="105410"/>
                </a:cubicBezTo>
                <a:cubicBezTo>
                  <a:pt x="1568450" y="41910"/>
                  <a:pt x="1496061" y="0"/>
                  <a:pt x="1414781" y="0"/>
                </a:cubicBezTo>
                <a:cubicBezTo>
                  <a:pt x="1329691" y="0"/>
                  <a:pt x="1257300" y="41910"/>
                  <a:pt x="1215391" y="105410"/>
                </a:cubicBezTo>
                <a:cubicBezTo>
                  <a:pt x="1173481" y="41910"/>
                  <a:pt x="1101091" y="0"/>
                  <a:pt x="1019811" y="0"/>
                </a:cubicBezTo>
                <a:cubicBezTo>
                  <a:pt x="937261" y="0"/>
                  <a:pt x="866141" y="41910"/>
                  <a:pt x="824231" y="105410"/>
                </a:cubicBezTo>
                <a:cubicBezTo>
                  <a:pt x="782321" y="41910"/>
                  <a:pt x="709931" y="0"/>
                  <a:pt x="628650" y="0"/>
                </a:cubicBezTo>
                <a:cubicBezTo>
                  <a:pt x="544830" y="0"/>
                  <a:pt x="473710" y="41910"/>
                  <a:pt x="431800" y="105410"/>
                </a:cubicBezTo>
                <a:cubicBezTo>
                  <a:pt x="422910" y="92710"/>
                  <a:pt x="412750" y="80010"/>
                  <a:pt x="402590" y="68580"/>
                </a:cubicBezTo>
                <a:cubicBezTo>
                  <a:pt x="358140" y="25400"/>
                  <a:pt x="297180" y="0"/>
                  <a:pt x="234950" y="0"/>
                </a:cubicBezTo>
                <a:cubicBezTo>
                  <a:pt x="172720" y="0"/>
                  <a:pt x="113030" y="25400"/>
                  <a:pt x="68580" y="68580"/>
                </a:cubicBezTo>
                <a:cubicBezTo>
                  <a:pt x="25400" y="113030"/>
                  <a:pt x="0" y="172720"/>
                  <a:pt x="0" y="234950"/>
                </a:cubicBezTo>
                <a:cubicBezTo>
                  <a:pt x="0" y="297180"/>
                  <a:pt x="25400" y="356870"/>
                  <a:pt x="68580" y="401320"/>
                </a:cubicBezTo>
                <a:cubicBezTo>
                  <a:pt x="78740" y="411480"/>
                  <a:pt x="90170" y="421640"/>
                  <a:pt x="102870" y="429260"/>
                </a:cubicBezTo>
                <a:cubicBezTo>
                  <a:pt x="40640" y="472440"/>
                  <a:pt x="0" y="543560"/>
                  <a:pt x="0" y="624840"/>
                </a:cubicBezTo>
                <a:cubicBezTo>
                  <a:pt x="0" y="706120"/>
                  <a:pt x="40640" y="777240"/>
                  <a:pt x="102870" y="819150"/>
                </a:cubicBezTo>
                <a:cubicBezTo>
                  <a:pt x="40640" y="861060"/>
                  <a:pt x="0" y="932180"/>
                  <a:pt x="0" y="1013460"/>
                </a:cubicBezTo>
                <a:cubicBezTo>
                  <a:pt x="0" y="1094740"/>
                  <a:pt x="40640" y="1165860"/>
                  <a:pt x="102870" y="1207770"/>
                </a:cubicBezTo>
                <a:cubicBezTo>
                  <a:pt x="40640" y="1249680"/>
                  <a:pt x="0" y="1322070"/>
                  <a:pt x="0" y="1402080"/>
                </a:cubicBezTo>
                <a:cubicBezTo>
                  <a:pt x="0" y="1483360"/>
                  <a:pt x="40640" y="1554480"/>
                  <a:pt x="102870" y="1596390"/>
                </a:cubicBezTo>
                <a:cubicBezTo>
                  <a:pt x="40640" y="1638300"/>
                  <a:pt x="0" y="1709420"/>
                  <a:pt x="0" y="1790700"/>
                </a:cubicBezTo>
                <a:cubicBezTo>
                  <a:pt x="0" y="1871980"/>
                  <a:pt x="40640" y="1943100"/>
                  <a:pt x="102870" y="1985010"/>
                </a:cubicBezTo>
                <a:cubicBezTo>
                  <a:pt x="40640" y="2026920"/>
                  <a:pt x="0" y="2099310"/>
                  <a:pt x="0" y="2179320"/>
                </a:cubicBezTo>
                <a:cubicBezTo>
                  <a:pt x="0" y="2260600"/>
                  <a:pt x="40640" y="2331720"/>
                  <a:pt x="102870" y="2373630"/>
                </a:cubicBezTo>
                <a:cubicBezTo>
                  <a:pt x="40640" y="2418080"/>
                  <a:pt x="0" y="2489200"/>
                  <a:pt x="0" y="2570480"/>
                </a:cubicBezTo>
                <a:cubicBezTo>
                  <a:pt x="0" y="2651760"/>
                  <a:pt x="40640" y="2722880"/>
                  <a:pt x="102870" y="2764790"/>
                </a:cubicBezTo>
                <a:cubicBezTo>
                  <a:pt x="40640" y="2806700"/>
                  <a:pt x="0" y="2879090"/>
                  <a:pt x="0" y="2959100"/>
                </a:cubicBezTo>
                <a:cubicBezTo>
                  <a:pt x="0" y="3040380"/>
                  <a:pt x="40640" y="3111500"/>
                  <a:pt x="102870" y="3153410"/>
                </a:cubicBezTo>
                <a:cubicBezTo>
                  <a:pt x="40640" y="3195320"/>
                  <a:pt x="0" y="3266440"/>
                  <a:pt x="0" y="3347720"/>
                </a:cubicBezTo>
                <a:cubicBezTo>
                  <a:pt x="0" y="3429000"/>
                  <a:pt x="40640" y="3500120"/>
                  <a:pt x="102870" y="3542030"/>
                </a:cubicBezTo>
                <a:cubicBezTo>
                  <a:pt x="40640" y="3583940"/>
                  <a:pt x="0" y="3655060"/>
                  <a:pt x="0" y="3736340"/>
                </a:cubicBezTo>
                <a:cubicBezTo>
                  <a:pt x="0" y="3817620"/>
                  <a:pt x="40640" y="3888740"/>
                  <a:pt x="102870" y="3930650"/>
                </a:cubicBezTo>
                <a:cubicBezTo>
                  <a:pt x="40640" y="3973830"/>
                  <a:pt x="0" y="4044950"/>
                  <a:pt x="0" y="4124959"/>
                </a:cubicBezTo>
                <a:cubicBezTo>
                  <a:pt x="0" y="4206239"/>
                  <a:pt x="40640" y="4277359"/>
                  <a:pt x="102870" y="4319269"/>
                </a:cubicBezTo>
                <a:cubicBezTo>
                  <a:pt x="40640" y="4361180"/>
                  <a:pt x="0" y="4432300"/>
                  <a:pt x="0" y="4513580"/>
                </a:cubicBezTo>
                <a:cubicBezTo>
                  <a:pt x="0" y="4594860"/>
                  <a:pt x="40640" y="4665980"/>
                  <a:pt x="102870" y="4707890"/>
                </a:cubicBezTo>
                <a:cubicBezTo>
                  <a:pt x="40640" y="4749800"/>
                  <a:pt x="0" y="4820920"/>
                  <a:pt x="0" y="4902200"/>
                </a:cubicBezTo>
                <a:cubicBezTo>
                  <a:pt x="0" y="4983480"/>
                  <a:pt x="40640" y="5054600"/>
                  <a:pt x="102870" y="5096510"/>
                </a:cubicBezTo>
                <a:cubicBezTo>
                  <a:pt x="40640" y="5138420"/>
                  <a:pt x="0" y="5210810"/>
                  <a:pt x="0" y="5290820"/>
                </a:cubicBezTo>
                <a:cubicBezTo>
                  <a:pt x="0" y="5372100"/>
                  <a:pt x="40640" y="5443220"/>
                  <a:pt x="102870" y="5485130"/>
                </a:cubicBezTo>
                <a:cubicBezTo>
                  <a:pt x="40640" y="5527039"/>
                  <a:pt x="0" y="5598159"/>
                  <a:pt x="0" y="5679439"/>
                </a:cubicBezTo>
                <a:cubicBezTo>
                  <a:pt x="0" y="5760719"/>
                  <a:pt x="40640" y="5831839"/>
                  <a:pt x="102870" y="5873749"/>
                </a:cubicBezTo>
                <a:cubicBezTo>
                  <a:pt x="40640" y="5915659"/>
                  <a:pt x="0" y="5986779"/>
                  <a:pt x="0" y="6068059"/>
                </a:cubicBezTo>
                <a:cubicBezTo>
                  <a:pt x="0" y="6149339"/>
                  <a:pt x="40640" y="6220459"/>
                  <a:pt x="102870" y="6262369"/>
                </a:cubicBezTo>
                <a:cubicBezTo>
                  <a:pt x="40640" y="6304280"/>
                  <a:pt x="0" y="6375400"/>
                  <a:pt x="0" y="6456680"/>
                </a:cubicBezTo>
                <a:cubicBezTo>
                  <a:pt x="0" y="6537960"/>
                  <a:pt x="40640" y="6609080"/>
                  <a:pt x="102870" y="6650990"/>
                </a:cubicBezTo>
                <a:cubicBezTo>
                  <a:pt x="40640" y="6692900"/>
                  <a:pt x="0" y="6764020"/>
                  <a:pt x="0" y="6845300"/>
                </a:cubicBezTo>
                <a:cubicBezTo>
                  <a:pt x="0" y="6926580"/>
                  <a:pt x="40640" y="6997700"/>
                  <a:pt x="102870" y="7039610"/>
                </a:cubicBezTo>
                <a:cubicBezTo>
                  <a:pt x="40640" y="7082790"/>
                  <a:pt x="0" y="7153910"/>
                  <a:pt x="0" y="7233920"/>
                </a:cubicBezTo>
                <a:cubicBezTo>
                  <a:pt x="0" y="7315200"/>
                  <a:pt x="40640" y="7386320"/>
                  <a:pt x="102870" y="7428230"/>
                </a:cubicBezTo>
                <a:cubicBezTo>
                  <a:pt x="40640" y="7470139"/>
                  <a:pt x="0" y="7541260"/>
                  <a:pt x="0" y="7622539"/>
                </a:cubicBezTo>
                <a:cubicBezTo>
                  <a:pt x="0" y="7703819"/>
                  <a:pt x="40640" y="7774939"/>
                  <a:pt x="102870" y="7816849"/>
                </a:cubicBezTo>
                <a:cubicBezTo>
                  <a:pt x="40640" y="7866380"/>
                  <a:pt x="0" y="7937500"/>
                  <a:pt x="0" y="8018780"/>
                </a:cubicBezTo>
                <a:cubicBezTo>
                  <a:pt x="0" y="8100061"/>
                  <a:pt x="40640" y="8171180"/>
                  <a:pt x="102870" y="8213090"/>
                </a:cubicBezTo>
                <a:cubicBezTo>
                  <a:pt x="90170" y="8220710"/>
                  <a:pt x="78740" y="8230870"/>
                  <a:pt x="68580" y="8241030"/>
                </a:cubicBezTo>
                <a:cubicBezTo>
                  <a:pt x="25400" y="8285480"/>
                  <a:pt x="0" y="8346440"/>
                  <a:pt x="0" y="8407400"/>
                </a:cubicBezTo>
                <a:cubicBezTo>
                  <a:pt x="0" y="8469630"/>
                  <a:pt x="25400" y="8529320"/>
                  <a:pt x="68580" y="8573770"/>
                </a:cubicBezTo>
                <a:cubicBezTo>
                  <a:pt x="111760" y="8616950"/>
                  <a:pt x="172720" y="8642350"/>
                  <a:pt x="234950" y="8642350"/>
                </a:cubicBezTo>
                <a:cubicBezTo>
                  <a:pt x="297180" y="8642350"/>
                  <a:pt x="356870" y="8616950"/>
                  <a:pt x="401320" y="8573770"/>
                </a:cubicBezTo>
                <a:cubicBezTo>
                  <a:pt x="412750" y="8562339"/>
                  <a:pt x="422910" y="8549639"/>
                  <a:pt x="430530" y="8536939"/>
                </a:cubicBezTo>
                <a:cubicBezTo>
                  <a:pt x="472440" y="8600439"/>
                  <a:pt x="544830" y="8642349"/>
                  <a:pt x="626110" y="8642349"/>
                </a:cubicBezTo>
                <a:cubicBezTo>
                  <a:pt x="707390" y="8642349"/>
                  <a:pt x="779780" y="8600439"/>
                  <a:pt x="821690" y="8536939"/>
                </a:cubicBezTo>
                <a:cubicBezTo>
                  <a:pt x="863600" y="8600439"/>
                  <a:pt x="935990" y="8642349"/>
                  <a:pt x="1017270" y="8642349"/>
                </a:cubicBezTo>
                <a:cubicBezTo>
                  <a:pt x="1099820" y="8642349"/>
                  <a:pt x="1172210" y="8600439"/>
                  <a:pt x="1212850" y="8536939"/>
                </a:cubicBezTo>
                <a:cubicBezTo>
                  <a:pt x="1254760" y="8600439"/>
                  <a:pt x="1327150" y="8642349"/>
                  <a:pt x="1408430" y="8642349"/>
                </a:cubicBezTo>
                <a:cubicBezTo>
                  <a:pt x="1489710" y="8642349"/>
                  <a:pt x="1562100" y="8600439"/>
                  <a:pt x="1604010" y="8536939"/>
                </a:cubicBezTo>
                <a:cubicBezTo>
                  <a:pt x="1645920" y="8600439"/>
                  <a:pt x="1718310" y="8642349"/>
                  <a:pt x="1799590" y="8642349"/>
                </a:cubicBezTo>
                <a:cubicBezTo>
                  <a:pt x="1880870" y="8642349"/>
                  <a:pt x="1953260" y="8600439"/>
                  <a:pt x="1995170" y="8536939"/>
                </a:cubicBezTo>
                <a:cubicBezTo>
                  <a:pt x="2037080" y="8600439"/>
                  <a:pt x="2109470" y="8642349"/>
                  <a:pt x="2190750" y="8642349"/>
                </a:cubicBezTo>
                <a:cubicBezTo>
                  <a:pt x="2273300" y="8642349"/>
                  <a:pt x="2344420" y="8600439"/>
                  <a:pt x="2386330" y="8536939"/>
                </a:cubicBezTo>
                <a:cubicBezTo>
                  <a:pt x="2428240" y="8600439"/>
                  <a:pt x="2500630" y="8642349"/>
                  <a:pt x="2581910" y="8642349"/>
                </a:cubicBezTo>
                <a:cubicBezTo>
                  <a:pt x="2663190" y="8642349"/>
                  <a:pt x="2735580" y="8600439"/>
                  <a:pt x="2777490" y="8536939"/>
                </a:cubicBezTo>
                <a:cubicBezTo>
                  <a:pt x="2819400" y="8600439"/>
                  <a:pt x="2891790" y="8642349"/>
                  <a:pt x="2973070" y="8642349"/>
                </a:cubicBezTo>
                <a:cubicBezTo>
                  <a:pt x="3055620" y="8642349"/>
                  <a:pt x="3126740" y="8600439"/>
                  <a:pt x="3168650" y="8536939"/>
                </a:cubicBezTo>
                <a:cubicBezTo>
                  <a:pt x="3210560" y="8600439"/>
                  <a:pt x="3282950" y="8642349"/>
                  <a:pt x="3364230" y="8642349"/>
                </a:cubicBezTo>
                <a:cubicBezTo>
                  <a:pt x="3445509" y="8642349"/>
                  <a:pt x="3517900" y="8600439"/>
                  <a:pt x="3559809" y="8536939"/>
                </a:cubicBezTo>
                <a:cubicBezTo>
                  <a:pt x="3601719" y="8600439"/>
                  <a:pt x="3674109" y="8642349"/>
                  <a:pt x="3755389" y="8642349"/>
                </a:cubicBezTo>
                <a:cubicBezTo>
                  <a:pt x="3837939" y="8642349"/>
                  <a:pt x="3909059" y="8600439"/>
                  <a:pt x="3950969" y="8536939"/>
                </a:cubicBezTo>
                <a:cubicBezTo>
                  <a:pt x="3992879" y="8600439"/>
                  <a:pt x="4065269" y="8642349"/>
                  <a:pt x="4146549" y="8642349"/>
                </a:cubicBezTo>
                <a:cubicBezTo>
                  <a:pt x="4227829" y="8642349"/>
                  <a:pt x="4300219" y="8600439"/>
                  <a:pt x="4342129" y="8536939"/>
                </a:cubicBezTo>
                <a:cubicBezTo>
                  <a:pt x="4384039" y="8600439"/>
                  <a:pt x="4456429" y="8642349"/>
                  <a:pt x="4537709" y="8642349"/>
                </a:cubicBezTo>
                <a:cubicBezTo>
                  <a:pt x="4618989" y="8642349"/>
                  <a:pt x="4691379" y="8600439"/>
                  <a:pt x="4733289" y="8536939"/>
                </a:cubicBezTo>
                <a:cubicBezTo>
                  <a:pt x="4775199" y="8600439"/>
                  <a:pt x="4847589" y="8642349"/>
                  <a:pt x="4928869" y="8642349"/>
                </a:cubicBezTo>
                <a:cubicBezTo>
                  <a:pt x="5010149" y="8642349"/>
                  <a:pt x="5082539" y="8600439"/>
                  <a:pt x="5124449" y="8536939"/>
                </a:cubicBezTo>
                <a:cubicBezTo>
                  <a:pt x="5166359" y="8600439"/>
                  <a:pt x="5238749" y="8642349"/>
                  <a:pt x="5320029" y="8642349"/>
                </a:cubicBezTo>
                <a:cubicBezTo>
                  <a:pt x="5401309" y="8642349"/>
                  <a:pt x="5473699" y="8600439"/>
                  <a:pt x="5515609" y="8536939"/>
                </a:cubicBezTo>
                <a:cubicBezTo>
                  <a:pt x="5557519" y="8600439"/>
                  <a:pt x="5629909" y="8642349"/>
                  <a:pt x="5711189" y="8642349"/>
                </a:cubicBezTo>
                <a:cubicBezTo>
                  <a:pt x="5793739" y="8642349"/>
                  <a:pt x="5864859" y="8600439"/>
                  <a:pt x="5906769" y="8536939"/>
                </a:cubicBezTo>
                <a:cubicBezTo>
                  <a:pt x="5915659" y="8549639"/>
                  <a:pt x="5925819" y="8562339"/>
                  <a:pt x="5935978" y="8573770"/>
                </a:cubicBezTo>
                <a:cubicBezTo>
                  <a:pt x="5979158" y="8616950"/>
                  <a:pt x="6040119" y="8642350"/>
                  <a:pt x="6102348" y="8642350"/>
                </a:cubicBezTo>
                <a:cubicBezTo>
                  <a:pt x="6163308" y="8642350"/>
                  <a:pt x="6224269" y="8616950"/>
                  <a:pt x="6268719" y="8573770"/>
                </a:cubicBezTo>
                <a:cubicBezTo>
                  <a:pt x="6311898" y="8529320"/>
                  <a:pt x="6337298" y="8469630"/>
                  <a:pt x="6337298" y="8407400"/>
                </a:cubicBezTo>
                <a:cubicBezTo>
                  <a:pt x="6337298" y="8345170"/>
                  <a:pt x="6311898" y="8285480"/>
                  <a:pt x="6268719" y="8241030"/>
                </a:cubicBezTo>
                <a:cubicBezTo>
                  <a:pt x="6258559" y="8230870"/>
                  <a:pt x="6247128" y="8220711"/>
                  <a:pt x="6234428" y="8213090"/>
                </a:cubicBezTo>
                <a:cubicBezTo>
                  <a:pt x="6296658" y="8171180"/>
                  <a:pt x="6337298" y="8098790"/>
                  <a:pt x="6337298" y="8018780"/>
                </a:cubicBezTo>
                <a:cubicBezTo>
                  <a:pt x="6337298" y="7937500"/>
                  <a:pt x="6296658" y="7866380"/>
                  <a:pt x="6234428" y="7824470"/>
                </a:cubicBezTo>
                <a:cubicBezTo>
                  <a:pt x="6296658" y="7782561"/>
                  <a:pt x="6337298" y="7711440"/>
                  <a:pt x="6337298" y="7630161"/>
                </a:cubicBezTo>
                <a:cubicBezTo>
                  <a:pt x="6337298" y="7548881"/>
                  <a:pt x="6296658" y="7477761"/>
                  <a:pt x="6234428" y="7435851"/>
                </a:cubicBezTo>
                <a:cubicBezTo>
                  <a:pt x="6296658" y="7393941"/>
                  <a:pt x="6337298" y="7321551"/>
                  <a:pt x="6337298" y="7241541"/>
                </a:cubicBezTo>
                <a:cubicBezTo>
                  <a:pt x="6337298" y="7160261"/>
                  <a:pt x="6296658" y="7089141"/>
                  <a:pt x="6234428" y="7047231"/>
                </a:cubicBezTo>
                <a:cubicBezTo>
                  <a:pt x="6296658" y="7005321"/>
                  <a:pt x="6337298" y="6934201"/>
                  <a:pt x="6337298" y="6852921"/>
                </a:cubicBezTo>
                <a:cubicBezTo>
                  <a:pt x="6337298" y="6771642"/>
                  <a:pt x="6296658" y="6700521"/>
                  <a:pt x="6234428" y="6658611"/>
                </a:cubicBezTo>
                <a:cubicBezTo>
                  <a:pt x="6296658" y="6615431"/>
                  <a:pt x="6337298" y="6544311"/>
                  <a:pt x="6337298" y="6464302"/>
                </a:cubicBezTo>
                <a:cubicBezTo>
                  <a:pt x="6337298" y="6383022"/>
                  <a:pt x="6296658" y="6311902"/>
                  <a:pt x="6234428" y="6269992"/>
                </a:cubicBezTo>
                <a:cubicBezTo>
                  <a:pt x="6296658" y="6228082"/>
                  <a:pt x="6337298" y="6156962"/>
                  <a:pt x="6337298" y="6075682"/>
                </a:cubicBezTo>
                <a:cubicBezTo>
                  <a:pt x="6337298" y="5994402"/>
                  <a:pt x="6296658" y="5923282"/>
                  <a:pt x="6234428" y="5881372"/>
                </a:cubicBezTo>
                <a:cubicBezTo>
                  <a:pt x="6296658" y="5839462"/>
                  <a:pt x="6337298" y="5768342"/>
                  <a:pt x="6337298" y="5687062"/>
                </a:cubicBezTo>
                <a:cubicBezTo>
                  <a:pt x="6337298" y="5605782"/>
                  <a:pt x="6296658" y="5534662"/>
                  <a:pt x="6234428" y="5492752"/>
                </a:cubicBezTo>
                <a:cubicBezTo>
                  <a:pt x="6296658" y="5449572"/>
                  <a:pt x="6337298" y="5378452"/>
                  <a:pt x="6337298" y="5298442"/>
                </a:cubicBezTo>
                <a:cubicBezTo>
                  <a:pt x="6337298" y="5217163"/>
                  <a:pt x="6296658" y="5146042"/>
                  <a:pt x="6234428" y="5104133"/>
                </a:cubicBezTo>
                <a:cubicBezTo>
                  <a:pt x="6296658" y="5062223"/>
                  <a:pt x="6337298" y="4991103"/>
                  <a:pt x="6337298" y="4909823"/>
                </a:cubicBezTo>
                <a:cubicBezTo>
                  <a:pt x="6337298" y="4828543"/>
                  <a:pt x="6296658" y="4757423"/>
                  <a:pt x="6234428" y="4715513"/>
                </a:cubicBezTo>
                <a:cubicBezTo>
                  <a:pt x="6296658" y="4672333"/>
                  <a:pt x="6337298" y="4601213"/>
                  <a:pt x="6337298" y="4521203"/>
                </a:cubicBezTo>
                <a:cubicBezTo>
                  <a:pt x="6337298" y="4439923"/>
                  <a:pt x="6296658" y="4368803"/>
                  <a:pt x="6234428" y="4326893"/>
                </a:cubicBezTo>
                <a:cubicBezTo>
                  <a:pt x="6296658" y="4284983"/>
                  <a:pt x="6337298" y="4213863"/>
                  <a:pt x="6337298" y="4132583"/>
                </a:cubicBezTo>
                <a:cubicBezTo>
                  <a:pt x="6337298" y="4051303"/>
                  <a:pt x="6296658" y="3980183"/>
                  <a:pt x="6234428" y="3938274"/>
                </a:cubicBezTo>
                <a:cubicBezTo>
                  <a:pt x="6296658" y="3896364"/>
                  <a:pt x="6337298" y="3825244"/>
                  <a:pt x="6337298" y="3743964"/>
                </a:cubicBezTo>
                <a:cubicBezTo>
                  <a:pt x="6337298" y="3662684"/>
                  <a:pt x="6296658" y="3591564"/>
                  <a:pt x="6234428" y="3549654"/>
                </a:cubicBezTo>
                <a:cubicBezTo>
                  <a:pt x="6296658" y="3506474"/>
                  <a:pt x="6337298" y="3435354"/>
                  <a:pt x="6337298" y="3355344"/>
                </a:cubicBezTo>
                <a:cubicBezTo>
                  <a:pt x="6337298" y="3274064"/>
                  <a:pt x="6296658" y="3202944"/>
                  <a:pt x="6234428" y="3161034"/>
                </a:cubicBezTo>
                <a:cubicBezTo>
                  <a:pt x="6296658" y="3119124"/>
                  <a:pt x="6337298" y="3048004"/>
                  <a:pt x="6337298" y="2966724"/>
                </a:cubicBezTo>
                <a:cubicBezTo>
                  <a:pt x="6337298" y="2885444"/>
                  <a:pt x="6296658" y="2814324"/>
                  <a:pt x="6234428" y="2772414"/>
                </a:cubicBezTo>
                <a:cubicBezTo>
                  <a:pt x="6296658" y="2730504"/>
                  <a:pt x="6337298" y="2659384"/>
                  <a:pt x="6337298" y="2578104"/>
                </a:cubicBezTo>
                <a:cubicBezTo>
                  <a:pt x="6337298" y="2496824"/>
                  <a:pt x="6296658" y="2425704"/>
                  <a:pt x="6234428" y="2383794"/>
                </a:cubicBezTo>
                <a:cubicBezTo>
                  <a:pt x="6296658" y="2341884"/>
                  <a:pt x="6337298" y="2270764"/>
                  <a:pt x="6337298" y="2189484"/>
                </a:cubicBezTo>
                <a:cubicBezTo>
                  <a:pt x="6337298" y="2108204"/>
                  <a:pt x="6296658" y="2037084"/>
                  <a:pt x="6234428" y="1995174"/>
                </a:cubicBezTo>
                <a:cubicBezTo>
                  <a:pt x="6296658" y="1953264"/>
                  <a:pt x="6337298" y="1882144"/>
                  <a:pt x="6337298" y="1800864"/>
                </a:cubicBezTo>
                <a:cubicBezTo>
                  <a:pt x="6337298" y="1719584"/>
                  <a:pt x="6296658" y="1648464"/>
                  <a:pt x="6234428" y="1606554"/>
                </a:cubicBezTo>
                <a:cubicBezTo>
                  <a:pt x="6296658" y="1563374"/>
                  <a:pt x="6337298" y="1492254"/>
                  <a:pt x="6337298" y="1412244"/>
                </a:cubicBezTo>
                <a:cubicBezTo>
                  <a:pt x="6337298" y="1330964"/>
                  <a:pt x="6296658" y="1259844"/>
                  <a:pt x="6234428" y="1217934"/>
                </a:cubicBezTo>
                <a:cubicBezTo>
                  <a:pt x="6296658" y="1176024"/>
                  <a:pt x="6337298" y="1104904"/>
                  <a:pt x="6337298" y="1023624"/>
                </a:cubicBezTo>
                <a:cubicBezTo>
                  <a:pt x="6337298" y="942344"/>
                  <a:pt x="6296658" y="871224"/>
                  <a:pt x="6234428" y="829314"/>
                </a:cubicBezTo>
                <a:cubicBezTo>
                  <a:pt x="6309358" y="775974"/>
                  <a:pt x="6349998" y="704854"/>
                  <a:pt x="6349998" y="624844"/>
                </a:cubicBezTo>
                <a:close/>
              </a:path>
            </a:pathLst>
          </a:custGeom>
          <a:solidFill>
            <a:srgbClr val="FFBD6F"/>
          </a:solidFill>
        </p:spPr>
        <p:txBody>
          <a:bodyPr/>
          <a:lstStyle/>
          <a:p>
            <a:endParaRPr lang="en-US"/>
          </a:p>
        </p:txBody>
      </p:sp>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1024001">
            <a:off x="15276120" y="1468439"/>
            <a:ext cx="777725" cy="2117569"/>
          </a:xfrm>
          <a:prstGeom prst="rect">
            <a:avLst/>
          </a:prstGeom>
        </p:spPr>
      </p:pic>
      <p:sp>
        <p:nvSpPr>
          <p:cNvPr id="11" name="Rectangle: Rounded Corners 10">
            <a:extLst>
              <a:ext uri="{FF2B5EF4-FFF2-40B4-BE49-F238E27FC236}">
                <a16:creationId xmlns:a16="http://schemas.microsoft.com/office/drawing/2014/main" id="{70862935-B467-429B-A5D4-9DB6032A530D}"/>
              </a:ext>
            </a:extLst>
          </p:cNvPr>
          <p:cNvSpPr/>
          <p:nvPr/>
        </p:nvSpPr>
        <p:spPr>
          <a:xfrm>
            <a:off x="4038600" y="4948374"/>
            <a:ext cx="3657600" cy="990600"/>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t"/>
          <a:lstStyle/>
          <a:p>
            <a:pPr algn="ctr"/>
            <a:r>
              <a:rPr lang="en-US" sz="3600" b="1">
                <a:solidFill>
                  <a:schemeClr val="tx1">
                    <a:lumMod val="75000"/>
                    <a:lumOff val="25000"/>
                  </a:schemeClr>
                </a:solidFill>
                <a:latin typeface="Times New Roman" panose="02020603050405020304" pitchFamily="18" charset="0"/>
                <a:cs typeface="Times New Roman" panose="02020603050405020304" pitchFamily="18" charset="0"/>
              </a:rPr>
              <a:t>Sông Đồng Nai</a:t>
            </a:r>
          </a:p>
        </p:txBody>
      </p:sp>
      <p:sp>
        <p:nvSpPr>
          <p:cNvPr id="13" name="Rectangle: Diagonal Corners Rounded 12">
            <a:extLst>
              <a:ext uri="{FF2B5EF4-FFF2-40B4-BE49-F238E27FC236}">
                <a16:creationId xmlns:a16="http://schemas.microsoft.com/office/drawing/2014/main" id="{C1C6F8CA-1ED7-4A71-ADC6-699EB3816E94}"/>
              </a:ext>
            </a:extLst>
          </p:cNvPr>
          <p:cNvSpPr/>
          <p:nvPr/>
        </p:nvSpPr>
        <p:spPr>
          <a:xfrm>
            <a:off x="297602" y="653769"/>
            <a:ext cx="10759440" cy="1767840"/>
          </a:xfrm>
          <a:prstGeom prst="round2DiagRect">
            <a:avLst>
              <a:gd name="adj1" fmla="val 50000"/>
              <a:gd name="adj2" fmla="val 0"/>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t"/>
          <a:lstStyle/>
          <a:p>
            <a:pPr lvl="1" algn="ctr"/>
            <a:r>
              <a:rPr lang="en-US" sz="4000" b="1">
                <a:solidFill>
                  <a:srgbClr val="3D7714"/>
                </a:solidFill>
                <a:latin typeface="Times New Roman" panose="02020603050405020304" pitchFamily="18" charset="0"/>
                <a:cs typeface="Times New Roman" panose="02020603050405020304" pitchFamily="18" charset="0"/>
              </a:rPr>
              <a:t>Sông gì tên gọi là đồng bạn ơi</a:t>
            </a:r>
            <a:r>
              <a:rPr lang="vi-VN" sz="4000" b="1">
                <a:solidFill>
                  <a:srgbClr val="3D7714"/>
                </a:solidFill>
                <a:latin typeface="Times New Roman" panose="02020603050405020304" pitchFamily="18" charset="0"/>
                <a:cs typeface="Times New Roman" panose="02020603050405020304" pitchFamily="18" charset="0"/>
              </a:rPr>
              <a:t>?</a:t>
            </a:r>
            <a:endParaRPr lang="en-US" sz="4000" b="1">
              <a:solidFill>
                <a:srgbClr val="3D7714"/>
              </a:solidFill>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E091D919-40C3-45A5-9242-78B5B14547B7}"/>
              </a:ext>
            </a:extLst>
          </p:cNvPr>
          <p:cNvPicPr>
            <a:picLocks noChangeAspect="1"/>
          </p:cNvPicPr>
          <p:nvPr/>
        </p:nvPicPr>
        <p:blipFill>
          <a:blip r:embed="rId6"/>
          <a:stretch>
            <a:fillRect/>
          </a:stretch>
        </p:blipFill>
        <p:spPr>
          <a:xfrm>
            <a:off x="8934758" y="3061943"/>
            <a:ext cx="9009113" cy="5779463"/>
          </a:xfrm>
          <a:prstGeom prst="rect">
            <a:avLst/>
          </a:prstGeom>
        </p:spPr>
      </p:pic>
    </p:spTree>
    <p:extLst>
      <p:ext uri="{BB962C8B-B14F-4D97-AF65-F5344CB8AC3E}">
        <p14:creationId xmlns:p14="http://schemas.microsoft.com/office/powerpoint/2010/main" val="324488523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grpSp>
        <p:nvGrpSpPr>
          <p:cNvPr id="2" name="Group 2"/>
          <p:cNvGrpSpPr/>
          <p:nvPr/>
        </p:nvGrpSpPr>
        <p:grpSpPr>
          <a:xfrm>
            <a:off x="4159662" y="864069"/>
            <a:ext cx="12848731" cy="8118486"/>
            <a:chOff x="0" y="0"/>
            <a:chExt cx="9825898" cy="6208505"/>
          </a:xfrm>
        </p:grpSpPr>
        <p:sp>
          <p:nvSpPr>
            <p:cNvPr id="3" name="Freeform 3"/>
            <p:cNvSpPr/>
            <p:nvPr/>
          </p:nvSpPr>
          <p:spPr>
            <a:xfrm>
              <a:off x="-4213" y="0"/>
              <a:ext cx="9830111" cy="6208505"/>
            </a:xfrm>
            <a:custGeom>
              <a:avLst/>
              <a:gdLst/>
              <a:ahLst/>
              <a:cxnLst/>
              <a:rect l="l" t="t" r="r" b="b"/>
              <a:pathLst>
                <a:path w="9830111" h="6208505">
                  <a:moveTo>
                    <a:pt x="278431" y="16918"/>
                  </a:moveTo>
                  <a:cubicBezTo>
                    <a:pt x="278431" y="16918"/>
                    <a:pt x="604014" y="12258"/>
                    <a:pt x="1045114" y="12454"/>
                  </a:cubicBezTo>
                  <a:cubicBezTo>
                    <a:pt x="7948380" y="12671"/>
                    <a:pt x="9556042" y="0"/>
                    <a:pt x="9556042" y="0"/>
                  </a:cubicBezTo>
                  <a:cubicBezTo>
                    <a:pt x="9623506" y="0"/>
                    <a:pt x="9699443" y="0"/>
                    <a:pt x="9778216" y="85073"/>
                  </a:cubicBezTo>
                  <a:cubicBezTo>
                    <a:pt x="9821194" y="131488"/>
                    <a:pt x="9822262" y="240224"/>
                    <a:pt x="9822667" y="320281"/>
                  </a:cubicBezTo>
                  <a:cubicBezTo>
                    <a:pt x="9822667" y="320281"/>
                    <a:pt x="9820963" y="4514342"/>
                    <a:pt x="9820963" y="5445921"/>
                  </a:cubicBezTo>
                  <a:cubicBezTo>
                    <a:pt x="9820963" y="5660080"/>
                    <a:pt x="9830111" y="5959259"/>
                    <a:pt x="9830111" y="5959259"/>
                  </a:cubicBezTo>
                  <a:cubicBezTo>
                    <a:pt x="9830111" y="6087927"/>
                    <a:pt x="9825941" y="6208505"/>
                    <a:pt x="9573103" y="6200371"/>
                  </a:cubicBezTo>
                  <a:cubicBezTo>
                    <a:pt x="9573103" y="6200371"/>
                    <a:pt x="9196631" y="6180072"/>
                    <a:pt x="8195606" y="6187671"/>
                  </a:cubicBezTo>
                  <a:cubicBezTo>
                    <a:pt x="2367023" y="6195805"/>
                    <a:pt x="304023" y="6208505"/>
                    <a:pt x="304023" y="6208505"/>
                  </a:cubicBezTo>
                  <a:cubicBezTo>
                    <a:pt x="132548" y="6208505"/>
                    <a:pt x="4213" y="6107436"/>
                    <a:pt x="8532" y="5904889"/>
                  </a:cubicBezTo>
                  <a:cubicBezTo>
                    <a:pt x="8532" y="5904889"/>
                    <a:pt x="9630" y="5406348"/>
                    <a:pt x="4815" y="1542526"/>
                  </a:cubicBezTo>
                  <a:cubicBezTo>
                    <a:pt x="0" y="663668"/>
                    <a:pt x="25592" y="330596"/>
                    <a:pt x="25592" y="330596"/>
                  </a:cubicBezTo>
                  <a:cubicBezTo>
                    <a:pt x="27224" y="150571"/>
                    <a:pt x="143504" y="16918"/>
                    <a:pt x="278431" y="16918"/>
                  </a:cubicBezTo>
                  <a:close/>
                </a:path>
              </a:pathLst>
            </a:custGeom>
            <a:solidFill>
              <a:srgbClr val="FFFFFF"/>
            </a:solidFill>
            <a:ln>
              <a:solidFill>
                <a:srgbClr val="000000"/>
              </a:solidFill>
            </a:ln>
          </p:spPr>
        </p:sp>
      </p:grpSp>
      <p:grpSp>
        <p:nvGrpSpPr>
          <p:cNvPr id="4" name="Group 4"/>
          <p:cNvGrpSpPr/>
          <p:nvPr/>
        </p:nvGrpSpPr>
        <p:grpSpPr>
          <a:xfrm>
            <a:off x="3957583" y="732326"/>
            <a:ext cx="13682087" cy="9068387"/>
            <a:chOff x="0" y="0"/>
            <a:chExt cx="18242782" cy="12091182"/>
          </a:xfrm>
        </p:grpSpPr>
        <p:grpSp>
          <p:nvGrpSpPr>
            <p:cNvPr id="5" name="Group 5"/>
            <p:cNvGrpSpPr/>
            <p:nvPr/>
          </p:nvGrpSpPr>
          <p:grpSpPr>
            <a:xfrm>
              <a:off x="0" y="281638"/>
              <a:ext cx="17924518" cy="11809544"/>
              <a:chOff x="0" y="0"/>
              <a:chExt cx="10805670" cy="7119301"/>
            </a:xfrm>
          </p:grpSpPr>
          <p:sp>
            <p:nvSpPr>
              <p:cNvPr id="6" name="Freeform 6"/>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D1B491"/>
              </a:solidFill>
            </p:spPr>
          </p:sp>
        </p:grpSp>
        <p:grpSp>
          <p:nvGrpSpPr>
            <p:cNvPr id="7" name="Group 7"/>
            <p:cNvGrpSpPr/>
            <p:nvPr/>
          </p:nvGrpSpPr>
          <p:grpSpPr>
            <a:xfrm>
              <a:off x="336452" y="0"/>
              <a:ext cx="17906330" cy="11727398"/>
              <a:chOff x="0" y="0"/>
              <a:chExt cx="10821129" cy="7087086"/>
            </a:xfrm>
          </p:grpSpPr>
          <p:sp>
            <p:nvSpPr>
              <p:cNvPr id="8" name="Freeform 8"/>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9ED"/>
              </a:solidFill>
            </p:spPr>
          </p:sp>
        </p:grpSp>
      </p:grpSp>
      <p:sp>
        <p:nvSpPr>
          <p:cNvPr id="10" name="Freeform 10"/>
          <p:cNvSpPr/>
          <p:nvPr/>
        </p:nvSpPr>
        <p:spPr>
          <a:xfrm>
            <a:off x="91810" y="2336216"/>
            <a:ext cx="9490017" cy="6549391"/>
          </a:xfrm>
          <a:custGeom>
            <a:avLst/>
            <a:gdLst/>
            <a:ahLst/>
            <a:cxnLst/>
            <a:rect l="l" t="t" r="r" b="b"/>
            <a:pathLst>
              <a:path w="6350000" h="8642350">
                <a:moveTo>
                  <a:pt x="6350000" y="624840"/>
                </a:moveTo>
                <a:cubicBezTo>
                  <a:pt x="6350000" y="543560"/>
                  <a:pt x="6309360" y="472440"/>
                  <a:pt x="6247130" y="430530"/>
                </a:cubicBezTo>
                <a:cubicBezTo>
                  <a:pt x="6259830" y="422910"/>
                  <a:pt x="6271260" y="412750"/>
                  <a:pt x="6281420" y="402590"/>
                </a:cubicBezTo>
                <a:cubicBezTo>
                  <a:pt x="6324600" y="358140"/>
                  <a:pt x="6350000" y="298450"/>
                  <a:pt x="6350000" y="236220"/>
                </a:cubicBezTo>
                <a:cubicBezTo>
                  <a:pt x="6350000" y="173990"/>
                  <a:pt x="6324600" y="114300"/>
                  <a:pt x="6281420" y="69850"/>
                </a:cubicBezTo>
                <a:cubicBezTo>
                  <a:pt x="6236970" y="25400"/>
                  <a:pt x="6176010" y="0"/>
                  <a:pt x="6115050" y="0"/>
                </a:cubicBezTo>
                <a:cubicBezTo>
                  <a:pt x="6052820" y="0"/>
                  <a:pt x="5991860" y="25400"/>
                  <a:pt x="5948680" y="68580"/>
                </a:cubicBezTo>
                <a:cubicBezTo>
                  <a:pt x="5937250" y="80010"/>
                  <a:pt x="5927090" y="92710"/>
                  <a:pt x="5919470" y="105410"/>
                </a:cubicBezTo>
                <a:cubicBezTo>
                  <a:pt x="5877560" y="41910"/>
                  <a:pt x="5805170" y="0"/>
                  <a:pt x="5723890" y="0"/>
                </a:cubicBezTo>
                <a:cubicBezTo>
                  <a:pt x="5642610" y="0"/>
                  <a:pt x="5570220" y="41910"/>
                  <a:pt x="5528310" y="105410"/>
                </a:cubicBezTo>
                <a:cubicBezTo>
                  <a:pt x="5486400" y="41910"/>
                  <a:pt x="5414010" y="0"/>
                  <a:pt x="5332730" y="0"/>
                </a:cubicBezTo>
                <a:cubicBezTo>
                  <a:pt x="5250180" y="0"/>
                  <a:pt x="5179060" y="41910"/>
                  <a:pt x="5137150" y="105410"/>
                </a:cubicBezTo>
                <a:cubicBezTo>
                  <a:pt x="5095241" y="41910"/>
                  <a:pt x="5022850" y="0"/>
                  <a:pt x="4941570" y="0"/>
                </a:cubicBezTo>
                <a:cubicBezTo>
                  <a:pt x="4860291" y="0"/>
                  <a:pt x="4787900" y="41910"/>
                  <a:pt x="4745990" y="105410"/>
                </a:cubicBezTo>
                <a:cubicBezTo>
                  <a:pt x="4704080" y="41910"/>
                  <a:pt x="4631690" y="0"/>
                  <a:pt x="4550410" y="0"/>
                </a:cubicBezTo>
                <a:cubicBezTo>
                  <a:pt x="4469130" y="0"/>
                  <a:pt x="4396740" y="41910"/>
                  <a:pt x="4354830" y="105410"/>
                </a:cubicBezTo>
                <a:cubicBezTo>
                  <a:pt x="4312920" y="41910"/>
                  <a:pt x="4240530" y="0"/>
                  <a:pt x="4159250" y="0"/>
                </a:cubicBezTo>
                <a:cubicBezTo>
                  <a:pt x="4077970" y="0"/>
                  <a:pt x="4005580" y="41910"/>
                  <a:pt x="3963670" y="105410"/>
                </a:cubicBezTo>
                <a:cubicBezTo>
                  <a:pt x="3921761" y="41910"/>
                  <a:pt x="3849370" y="0"/>
                  <a:pt x="3768091" y="0"/>
                </a:cubicBezTo>
                <a:cubicBezTo>
                  <a:pt x="3686811" y="0"/>
                  <a:pt x="3614420" y="41910"/>
                  <a:pt x="3572511" y="105410"/>
                </a:cubicBezTo>
                <a:cubicBezTo>
                  <a:pt x="3530601" y="41910"/>
                  <a:pt x="3458211" y="0"/>
                  <a:pt x="3376931" y="0"/>
                </a:cubicBezTo>
                <a:cubicBezTo>
                  <a:pt x="3295651" y="0"/>
                  <a:pt x="3216910" y="41910"/>
                  <a:pt x="3175000" y="105410"/>
                </a:cubicBezTo>
                <a:cubicBezTo>
                  <a:pt x="3133090" y="41910"/>
                  <a:pt x="3060700" y="0"/>
                  <a:pt x="2979420" y="0"/>
                </a:cubicBezTo>
                <a:cubicBezTo>
                  <a:pt x="2898140" y="0"/>
                  <a:pt x="2825750" y="41910"/>
                  <a:pt x="2783840" y="105410"/>
                </a:cubicBezTo>
                <a:cubicBezTo>
                  <a:pt x="2741930" y="41910"/>
                  <a:pt x="2669540" y="0"/>
                  <a:pt x="2588260" y="0"/>
                </a:cubicBezTo>
                <a:cubicBezTo>
                  <a:pt x="2505710" y="0"/>
                  <a:pt x="2434590" y="41910"/>
                  <a:pt x="2392680" y="105410"/>
                </a:cubicBezTo>
                <a:cubicBezTo>
                  <a:pt x="2350770" y="41910"/>
                  <a:pt x="2278380" y="0"/>
                  <a:pt x="2197100" y="0"/>
                </a:cubicBezTo>
                <a:cubicBezTo>
                  <a:pt x="2115820" y="0"/>
                  <a:pt x="2043430" y="41910"/>
                  <a:pt x="2001520" y="105410"/>
                </a:cubicBezTo>
                <a:cubicBezTo>
                  <a:pt x="1959610" y="41910"/>
                  <a:pt x="1887220" y="0"/>
                  <a:pt x="1805941" y="0"/>
                </a:cubicBezTo>
                <a:cubicBezTo>
                  <a:pt x="1723391" y="0"/>
                  <a:pt x="1652270" y="41910"/>
                  <a:pt x="1610361" y="105410"/>
                </a:cubicBezTo>
                <a:cubicBezTo>
                  <a:pt x="1568450" y="41910"/>
                  <a:pt x="1496061" y="0"/>
                  <a:pt x="1414781" y="0"/>
                </a:cubicBezTo>
                <a:cubicBezTo>
                  <a:pt x="1329691" y="0"/>
                  <a:pt x="1257300" y="41910"/>
                  <a:pt x="1215391" y="105410"/>
                </a:cubicBezTo>
                <a:cubicBezTo>
                  <a:pt x="1173481" y="41910"/>
                  <a:pt x="1101091" y="0"/>
                  <a:pt x="1019811" y="0"/>
                </a:cubicBezTo>
                <a:cubicBezTo>
                  <a:pt x="937261" y="0"/>
                  <a:pt x="866141" y="41910"/>
                  <a:pt x="824231" y="105410"/>
                </a:cubicBezTo>
                <a:cubicBezTo>
                  <a:pt x="782321" y="41910"/>
                  <a:pt x="709931" y="0"/>
                  <a:pt x="628650" y="0"/>
                </a:cubicBezTo>
                <a:cubicBezTo>
                  <a:pt x="544830" y="0"/>
                  <a:pt x="473710" y="41910"/>
                  <a:pt x="431800" y="105410"/>
                </a:cubicBezTo>
                <a:cubicBezTo>
                  <a:pt x="422910" y="92710"/>
                  <a:pt x="412750" y="80010"/>
                  <a:pt x="402590" y="68580"/>
                </a:cubicBezTo>
                <a:cubicBezTo>
                  <a:pt x="358140" y="25400"/>
                  <a:pt x="297180" y="0"/>
                  <a:pt x="234950" y="0"/>
                </a:cubicBezTo>
                <a:cubicBezTo>
                  <a:pt x="172720" y="0"/>
                  <a:pt x="113030" y="25400"/>
                  <a:pt x="68580" y="68580"/>
                </a:cubicBezTo>
                <a:cubicBezTo>
                  <a:pt x="25400" y="113030"/>
                  <a:pt x="0" y="172720"/>
                  <a:pt x="0" y="234950"/>
                </a:cubicBezTo>
                <a:cubicBezTo>
                  <a:pt x="0" y="297180"/>
                  <a:pt x="25400" y="356870"/>
                  <a:pt x="68580" y="401320"/>
                </a:cubicBezTo>
                <a:cubicBezTo>
                  <a:pt x="78740" y="411480"/>
                  <a:pt x="90170" y="421640"/>
                  <a:pt x="102870" y="429260"/>
                </a:cubicBezTo>
                <a:cubicBezTo>
                  <a:pt x="40640" y="472440"/>
                  <a:pt x="0" y="543560"/>
                  <a:pt x="0" y="624840"/>
                </a:cubicBezTo>
                <a:cubicBezTo>
                  <a:pt x="0" y="706120"/>
                  <a:pt x="40640" y="777240"/>
                  <a:pt x="102870" y="819150"/>
                </a:cubicBezTo>
                <a:cubicBezTo>
                  <a:pt x="40640" y="861060"/>
                  <a:pt x="0" y="932180"/>
                  <a:pt x="0" y="1013460"/>
                </a:cubicBezTo>
                <a:cubicBezTo>
                  <a:pt x="0" y="1094740"/>
                  <a:pt x="40640" y="1165860"/>
                  <a:pt x="102870" y="1207770"/>
                </a:cubicBezTo>
                <a:cubicBezTo>
                  <a:pt x="40640" y="1249680"/>
                  <a:pt x="0" y="1322070"/>
                  <a:pt x="0" y="1402080"/>
                </a:cubicBezTo>
                <a:cubicBezTo>
                  <a:pt x="0" y="1483360"/>
                  <a:pt x="40640" y="1554480"/>
                  <a:pt x="102870" y="1596390"/>
                </a:cubicBezTo>
                <a:cubicBezTo>
                  <a:pt x="40640" y="1638300"/>
                  <a:pt x="0" y="1709420"/>
                  <a:pt x="0" y="1790700"/>
                </a:cubicBezTo>
                <a:cubicBezTo>
                  <a:pt x="0" y="1871980"/>
                  <a:pt x="40640" y="1943100"/>
                  <a:pt x="102870" y="1985010"/>
                </a:cubicBezTo>
                <a:cubicBezTo>
                  <a:pt x="40640" y="2026920"/>
                  <a:pt x="0" y="2099310"/>
                  <a:pt x="0" y="2179320"/>
                </a:cubicBezTo>
                <a:cubicBezTo>
                  <a:pt x="0" y="2260600"/>
                  <a:pt x="40640" y="2331720"/>
                  <a:pt x="102870" y="2373630"/>
                </a:cubicBezTo>
                <a:cubicBezTo>
                  <a:pt x="40640" y="2418080"/>
                  <a:pt x="0" y="2489200"/>
                  <a:pt x="0" y="2570480"/>
                </a:cubicBezTo>
                <a:cubicBezTo>
                  <a:pt x="0" y="2651760"/>
                  <a:pt x="40640" y="2722880"/>
                  <a:pt x="102870" y="2764790"/>
                </a:cubicBezTo>
                <a:cubicBezTo>
                  <a:pt x="40640" y="2806700"/>
                  <a:pt x="0" y="2879090"/>
                  <a:pt x="0" y="2959100"/>
                </a:cubicBezTo>
                <a:cubicBezTo>
                  <a:pt x="0" y="3040380"/>
                  <a:pt x="40640" y="3111500"/>
                  <a:pt x="102870" y="3153410"/>
                </a:cubicBezTo>
                <a:cubicBezTo>
                  <a:pt x="40640" y="3195320"/>
                  <a:pt x="0" y="3266440"/>
                  <a:pt x="0" y="3347720"/>
                </a:cubicBezTo>
                <a:cubicBezTo>
                  <a:pt x="0" y="3429000"/>
                  <a:pt x="40640" y="3500120"/>
                  <a:pt x="102870" y="3542030"/>
                </a:cubicBezTo>
                <a:cubicBezTo>
                  <a:pt x="40640" y="3583940"/>
                  <a:pt x="0" y="3655060"/>
                  <a:pt x="0" y="3736340"/>
                </a:cubicBezTo>
                <a:cubicBezTo>
                  <a:pt x="0" y="3817620"/>
                  <a:pt x="40640" y="3888740"/>
                  <a:pt x="102870" y="3930650"/>
                </a:cubicBezTo>
                <a:cubicBezTo>
                  <a:pt x="40640" y="3973830"/>
                  <a:pt x="0" y="4044950"/>
                  <a:pt x="0" y="4124959"/>
                </a:cubicBezTo>
                <a:cubicBezTo>
                  <a:pt x="0" y="4206239"/>
                  <a:pt x="40640" y="4277359"/>
                  <a:pt x="102870" y="4319269"/>
                </a:cubicBezTo>
                <a:cubicBezTo>
                  <a:pt x="40640" y="4361180"/>
                  <a:pt x="0" y="4432300"/>
                  <a:pt x="0" y="4513580"/>
                </a:cubicBezTo>
                <a:cubicBezTo>
                  <a:pt x="0" y="4594860"/>
                  <a:pt x="40640" y="4665980"/>
                  <a:pt x="102870" y="4707890"/>
                </a:cubicBezTo>
                <a:cubicBezTo>
                  <a:pt x="40640" y="4749800"/>
                  <a:pt x="0" y="4820920"/>
                  <a:pt x="0" y="4902200"/>
                </a:cubicBezTo>
                <a:cubicBezTo>
                  <a:pt x="0" y="4983480"/>
                  <a:pt x="40640" y="5054600"/>
                  <a:pt x="102870" y="5096510"/>
                </a:cubicBezTo>
                <a:cubicBezTo>
                  <a:pt x="40640" y="5138420"/>
                  <a:pt x="0" y="5210810"/>
                  <a:pt x="0" y="5290820"/>
                </a:cubicBezTo>
                <a:cubicBezTo>
                  <a:pt x="0" y="5372100"/>
                  <a:pt x="40640" y="5443220"/>
                  <a:pt x="102870" y="5485130"/>
                </a:cubicBezTo>
                <a:cubicBezTo>
                  <a:pt x="40640" y="5527039"/>
                  <a:pt x="0" y="5598159"/>
                  <a:pt x="0" y="5679439"/>
                </a:cubicBezTo>
                <a:cubicBezTo>
                  <a:pt x="0" y="5760719"/>
                  <a:pt x="40640" y="5831839"/>
                  <a:pt x="102870" y="5873749"/>
                </a:cubicBezTo>
                <a:cubicBezTo>
                  <a:pt x="40640" y="5915659"/>
                  <a:pt x="0" y="5986779"/>
                  <a:pt x="0" y="6068059"/>
                </a:cubicBezTo>
                <a:cubicBezTo>
                  <a:pt x="0" y="6149339"/>
                  <a:pt x="40640" y="6220459"/>
                  <a:pt x="102870" y="6262369"/>
                </a:cubicBezTo>
                <a:cubicBezTo>
                  <a:pt x="40640" y="6304280"/>
                  <a:pt x="0" y="6375400"/>
                  <a:pt x="0" y="6456680"/>
                </a:cubicBezTo>
                <a:cubicBezTo>
                  <a:pt x="0" y="6537960"/>
                  <a:pt x="40640" y="6609080"/>
                  <a:pt x="102870" y="6650990"/>
                </a:cubicBezTo>
                <a:cubicBezTo>
                  <a:pt x="40640" y="6692900"/>
                  <a:pt x="0" y="6764020"/>
                  <a:pt x="0" y="6845300"/>
                </a:cubicBezTo>
                <a:cubicBezTo>
                  <a:pt x="0" y="6926580"/>
                  <a:pt x="40640" y="6997700"/>
                  <a:pt x="102870" y="7039610"/>
                </a:cubicBezTo>
                <a:cubicBezTo>
                  <a:pt x="40640" y="7082790"/>
                  <a:pt x="0" y="7153910"/>
                  <a:pt x="0" y="7233920"/>
                </a:cubicBezTo>
                <a:cubicBezTo>
                  <a:pt x="0" y="7315200"/>
                  <a:pt x="40640" y="7386320"/>
                  <a:pt x="102870" y="7428230"/>
                </a:cubicBezTo>
                <a:cubicBezTo>
                  <a:pt x="40640" y="7470139"/>
                  <a:pt x="0" y="7541260"/>
                  <a:pt x="0" y="7622539"/>
                </a:cubicBezTo>
                <a:cubicBezTo>
                  <a:pt x="0" y="7703819"/>
                  <a:pt x="40640" y="7774939"/>
                  <a:pt x="102870" y="7816849"/>
                </a:cubicBezTo>
                <a:cubicBezTo>
                  <a:pt x="40640" y="7866380"/>
                  <a:pt x="0" y="7937500"/>
                  <a:pt x="0" y="8018780"/>
                </a:cubicBezTo>
                <a:cubicBezTo>
                  <a:pt x="0" y="8100061"/>
                  <a:pt x="40640" y="8171180"/>
                  <a:pt x="102870" y="8213090"/>
                </a:cubicBezTo>
                <a:cubicBezTo>
                  <a:pt x="90170" y="8220710"/>
                  <a:pt x="78740" y="8230870"/>
                  <a:pt x="68580" y="8241030"/>
                </a:cubicBezTo>
                <a:cubicBezTo>
                  <a:pt x="25400" y="8285480"/>
                  <a:pt x="0" y="8346440"/>
                  <a:pt x="0" y="8407400"/>
                </a:cubicBezTo>
                <a:cubicBezTo>
                  <a:pt x="0" y="8469630"/>
                  <a:pt x="25400" y="8529320"/>
                  <a:pt x="68580" y="8573770"/>
                </a:cubicBezTo>
                <a:cubicBezTo>
                  <a:pt x="111760" y="8616950"/>
                  <a:pt x="172720" y="8642350"/>
                  <a:pt x="234950" y="8642350"/>
                </a:cubicBezTo>
                <a:cubicBezTo>
                  <a:pt x="297180" y="8642350"/>
                  <a:pt x="356870" y="8616950"/>
                  <a:pt x="401320" y="8573770"/>
                </a:cubicBezTo>
                <a:cubicBezTo>
                  <a:pt x="412750" y="8562339"/>
                  <a:pt x="422910" y="8549639"/>
                  <a:pt x="430530" y="8536939"/>
                </a:cubicBezTo>
                <a:cubicBezTo>
                  <a:pt x="472440" y="8600439"/>
                  <a:pt x="544830" y="8642349"/>
                  <a:pt x="626110" y="8642349"/>
                </a:cubicBezTo>
                <a:cubicBezTo>
                  <a:pt x="707390" y="8642349"/>
                  <a:pt x="779780" y="8600439"/>
                  <a:pt x="821690" y="8536939"/>
                </a:cubicBezTo>
                <a:cubicBezTo>
                  <a:pt x="863600" y="8600439"/>
                  <a:pt x="935990" y="8642349"/>
                  <a:pt x="1017270" y="8642349"/>
                </a:cubicBezTo>
                <a:cubicBezTo>
                  <a:pt x="1099820" y="8642349"/>
                  <a:pt x="1172210" y="8600439"/>
                  <a:pt x="1212850" y="8536939"/>
                </a:cubicBezTo>
                <a:cubicBezTo>
                  <a:pt x="1254760" y="8600439"/>
                  <a:pt x="1327150" y="8642349"/>
                  <a:pt x="1408430" y="8642349"/>
                </a:cubicBezTo>
                <a:cubicBezTo>
                  <a:pt x="1489710" y="8642349"/>
                  <a:pt x="1562100" y="8600439"/>
                  <a:pt x="1604010" y="8536939"/>
                </a:cubicBezTo>
                <a:cubicBezTo>
                  <a:pt x="1645920" y="8600439"/>
                  <a:pt x="1718310" y="8642349"/>
                  <a:pt x="1799590" y="8642349"/>
                </a:cubicBezTo>
                <a:cubicBezTo>
                  <a:pt x="1880870" y="8642349"/>
                  <a:pt x="1953260" y="8600439"/>
                  <a:pt x="1995170" y="8536939"/>
                </a:cubicBezTo>
                <a:cubicBezTo>
                  <a:pt x="2037080" y="8600439"/>
                  <a:pt x="2109470" y="8642349"/>
                  <a:pt x="2190750" y="8642349"/>
                </a:cubicBezTo>
                <a:cubicBezTo>
                  <a:pt x="2273300" y="8642349"/>
                  <a:pt x="2344420" y="8600439"/>
                  <a:pt x="2386330" y="8536939"/>
                </a:cubicBezTo>
                <a:cubicBezTo>
                  <a:pt x="2428240" y="8600439"/>
                  <a:pt x="2500630" y="8642349"/>
                  <a:pt x="2581910" y="8642349"/>
                </a:cubicBezTo>
                <a:cubicBezTo>
                  <a:pt x="2663190" y="8642349"/>
                  <a:pt x="2735580" y="8600439"/>
                  <a:pt x="2777490" y="8536939"/>
                </a:cubicBezTo>
                <a:cubicBezTo>
                  <a:pt x="2819400" y="8600439"/>
                  <a:pt x="2891790" y="8642349"/>
                  <a:pt x="2973070" y="8642349"/>
                </a:cubicBezTo>
                <a:cubicBezTo>
                  <a:pt x="3055620" y="8642349"/>
                  <a:pt x="3126740" y="8600439"/>
                  <a:pt x="3168650" y="8536939"/>
                </a:cubicBezTo>
                <a:cubicBezTo>
                  <a:pt x="3210560" y="8600439"/>
                  <a:pt x="3282950" y="8642349"/>
                  <a:pt x="3364230" y="8642349"/>
                </a:cubicBezTo>
                <a:cubicBezTo>
                  <a:pt x="3445509" y="8642349"/>
                  <a:pt x="3517900" y="8600439"/>
                  <a:pt x="3559809" y="8536939"/>
                </a:cubicBezTo>
                <a:cubicBezTo>
                  <a:pt x="3601719" y="8600439"/>
                  <a:pt x="3674109" y="8642349"/>
                  <a:pt x="3755389" y="8642349"/>
                </a:cubicBezTo>
                <a:cubicBezTo>
                  <a:pt x="3837939" y="8642349"/>
                  <a:pt x="3909059" y="8600439"/>
                  <a:pt x="3950969" y="8536939"/>
                </a:cubicBezTo>
                <a:cubicBezTo>
                  <a:pt x="3992879" y="8600439"/>
                  <a:pt x="4065269" y="8642349"/>
                  <a:pt x="4146549" y="8642349"/>
                </a:cubicBezTo>
                <a:cubicBezTo>
                  <a:pt x="4227829" y="8642349"/>
                  <a:pt x="4300219" y="8600439"/>
                  <a:pt x="4342129" y="8536939"/>
                </a:cubicBezTo>
                <a:cubicBezTo>
                  <a:pt x="4384039" y="8600439"/>
                  <a:pt x="4456429" y="8642349"/>
                  <a:pt x="4537709" y="8642349"/>
                </a:cubicBezTo>
                <a:cubicBezTo>
                  <a:pt x="4618989" y="8642349"/>
                  <a:pt x="4691379" y="8600439"/>
                  <a:pt x="4733289" y="8536939"/>
                </a:cubicBezTo>
                <a:cubicBezTo>
                  <a:pt x="4775199" y="8600439"/>
                  <a:pt x="4847589" y="8642349"/>
                  <a:pt x="4928869" y="8642349"/>
                </a:cubicBezTo>
                <a:cubicBezTo>
                  <a:pt x="5010149" y="8642349"/>
                  <a:pt x="5082539" y="8600439"/>
                  <a:pt x="5124449" y="8536939"/>
                </a:cubicBezTo>
                <a:cubicBezTo>
                  <a:pt x="5166359" y="8600439"/>
                  <a:pt x="5238749" y="8642349"/>
                  <a:pt x="5320029" y="8642349"/>
                </a:cubicBezTo>
                <a:cubicBezTo>
                  <a:pt x="5401309" y="8642349"/>
                  <a:pt x="5473699" y="8600439"/>
                  <a:pt x="5515609" y="8536939"/>
                </a:cubicBezTo>
                <a:cubicBezTo>
                  <a:pt x="5557519" y="8600439"/>
                  <a:pt x="5629909" y="8642349"/>
                  <a:pt x="5711189" y="8642349"/>
                </a:cubicBezTo>
                <a:cubicBezTo>
                  <a:pt x="5793739" y="8642349"/>
                  <a:pt x="5864859" y="8600439"/>
                  <a:pt x="5906769" y="8536939"/>
                </a:cubicBezTo>
                <a:cubicBezTo>
                  <a:pt x="5915659" y="8549639"/>
                  <a:pt x="5925819" y="8562339"/>
                  <a:pt x="5935978" y="8573770"/>
                </a:cubicBezTo>
                <a:cubicBezTo>
                  <a:pt x="5979158" y="8616950"/>
                  <a:pt x="6040119" y="8642350"/>
                  <a:pt x="6102348" y="8642350"/>
                </a:cubicBezTo>
                <a:cubicBezTo>
                  <a:pt x="6163308" y="8642350"/>
                  <a:pt x="6224269" y="8616950"/>
                  <a:pt x="6268719" y="8573770"/>
                </a:cubicBezTo>
                <a:cubicBezTo>
                  <a:pt x="6311898" y="8529320"/>
                  <a:pt x="6337298" y="8469630"/>
                  <a:pt x="6337298" y="8407400"/>
                </a:cubicBezTo>
                <a:cubicBezTo>
                  <a:pt x="6337298" y="8345170"/>
                  <a:pt x="6311898" y="8285480"/>
                  <a:pt x="6268719" y="8241030"/>
                </a:cubicBezTo>
                <a:cubicBezTo>
                  <a:pt x="6258559" y="8230870"/>
                  <a:pt x="6247128" y="8220711"/>
                  <a:pt x="6234428" y="8213090"/>
                </a:cubicBezTo>
                <a:cubicBezTo>
                  <a:pt x="6296658" y="8171180"/>
                  <a:pt x="6337298" y="8098790"/>
                  <a:pt x="6337298" y="8018780"/>
                </a:cubicBezTo>
                <a:cubicBezTo>
                  <a:pt x="6337298" y="7937500"/>
                  <a:pt x="6296658" y="7866380"/>
                  <a:pt x="6234428" y="7824470"/>
                </a:cubicBezTo>
                <a:cubicBezTo>
                  <a:pt x="6296658" y="7782561"/>
                  <a:pt x="6337298" y="7711440"/>
                  <a:pt x="6337298" y="7630161"/>
                </a:cubicBezTo>
                <a:cubicBezTo>
                  <a:pt x="6337298" y="7548881"/>
                  <a:pt x="6296658" y="7477761"/>
                  <a:pt x="6234428" y="7435851"/>
                </a:cubicBezTo>
                <a:cubicBezTo>
                  <a:pt x="6296658" y="7393941"/>
                  <a:pt x="6337298" y="7321551"/>
                  <a:pt x="6337298" y="7241541"/>
                </a:cubicBezTo>
                <a:cubicBezTo>
                  <a:pt x="6337298" y="7160261"/>
                  <a:pt x="6296658" y="7089141"/>
                  <a:pt x="6234428" y="7047231"/>
                </a:cubicBezTo>
                <a:cubicBezTo>
                  <a:pt x="6296658" y="7005321"/>
                  <a:pt x="6337298" y="6934201"/>
                  <a:pt x="6337298" y="6852921"/>
                </a:cubicBezTo>
                <a:cubicBezTo>
                  <a:pt x="6337298" y="6771642"/>
                  <a:pt x="6296658" y="6700521"/>
                  <a:pt x="6234428" y="6658611"/>
                </a:cubicBezTo>
                <a:cubicBezTo>
                  <a:pt x="6296658" y="6615431"/>
                  <a:pt x="6337298" y="6544311"/>
                  <a:pt x="6337298" y="6464302"/>
                </a:cubicBezTo>
                <a:cubicBezTo>
                  <a:pt x="6337298" y="6383022"/>
                  <a:pt x="6296658" y="6311902"/>
                  <a:pt x="6234428" y="6269992"/>
                </a:cubicBezTo>
                <a:cubicBezTo>
                  <a:pt x="6296658" y="6228082"/>
                  <a:pt x="6337298" y="6156962"/>
                  <a:pt x="6337298" y="6075682"/>
                </a:cubicBezTo>
                <a:cubicBezTo>
                  <a:pt x="6337298" y="5994402"/>
                  <a:pt x="6296658" y="5923282"/>
                  <a:pt x="6234428" y="5881372"/>
                </a:cubicBezTo>
                <a:cubicBezTo>
                  <a:pt x="6296658" y="5839462"/>
                  <a:pt x="6337298" y="5768342"/>
                  <a:pt x="6337298" y="5687062"/>
                </a:cubicBezTo>
                <a:cubicBezTo>
                  <a:pt x="6337298" y="5605782"/>
                  <a:pt x="6296658" y="5534662"/>
                  <a:pt x="6234428" y="5492752"/>
                </a:cubicBezTo>
                <a:cubicBezTo>
                  <a:pt x="6296658" y="5449572"/>
                  <a:pt x="6337298" y="5378452"/>
                  <a:pt x="6337298" y="5298442"/>
                </a:cubicBezTo>
                <a:cubicBezTo>
                  <a:pt x="6337298" y="5217163"/>
                  <a:pt x="6296658" y="5146042"/>
                  <a:pt x="6234428" y="5104133"/>
                </a:cubicBezTo>
                <a:cubicBezTo>
                  <a:pt x="6296658" y="5062223"/>
                  <a:pt x="6337298" y="4991103"/>
                  <a:pt x="6337298" y="4909823"/>
                </a:cubicBezTo>
                <a:cubicBezTo>
                  <a:pt x="6337298" y="4828543"/>
                  <a:pt x="6296658" y="4757423"/>
                  <a:pt x="6234428" y="4715513"/>
                </a:cubicBezTo>
                <a:cubicBezTo>
                  <a:pt x="6296658" y="4672333"/>
                  <a:pt x="6337298" y="4601213"/>
                  <a:pt x="6337298" y="4521203"/>
                </a:cubicBezTo>
                <a:cubicBezTo>
                  <a:pt x="6337298" y="4439923"/>
                  <a:pt x="6296658" y="4368803"/>
                  <a:pt x="6234428" y="4326893"/>
                </a:cubicBezTo>
                <a:cubicBezTo>
                  <a:pt x="6296658" y="4284983"/>
                  <a:pt x="6337298" y="4213863"/>
                  <a:pt x="6337298" y="4132583"/>
                </a:cubicBezTo>
                <a:cubicBezTo>
                  <a:pt x="6337298" y="4051303"/>
                  <a:pt x="6296658" y="3980183"/>
                  <a:pt x="6234428" y="3938274"/>
                </a:cubicBezTo>
                <a:cubicBezTo>
                  <a:pt x="6296658" y="3896364"/>
                  <a:pt x="6337298" y="3825244"/>
                  <a:pt x="6337298" y="3743964"/>
                </a:cubicBezTo>
                <a:cubicBezTo>
                  <a:pt x="6337298" y="3662684"/>
                  <a:pt x="6296658" y="3591564"/>
                  <a:pt x="6234428" y="3549654"/>
                </a:cubicBezTo>
                <a:cubicBezTo>
                  <a:pt x="6296658" y="3506474"/>
                  <a:pt x="6337298" y="3435354"/>
                  <a:pt x="6337298" y="3355344"/>
                </a:cubicBezTo>
                <a:cubicBezTo>
                  <a:pt x="6337298" y="3274064"/>
                  <a:pt x="6296658" y="3202944"/>
                  <a:pt x="6234428" y="3161034"/>
                </a:cubicBezTo>
                <a:cubicBezTo>
                  <a:pt x="6296658" y="3119124"/>
                  <a:pt x="6337298" y="3048004"/>
                  <a:pt x="6337298" y="2966724"/>
                </a:cubicBezTo>
                <a:cubicBezTo>
                  <a:pt x="6337298" y="2885444"/>
                  <a:pt x="6296658" y="2814324"/>
                  <a:pt x="6234428" y="2772414"/>
                </a:cubicBezTo>
                <a:cubicBezTo>
                  <a:pt x="6296658" y="2730504"/>
                  <a:pt x="6337298" y="2659384"/>
                  <a:pt x="6337298" y="2578104"/>
                </a:cubicBezTo>
                <a:cubicBezTo>
                  <a:pt x="6337298" y="2496824"/>
                  <a:pt x="6296658" y="2425704"/>
                  <a:pt x="6234428" y="2383794"/>
                </a:cubicBezTo>
                <a:cubicBezTo>
                  <a:pt x="6296658" y="2341884"/>
                  <a:pt x="6337298" y="2270764"/>
                  <a:pt x="6337298" y="2189484"/>
                </a:cubicBezTo>
                <a:cubicBezTo>
                  <a:pt x="6337298" y="2108204"/>
                  <a:pt x="6296658" y="2037084"/>
                  <a:pt x="6234428" y="1995174"/>
                </a:cubicBezTo>
                <a:cubicBezTo>
                  <a:pt x="6296658" y="1953264"/>
                  <a:pt x="6337298" y="1882144"/>
                  <a:pt x="6337298" y="1800864"/>
                </a:cubicBezTo>
                <a:cubicBezTo>
                  <a:pt x="6337298" y="1719584"/>
                  <a:pt x="6296658" y="1648464"/>
                  <a:pt x="6234428" y="1606554"/>
                </a:cubicBezTo>
                <a:cubicBezTo>
                  <a:pt x="6296658" y="1563374"/>
                  <a:pt x="6337298" y="1492254"/>
                  <a:pt x="6337298" y="1412244"/>
                </a:cubicBezTo>
                <a:cubicBezTo>
                  <a:pt x="6337298" y="1330964"/>
                  <a:pt x="6296658" y="1259844"/>
                  <a:pt x="6234428" y="1217934"/>
                </a:cubicBezTo>
                <a:cubicBezTo>
                  <a:pt x="6296658" y="1176024"/>
                  <a:pt x="6337298" y="1104904"/>
                  <a:pt x="6337298" y="1023624"/>
                </a:cubicBezTo>
                <a:cubicBezTo>
                  <a:pt x="6337298" y="942344"/>
                  <a:pt x="6296658" y="871224"/>
                  <a:pt x="6234428" y="829314"/>
                </a:cubicBezTo>
                <a:cubicBezTo>
                  <a:pt x="6309358" y="775974"/>
                  <a:pt x="6349998" y="704854"/>
                  <a:pt x="6349998" y="624844"/>
                </a:cubicBezTo>
                <a:close/>
              </a:path>
            </a:pathLst>
          </a:custGeom>
          <a:solidFill>
            <a:srgbClr val="FFBD6F"/>
          </a:solidFill>
        </p:spPr>
        <p:txBody>
          <a:bodyPr/>
          <a:lstStyle/>
          <a:p>
            <a:endParaRPr lang="en-US"/>
          </a:p>
        </p:txBody>
      </p:sp>
      <p:sp>
        <p:nvSpPr>
          <p:cNvPr id="11" name="Rectangle: Diagonal Corners Rounded 10">
            <a:extLst>
              <a:ext uri="{FF2B5EF4-FFF2-40B4-BE49-F238E27FC236}">
                <a16:creationId xmlns:a16="http://schemas.microsoft.com/office/drawing/2014/main" id="{2B53923B-7BD4-4A47-A22F-2DD8D83C686E}"/>
              </a:ext>
            </a:extLst>
          </p:cNvPr>
          <p:cNvSpPr>
            <a:spLocks noChangeAspect="1"/>
          </p:cNvSpPr>
          <p:nvPr/>
        </p:nvSpPr>
        <p:spPr>
          <a:xfrm>
            <a:off x="6692468" y="385029"/>
            <a:ext cx="10759440" cy="1827773"/>
          </a:xfrm>
          <a:prstGeom prst="round2DiagRect">
            <a:avLst>
              <a:gd name="adj1" fmla="val 50000"/>
              <a:gd name="adj2" fmla="val 0"/>
            </a:avLst>
          </a:prstGeom>
          <a:blipFill dpi="0" rotWithShape="0">
            <a:blip r:embed="rId4">
              <a:alphaModFix/>
              <a:extLst>
                <a:ext uri="{28A0092B-C50C-407E-A947-70E740481C1C}">
                  <a14:useLocalDpi xmlns:a14="http://schemas.microsoft.com/office/drawing/2010/main" val="0"/>
                </a:ext>
              </a:extLst>
            </a:blip>
            <a:srcRect/>
            <a:stretch>
              <a:fillRect t="-87309" b="-87309"/>
            </a:stretch>
          </a:blipFill>
        </p:spPr>
        <p:style>
          <a:lnRef idx="2">
            <a:schemeClr val="dk1"/>
          </a:lnRef>
          <a:fillRef idx="1">
            <a:schemeClr val="lt1"/>
          </a:fillRef>
          <a:effectRef idx="0">
            <a:schemeClr val="dk1"/>
          </a:effectRef>
          <a:fontRef idx="minor">
            <a:schemeClr val="dk1"/>
          </a:fontRef>
        </p:style>
        <p:txBody>
          <a:bodyPr rtlCol="0" anchor="ctr"/>
          <a:lstStyle/>
          <a:p>
            <a:pPr lvl="1" algn="ctr"/>
            <a:r>
              <a:rPr lang="vi-VN" sz="4000" b="1">
                <a:solidFill>
                  <a:srgbClr val="3D7714"/>
                </a:solidFill>
                <a:latin typeface="Times New Roman" panose="02020603050405020304" pitchFamily="18" charset="0"/>
                <a:cs typeface="Times New Roman" panose="02020603050405020304" pitchFamily="18" charset="0"/>
              </a:rPr>
              <a:t>Ai đua sông “trước</a:t>
            </a:r>
            <a:r>
              <a:rPr lang="en-US" sz="4000" b="1">
                <a:solidFill>
                  <a:srgbClr val="3D7714"/>
                </a:solidFill>
                <a:latin typeface="Times New Roman" panose="02020603050405020304" pitchFamily="18" charset="0"/>
                <a:cs typeface="Times New Roman" panose="02020603050405020304" pitchFamily="18" charset="0"/>
              </a:rPr>
              <a:t>’’</a:t>
            </a:r>
            <a:r>
              <a:rPr lang="vi-VN" sz="4000" b="1">
                <a:solidFill>
                  <a:srgbClr val="3D7714"/>
                </a:solidFill>
                <a:latin typeface="Times New Roman" panose="02020603050405020304" pitchFamily="18" charset="0"/>
                <a:cs typeface="Times New Roman" panose="02020603050405020304" pitchFamily="18" charset="0"/>
              </a:rPr>
              <a:t> thì đua ?</a:t>
            </a:r>
            <a:endParaRPr lang="en-US" sz="4000" b="1">
              <a:solidFill>
                <a:srgbClr val="3D7714"/>
              </a:solidFill>
              <a:latin typeface="Times New Roman" panose="02020603050405020304" pitchFamily="18" charset="0"/>
              <a:cs typeface="Times New Roman" panose="02020603050405020304" pitchFamily="18" charset="0"/>
            </a:endParaRPr>
          </a:p>
          <a:p>
            <a:pPr lvl="1" algn="ctr"/>
            <a:r>
              <a:rPr lang="en-US" sz="4000" b="1">
                <a:solidFill>
                  <a:srgbClr val="3D7714"/>
                </a:solidFill>
                <a:latin typeface="Times New Roman" panose="02020603050405020304" pitchFamily="18" charset="0"/>
                <a:cs typeface="Times New Roman" panose="02020603050405020304" pitchFamily="18" charset="0"/>
              </a:rPr>
              <a:t>Sông “sau” có miếu thờ vua thì đừng ?</a:t>
            </a:r>
          </a:p>
        </p:txBody>
      </p:sp>
      <p:pic>
        <p:nvPicPr>
          <p:cNvPr id="13" name="Picture 12">
            <a:extLst>
              <a:ext uri="{FF2B5EF4-FFF2-40B4-BE49-F238E27FC236}">
                <a16:creationId xmlns:a16="http://schemas.microsoft.com/office/drawing/2014/main" id="{0788990F-FE56-494F-AC39-79E6D35477FB}"/>
              </a:ext>
            </a:extLst>
          </p:cNvPr>
          <p:cNvPicPr>
            <a:picLocks noChangeAspect="1"/>
          </p:cNvPicPr>
          <p:nvPr/>
        </p:nvPicPr>
        <p:blipFill>
          <a:blip r:embed="rId5"/>
          <a:stretch>
            <a:fillRect/>
          </a:stretch>
        </p:blipFill>
        <p:spPr>
          <a:xfrm>
            <a:off x="433198" y="2560099"/>
            <a:ext cx="8828975" cy="6134108"/>
          </a:xfrm>
          <a:prstGeom prst="rect">
            <a:avLst/>
          </a:prstGeom>
        </p:spPr>
      </p:pic>
      <p:sp>
        <p:nvSpPr>
          <p:cNvPr id="16" name="Freeform 10">
            <a:extLst>
              <a:ext uri="{FF2B5EF4-FFF2-40B4-BE49-F238E27FC236}">
                <a16:creationId xmlns:a16="http://schemas.microsoft.com/office/drawing/2014/main" id="{60825948-6485-4071-8B64-D40A5536A465}"/>
              </a:ext>
            </a:extLst>
          </p:cNvPr>
          <p:cNvSpPr/>
          <p:nvPr/>
        </p:nvSpPr>
        <p:spPr>
          <a:xfrm>
            <a:off x="9820526" y="4585573"/>
            <a:ext cx="8467474" cy="5607138"/>
          </a:xfrm>
          <a:custGeom>
            <a:avLst/>
            <a:gdLst/>
            <a:ahLst/>
            <a:cxnLst/>
            <a:rect l="l" t="t" r="r" b="b"/>
            <a:pathLst>
              <a:path w="6350000" h="8642350">
                <a:moveTo>
                  <a:pt x="6350000" y="624840"/>
                </a:moveTo>
                <a:cubicBezTo>
                  <a:pt x="6350000" y="543560"/>
                  <a:pt x="6309360" y="472440"/>
                  <a:pt x="6247130" y="430530"/>
                </a:cubicBezTo>
                <a:cubicBezTo>
                  <a:pt x="6259830" y="422910"/>
                  <a:pt x="6271260" y="412750"/>
                  <a:pt x="6281420" y="402590"/>
                </a:cubicBezTo>
                <a:cubicBezTo>
                  <a:pt x="6324600" y="358140"/>
                  <a:pt x="6350000" y="298450"/>
                  <a:pt x="6350000" y="236220"/>
                </a:cubicBezTo>
                <a:cubicBezTo>
                  <a:pt x="6350000" y="173990"/>
                  <a:pt x="6324600" y="114300"/>
                  <a:pt x="6281420" y="69850"/>
                </a:cubicBezTo>
                <a:cubicBezTo>
                  <a:pt x="6236970" y="25400"/>
                  <a:pt x="6176010" y="0"/>
                  <a:pt x="6115050" y="0"/>
                </a:cubicBezTo>
                <a:cubicBezTo>
                  <a:pt x="6052820" y="0"/>
                  <a:pt x="5991860" y="25400"/>
                  <a:pt x="5948680" y="68580"/>
                </a:cubicBezTo>
                <a:cubicBezTo>
                  <a:pt x="5937250" y="80010"/>
                  <a:pt x="5927090" y="92710"/>
                  <a:pt x="5919470" y="105410"/>
                </a:cubicBezTo>
                <a:cubicBezTo>
                  <a:pt x="5877560" y="41910"/>
                  <a:pt x="5805170" y="0"/>
                  <a:pt x="5723890" y="0"/>
                </a:cubicBezTo>
                <a:cubicBezTo>
                  <a:pt x="5642610" y="0"/>
                  <a:pt x="5570220" y="41910"/>
                  <a:pt x="5528310" y="105410"/>
                </a:cubicBezTo>
                <a:cubicBezTo>
                  <a:pt x="5486400" y="41910"/>
                  <a:pt x="5414010" y="0"/>
                  <a:pt x="5332730" y="0"/>
                </a:cubicBezTo>
                <a:cubicBezTo>
                  <a:pt x="5250180" y="0"/>
                  <a:pt x="5179060" y="41910"/>
                  <a:pt x="5137150" y="105410"/>
                </a:cubicBezTo>
                <a:cubicBezTo>
                  <a:pt x="5095241" y="41910"/>
                  <a:pt x="5022850" y="0"/>
                  <a:pt x="4941570" y="0"/>
                </a:cubicBezTo>
                <a:cubicBezTo>
                  <a:pt x="4860291" y="0"/>
                  <a:pt x="4787900" y="41910"/>
                  <a:pt x="4745990" y="105410"/>
                </a:cubicBezTo>
                <a:cubicBezTo>
                  <a:pt x="4704080" y="41910"/>
                  <a:pt x="4631690" y="0"/>
                  <a:pt x="4550410" y="0"/>
                </a:cubicBezTo>
                <a:cubicBezTo>
                  <a:pt x="4469130" y="0"/>
                  <a:pt x="4396740" y="41910"/>
                  <a:pt x="4354830" y="105410"/>
                </a:cubicBezTo>
                <a:cubicBezTo>
                  <a:pt x="4312920" y="41910"/>
                  <a:pt x="4240530" y="0"/>
                  <a:pt x="4159250" y="0"/>
                </a:cubicBezTo>
                <a:cubicBezTo>
                  <a:pt x="4077970" y="0"/>
                  <a:pt x="4005580" y="41910"/>
                  <a:pt x="3963670" y="105410"/>
                </a:cubicBezTo>
                <a:cubicBezTo>
                  <a:pt x="3921761" y="41910"/>
                  <a:pt x="3849370" y="0"/>
                  <a:pt x="3768091" y="0"/>
                </a:cubicBezTo>
                <a:cubicBezTo>
                  <a:pt x="3686811" y="0"/>
                  <a:pt x="3614420" y="41910"/>
                  <a:pt x="3572511" y="105410"/>
                </a:cubicBezTo>
                <a:cubicBezTo>
                  <a:pt x="3530601" y="41910"/>
                  <a:pt x="3458211" y="0"/>
                  <a:pt x="3376931" y="0"/>
                </a:cubicBezTo>
                <a:cubicBezTo>
                  <a:pt x="3295651" y="0"/>
                  <a:pt x="3216910" y="41910"/>
                  <a:pt x="3175000" y="105410"/>
                </a:cubicBezTo>
                <a:cubicBezTo>
                  <a:pt x="3133090" y="41910"/>
                  <a:pt x="3060700" y="0"/>
                  <a:pt x="2979420" y="0"/>
                </a:cubicBezTo>
                <a:cubicBezTo>
                  <a:pt x="2898140" y="0"/>
                  <a:pt x="2825750" y="41910"/>
                  <a:pt x="2783840" y="105410"/>
                </a:cubicBezTo>
                <a:cubicBezTo>
                  <a:pt x="2741930" y="41910"/>
                  <a:pt x="2669540" y="0"/>
                  <a:pt x="2588260" y="0"/>
                </a:cubicBezTo>
                <a:cubicBezTo>
                  <a:pt x="2505710" y="0"/>
                  <a:pt x="2434590" y="41910"/>
                  <a:pt x="2392680" y="105410"/>
                </a:cubicBezTo>
                <a:cubicBezTo>
                  <a:pt x="2350770" y="41910"/>
                  <a:pt x="2278380" y="0"/>
                  <a:pt x="2197100" y="0"/>
                </a:cubicBezTo>
                <a:cubicBezTo>
                  <a:pt x="2115820" y="0"/>
                  <a:pt x="2043430" y="41910"/>
                  <a:pt x="2001520" y="105410"/>
                </a:cubicBezTo>
                <a:cubicBezTo>
                  <a:pt x="1959610" y="41910"/>
                  <a:pt x="1887220" y="0"/>
                  <a:pt x="1805941" y="0"/>
                </a:cubicBezTo>
                <a:cubicBezTo>
                  <a:pt x="1723391" y="0"/>
                  <a:pt x="1652270" y="41910"/>
                  <a:pt x="1610361" y="105410"/>
                </a:cubicBezTo>
                <a:cubicBezTo>
                  <a:pt x="1568450" y="41910"/>
                  <a:pt x="1496061" y="0"/>
                  <a:pt x="1414781" y="0"/>
                </a:cubicBezTo>
                <a:cubicBezTo>
                  <a:pt x="1329691" y="0"/>
                  <a:pt x="1257300" y="41910"/>
                  <a:pt x="1215391" y="105410"/>
                </a:cubicBezTo>
                <a:cubicBezTo>
                  <a:pt x="1173481" y="41910"/>
                  <a:pt x="1101091" y="0"/>
                  <a:pt x="1019811" y="0"/>
                </a:cubicBezTo>
                <a:cubicBezTo>
                  <a:pt x="937261" y="0"/>
                  <a:pt x="866141" y="41910"/>
                  <a:pt x="824231" y="105410"/>
                </a:cubicBezTo>
                <a:cubicBezTo>
                  <a:pt x="782321" y="41910"/>
                  <a:pt x="709931" y="0"/>
                  <a:pt x="628650" y="0"/>
                </a:cubicBezTo>
                <a:cubicBezTo>
                  <a:pt x="544830" y="0"/>
                  <a:pt x="473710" y="41910"/>
                  <a:pt x="431800" y="105410"/>
                </a:cubicBezTo>
                <a:cubicBezTo>
                  <a:pt x="422910" y="92710"/>
                  <a:pt x="412750" y="80010"/>
                  <a:pt x="402590" y="68580"/>
                </a:cubicBezTo>
                <a:cubicBezTo>
                  <a:pt x="358140" y="25400"/>
                  <a:pt x="297180" y="0"/>
                  <a:pt x="234950" y="0"/>
                </a:cubicBezTo>
                <a:cubicBezTo>
                  <a:pt x="172720" y="0"/>
                  <a:pt x="113030" y="25400"/>
                  <a:pt x="68580" y="68580"/>
                </a:cubicBezTo>
                <a:cubicBezTo>
                  <a:pt x="25400" y="113030"/>
                  <a:pt x="0" y="172720"/>
                  <a:pt x="0" y="234950"/>
                </a:cubicBezTo>
                <a:cubicBezTo>
                  <a:pt x="0" y="297180"/>
                  <a:pt x="25400" y="356870"/>
                  <a:pt x="68580" y="401320"/>
                </a:cubicBezTo>
                <a:cubicBezTo>
                  <a:pt x="78740" y="411480"/>
                  <a:pt x="90170" y="421640"/>
                  <a:pt x="102870" y="429260"/>
                </a:cubicBezTo>
                <a:cubicBezTo>
                  <a:pt x="40640" y="472440"/>
                  <a:pt x="0" y="543560"/>
                  <a:pt x="0" y="624840"/>
                </a:cubicBezTo>
                <a:cubicBezTo>
                  <a:pt x="0" y="706120"/>
                  <a:pt x="40640" y="777240"/>
                  <a:pt x="102870" y="819150"/>
                </a:cubicBezTo>
                <a:cubicBezTo>
                  <a:pt x="40640" y="861060"/>
                  <a:pt x="0" y="932180"/>
                  <a:pt x="0" y="1013460"/>
                </a:cubicBezTo>
                <a:cubicBezTo>
                  <a:pt x="0" y="1094740"/>
                  <a:pt x="40640" y="1165860"/>
                  <a:pt x="102870" y="1207770"/>
                </a:cubicBezTo>
                <a:cubicBezTo>
                  <a:pt x="40640" y="1249680"/>
                  <a:pt x="0" y="1322070"/>
                  <a:pt x="0" y="1402080"/>
                </a:cubicBezTo>
                <a:cubicBezTo>
                  <a:pt x="0" y="1483360"/>
                  <a:pt x="40640" y="1554480"/>
                  <a:pt x="102870" y="1596390"/>
                </a:cubicBezTo>
                <a:cubicBezTo>
                  <a:pt x="40640" y="1638300"/>
                  <a:pt x="0" y="1709420"/>
                  <a:pt x="0" y="1790700"/>
                </a:cubicBezTo>
                <a:cubicBezTo>
                  <a:pt x="0" y="1871980"/>
                  <a:pt x="40640" y="1943100"/>
                  <a:pt x="102870" y="1985010"/>
                </a:cubicBezTo>
                <a:cubicBezTo>
                  <a:pt x="40640" y="2026920"/>
                  <a:pt x="0" y="2099310"/>
                  <a:pt x="0" y="2179320"/>
                </a:cubicBezTo>
                <a:cubicBezTo>
                  <a:pt x="0" y="2260600"/>
                  <a:pt x="40640" y="2331720"/>
                  <a:pt x="102870" y="2373630"/>
                </a:cubicBezTo>
                <a:cubicBezTo>
                  <a:pt x="40640" y="2418080"/>
                  <a:pt x="0" y="2489200"/>
                  <a:pt x="0" y="2570480"/>
                </a:cubicBezTo>
                <a:cubicBezTo>
                  <a:pt x="0" y="2651760"/>
                  <a:pt x="40640" y="2722880"/>
                  <a:pt x="102870" y="2764790"/>
                </a:cubicBezTo>
                <a:cubicBezTo>
                  <a:pt x="40640" y="2806700"/>
                  <a:pt x="0" y="2879090"/>
                  <a:pt x="0" y="2959100"/>
                </a:cubicBezTo>
                <a:cubicBezTo>
                  <a:pt x="0" y="3040380"/>
                  <a:pt x="40640" y="3111500"/>
                  <a:pt x="102870" y="3153410"/>
                </a:cubicBezTo>
                <a:cubicBezTo>
                  <a:pt x="40640" y="3195320"/>
                  <a:pt x="0" y="3266440"/>
                  <a:pt x="0" y="3347720"/>
                </a:cubicBezTo>
                <a:cubicBezTo>
                  <a:pt x="0" y="3429000"/>
                  <a:pt x="40640" y="3500120"/>
                  <a:pt x="102870" y="3542030"/>
                </a:cubicBezTo>
                <a:cubicBezTo>
                  <a:pt x="40640" y="3583940"/>
                  <a:pt x="0" y="3655060"/>
                  <a:pt x="0" y="3736340"/>
                </a:cubicBezTo>
                <a:cubicBezTo>
                  <a:pt x="0" y="3817620"/>
                  <a:pt x="40640" y="3888740"/>
                  <a:pt x="102870" y="3930650"/>
                </a:cubicBezTo>
                <a:cubicBezTo>
                  <a:pt x="40640" y="3973830"/>
                  <a:pt x="0" y="4044950"/>
                  <a:pt x="0" y="4124959"/>
                </a:cubicBezTo>
                <a:cubicBezTo>
                  <a:pt x="0" y="4206239"/>
                  <a:pt x="40640" y="4277359"/>
                  <a:pt x="102870" y="4319269"/>
                </a:cubicBezTo>
                <a:cubicBezTo>
                  <a:pt x="40640" y="4361180"/>
                  <a:pt x="0" y="4432300"/>
                  <a:pt x="0" y="4513580"/>
                </a:cubicBezTo>
                <a:cubicBezTo>
                  <a:pt x="0" y="4594860"/>
                  <a:pt x="40640" y="4665980"/>
                  <a:pt x="102870" y="4707890"/>
                </a:cubicBezTo>
                <a:cubicBezTo>
                  <a:pt x="40640" y="4749800"/>
                  <a:pt x="0" y="4820920"/>
                  <a:pt x="0" y="4902200"/>
                </a:cubicBezTo>
                <a:cubicBezTo>
                  <a:pt x="0" y="4983480"/>
                  <a:pt x="40640" y="5054600"/>
                  <a:pt x="102870" y="5096510"/>
                </a:cubicBezTo>
                <a:cubicBezTo>
                  <a:pt x="40640" y="5138420"/>
                  <a:pt x="0" y="5210810"/>
                  <a:pt x="0" y="5290820"/>
                </a:cubicBezTo>
                <a:cubicBezTo>
                  <a:pt x="0" y="5372100"/>
                  <a:pt x="40640" y="5443220"/>
                  <a:pt x="102870" y="5485130"/>
                </a:cubicBezTo>
                <a:cubicBezTo>
                  <a:pt x="40640" y="5527039"/>
                  <a:pt x="0" y="5598159"/>
                  <a:pt x="0" y="5679439"/>
                </a:cubicBezTo>
                <a:cubicBezTo>
                  <a:pt x="0" y="5760719"/>
                  <a:pt x="40640" y="5831839"/>
                  <a:pt x="102870" y="5873749"/>
                </a:cubicBezTo>
                <a:cubicBezTo>
                  <a:pt x="40640" y="5915659"/>
                  <a:pt x="0" y="5986779"/>
                  <a:pt x="0" y="6068059"/>
                </a:cubicBezTo>
                <a:cubicBezTo>
                  <a:pt x="0" y="6149339"/>
                  <a:pt x="40640" y="6220459"/>
                  <a:pt x="102870" y="6262369"/>
                </a:cubicBezTo>
                <a:cubicBezTo>
                  <a:pt x="40640" y="6304280"/>
                  <a:pt x="0" y="6375400"/>
                  <a:pt x="0" y="6456680"/>
                </a:cubicBezTo>
                <a:cubicBezTo>
                  <a:pt x="0" y="6537960"/>
                  <a:pt x="40640" y="6609080"/>
                  <a:pt x="102870" y="6650990"/>
                </a:cubicBezTo>
                <a:cubicBezTo>
                  <a:pt x="40640" y="6692900"/>
                  <a:pt x="0" y="6764020"/>
                  <a:pt x="0" y="6845300"/>
                </a:cubicBezTo>
                <a:cubicBezTo>
                  <a:pt x="0" y="6926580"/>
                  <a:pt x="40640" y="6997700"/>
                  <a:pt x="102870" y="7039610"/>
                </a:cubicBezTo>
                <a:cubicBezTo>
                  <a:pt x="40640" y="7082790"/>
                  <a:pt x="0" y="7153910"/>
                  <a:pt x="0" y="7233920"/>
                </a:cubicBezTo>
                <a:cubicBezTo>
                  <a:pt x="0" y="7315200"/>
                  <a:pt x="40640" y="7386320"/>
                  <a:pt x="102870" y="7428230"/>
                </a:cubicBezTo>
                <a:cubicBezTo>
                  <a:pt x="40640" y="7470139"/>
                  <a:pt x="0" y="7541260"/>
                  <a:pt x="0" y="7622539"/>
                </a:cubicBezTo>
                <a:cubicBezTo>
                  <a:pt x="0" y="7703819"/>
                  <a:pt x="40640" y="7774939"/>
                  <a:pt x="102870" y="7816849"/>
                </a:cubicBezTo>
                <a:cubicBezTo>
                  <a:pt x="40640" y="7866380"/>
                  <a:pt x="0" y="7937500"/>
                  <a:pt x="0" y="8018780"/>
                </a:cubicBezTo>
                <a:cubicBezTo>
                  <a:pt x="0" y="8100061"/>
                  <a:pt x="40640" y="8171180"/>
                  <a:pt x="102870" y="8213090"/>
                </a:cubicBezTo>
                <a:cubicBezTo>
                  <a:pt x="90170" y="8220710"/>
                  <a:pt x="78740" y="8230870"/>
                  <a:pt x="68580" y="8241030"/>
                </a:cubicBezTo>
                <a:cubicBezTo>
                  <a:pt x="25400" y="8285480"/>
                  <a:pt x="0" y="8346440"/>
                  <a:pt x="0" y="8407400"/>
                </a:cubicBezTo>
                <a:cubicBezTo>
                  <a:pt x="0" y="8469630"/>
                  <a:pt x="25400" y="8529320"/>
                  <a:pt x="68580" y="8573770"/>
                </a:cubicBezTo>
                <a:cubicBezTo>
                  <a:pt x="111760" y="8616950"/>
                  <a:pt x="172720" y="8642350"/>
                  <a:pt x="234950" y="8642350"/>
                </a:cubicBezTo>
                <a:cubicBezTo>
                  <a:pt x="297180" y="8642350"/>
                  <a:pt x="356870" y="8616950"/>
                  <a:pt x="401320" y="8573770"/>
                </a:cubicBezTo>
                <a:cubicBezTo>
                  <a:pt x="412750" y="8562339"/>
                  <a:pt x="422910" y="8549639"/>
                  <a:pt x="430530" y="8536939"/>
                </a:cubicBezTo>
                <a:cubicBezTo>
                  <a:pt x="472440" y="8600439"/>
                  <a:pt x="544830" y="8642349"/>
                  <a:pt x="626110" y="8642349"/>
                </a:cubicBezTo>
                <a:cubicBezTo>
                  <a:pt x="707390" y="8642349"/>
                  <a:pt x="779780" y="8600439"/>
                  <a:pt x="821690" y="8536939"/>
                </a:cubicBezTo>
                <a:cubicBezTo>
                  <a:pt x="863600" y="8600439"/>
                  <a:pt x="935990" y="8642349"/>
                  <a:pt x="1017270" y="8642349"/>
                </a:cubicBezTo>
                <a:cubicBezTo>
                  <a:pt x="1099820" y="8642349"/>
                  <a:pt x="1172210" y="8600439"/>
                  <a:pt x="1212850" y="8536939"/>
                </a:cubicBezTo>
                <a:cubicBezTo>
                  <a:pt x="1254760" y="8600439"/>
                  <a:pt x="1327150" y="8642349"/>
                  <a:pt x="1408430" y="8642349"/>
                </a:cubicBezTo>
                <a:cubicBezTo>
                  <a:pt x="1489710" y="8642349"/>
                  <a:pt x="1562100" y="8600439"/>
                  <a:pt x="1604010" y="8536939"/>
                </a:cubicBezTo>
                <a:cubicBezTo>
                  <a:pt x="1645920" y="8600439"/>
                  <a:pt x="1718310" y="8642349"/>
                  <a:pt x="1799590" y="8642349"/>
                </a:cubicBezTo>
                <a:cubicBezTo>
                  <a:pt x="1880870" y="8642349"/>
                  <a:pt x="1953260" y="8600439"/>
                  <a:pt x="1995170" y="8536939"/>
                </a:cubicBezTo>
                <a:cubicBezTo>
                  <a:pt x="2037080" y="8600439"/>
                  <a:pt x="2109470" y="8642349"/>
                  <a:pt x="2190750" y="8642349"/>
                </a:cubicBezTo>
                <a:cubicBezTo>
                  <a:pt x="2273300" y="8642349"/>
                  <a:pt x="2344420" y="8600439"/>
                  <a:pt x="2386330" y="8536939"/>
                </a:cubicBezTo>
                <a:cubicBezTo>
                  <a:pt x="2428240" y="8600439"/>
                  <a:pt x="2500630" y="8642349"/>
                  <a:pt x="2581910" y="8642349"/>
                </a:cubicBezTo>
                <a:cubicBezTo>
                  <a:pt x="2663190" y="8642349"/>
                  <a:pt x="2735580" y="8600439"/>
                  <a:pt x="2777490" y="8536939"/>
                </a:cubicBezTo>
                <a:cubicBezTo>
                  <a:pt x="2819400" y="8600439"/>
                  <a:pt x="2891790" y="8642349"/>
                  <a:pt x="2973070" y="8642349"/>
                </a:cubicBezTo>
                <a:cubicBezTo>
                  <a:pt x="3055620" y="8642349"/>
                  <a:pt x="3126740" y="8600439"/>
                  <a:pt x="3168650" y="8536939"/>
                </a:cubicBezTo>
                <a:cubicBezTo>
                  <a:pt x="3210560" y="8600439"/>
                  <a:pt x="3282950" y="8642349"/>
                  <a:pt x="3364230" y="8642349"/>
                </a:cubicBezTo>
                <a:cubicBezTo>
                  <a:pt x="3445509" y="8642349"/>
                  <a:pt x="3517900" y="8600439"/>
                  <a:pt x="3559809" y="8536939"/>
                </a:cubicBezTo>
                <a:cubicBezTo>
                  <a:pt x="3601719" y="8600439"/>
                  <a:pt x="3674109" y="8642349"/>
                  <a:pt x="3755389" y="8642349"/>
                </a:cubicBezTo>
                <a:cubicBezTo>
                  <a:pt x="3837939" y="8642349"/>
                  <a:pt x="3909059" y="8600439"/>
                  <a:pt x="3950969" y="8536939"/>
                </a:cubicBezTo>
                <a:cubicBezTo>
                  <a:pt x="3992879" y="8600439"/>
                  <a:pt x="4065269" y="8642349"/>
                  <a:pt x="4146549" y="8642349"/>
                </a:cubicBezTo>
                <a:cubicBezTo>
                  <a:pt x="4227829" y="8642349"/>
                  <a:pt x="4300219" y="8600439"/>
                  <a:pt x="4342129" y="8536939"/>
                </a:cubicBezTo>
                <a:cubicBezTo>
                  <a:pt x="4384039" y="8600439"/>
                  <a:pt x="4456429" y="8642349"/>
                  <a:pt x="4537709" y="8642349"/>
                </a:cubicBezTo>
                <a:cubicBezTo>
                  <a:pt x="4618989" y="8642349"/>
                  <a:pt x="4691379" y="8600439"/>
                  <a:pt x="4733289" y="8536939"/>
                </a:cubicBezTo>
                <a:cubicBezTo>
                  <a:pt x="4775199" y="8600439"/>
                  <a:pt x="4847589" y="8642349"/>
                  <a:pt x="4928869" y="8642349"/>
                </a:cubicBezTo>
                <a:cubicBezTo>
                  <a:pt x="5010149" y="8642349"/>
                  <a:pt x="5082539" y="8600439"/>
                  <a:pt x="5124449" y="8536939"/>
                </a:cubicBezTo>
                <a:cubicBezTo>
                  <a:pt x="5166359" y="8600439"/>
                  <a:pt x="5238749" y="8642349"/>
                  <a:pt x="5320029" y="8642349"/>
                </a:cubicBezTo>
                <a:cubicBezTo>
                  <a:pt x="5401309" y="8642349"/>
                  <a:pt x="5473699" y="8600439"/>
                  <a:pt x="5515609" y="8536939"/>
                </a:cubicBezTo>
                <a:cubicBezTo>
                  <a:pt x="5557519" y="8600439"/>
                  <a:pt x="5629909" y="8642349"/>
                  <a:pt x="5711189" y="8642349"/>
                </a:cubicBezTo>
                <a:cubicBezTo>
                  <a:pt x="5793739" y="8642349"/>
                  <a:pt x="5864859" y="8600439"/>
                  <a:pt x="5906769" y="8536939"/>
                </a:cubicBezTo>
                <a:cubicBezTo>
                  <a:pt x="5915659" y="8549639"/>
                  <a:pt x="5925819" y="8562339"/>
                  <a:pt x="5935978" y="8573770"/>
                </a:cubicBezTo>
                <a:cubicBezTo>
                  <a:pt x="5979158" y="8616950"/>
                  <a:pt x="6040119" y="8642350"/>
                  <a:pt x="6102348" y="8642350"/>
                </a:cubicBezTo>
                <a:cubicBezTo>
                  <a:pt x="6163308" y="8642350"/>
                  <a:pt x="6224269" y="8616950"/>
                  <a:pt x="6268719" y="8573770"/>
                </a:cubicBezTo>
                <a:cubicBezTo>
                  <a:pt x="6311898" y="8529320"/>
                  <a:pt x="6337298" y="8469630"/>
                  <a:pt x="6337298" y="8407400"/>
                </a:cubicBezTo>
                <a:cubicBezTo>
                  <a:pt x="6337298" y="8345170"/>
                  <a:pt x="6311898" y="8285480"/>
                  <a:pt x="6268719" y="8241030"/>
                </a:cubicBezTo>
                <a:cubicBezTo>
                  <a:pt x="6258559" y="8230870"/>
                  <a:pt x="6247128" y="8220711"/>
                  <a:pt x="6234428" y="8213090"/>
                </a:cubicBezTo>
                <a:cubicBezTo>
                  <a:pt x="6296658" y="8171180"/>
                  <a:pt x="6337298" y="8098790"/>
                  <a:pt x="6337298" y="8018780"/>
                </a:cubicBezTo>
                <a:cubicBezTo>
                  <a:pt x="6337298" y="7937500"/>
                  <a:pt x="6296658" y="7866380"/>
                  <a:pt x="6234428" y="7824470"/>
                </a:cubicBezTo>
                <a:cubicBezTo>
                  <a:pt x="6296658" y="7782561"/>
                  <a:pt x="6337298" y="7711440"/>
                  <a:pt x="6337298" y="7630161"/>
                </a:cubicBezTo>
                <a:cubicBezTo>
                  <a:pt x="6337298" y="7548881"/>
                  <a:pt x="6296658" y="7477761"/>
                  <a:pt x="6234428" y="7435851"/>
                </a:cubicBezTo>
                <a:cubicBezTo>
                  <a:pt x="6296658" y="7393941"/>
                  <a:pt x="6337298" y="7321551"/>
                  <a:pt x="6337298" y="7241541"/>
                </a:cubicBezTo>
                <a:cubicBezTo>
                  <a:pt x="6337298" y="7160261"/>
                  <a:pt x="6296658" y="7089141"/>
                  <a:pt x="6234428" y="7047231"/>
                </a:cubicBezTo>
                <a:cubicBezTo>
                  <a:pt x="6296658" y="7005321"/>
                  <a:pt x="6337298" y="6934201"/>
                  <a:pt x="6337298" y="6852921"/>
                </a:cubicBezTo>
                <a:cubicBezTo>
                  <a:pt x="6337298" y="6771642"/>
                  <a:pt x="6296658" y="6700521"/>
                  <a:pt x="6234428" y="6658611"/>
                </a:cubicBezTo>
                <a:cubicBezTo>
                  <a:pt x="6296658" y="6615431"/>
                  <a:pt x="6337298" y="6544311"/>
                  <a:pt x="6337298" y="6464302"/>
                </a:cubicBezTo>
                <a:cubicBezTo>
                  <a:pt x="6337298" y="6383022"/>
                  <a:pt x="6296658" y="6311902"/>
                  <a:pt x="6234428" y="6269992"/>
                </a:cubicBezTo>
                <a:cubicBezTo>
                  <a:pt x="6296658" y="6228082"/>
                  <a:pt x="6337298" y="6156962"/>
                  <a:pt x="6337298" y="6075682"/>
                </a:cubicBezTo>
                <a:cubicBezTo>
                  <a:pt x="6337298" y="5994402"/>
                  <a:pt x="6296658" y="5923282"/>
                  <a:pt x="6234428" y="5881372"/>
                </a:cubicBezTo>
                <a:cubicBezTo>
                  <a:pt x="6296658" y="5839462"/>
                  <a:pt x="6337298" y="5768342"/>
                  <a:pt x="6337298" y="5687062"/>
                </a:cubicBezTo>
                <a:cubicBezTo>
                  <a:pt x="6337298" y="5605782"/>
                  <a:pt x="6296658" y="5534662"/>
                  <a:pt x="6234428" y="5492752"/>
                </a:cubicBezTo>
                <a:cubicBezTo>
                  <a:pt x="6296658" y="5449572"/>
                  <a:pt x="6337298" y="5378452"/>
                  <a:pt x="6337298" y="5298442"/>
                </a:cubicBezTo>
                <a:cubicBezTo>
                  <a:pt x="6337298" y="5217163"/>
                  <a:pt x="6296658" y="5146042"/>
                  <a:pt x="6234428" y="5104133"/>
                </a:cubicBezTo>
                <a:cubicBezTo>
                  <a:pt x="6296658" y="5062223"/>
                  <a:pt x="6337298" y="4991103"/>
                  <a:pt x="6337298" y="4909823"/>
                </a:cubicBezTo>
                <a:cubicBezTo>
                  <a:pt x="6337298" y="4828543"/>
                  <a:pt x="6296658" y="4757423"/>
                  <a:pt x="6234428" y="4715513"/>
                </a:cubicBezTo>
                <a:cubicBezTo>
                  <a:pt x="6296658" y="4672333"/>
                  <a:pt x="6337298" y="4601213"/>
                  <a:pt x="6337298" y="4521203"/>
                </a:cubicBezTo>
                <a:cubicBezTo>
                  <a:pt x="6337298" y="4439923"/>
                  <a:pt x="6296658" y="4368803"/>
                  <a:pt x="6234428" y="4326893"/>
                </a:cubicBezTo>
                <a:cubicBezTo>
                  <a:pt x="6296658" y="4284983"/>
                  <a:pt x="6337298" y="4213863"/>
                  <a:pt x="6337298" y="4132583"/>
                </a:cubicBezTo>
                <a:cubicBezTo>
                  <a:pt x="6337298" y="4051303"/>
                  <a:pt x="6296658" y="3980183"/>
                  <a:pt x="6234428" y="3938274"/>
                </a:cubicBezTo>
                <a:cubicBezTo>
                  <a:pt x="6296658" y="3896364"/>
                  <a:pt x="6337298" y="3825244"/>
                  <a:pt x="6337298" y="3743964"/>
                </a:cubicBezTo>
                <a:cubicBezTo>
                  <a:pt x="6337298" y="3662684"/>
                  <a:pt x="6296658" y="3591564"/>
                  <a:pt x="6234428" y="3549654"/>
                </a:cubicBezTo>
                <a:cubicBezTo>
                  <a:pt x="6296658" y="3506474"/>
                  <a:pt x="6337298" y="3435354"/>
                  <a:pt x="6337298" y="3355344"/>
                </a:cubicBezTo>
                <a:cubicBezTo>
                  <a:pt x="6337298" y="3274064"/>
                  <a:pt x="6296658" y="3202944"/>
                  <a:pt x="6234428" y="3161034"/>
                </a:cubicBezTo>
                <a:cubicBezTo>
                  <a:pt x="6296658" y="3119124"/>
                  <a:pt x="6337298" y="3048004"/>
                  <a:pt x="6337298" y="2966724"/>
                </a:cubicBezTo>
                <a:cubicBezTo>
                  <a:pt x="6337298" y="2885444"/>
                  <a:pt x="6296658" y="2814324"/>
                  <a:pt x="6234428" y="2772414"/>
                </a:cubicBezTo>
                <a:cubicBezTo>
                  <a:pt x="6296658" y="2730504"/>
                  <a:pt x="6337298" y="2659384"/>
                  <a:pt x="6337298" y="2578104"/>
                </a:cubicBezTo>
                <a:cubicBezTo>
                  <a:pt x="6337298" y="2496824"/>
                  <a:pt x="6296658" y="2425704"/>
                  <a:pt x="6234428" y="2383794"/>
                </a:cubicBezTo>
                <a:cubicBezTo>
                  <a:pt x="6296658" y="2341884"/>
                  <a:pt x="6337298" y="2270764"/>
                  <a:pt x="6337298" y="2189484"/>
                </a:cubicBezTo>
                <a:cubicBezTo>
                  <a:pt x="6337298" y="2108204"/>
                  <a:pt x="6296658" y="2037084"/>
                  <a:pt x="6234428" y="1995174"/>
                </a:cubicBezTo>
                <a:cubicBezTo>
                  <a:pt x="6296658" y="1953264"/>
                  <a:pt x="6337298" y="1882144"/>
                  <a:pt x="6337298" y="1800864"/>
                </a:cubicBezTo>
                <a:cubicBezTo>
                  <a:pt x="6337298" y="1719584"/>
                  <a:pt x="6296658" y="1648464"/>
                  <a:pt x="6234428" y="1606554"/>
                </a:cubicBezTo>
                <a:cubicBezTo>
                  <a:pt x="6296658" y="1563374"/>
                  <a:pt x="6337298" y="1492254"/>
                  <a:pt x="6337298" y="1412244"/>
                </a:cubicBezTo>
                <a:cubicBezTo>
                  <a:pt x="6337298" y="1330964"/>
                  <a:pt x="6296658" y="1259844"/>
                  <a:pt x="6234428" y="1217934"/>
                </a:cubicBezTo>
                <a:cubicBezTo>
                  <a:pt x="6296658" y="1176024"/>
                  <a:pt x="6337298" y="1104904"/>
                  <a:pt x="6337298" y="1023624"/>
                </a:cubicBezTo>
                <a:cubicBezTo>
                  <a:pt x="6337298" y="942344"/>
                  <a:pt x="6296658" y="871224"/>
                  <a:pt x="6234428" y="829314"/>
                </a:cubicBezTo>
                <a:cubicBezTo>
                  <a:pt x="6309358" y="775974"/>
                  <a:pt x="6349998" y="704854"/>
                  <a:pt x="6349998" y="624844"/>
                </a:cubicBezTo>
                <a:close/>
              </a:path>
            </a:pathLst>
          </a:custGeom>
          <a:solidFill>
            <a:srgbClr val="FFBD6F"/>
          </a:solidFill>
        </p:spPr>
        <p:txBody>
          <a:bodyPr/>
          <a:lstStyle/>
          <a:p>
            <a:endParaRPr lang="en-US"/>
          </a:p>
        </p:txBody>
      </p:sp>
      <p:pic>
        <p:nvPicPr>
          <p:cNvPr id="14" name="Picture 13">
            <a:extLst>
              <a:ext uri="{FF2B5EF4-FFF2-40B4-BE49-F238E27FC236}">
                <a16:creationId xmlns:a16="http://schemas.microsoft.com/office/drawing/2014/main" id="{72669C55-6BC2-4D4E-9F19-DDB4A54B5CBD}"/>
              </a:ext>
            </a:extLst>
          </p:cNvPr>
          <p:cNvPicPr>
            <a:picLocks noChangeAspect="1"/>
          </p:cNvPicPr>
          <p:nvPr/>
        </p:nvPicPr>
        <p:blipFill>
          <a:blip r:embed="rId6"/>
          <a:stretch>
            <a:fillRect/>
          </a:stretch>
        </p:blipFill>
        <p:spPr>
          <a:xfrm>
            <a:off x="10149202" y="4872902"/>
            <a:ext cx="7810122" cy="4639514"/>
          </a:xfrm>
          <a:prstGeom prst="rect">
            <a:avLst/>
          </a:prstGeom>
        </p:spPr>
      </p:pic>
      <p:sp>
        <p:nvSpPr>
          <p:cNvPr id="15" name="Rectangle: Rounded Corners 14">
            <a:extLst>
              <a:ext uri="{FF2B5EF4-FFF2-40B4-BE49-F238E27FC236}">
                <a16:creationId xmlns:a16="http://schemas.microsoft.com/office/drawing/2014/main" id="{66B620ED-B73B-45D9-8C8E-F37C680D435E}"/>
              </a:ext>
            </a:extLst>
          </p:cNvPr>
          <p:cNvSpPr>
            <a:spLocks noChangeAspect="1"/>
          </p:cNvSpPr>
          <p:nvPr>
            <p:custDataLst>
              <p:tags r:id="rId1"/>
            </p:custDataLst>
          </p:nvPr>
        </p:nvSpPr>
        <p:spPr>
          <a:xfrm>
            <a:off x="10878528" y="2770430"/>
            <a:ext cx="6099385" cy="1016049"/>
          </a:xfrm>
          <a:prstGeom prst="roundRect">
            <a:avLst/>
          </a:prstGeom>
          <a:blipFill dpi="0" rotWithShape="0">
            <a:blip r:embed="rId4">
              <a:alphaModFix/>
              <a:extLst>
                <a:ext uri="{28A0092B-C50C-407E-A947-70E740481C1C}">
                  <a14:useLocalDpi xmlns:a14="http://schemas.microsoft.com/office/drawing/2010/main" val="0"/>
                </a:ext>
              </a:extLst>
            </a:blip>
            <a:srcRect/>
            <a:stretch>
              <a:fillRect t="-76147" b="-76147"/>
            </a:stretch>
          </a:blipFill>
        </p:spPr>
        <p:style>
          <a:lnRef idx="2">
            <a:schemeClr val="dk1"/>
          </a:lnRef>
          <a:fillRef idx="1">
            <a:schemeClr val="lt1"/>
          </a:fillRef>
          <a:effectRef idx="0">
            <a:schemeClr val="dk1"/>
          </a:effectRef>
          <a:fontRef idx="minor">
            <a:schemeClr val="dk1"/>
          </a:fontRef>
        </p:style>
        <p:txBody>
          <a:bodyPr rtlCol="0" anchor="t"/>
          <a:lstStyle/>
          <a:p>
            <a:pPr lvl="1" algn="ctr"/>
            <a:r>
              <a:rPr lang="en-US" sz="3600" b="1">
                <a:solidFill>
                  <a:schemeClr val="tx1">
                    <a:lumMod val="75000"/>
                    <a:lumOff val="25000"/>
                  </a:schemeClr>
                </a:solidFill>
                <a:latin typeface="Times New Roman" panose="02020603050405020304" pitchFamily="18" charset="0"/>
                <a:cs typeface="Times New Roman" panose="02020603050405020304" pitchFamily="18" charset="0"/>
              </a:rPr>
              <a:t>Sông Tiền - Sông Hậu</a:t>
            </a:r>
            <a:endParaRPr lang="en-US" sz="36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pic>
        <p:nvPicPr>
          <p:cNvPr id="12" name="Picture 1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024001">
            <a:off x="2552927" y="1277432"/>
            <a:ext cx="777725" cy="2117569"/>
          </a:xfrm>
          <a:prstGeom prst="rect">
            <a:avLst/>
          </a:prstGeom>
        </p:spPr>
      </p:pic>
      <p:sp>
        <p:nvSpPr>
          <p:cNvPr id="17" name="Action Button: Go Back or Previous 16">
            <a:hlinkClick r:id="rId9" action="ppaction://hlinksldjump" highlightClick="1"/>
            <a:extLst>
              <a:ext uri="{FF2B5EF4-FFF2-40B4-BE49-F238E27FC236}">
                <a16:creationId xmlns:a16="http://schemas.microsoft.com/office/drawing/2014/main" id="{91BDA73D-E95F-461C-A8BC-8F2107E65A61}"/>
              </a:ext>
            </a:extLst>
          </p:cNvPr>
          <p:cNvSpPr/>
          <p:nvPr/>
        </p:nvSpPr>
        <p:spPr>
          <a:xfrm>
            <a:off x="297602" y="9412589"/>
            <a:ext cx="1150198" cy="874411"/>
          </a:xfrm>
          <a:prstGeom prst="actionButtonBackPrevious">
            <a:avLst/>
          </a:prstGeom>
          <a:solidFill>
            <a:srgbClr val="BA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84928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subTnLst>
                                    <p:audio>
                                      <p:cMediaNode>
                                        <p:cTn display="0" masterRel="sameClick">
                                          <p:stCondLst>
                                            <p:cond evt="begin" delay="0">
                                              <p:tn val="25"/>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6"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grpSp>
        <p:nvGrpSpPr>
          <p:cNvPr id="4" name="Group 4"/>
          <p:cNvGrpSpPr/>
          <p:nvPr/>
        </p:nvGrpSpPr>
        <p:grpSpPr>
          <a:xfrm>
            <a:off x="302843" y="617040"/>
            <a:ext cx="13682087" cy="9068387"/>
            <a:chOff x="0" y="0"/>
            <a:chExt cx="18242782" cy="12091182"/>
          </a:xfrm>
        </p:grpSpPr>
        <p:grpSp>
          <p:nvGrpSpPr>
            <p:cNvPr id="5" name="Group 5"/>
            <p:cNvGrpSpPr/>
            <p:nvPr/>
          </p:nvGrpSpPr>
          <p:grpSpPr>
            <a:xfrm>
              <a:off x="0" y="281638"/>
              <a:ext cx="17924518" cy="11809544"/>
              <a:chOff x="0" y="0"/>
              <a:chExt cx="10805670" cy="7119301"/>
            </a:xfrm>
          </p:grpSpPr>
          <p:sp>
            <p:nvSpPr>
              <p:cNvPr id="6" name="Freeform 6"/>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D1B491"/>
              </a:solidFill>
            </p:spPr>
          </p:sp>
        </p:grpSp>
        <p:grpSp>
          <p:nvGrpSpPr>
            <p:cNvPr id="7" name="Group 7"/>
            <p:cNvGrpSpPr/>
            <p:nvPr/>
          </p:nvGrpSpPr>
          <p:grpSpPr>
            <a:xfrm>
              <a:off x="336452" y="0"/>
              <a:ext cx="17906330" cy="11727398"/>
              <a:chOff x="0" y="0"/>
              <a:chExt cx="10821129" cy="7087086"/>
            </a:xfrm>
          </p:grpSpPr>
          <p:sp>
            <p:nvSpPr>
              <p:cNvPr id="8" name="Freeform 8"/>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9ED"/>
              </a:solidFill>
            </p:spPr>
          </p:sp>
        </p:grpSp>
      </p:grpSp>
      <p:sp>
        <p:nvSpPr>
          <p:cNvPr id="10" name="Freeform 10"/>
          <p:cNvSpPr/>
          <p:nvPr/>
        </p:nvSpPr>
        <p:spPr>
          <a:xfrm>
            <a:off x="8408225" y="2327909"/>
            <a:ext cx="9753600" cy="6549391"/>
          </a:xfrm>
          <a:custGeom>
            <a:avLst/>
            <a:gdLst/>
            <a:ahLst/>
            <a:cxnLst/>
            <a:rect l="l" t="t" r="r" b="b"/>
            <a:pathLst>
              <a:path w="6350000" h="8642350">
                <a:moveTo>
                  <a:pt x="6350000" y="624840"/>
                </a:moveTo>
                <a:cubicBezTo>
                  <a:pt x="6350000" y="543560"/>
                  <a:pt x="6309360" y="472440"/>
                  <a:pt x="6247130" y="430530"/>
                </a:cubicBezTo>
                <a:cubicBezTo>
                  <a:pt x="6259830" y="422910"/>
                  <a:pt x="6271260" y="412750"/>
                  <a:pt x="6281420" y="402590"/>
                </a:cubicBezTo>
                <a:cubicBezTo>
                  <a:pt x="6324600" y="358140"/>
                  <a:pt x="6350000" y="298450"/>
                  <a:pt x="6350000" y="236220"/>
                </a:cubicBezTo>
                <a:cubicBezTo>
                  <a:pt x="6350000" y="173990"/>
                  <a:pt x="6324600" y="114300"/>
                  <a:pt x="6281420" y="69850"/>
                </a:cubicBezTo>
                <a:cubicBezTo>
                  <a:pt x="6236970" y="25400"/>
                  <a:pt x="6176010" y="0"/>
                  <a:pt x="6115050" y="0"/>
                </a:cubicBezTo>
                <a:cubicBezTo>
                  <a:pt x="6052820" y="0"/>
                  <a:pt x="5991860" y="25400"/>
                  <a:pt x="5948680" y="68580"/>
                </a:cubicBezTo>
                <a:cubicBezTo>
                  <a:pt x="5937250" y="80010"/>
                  <a:pt x="5927090" y="92710"/>
                  <a:pt x="5919470" y="105410"/>
                </a:cubicBezTo>
                <a:cubicBezTo>
                  <a:pt x="5877560" y="41910"/>
                  <a:pt x="5805170" y="0"/>
                  <a:pt x="5723890" y="0"/>
                </a:cubicBezTo>
                <a:cubicBezTo>
                  <a:pt x="5642610" y="0"/>
                  <a:pt x="5570220" y="41910"/>
                  <a:pt x="5528310" y="105410"/>
                </a:cubicBezTo>
                <a:cubicBezTo>
                  <a:pt x="5486400" y="41910"/>
                  <a:pt x="5414010" y="0"/>
                  <a:pt x="5332730" y="0"/>
                </a:cubicBezTo>
                <a:cubicBezTo>
                  <a:pt x="5250180" y="0"/>
                  <a:pt x="5179060" y="41910"/>
                  <a:pt x="5137150" y="105410"/>
                </a:cubicBezTo>
                <a:cubicBezTo>
                  <a:pt x="5095241" y="41910"/>
                  <a:pt x="5022850" y="0"/>
                  <a:pt x="4941570" y="0"/>
                </a:cubicBezTo>
                <a:cubicBezTo>
                  <a:pt x="4860291" y="0"/>
                  <a:pt x="4787900" y="41910"/>
                  <a:pt x="4745990" y="105410"/>
                </a:cubicBezTo>
                <a:cubicBezTo>
                  <a:pt x="4704080" y="41910"/>
                  <a:pt x="4631690" y="0"/>
                  <a:pt x="4550410" y="0"/>
                </a:cubicBezTo>
                <a:cubicBezTo>
                  <a:pt x="4469130" y="0"/>
                  <a:pt x="4396740" y="41910"/>
                  <a:pt x="4354830" y="105410"/>
                </a:cubicBezTo>
                <a:cubicBezTo>
                  <a:pt x="4312920" y="41910"/>
                  <a:pt x="4240530" y="0"/>
                  <a:pt x="4159250" y="0"/>
                </a:cubicBezTo>
                <a:cubicBezTo>
                  <a:pt x="4077970" y="0"/>
                  <a:pt x="4005580" y="41910"/>
                  <a:pt x="3963670" y="105410"/>
                </a:cubicBezTo>
                <a:cubicBezTo>
                  <a:pt x="3921761" y="41910"/>
                  <a:pt x="3849370" y="0"/>
                  <a:pt x="3768091" y="0"/>
                </a:cubicBezTo>
                <a:cubicBezTo>
                  <a:pt x="3686811" y="0"/>
                  <a:pt x="3614420" y="41910"/>
                  <a:pt x="3572511" y="105410"/>
                </a:cubicBezTo>
                <a:cubicBezTo>
                  <a:pt x="3530601" y="41910"/>
                  <a:pt x="3458211" y="0"/>
                  <a:pt x="3376931" y="0"/>
                </a:cubicBezTo>
                <a:cubicBezTo>
                  <a:pt x="3295651" y="0"/>
                  <a:pt x="3216910" y="41910"/>
                  <a:pt x="3175000" y="105410"/>
                </a:cubicBezTo>
                <a:cubicBezTo>
                  <a:pt x="3133090" y="41910"/>
                  <a:pt x="3060700" y="0"/>
                  <a:pt x="2979420" y="0"/>
                </a:cubicBezTo>
                <a:cubicBezTo>
                  <a:pt x="2898140" y="0"/>
                  <a:pt x="2825750" y="41910"/>
                  <a:pt x="2783840" y="105410"/>
                </a:cubicBezTo>
                <a:cubicBezTo>
                  <a:pt x="2741930" y="41910"/>
                  <a:pt x="2669540" y="0"/>
                  <a:pt x="2588260" y="0"/>
                </a:cubicBezTo>
                <a:cubicBezTo>
                  <a:pt x="2505710" y="0"/>
                  <a:pt x="2434590" y="41910"/>
                  <a:pt x="2392680" y="105410"/>
                </a:cubicBezTo>
                <a:cubicBezTo>
                  <a:pt x="2350770" y="41910"/>
                  <a:pt x="2278380" y="0"/>
                  <a:pt x="2197100" y="0"/>
                </a:cubicBezTo>
                <a:cubicBezTo>
                  <a:pt x="2115820" y="0"/>
                  <a:pt x="2043430" y="41910"/>
                  <a:pt x="2001520" y="105410"/>
                </a:cubicBezTo>
                <a:cubicBezTo>
                  <a:pt x="1959610" y="41910"/>
                  <a:pt x="1887220" y="0"/>
                  <a:pt x="1805941" y="0"/>
                </a:cubicBezTo>
                <a:cubicBezTo>
                  <a:pt x="1723391" y="0"/>
                  <a:pt x="1652270" y="41910"/>
                  <a:pt x="1610361" y="105410"/>
                </a:cubicBezTo>
                <a:cubicBezTo>
                  <a:pt x="1568450" y="41910"/>
                  <a:pt x="1496061" y="0"/>
                  <a:pt x="1414781" y="0"/>
                </a:cubicBezTo>
                <a:cubicBezTo>
                  <a:pt x="1329691" y="0"/>
                  <a:pt x="1257300" y="41910"/>
                  <a:pt x="1215391" y="105410"/>
                </a:cubicBezTo>
                <a:cubicBezTo>
                  <a:pt x="1173481" y="41910"/>
                  <a:pt x="1101091" y="0"/>
                  <a:pt x="1019811" y="0"/>
                </a:cubicBezTo>
                <a:cubicBezTo>
                  <a:pt x="937261" y="0"/>
                  <a:pt x="866141" y="41910"/>
                  <a:pt x="824231" y="105410"/>
                </a:cubicBezTo>
                <a:cubicBezTo>
                  <a:pt x="782321" y="41910"/>
                  <a:pt x="709931" y="0"/>
                  <a:pt x="628650" y="0"/>
                </a:cubicBezTo>
                <a:cubicBezTo>
                  <a:pt x="544830" y="0"/>
                  <a:pt x="473710" y="41910"/>
                  <a:pt x="431800" y="105410"/>
                </a:cubicBezTo>
                <a:cubicBezTo>
                  <a:pt x="422910" y="92710"/>
                  <a:pt x="412750" y="80010"/>
                  <a:pt x="402590" y="68580"/>
                </a:cubicBezTo>
                <a:cubicBezTo>
                  <a:pt x="358140" y="25400"/>
                  <a:pt x="297180" y="0"/>
                  <a:pt x="234950" y="0"/>
                </a:cubicBezTo>
                <a:cubicBezTo>
                  <a:pt x="172720" y="0"/>
                  <a:pt x="113030" y="25400"/>
                  <a:pt x="68580" y="68580"/>
                </a:cubicBezTo>
                <a:cubicBezTo>
                  <a:pt x="25400" y="113030"/>
                  <a:pt x="0" y="172720"/>
                  <a:pt x="0" y="234950"/>
                </a:cubicBezTo>
                <a:cubicBezTo>
                  <a:pt x="0" y="297180"/>
                  <a:pt x="25400" y="356870"/>
                  <a:pt x="68580" y="401320"/>
                </a:cubicBezTo>
                <a:cubicBezTo>
                  <a:pt x="78740" y="411480"/>
                  <a:pt x="90170" y="421640"/>
                  <a:pt x="102870" y="429260"/>
                </a:cubicBezTo>
                <a:cubicBezTo>
                  <a:pt x="40640" y="472440"/>
                  <a:pt x="0" y="543560"/>
                  <a:pt x="0" y="624840"/>
                </a:cubicBezTo>
                <a:cubicBezTo>
                  <a:pt x="0" y="706120"/>
                  <a:pt x="40640" y="777240"/>
                  <a:pt x="102870" y="819150"/>
                </a:cubicBezTo>
                <a:cubicBezTo>
                  <a:pt x="40640" y="861060"/>
                  <a:pt x="0" y="932180"/>
                  <a:pt x="0" y="1013460"/>
                </a:cubicBezTo>
                <a:cubicBezTo>
                  <a:pt x="0" y="1094740"/>
                  <a:pt x="40640" y="1165860"/>
                  <a:pt x="102870" y="1207770"/>
                </a:cubicBezTo>
                <a:cubicBezTo>
                  <a:pt x="40640" y="1249680"/>
                  <a:pt x="0" y="1322070"/>
                  <a:pt x="0" y="1402080"/>
                </a:cubicBezTo>
                <a:cubicBezTo>
                  <a:pt x="0" y="1483360"/>
                  <a:pt x="40640" y="1554480"/>
                  <a:pt x="102870" y="1596390"/>
                </a:cubicBezTo>
                <a:cubicBezTo>
                  <a:pt x="40640" y="1638300"/>
                  <a:pt x="0" y="1709420"/>
                  <a:pt x="0" y="1790700"/>
                </a:cubicBezTo>
                <a:cubicBezTo>
                  <a:pt x="0" y="1871980"/>
                  <a:pt x="40640" y="1943100"/>
                  <a:pt x="102870" y="1985010"/>
                </a:cubicBezTo>
                <a:cubicBezTo>
                  <a:pt x="40640" y="2026920"/>
                  <a:pt x="0" y="2099310"/>
                  <a:pt x="0" y="2179320"/>
                </a:cubicBezTo>
                <a:cubicBezTo>
                  <a:pt x="0" y="2260600"/>
                  <a:pt x="40640" y="2331720"/>
                  <a:pt x="102870" y="2373630"/>
                </a:cubicBezTo>
                <a:cubicBezTo>
                  <a:pt x="40640" y="2418080"/>
                  <a:pt x="0" y="2489200"/>
                  <a:pt x="0" y="2570480"/>
                </a:cubicBezTo>
                <a:cubicBezTo>
                  <a:pt x="0" y="2651760"/>
                  <a:pt x="40640" y="2722880"/>
                  <a:pt x="102870" y="2764790"/>
                </a:cubicBezTo>
                <a:cubicBezTo>
                  <a:pt x="40640" y="2806700"/>
                  <a:pt x="0" y="2879090"/>
                  <a:pt x="0" y="2959100"/>
                </a:cubicBezTo>
                <a:cubicBezTo>
                  <a:pt x="0" y="3040380"/>
                  <a:pt x="40640" y="3111500"/>
                  <a:pt x="102870" y="3153410"/>
                </a:cubicBezTo>
                <a:cubicBezTo>
                  <a:pt x="40640" y="3195320"/>
                  <a:pt x="0" y="3266440"/>
                  <a:pt x="0" y="3347720"/>
                </a:cubicBezTo>
                <a:cubicBezTo>
                  <a:pt x="0" y="3429000"/>
                  <a:pt x="40640" y="3500120"/>
                  <a:pt x="102870" y="3542030"/>
                </a:cubicBezTo>
                <a:cubicBezTo>
                  <a:pt x="40640" y="3583940"/>
                  <a:pt x="0" y="3655060"/>
                  <a:pt x="0" y="3736340"/>
                </a:cubicBezTo>
                <a:cubicBezTo>
                  <a:pt x="0" y="3817620"/>
                  <a:pt x="40640" y="3888740"/>
                  <a:pt x="102870" y="3930650"/>
                </a:cubicBezTo>
                <a:cubicBezTo>
                  <a:pt x="40640" y="3973830"/>
                  <a:pt x="0" y="4044950"/>
                  <a:pt x="0" y="4124959"/>
                </a:cubicBezTo>
                <a:cubicBezTo>
                  <a:pt x="0" y="4206239"/>
                  <a:pt x="40640" y="4277359"/>
                  <a:pt x="102870" y="4319269"/>
                </a:cubicBezTo>
                <a:cubicBezTo>
                  <a:pt x="40640" y="4361180"/>
                  <a:pt x="0" y="4432300"/>
                  <a:pt x="0" y="4513580"/>
                </a:cubicBezTo>
                <a:cubicBezTo>
                  <a:pt x="0" y="4594860"/>
                  <a:pt x="40640" y="4665980"/>
                  <a:pt x="102870" y="4707890"/>
                </a:cubicBezTo>
                <a:cubicBezTo>
                  <a:pt x="40640" y="4749800"/>
                  <a:pt x="0" y="4820920"/>
                  <a:pt x="0" y="4902200"/>
                </a:cubicBezTo>
                <a:cubicBezTo>
                  <a:pt x="0" y="4983480"/>
                  <a:pt x="40640" y="5054600"/>
                  <a:pt x="102870" y="5096510"/>
                </a:cubicBezTo>
                <a:cubicBezTo>
                  <a:pt x="40640" y="5138420"/>
                  <a:pt x="0" y="5210810"/>
                  <a:pt x="0" y="5290820"/>
                </a:cubicBezTo>
                <a:cubicBezTo>
                  <a:pt x="0" y="5372100"/>
                  <a:pt x="40640" y="5443220"/>
                  <a:pt x="102870" y="5485130"/>
                </a:cubicBezTo>
                <a:cubicBezTo>
                  <a:pt x="40640" y="5527039"/>
                  <a:pt x="0" y="5598159"/>
                  <a:pt x="0" y="5679439"/>
                </a:cubicBezTo>
                <a:cubicBezTo>
                  <a:pt x="0" y="5760719"/>
                  <a:pt x="40640" y="5831839"/>
                  <a:pt x="102870" y="5873749"/>
                </a:cubicBezTo>
                <a:cubicBezTo>
                  <a:pt x="40640" y="5915659"/>
                  <a:pt x="0" y="5986779"/>
                  <a:pt x="0" y="6068059"/>
                </a:cubicBezTo>
                <a:cubicBezTo>
                  <a:pt x="0" y="6149339"/>
                  <a:pt x="40640" y="6220459"/>
                  <a:pt x="102870" y="6262369"/>
                </a:cubicBezTo>
                <a:cubicBezTo>
                  <a:pt x="40640" y="6304280"/>
                  <a:pt x="0" y="6375400"/>
                  <a:pt x="0" y="6456680"/>
                </a:cubicBezTo>
                <a:cubicBezTo>
                  <a:pt x="0" y="6537960"/>
                  <a:pt x="40640" y="6609080"/>
                  <a:pt x="102870" y="6650990"/>
                </a:cubicBezTo>
                <a:cubicBezTo>
                  <a:pt x="40640" y="6692900"/>
                  <a:pt x="0" y="6764020"/>
                  <a:pt x="0" y="6845300"/>
                </a:cubicBezTo>
                <a:cubicBezTo>
                  <a:pt x="0" y="6926580"/>
                  <a:pt x="40640" y="6997700"/>
                  <a:pt x="102870" y="7039610"/>
                </a:cubicBezTo>
                <a:cubicBezTo>
                  <a:pt x="40640" y="7082790"/>
                  <a:pt x="0" y="7153910"/>
                  <a:pt x="0" y="7233920"/>
                </a:cubicBezTo>
                <a:cubicBezTo>
                  <a:pt x="0" y="7315200"/>
                  <a:pt x="40640" y="7386320"/>
                  <a:pt x="102870" y="7428230"/>
                </a:cubicBezTo>
                <a:cubicBezTo>
                  <a:pt x="40640" y="7470139"/>
                  <a:pt x="0" y="7541260"/>
                  <a:pt x="0" y="7622539"/>
                </a:cubicBezTo>
                <a:cubicBezTo>
                  <a:pt x="0" y="7703819"/>
                  <a:pt x="40640" y="7774939"/>
                  <a:pt x="102870" y="7816849"/>
                </a:cubicBezTo>
                <a:cubicBezTo>
                  <a:pt x="40640" y="7866380"/>
                  <a:pt x="0" y="7937500"/>
                  <a:pt x="0" y="8018780"/>
                </a:cubicBezTo>
                <a:cubicBezTo>
                  <a:pt x="0" y="8100061"/>
                  <a:pt x="40640" y="8171180"/>
                  <a:pt x="102870" y="8213090"/>
                </a:cubicBezTo>
                <a:cubicBezTo>
                  <a:pt x="90170" y="8220710"/>
                  <a:pt x="78740" y="8230870"/>
                  <a:pt x="68580" y="8241030"/>
                </a:cubicBezTo>
                <a:cubicBezTo>
                  <a:pt x="25400" y="8285480"/>
                  <a:pt x="0" y="8346440"/>
                  <a:pt x="0" y="8407400"/>
                </a:cubicBezTo>
                <a:cubicBezTo>
                  <a:pt x="0" y="8469630"/>
                  <a:pt x="25400" y="8529320"/>
                  <a:pt x="68580" y="8573770"/>
                </a:cubicBezTo>
                <a:cubicBezTo>
                  <a:pt x="111760" y="8616950"/>
                  <a:pt x="172720" y="8642350"/>
                  <a:pt x="234950" y="8642350"/>
                </a:cubicBezTo>
                <a:cubicBezTo>
                  <a:pt x="297180" y="8642350"/>
                  <a:pt x="356870" y="8616950"/>
                  <a:pt x="401320" y="8573770"/>
                </a:cubicBezTo>
                <a:cubicBezTo>
                  <a:pt x="412750" y="8562339"/>
                  <a:pt x="422910" y="8549639"/>
                  <a:pt x="430530" y="8536939"/>
                </a:cubicBezTo>
                <a:cubicBezTo>
                  <a:pt x="472440" y="8600439"/>
                  <a:pt x="544830" y="8642349"/>
                  <a:pt x="626110" y="8642349"/>
                </a:cubicBezTo>
                <a:cubicBezTo>
                  <a:pt x="707390" y="8642349"/>
                  <a:pt x="779780" y="8600439"/>
                  <a:pt x="821690" y="8536939"/>
                </a:cubicBezTo>
                <a:cubicBezTo>
                  <a:pt x="863600" y="8600439"/>
                  <a:pt x="935990" y="8642349"/>
                  <a:pt x="1017270" y="8642349"/>
                </a:cubicBezTo>
                <a:cubicBezTo>
                  <a:pt x="1099820" y="8642349"/>
                  <a:pt x="1172210" y="8600439"/>
                  <a:pt x="1212850" y="8536939"/>
                </a:cubicBezTo>
                <a:cubicBezTo>
                  <a:pt x="1254760" y="8600439"/>
                  <a:pt x="1327150" y="8642349"/>
                  <a:pt x="1408430" y="8642349"/>
                </a:cubicBezTo>
                <a:cubicBezTo>
                  <a:pt x="1489710" y="8642349"/>
                  <a:pt x="1562100" y="8600439"/>
                  <a:pt x="1604010" y="8536939"/>
                </a:cubicBezTo>
                <a:cubicBezTo>
                  <a:pt x="1645920" y="8600439"/>
                  <a:pt x="1718310" y="8642349"/>
                  <a:pt x="1799590" y="8642349"/>
                </a:cubicBezTo>
                <a:cubicBezTo>
                  <a:pt x="1880870" y="8642349"/>
                  <a:pt x="1953260" y="8600439"/>
                  <a:pt x="1995170" y="8536939"/>
                </a:cubicBezTo>
                <a:cubicBezTo>
                  <a:pt x="2037080" y="8600439"/>
                  <a:pt x="2109470" y="8642349"/>
                  <a:pt x="2190750" y="8642349"/>
                </a:cubicBezTo>
                <a:cubicBezTo>
                  <a:pt x="2273300" y="8642349"/>
                  <a:pt x="2344420" y="8600439"/>
                  <a:pt x="2386330" y="8536939"/>
                </a:cubicBezTo>
                <a:cubicBezTo>
                  <a:pt x="2428240" y="8600439"/>
                  <a:pt x="2500630" y="8642349"/>
                  <a:pt x="2581910" y="8642349"/>
                </a:cubicBezTo>
                <a:cubicBezTo>
                  <a:pt x="2663190" y="8642349"/>
                  <a:pt x="2735580" y="8600439"/>
                  <a:pt x="2777490" y="8536939"/>
                </a:cubicBezTo>
                <a:cubicBezTo>
                  <a:pt x="2819400" y="8600439"/>
                  <a:pt x="2891790" y="8642349"/>
                  <a:pt x="2973070" y="8642349"/>
                </a:cubicBezTo>
                <a:cubicBezTo>
                  <a:pt x="3055620" y="8642349"/>
                  <a:pt x="3126740" y="8600439"/>
                  <a:pt x="3168650" y="8536939"/>
                </a:cubicBezTo>
                <a:cubicBezTo>
                  <a:pt x="3210560" y="8600439"/>
                  <a:pt x="3282950" y="8642349"/>
                  <a:pt x="3364230" y="8642349"/>
                </a:cubicBezTo>
                <a:cubicBezTo>
                  <a:pt x="3445509" y="8642349"/>
                  <a:pt x="3517900" y="8600439"/>
                  <a:pt x="3559809" y="8536939"/>
                </a:cubicBezTo>
                <a:cubicBezTo>
                  <a:pt x="3601719" y="8600439"/>
                  <a:pt x="3674109" y="8642349"/>
                  <a:pt x="3755389" y="8642349"/>
                </a:cubicBezTo>
                <a:cubicBezTo>
                  <a:pt x="3837939" y="8642349"/>
                  <a:pt x="3909059" y="8600439"/>
                  <a:pt x="3950969" y="8536939"/>
                </a:cubicBezTo>
                <a:cubicBezTo>
                  <a:pt x="3992879" y="8600439"/>
                  <a:pt x="4065269" y="8642349"/>
                  <a:pt x="4146549" y="8642349"/>
                </a:cubicBezTo>
                <a:cubicBezTo>
                  <a:pt x="4227829" y="8642349"/>
                  <a:pt x="4300219" y="8600439"/>
                  <a:pt x="4342129" y="8536939"/>
                </a:cubicBezTo>
                <a:cubicBezTo>
                  <a:pt x="4384039" y="8600439"/>
                  <a:pt x="4456429" y="8642349"/>
                  <a:pt x="4537709" y="8642349"/>
                </a:cubicBezTo>
                <a:cubicBezTo>
                  <a:pt x="4618989" y="8642349"/>
                  <a:pt x="4691379" y="8600439"/>
                  <a:pt x="4733289" y="8536939"/>
                </a:cubicBezTo>
                <a:cubicBezTo>
                  <a:pt x="4775199" y="8600439"/>
                  <a:pt x="4847589" y="8642349"/>
                  <a:pt x="4928869" y="8642349"/>
                </a:cubicBezTo>
                <a:cubicBezTo>
                  <a:pt x="5010149" y="8642349"/>
                  <a:pt x="5082539" y="8600439"/>
                  <a:pt x="5124449" y="8536939"/>
                </a:cubicBezTo>
                <a:cubicBezTo>
                  <a:pt x="5166359" y="8600439"/>
                  <a:pt x="5238749" y="8642349"/>
                  <a:pt x="5320029" y="8642349"/>
                </a:cubicBezTo>
                <a:cubicBezTo>
                  <a:pt x="5401309" y="8642349"/>
                  <a:pt x="5473699" y="8600439"/>
                  <a:pt x="5515609" y="8536939"/>
                </a:cubicBezTo>
                <a:cubicBezTo>
                  <a:pt x="5557519" y="8600439"/>
                  <a:pt x="5629909" y="8642349"/>
                  <a:pt x="5711189" y="8642349"/>
                </a:cubicBezTo>
                <a:cubicBezTo>
                  <a:pt x="5793739" y="8642349"/>
                  <a:pt x="5864859" y="8600439"/>
                  <a:pt x="5906769" y="8536939"/>
                </a:cubicBezTo>
                <a:cubicBezTo>
                  <a:pt x="5915659" y="8549639"/>
                  <a:pt x="5925819" y="8562339"/>
                  <a:pt x="5935978" y="8573770"/>
                </a:cubicBezTo>
                <a:cubicBezTo>
                  <a:pt x="5979158" y="8616950"/>
                  <a:pt x="6040119" y="8642350"/>
                  <a:pt x="6102348" y="8642350"/>
                </a:cubicBezTo>
                <a:cubicBezTo>
                  <a:pt x="6163308" y="8642350"/>
                  <a:pt x="6224269" y="8616950"/>
                  <a:pt x="6268719" y="8573770"/>
                </a:cubicBezTo>
                <a:cubicBezTo>
                  <a:pt x="6311898" y="8529320"/>
                  <a:pt x="6337298" y="8469630"/>
                  <a:pt x="6337298" y="8407400"/>
                </a:cubicBezTo>
                <a:cubicBezTo>
                  <a:pt x="6337298" y="8345170"/>
                  <a:pt x="6311898" y="8285480"/>
                  <a:pt x="6268719" y="8241030"/>
                </a:cubicBezTo>
                <a:cubicBezTo>
                  <a:pt x="6258559" y="8230870"/>
                  <a:pt x="6247128" y="8220711"/>
                  <a:pt x="6234428" y="8213090"/>
                </a:cubicBezTo>
                <a:cubicBezTo>
                  <a:pt x="6296658" y="8171180"/>
                  <a:pt x="6337298" y="8098790"/>
                  <a:pt x="6337298" y="8018780"/>
                </a:cubicBezTo>
                <a:cubicBezTo>
                  <a:pt x="6337298" y="7937500"/>
                  <a:pt x="6296658" y="7866380"/>
                  <a:pt x="6234428" y="7824470"/>
                </a:cubicBezTo>
                <a:cubicBezTo>
                  <a:pt x="6296658" y="7782561"/>
                  <a:pt x="6337298" y="7711440"/>
                  <a:pt x="6337298" y="7630161"/>
                </a:cubicBezTo>
                <a:cubicBezTo>
                  <a:pt x="6337298" y="7548881"/>
                  <a:pt x="6296658" y="7477761"/>
                  <a:pt x="6234428" y="7435851"/>
                </a:cubicBezTo>
                <a:cubicBezTo>
                  <a:pt x="6296658" y="7393941"/>
                  <a:pt x="6337298" y="7321551"/>
                  <a:pt x="6337298" y="7241541"/>
                </a:cubicBezTo>
                <a:cubicBezTo>
                  <a:pt x="6337298" y="7160261"/>
                  <a:pt x="6296658" y="7089141"/>
                  <a:pt x="6234428" y="7047231"/>
                </a:cubicBezTo>
                <a:cubicBezTo>
                  <a:pt x="6296658" y="7005321"/>
                  <a:pt x="6337298" y="6934201"/>
                  <a:pt x="6337298" y="6852921"/>
                </a:cubicBezTo>
                <a:cubicBezTo>
                  <a:pt x="6337298" y="6771642"/>
                  <a:pt x="6296658" y="6700521"/>
                  <a:pt x="6234428" y="6658611"/>
                </a:cubicBezTo>
                <a:cubicBezTo>
                  <a:pt x="6296658" y="6615431"/>
                  <a:pt x="6337298" y="6544311"/>
                  <a:pt x="6337298" y="6464302"/>
                </a:cubicBezTo>
                <a:cubicBezTo>
                  <a:pt x="6337298" y="6383022"/>
                  <a:pt x="6296658" y="6311902"/>
                  <a:pt x="6234428" y="6269992"/>
                </a:cubicBezTo>
                <a:cubicBezTo>
                  <a:pt x="6296658" y="6228082"/>
                  <a:pt x="6337298" y="6156962"/>
                  <a:pt x="6337298" y="6075682"/>
                </a:cubicBezTo>
                <a:cubicBezTo>
                  <a:pt x="6337298" y="5994402"/>
                  <a:pt x="6296658" y="5923282"/>
                  <a:pt x="6234428" y="5881372"/>
                </a:cubicBezTo>
                <a:cubicBezTo>
                  <a:pt x="6296658" y="5839462"/>
                  <a:pt x="6337298" y="5768342"/>
                  <a:pt x="6337298" y="5687062"/>
                </a:cubicBezTo>
                <a:cubicBezTo>
                  <a:pt x="6337298" y="5605782"/>
                  <a:pt x="6296658" y="5534662"/>
                  <a:pt x="6234428" y="5492752"/>
                </a:cubicBezTo>
                <a:cubicBezTo>
                  <a:pt x="6296658" y="5449572"/>
                  <a:pt x="6337298" y="5378452"/>
                  <a:pt x="6337298" y="5298442"/>
                </a:cubicBezTo>
                <a:cubicBezTo>
                  <a:pt x="6337298" y="5217163"/>
                  <a:pt x="6296658" y="5146042"/>
                  <a:pt x="6234428" y="5104133"/>
                </a:cubicBezTo>
                <a:cubicBezTo>
                  <a:pt x="6296658" y="5062223"/>
                  <a:pt x="6337298" y="4991103"/>
                  <a:pt x="6337298" y="4909823"/>
                </a:cubicBezTo>
                <a:cubicBezTo>
                  <a:pt x="6337298" y="4828543"/>
                  <a:pt x="6296658" y="4757423"/>
                  <a:pt x="6234428" y="4715513"/>
                </a:cubicBezTo>
                <a:cubicBezTo>
                  <a:pt x="6296658" y="4672333"/>
                  <a:pt x="6337298" y="4601213"/>
                  <a:pt x="6337298" y="4521203"/>
                </a:cubicBezTo>
                <a:cubicBezTo>
                  <a:pt x="6337298" y="4439923"/>
                  <a:pt x="6296658" y="4368803"/>
                  <a:pt x="6234428" y="4326893"/>
                </a:cubicBezTo>
                <a:cubicBezTo>
                  <a:pt x="6296658" y="4284983"/>
                  <a:pt x="6337298" y="4213863"/>
                  <a:pt x="6337298" y="4132583"/>
                </a:cubicBezTo>
                <a:cubicBezTo>
                  <a:pt x="6337298" y="4051303"/>
                  <a:pt x="6296658" y="3980183"/>
                  <a:pt x="6234428" y="3938274"/>
                </a:cubicBezTo>
                <a:cubicBezTo>
                  <a:pt x="6296658" y="3896364"/>
                  <a:pt x="6337298" y="3825244"/>
                  <a:pt x="6337298" y="3743964"/>
                </a:cubicBezTo>
                <a:cubicBezTo>
                  <a:pt x="6337298" y="3662684"/>
                  <a:pt x="6296658" y="3591564"/>
                  <a:pt x="6234428" y="3549654"/>
                </a:cubicBezTo>
                <a:cubicBezTo>
                  <a:pt x="6296658" y="3506474"/>
                  <a:pt x="6337298" y="3435354"/>
                  <a:pt x="6337298" y="3355344"/>
                </a:cubicBezTo>
                <a:cubicBezTo>
                  <a:pt x="6337298" y="3274064"/>
                  <a:pt x="6296658" y="3202944"/>
                  <a:pt x="6234428" y="3161034"/>
                </a:cubicBezTo>
                <a:cubicBezTo>
                  <a:pt x="6296658" y="3119124"/>
                  <a:pt x="6337298" y="3048004"/>
                  <a:pt x="6337298" y="2966724"/>
                </a:cubicBezTo>
                <a:cubicBezTo>
                  <a:pt x="6337298" y="2885444"/>
                  <a:pt x="6296658" y="2814324"/>
                  <a:pt x="6234428" y="2772414"/>
                </a:cubicBezTo>
                <a:cubicBezTo>
                  <a:pt x="6296658" y="2730504"/>
                  <a:pt x="6337298" y="2659384"/>
                  <a:pt x="6337298" y="2578104"/>
                </a:cubicBezTo>
                <a:cubicBezTo>
                  <a:pt x="6337298" y="2496824"/>
                  <a:pt x="6296658" y="2425704"/>
                  <a:pt x="6234428" y="2383794"/>
                </a:cubicBezTo>
                <a:cubicBezTo>
                  <a:pt x="6296658" y="2341884"/>
                  <a:pt x="6337298" y="2270764"/>
                  <a:pt x="6337298" y="2189484"/>
                </a:cubicBezTo>
                <a:cubicBezTo>
                  <a:pt x="6337298" y="2108204"/>
                  <a:pt x="6296658" y="2037084"/>
                  <a:pt x="6234428" y="1995174"/>
                </a:cubicBezTo>
                <a:cubicBezTo>
                  <a:pt x="6296658" y="1953264"/>
                  <a:pt x="6337298" y="1882144"/>
                  <a:pt x="6337298" y="1800864"/>
                </a:cubicBezTo>
                <a:cubicBezTo>
                  <a:pt x="6337298" y="1719584"/>
                  <a:pt x="6296658" y="1648464"/>
                  <a:pt x="6234428" y="1606554"/>
                </a:cubicBezTo>
                <a:cubicBezTo>
                  <a:pt x="6296658" y="1563374"/>
                  <a:pt x="6337298" y="1492254"/>
                  <a:pt x="6337298" y="1412244"/>
                </a:cubicBezTo>
                <a:cubicBezTo>
                  <a:pt x="6337298" y="1330964"/>
                  <a:pt x="6296658" y="1259844"/>
                  <a:pt x="6234428" y="1217934"/>
                </a:cubicBezTo>
                <a:cubicBezTo>
                  <a:pt x="6296658" y="1176024"/>
                  <a:pt x="6337298" y="1104904"/>
                  <a:pt x="6337298" y="1023624"/>
                </a:cubicBezTo>
                <a:cubicBezTo>
                  <a:pt x="6337298" y="942344"/>
                  <a:pt x="6296658" y="871224"/>
                  <a:pt x="6234428" y="829314"/>
                </a:cubicBezTo>
                <a:cubicBezTo>
                  <a:pt x="6309358" y="775974"/>
                  <a:pt x="6349998" y="704854"/>
                  <a:pt x="6349998" y="624844"/>
                </a:cubicBezTo>
                <a:close/>
              </a:path>
            </a:pathLst>
          </a:custGeom>
          <a:solidFill>
            <a:srgbClr val="FFBD6F"/>
          </a:solidFill>
        </p:spPr>
        <p:txBody>
          <a:bodyPr/>
          <a:lstStyle/>
          <a:p>
            <a:endParaRPr lang="en-US"/>
          </a:p>
        </p:txBody>
      </p:sp>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1024001">
            <a:off x="15322646" y="1112504"/>
            <a:ext cx="777725" cy="2117569"/>
          </a:xfrm>
          <a:prstGeom prst="rect">
            <a:avLst/>
          </a:prstGeom>
        </p:spPr>
      </p:pic>
      <p:sp>
        <p:nvSpPr>
          <p:cNvPr id="11" name="Rectangle: Rounded Corners 10">
            <a:extLst>
              <a:ext uri="{FF2B5EF4-FFF2-40B4-BE49-F238E27FC236}">
                <a16:creationId xmlns:a16="http://schemas.microsoft.com/office/drawing/2014/main" id="{9BFDA65D-C9E8-49FE-BA5C-7A59F75344F5}"/>
              </a:ext>
            </a:extLst>
          </p:cNvPr>
          <p:cNvSpPr/>
          <p:nvPr/>
        </p:nvSpPr>
        <p:spPr>
          <a:xfrm>
            <a:off x="3886200" y="4356661"/>
            <a:ext cx="3879292" cy="1800374"/>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ctr"/>
          <a:lstStyle/>
          <a:p>
            <a:pPr lvl="0" algn="ctr" eaLnBrk="0" fontAlgn="base" hangingPunct="0">
              <a:spcBef>
                <a:spcPct val="0"/>
              </a:spcBef>
              <a:spcAft>
                <a:spcPct val="0"/>
              </a:spcAft>
            </a:pPr>
            <a:r>
              <a:rPr lang="en-US" altLang="en-US" sz="3600" b="1">
                <a:solidFill>
                  <a:schemeClr val="tx1">
                    <a:lumMod val="75000"/>
                    <a:lumOff val="25000"/>
                  </a:schemeClr>
                </a:solidFill>
                <a:latin typeface="Times New Roman" panose="02020603050405020304" pitchFamily="18" charset="0"/>
                <a:cs typeface="Times New Roman" panose="02020603050405020304" pitchFamily="18" charset="0"/>
              </a:rPr>
              <a:t>Sông Mã</a:t>
            </a:r>
          </a:p>
        </p:txBody>
      </p:sp>
      <p:sp>
        <p:nvSpPr>
          <p:cNvPr id="13" name="Rectangle: Diagonal Corners Rounded 12">
            <a:extLst>
              <a:ext uri="{FF2B5EF4-FFF2-40B4-BE49-F238E27FC236}">
                <a16:creationId xmlns:a16="http://schemas.microsoft.com/office/drawing/2014/main" id="{CD68CAA6-E444-4881-A5F8-4EC56FE4ECED}"/>
              </a:ext>
            </a:extLst>
          </p:cNvPr>
          <p:cNvSpPr/>
          <p:nvPr/>
        </p:nvSpPr>
        <p:spPr>
          <a:xfrm>
            <a:off x="2309546" y="673341"/>
            <a:ext cx="9753600" cy="1220947"/>
          </a:xfrm>
          <a:prstGeom prst="round2DiagRect">
            <a:avLst>
              <a:gd name="adj1" fmla="val 50000"/>
              <a:gd name="adj2" fmla="val 0"/>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ctr"/>
          <a:lstStyle/>
          <a:p>
            <a:pPr lvl="1" algn="ctr"/>
            <a:r>
              <a:rPr lang="en-US" sz="4000" b="1">
                <a:solidFill>
                  <a:srgbClr val="3D7714"/>
                </a:solidFill>
                <a:latin typeface="Times New Roman" panose="02020603050405020304" pitchFamily="18" charset="0"/>
                <a:cs typeface="Times New Roman" panose="02020603050405020304" pitchFamily="18" charset="0"/>
              </a:rPr>
              <a:t>Sông gì rong ruổi một đàn ngựa phi ?</a:t>
            </a:r>
          </a:p>
        </p:txBody>
      </p:sp>
      <p:pic>
        <p:nvPicPr>
          <p:cNvPr id="14" name="Picture 13">
            <a:extLst>
              <a:ext uri="{FF2B5EF4-FFF2-40B4-BE49-F238E27FC236}">
                <a16:creationId xmlns:a16="http://schemas.microsoft.com/office/drawing/2014/main" id="{70E95FB3-31EF-4C5B-89F3-58201AD1AF90}"/>
              </a:ext>
            </a:extLst>
          </p:cNvPr>
          <p:cNvPicPr>
            <a:picLocks noChangeAspect="1"/>
          </p:cNvPicPr>
          <p:nvPr/>
        </p:nvPicPr>
        <p:blipFill>
          <a:blip r:embed="rId6"/>
          <a:stretch>
            <a:fillRect/>
          </a:stretch>
        </p:blipFill>
        <p:spPr>
          <a:xfrm>
            <a:off x="8861826" y="2564833"/>
            <a:ext cx="8846397" cy="5792952"/>
          </a:xfrm>
          <a:prstGeom prst="rect">
            <a:avLst/>
          </a:prstGeom>
        </p:spPr>
      </p:pic>
    </p:spTree>
    <p:extLst>
      <p:ext uri="{BB962C8B-B14F-4D97-AF65-F5344CB8AC3E}">
        <p14:creationId xmlns:p14="http://schemas.microsoft.com/office/powerpoint/2010/main" val="96150893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grpSp>
        <p:nvGrpSpPr>
          <p:cNvPr id="4" name="Group 4"/>
          <p:cNvGrpSpPr/>
          <p:nvPr/>
        </p:nvGrpSpPr>
        <p:grpSpPr>
          <a:xfrm>
            <a:off x="302843" y="0"/>
            <a:ext cx="13682087" cy="10020300"/>
            <a:chOff x="0" y="0"/>
            <a:chExt cx="18242782" cy="12091182"/>
          </a:xfrm>
        </p:grpSpPr>
        <p:grpSp>
          <p:nvGrpSpPr>
            <p:cNvPr id="5" name="Group 5"/>
            <p:cNvGrpSpPr/>
            <p:nvPr/>
          </p:nvGrpSpPr>
          <p:grpSpPr>
            <a:xfrm>
              <a:off x="0" y="281638"/>
              <a:ext cx="17924518" cy="11809544"/>
              <a:chOff x="0" y="0"/>
              <a:chExt cx="10805670" cy="7119301"/>
            </a:xfrm>
          </p:grpSpPr>
          <p:sp>
            <p:nvSpPr>
              <p:cNvPr id="6" name="Freeform 6"/>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D1B491"/>
              </a:solidFill>
            </p:spPr>
          </p:sp>
        </p:grpSp>
        <p:grpSp>
          <p:nvGrpSpPr>
            <p:cNvPr id="7" name="Group 7"/>
            <p:cNvGrpSpPr/>
            <p:nvPr/>
          </p:nvGrpSpPr>
          <p:grpSpPr>
            <a:xfrm>
              <a:off x="336452" y="0"/>
              <a:ext cx="17906330" cy="11727398"/>
              <a:chOff x="0" y="0"/>
              <a:chExt cx="10821129" cy="7087086"/>
            </a:xfrm>
          </p:grpSpPr>
          <p:sp>
            <p:nvSpPr>
              <p:cNvPr id="8" name="Freeform 8"/>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9ED"/>
              </a:solidFill>
            </p:spPr>
          </p:sp>
        </p:grpSp>
      </p:grpSp>
      <p:sp>
        <p:nvSpPr>
          <p:cNvPr id="10" name="Freeform 10"/>
          <p:cNvSpPr/>
          <p:nvPr/>
        </p:nvSpPr>
        <p:spPr>
          <a:xfrm>
            <a:off x="8530856" y="3092271"/>
            <a:ext cx="9753600" cy="6394629"/>
          </a:xfrm>
          <a:custGeom>
            <a:avLst/>
            <a:gdLst/>
            <a:ahLst/>
            <a:cxnLst/>
            <a:rect l="l" t="t" r="r" b="b"/>
            <a:pathLst>
              <a:path w="6350000" h="8642350">
                <a:moveTo>
                  <a:pt x="6350000" y="624840"/>
                </a:moveTo>
                <a:cubicBezTo>
                  <a:pt x="6350000" y="543560"/>
                  <a:pt x="6309360" y="472440"/>
                  <a:pt x="6247130" y="430530"/>
                </a:cubicBezTo>
                <a:cubicBezTo>
                  <a:pt x="6259830" y="422910"/>
                  <a:pt x="6271260" y="412750"/>
                  <a:pt x="6281420" y="402590"/>
                </a:cubicBezTo>
                <a:cubicBezTo>
                  <a:pt x="6324600" y="358140"/>
                  <a:pt x="6350000" y="298450"/>
                  <a:pt x="6350000" y="236220"/>
                </a:cubicBezTo>
                <a:cubicBezTo>
                  <a:pt x="6350000" y="173990"/>
                  <a:pt x="6324600" y="114300"/>
                  <a:pt x="6281420" y="69850"/>
                </a:cubicBezTo>
                <a:cubicBezTo>
                  <a:pt x="6236970" y="25400"/>
                  <a:pt x="6176010" y="0"/>
                  <a:pt x="6115050" y="0"/>
                </a:cubicBezTo>
                <a:cubicBezTo>
                  <a:pt x="6052820" y="0"/>
                  <a:pt x="5991860" y="25400"/>
                  <a:pt x="5948680" y="68580"/>
                </a:cubicBezTo>
                <a:cubicBezTo>
                  <a:pt x="5937250" y="80010"/>
                  <a:pt x="5927090" y="92710"/>
                  <a:pt x="5919470" y="105410"/>
                </a:cubicBezTo>
                <a:cubicBezTo>
                  <a:pt x="5877560" y="41910"/>
                  <a:pt x="5805170" y="0"/>
                  <a:pt x="5723890" y="0"/>
                </a:cubicBezTo>
                <a:cubicBezTo>
                  <a:pt x="5642610" y="0"/>
                  <a:pt x="5570220" y="41910"/>
                  <a:pt x="5528310" y="105410"/>
                </a:cubicBezTo>
                <a:cubicBezTo>
                  <a:pt x="5486400" y="41910"/>
                  <a:pt x="5414010" y="0"/>
                  <a:pt x="5332730" y="0"/>
                </a:cubicBezTo>
                <a:cubicBezTo>
                  <a:pt x="5250180" y="0"/>
                  <a:pt x="5179060" y="41910"/>
                  <a:pt x="5137150" y="105410"/>
                </a:cubicBezTo>
                <a:cubicBezTo>
                  <a:pt x="5095241" y="41910"/>
                  <a:pt x="5022850" y="0"/>
                  <a:pt x="4941570" y="0"/>
                </a:cubicBezTo>
                <a:cubicBezTo>
                  <a:pt x="4860291" y="0"/>
                  <a:pt x="4787900" y="41910"/>
                  <a:pt x="4745990" y="105410"/>
                </a:cubicBezTo>
                <a:cubicBezTo>
                  <a:pt x="4704080" y="41910"/>
                  <a:pt x="4631690" y="0"/>
                  <a:pt x="4550410" y="0"/>
                </a:cubicBezTo>
                <a:cubicBezTo>
                  <a:pt x="4469130" y="0"/>
                  <a:pt x="4396740" y="41910"/>
                  <a:pt x="4354830" y="105410"/>
                </a:cubicBezTo>
                <a:cubicBezTo>
                  <a:pt x="4312920" y="41910"/>
                  <a:pt x="4240530" y="0"/>
                  <a:pt x="4159250" y="0"/>
                </a:cubicBezTo>
                <a:cubicBezTo>
                  <a:pt x="4077970" y="0"/>
                  <a:pt x="4005580" y="41910"/>
                  <a:pt x="3963670" y="105410"/>
                </a:cubicBezTo>
                <a:cubicBezTo>
                  <a:pt x="3921761" y="41910"/>
                  <a:pt x="3849370" y="0"/>
                  <a:pt x="3768091" y="0"/>
                </a:cubicBezTo>
                <a:cubicBezTo>
                  <a:pt x="3686811" y="0"/>
                  <a:pt x="3614420" y="41910"/>
                  <a:pt x="3572511" y="105410"/>
                </a:cubicBezTo>
                <a:cubicBezTo>
                  <a:pt x="3530601" y="41910"/>
                  <a:pt x="3458211" y="0"/>
                  <a:pt x="3376931" y="0"/>
                </a:cubicBezTo>
                <a:cubicBezTo>
                  <a:pt x="3295651" y="0"/>
                  <a:pt x="3216910" y="41910"/>
                  <a:pt x="3175000" y="105410"/>
                </a:cubicBezTo>
                <a:cubicBezTo>
                  <a:pt x="3133090" y="41910"/>
                  <a:pt x="3060700" y="0"/>
                  <a:pt x="2979420" y="0"/>
                </a:cubicBezTo>
                <a:cubicBezTo>
                  <a:pt x="2898140" y="0"/>
                  <a:pt x="2825750" y="41910"/>
                  <a:pt x="2783840" y="105410"/>
                </a:cubicBezTo>
                <a:cubicBezTo>
                  <a:pt x="2741930" y="41910"/>
                  <a:pt x="2669540" y="0"/>
                  <a:pt x="2588260" y="0"/>
                </a:cubicBezTo>
                <a:cubicBezTo>
                  <a:pt x="2505710" y="0"/>
                  <a:pt x="2434590" y="41910"/>
                  <a:pt x="2392680" y="105410"/>
                </a:cubicBezTo>
                <a:cubicBezTo>
                  <a:pt x="2350770" y="41910"/>
                  <a:pt x="2278380" y="0"/>
                  <a:pt x="2197100" y="0"/>
                </a:cubicBezTo>
                <a:cubicBezTo>
                  <a:pt x="2115820" y="0"/>
                  <a:pt x="2043430" y="41910"/>
                  <a:pt x="2001520" y="105410"/>
                </a:cubicBezTo>
                <a:cubicBezTo>
                  <a:pt x="1959610" y="41910"/>
                  <a:pt x="1887220" y="0"/>
                  <a:pt x="1805941" y="0"/>
                </a:cubicBezTo>
                <a:cubicBezTo>
                  <a:pt x="1723391" y="0"/>
                  <a:pt x="1652270" y="41910"/>
                  <a:pt x="1610361" y="105410"/>
                </a:cubicBezTo>
                <a:cubicBezTo>
                  <a:pt x="1568450" y="41910"/>
                  <a:pt x="1496061" y="0"/>
                  <a:pt x="1414781" y="0"/>
                </a:cubicBezTo>
                <a:cubicBezTo>
                  <a:pt x="1329691" y="0"/>
                  <a:pt x="1257300" y="41910"/>
                  <a:pt x="1215391" y="105410"/>
                </a:cubicBezTo>
                <a:cubicBezTo>
                  <a:pt x="1173481" y="41910"/>
                  <a:pt x="1101091" y="0"/>
                  <a:pt x="1019811" y="0"/>
                </a:cubicBezTo>
                <a:cubicBezTo>
                  <a:pt x="937261" y="0"/>
                  <a:pt x="866141" y="41910"/>
                  <a:pt x="824231" y="105410"/>
                </a:cubicBezTo>
                <a:cubicBezTo>
                  <a:pt x="782321" y="41910"/>
                  <a:pt x="709931" y="0"/>
                  <a:pt x="628650" y="0"/>
                </a:cubicBezTo>
                <a:cubicBezTo>
                  <a:pt x="544830" y="0"/>
                  <a:pt x="473710" y="41910"/>
                  <a:pt x="431800" y="105410"/>
                </a:cubicBezTo>
                <a:cubicBezTo>
                  <a:pt x="422910" y="92710"/>
                  <a:pt x="412750" y="80010"/>
                  <a:pt x="402590" y="68580"/>
                </a:cubicBezTo>
                <a:cubicBezTo>
                  <a:pt x="358140" y="25400"/>
                  <a:pt x="297180" y="0"/>
                  <a:pt x="234950" y="0"/>
                </a:cubicBezTo>
                <a:cubicBezTo>
                  <a:pt x="172720" y="0"/>
                  <a:pt x="113030" y="25400"/>
                  <a:pt x="68580" y="68580"/>
                </a:cubicBezTo>
                <a:cubicBezTo>
                  <a:pt x="25400" y="113030"/>
                  <a:pt x="0" y="172720"/>
                  <a:pt x="0" y="234950"/>
                </a:cubicBezTo>
                <a:cubicBezTo>
                  <a:pt x="0" y="297180"/>
                  <a:pt x="25400" y="356870"/>
                  <a:pt x="68580" y="401320"/>
                </a:cubicBezTo>
                <a:cubicBezTo>
                  <a:pt x="78740" y="411480"/>
                  <a:pt x="90170" y="421640"/>
                  <a:pt x="102870" y="429260"/>
                </a:cubicBezTo>
                <a:cubicBezTo>
                  <a:pt x="40640" y="472440"/>
                  <a:pt x="0" y="543560"/>
                  <a:pt x="0" y="624840"/>
                </a:cubicBezTo>
                <a:cubicBezTo>
                  <a:pt x="0" y="706120"/>
                  <a:pt x="40640" y="777240"/>
                  <a:pt x="102870" y="819150"/>
                </a:cubicBezTo>
                <a:cubicBezTo>
                  <a:pt x="40640" y="861060"/>
                  <a:pt x="0" y="932180"/>
                  <a:pt x="0" y="1013460"/>
                </a:cubicBezTo>
                <a:cubicBezTo>
                  <a:pt x="0" y="1094740"/>
                  <a:pt x="40640" y="1165860"/>
                  <a:pt x="102870" y="1207770"/>
                </a:cubicBezTo>
                <a:cubicBezTo>
                  <a:pt x="40640" y="1249680"/>
                  <a:pt x="0" y="1322070"/>
                  <a:pt x="0" y="1402080"/>
                </a:cubicBezTo>
                <a:cubicBezTo>
                  <a:pt x="0" y="1483360"/>
                  <a:pt x="40640" y="1554480"/>
                  <a:pt x="102870" y="1596390"/>
                </a:cubicBezTo>
                <a:cubicBezTo>
                  <a:pt x="40640" y="1638300"/>
                  <a:pt x="0" y="1709420"/>
                  <a:pt x="0" y="1790700"/>
                </a:cubicBezTo>
                <a:cubicBezTo>
                  <a:pt x="0" y="1871980"/>
                  <a:pt x="40640" y="1943100"/>
                  <a:pt x="102870" y="1985010"/>
                </a:cubicBezTo>
                <a:cubicBezTo>
                  <a:pt x="40640" y="2026920"/>
                  <a:pt x="0" y="2099310"/>
                  <a:pt x="0" y="2179320"/>
                </a:cubicBezTo>
                <a:cubicBezTo>
                  <a:pt x="0" y="2260600"/>
                  <a:pt x="40640" y="2331720"/>
                  <a:pt x="102870" y="2373630"/>
                </a:cubicBezTo>
                <a:cubicBezTo>
                  <a:pt x="40640" y="2418080"/>
                  <a:pt x="0" y="2489200"/>
                  <a:pt x="0" y="2570480"/>
                </a:cubicBezTo>
                <a:cubicBezTo>
                  <a:pt x="0" y="2651760"/>
                  <a:pt x="40640" y="2722880"/>
                  <a:pt x="102870" y="2764790"/>
                </a:cubicBezTo>
                <a:cubicBezTo>
                  <a:pt x="40640" y="2806700"/>
                  <a:pt x="0" y="2879090"/>
                  <a:pt x="0" y="2959100"/>
                </a:cubicBezTo>
                <a:cubicBezTo>
                  <a:pt x="0" y="3040380"/>
                  <a:pt x="40640" y="3111500"/>
                  <a:pt x="102870" y="3153410"/>
                </a:cubicBezTo>
                <a:cubicBezTo>
                  <a:pt x="40640" y="3195320"/>
                  <a:pt x="0" y="3266440"/>
                  <a:pt x="0" y="3347720"/>
                </a:cubicBezTo>
                <a:cubicBezTo>
                  <a:pt x="0" y="3429000"/>
                  <a:pt x="40640" y="3500120"/>
                  <a:pt x="102870" y="3542030"/>
                </a:cubicBezTo>
                <a:cubicBezTo>
                  <a:pt x="40640" y="3583940"/>
                  <a:pt x="0" y="3655060"/>
                  <a:pt x="0" y="3736340"/>
                </a:cubicBezTo>
                <a:cubicBezTo>
                  <a:pt x="0" y="3817620"/>
                  <a:pt x="40640" y="3888740"/>
                  <a:pt x="102870" y="3930650"/>
                </a:cubicBezTo>
                <a:cubicBezTo>
                  <a:pt x="40640" y="3973830"/>
                  <a:pt x="0" y="4044950"/>
                  <a:pt x="0" y="4124959"/>
                </a:cubicBezTo>
                <a:cubicBezTo>
                  <a:pt x="0" y="4206239"/>
                  <a:pt x="40640" y="4277359"/>
                  <a:pt x="102870" y="4319269"/>
                </a:cubicBezTo>
                <a:cubicBezTo>
                  <a:pt x="40640" y="4361180"/>
                  <a:pt x="0" y="4432300"/>
                  <a:pt x="0" y="4513580"/>
                </a:cubicBezTo>
                <a:cubicBezTo>
                  <a:pt x="0" y="4594860"/>
                  <a:pt x="40640" y="4665980"/>
                  <a:pt x="102870" y="4707890"/>
                </a:cubicBezTo>
                <a:cubicBezTo>
                  <a:pt x="40640" y="4749800"/>
                  <a:pt x="0" y="4820920"/>
                  <a:pt x="0" y="4902200"/>
                </a:cubicBezTo>
                <a:cubicBezTo>
                  <a:pt x="0" y="4983480"/>
                  <a:pt x="40640" y="5054600"/>
                  <a:pt x="102870" y="5096510"/>
                </a:cubicBezTo>
                <a:cubicBezTo>
                  <a:pt x="40640" y="5138420"/>
                  <a:pt x="0" y="5210810"/>
                  <a:pt x="0" y="5290820"/>
                </a:cubicBezTo>
                <a:cubicBezTo>
                  <a:pt x="0" y="5372100"/>
                  <a:pt x="40640" y="5443220"/>
                  <a:pt x="102870" y="5485130"/>
                </a:cubicBezTo>
                <a:cubicBezTo>
                  <a:pt x="40640" y="5527039"/>
                  <a:pt x="0" y="5598159"/>
                  <a:pt x="0" y="5679439"/>
                </a:cubicBezTo>
                <a:cubicBezTo>
                  <a:pt x="0" y="5760719"/>
                  <a:pt x="40640" y="5831839"/>
                  <a:pt x="102870" y="5873749"/>
                </a:cubicBezTo>
                <a:cubicBezTo>
                  <a:pt x="40640" y="5915659"/>
                  <a:pt x="0" y="5986779"/>
                  <a:pt x="0" y="6068059"/>
                </a:cubicBezTo>
                <a:cubicBezTo>
                  <a:pt x="0" y="6149339"/>
                  <a:pt x="40640" y="6220459"/>
                  <a:pt x="102870" y="6262369"/>
                </a:cubicBezTo>
                <a:cubicBezTo>
                  <a:pt x="40640" y="6304280"/>
                  <a:pt x="0" y="6375400"/>
                  <a:pt x="0" y="6456680"/>
                </a:cubicBezTo>
                <a:cubicBezTo>
                  <a:pt x="0" y="6537960"/>
                  <a:pt x="40640" y="6609080"/>
                  <a:pt x="102870" y="6650990"/>
                </a:cubicBezTo>
                <a:cubicBezTo>
                  <a:pt x="40640" y="6692900"/>
                  <a:pt x="0" y="6764020"/>
                  <a:pt x="0" y="6845300"/>
                </a:cubicBezTo>
                <a:cubicBezTo>
                  <a:pt x="0" y="6926580"/>
                  <a:pt x="40640" y="6997700"/>
                  <a:pt x="102870" y="7039610"/>
                </a:cubicBezTo>
                <a:cubicBezTo>
                  <a:pt x="40640" y="7082790"/>
                  <a:pt x="0" y="7153910"/>
                  <a:pt x="0" y="7233920"/>
                </a:cubicBezTo>
                <a:cubicBezTo>
                  <a:pt x="0" y="7315200"/>
                  <a:pt x="40640" y="7386320"/>
                  <a:pt x="102870" y="7428230"/>
                </a:cubicBezTo>
                <a:cubicBezTo>
                  <a:pt x="40640" y="7470139"/>
                  <a:pt x="0" y="7541260"/>
                  <a:pt x="0" y="7622539"/>
                </a:cubicBezTo>
                <a:cubicBezTo>
                  <a:pt x="0" y="7703819"/>
                  <a:pt x="40640" y="7774939"/>
                  <a:pt x="102870" y="7816849"/>
                </a:cubicBezTo>
                <a:cubicBezTo>
                  <a:pt x="40640" y="7866380"/>
                  <a:pt x="0" y="7937500"/>
                  <a:pt x="0" y="8018780"/>
                </a:cubicBezTo>
                <a:cubicBezTo>
                  <a:pt x="0" y="8100061"/>
                  <a:pt x="40640" y="8171180"/>
                  <a:pt x="102870" y="8213090"/>
                </a:cubicBezTo>
                <a:cubicBezTo>
                  <a:pt x="90170" y="8220710"/>
                  <a:pt x="78740" y="8230870"/>
                  <a:pt x="68580" y="8241030"/>
                </a:cubicBezTo>
                <a:cubicBezTo>
                  <a:pt x="25400" y="8285480"/>
                  <a:pt x="0" y="8346440"/>
                  <a:pt x="0" y="8407400"/>
                </a:cubicBezTo>
                <a:cubicBezTo>
                  <a:pt x="0" y="8469630"/>
                  <a:pt x="25400" y="8529320"/>
                  <a:pt x="68580" y="8573770"/>
                </a:cubicBezTo>
                <a:cubicBezTo>
                  <a:pt x="111760" y="8616950"/>
                  <a:pt x="172720" y="8642350"/>
                  <a:pt x="234950" y="8642350"/>
                </a:cubicBezTo>
                <a:cubicBezTo>
                  <a:pt x="297180" y="8642350"/>
                  <a:pt x="356870" y="8616950"/>
                  <a:pt x="401320" y="8573770"/>
                </a:cubicBezTo>
                <a:cubicBezTo>
                  <a:pt x="412750" y="8562339"/>
                  <a:pt x="422910" y="8549639"/>
                  <a:pt x="430530" y="8536939"/>
                </a:cubicBezTo>
                <a:cubicBezTo>
                  <a:pt x="472440" y="8600439"/>
                  <a:pt x="544830" y="8642349"/>
                  <a:pt x="626110" y="8642349"/>
                </a:cubicBezTo>
                <a:cubicBezTo>
                  <a:pt x="707390" y="8642349"/>
                  <a:pt x="779780" y="8600439"/>
                  <a:pt x="821690" y="8536939"/>
                </a:cubicBezTo>
                <a:cubicBezTo>
                  <a:pt x="863600" y="8600439"/>
                  <a:pt x="935990" y="8642349"/>
                  <a:pt x="1017270" y="8642349"/>
                </a:cubicBezTo>
                <a:cubicBezTo>
                  <a:pt x="1099820" y="8642349"/>
                  <a:pt x="1172210" y="8600439"/>
                  <a:pt x="1212850" y="8536939"/>
                </a:cubicBezTo>
                <a:cubicBezTo>
                  <a:pt x="1254760" y="8600439"/>
                  <a:pt x="1327150" y="8642349"/>
                  <a:pt x="1408430" y="8642349"/>
                </a:cubicBezTo>
                <a:cubicBezTo>
                  <a:pt x="1489710" y="8642349"/>
                  <a:pt x="1562100" y="8600439"/>
                  <a:pt x="1604010" y="8536939"/>
                </a:cubicBezTo>
                <a:cubicBezTo>
                  <a:pt x="1645920" y="8600439"/>
                  <a:pt x="1718310" y="8642349"/>
                  <a:pt x="1799590" y="8642349"/>
                </a:cubicBezTo>
                <a:cubicBezTo>
                  <a:pt x="1880870" y="8642349"/>
                  <a:pt x="1953260" y="8600439"/>
                  <a:pt x="1995170" y="8536939"/>
                </a:cubicBezTo>
                <a:cubicBezTo>
                  <a:pt x="2037080" y="8600439"/>
                  <a:pt x="2109470" y="8642349"/>
                  <a:pt x="2190750" y="8642349"/>
                </a:cubicBezTo>
                <a:cubicBezTo>
                  <a:pt x="2273300" y="8642349"/>
                  <a:pt x="2344420" y="8600439"/>
                  <a:pt x="2386330" y="8536939"/>
                </a:cubicBezTo>
                <a:cubicBezTo>
                  <a:pt x="2428240" y="8600439"/>
                  <a:pt x="2500630" y="8642349"/>
                  <a:pt x="2581910" y="8642349"/>
                </a:cubicBezTo>
                <a:cubicBezTo>
                  <a:pt x="2663190" y="8642349"/>
                  <a:pt x="2735580" y="8600439"/>
                  <a:pt x="2777490" y="8536939"/>
                </a:cubicBezTo>
                <a:cubicBezTo>
                  <a:pt x="2819400" y="8600439"/>
                  <a:pt x="2891790" y="8642349"/>
                  <a:pt x="2973070" y="8642349"/>
                </a:cubicBezTo>
                <a:cubicBezTo>
                  <a:pt x="3055620" y="8642349"/>
                  <a:pt x="3126740" y="8600439"/>
                  <a:pt x="3168650" y="8536939"/>
                </a:cubicBezTo>
                <a:cubicBezTo>
                  <a:pt x="3210560" y="8600439"/>
                  <a:pt x="3282950" y="8642349"/>
                  <a:pt x="3364230" y="8642349"/>
                </a:cubicBezTo>
                <a:cubicBezTo>
                  <a:pt x="3445509" y="8642349"/>
                  <a:pt x="3517900" y="8600439"/>
                  <a:pt x="3559809" y="8536939"/>
                </a:cubicBezTo>
                <a:cubicBezTo>
                  <a:pt x="3601719" y="8600439"/>
                  <a:pt x="3674109" y="8642349"/>
                  <a:pt x="3755389" y="8642349"/>
                </a:cubicBezTo>
                <a:cubicBezTo>
                  <a:pt x="3837939" y="8642349"/>
                  <a:pt x="3909059" y="8600439"/>
                  <a:pt x="3950969" y="8536939"/>
                </a:cubicBezTo>
                <a:cubicBezTo>
                  <a:pt x="3992879" y="8600439"/>
                  <a:pt x="4065269" y="8642349"/>
                  <a:pt x="4146549" y="8642349"/>
                </a:cubicBezTo>
                <a:cubicBezTo>
                  <a:pt x="4227829" y="8642349"/>
                  <a:pt x="4300219" y="8600439"/>
                  <a:pt x="4342129" y="8536939"/>
                </a:cubicBezTo>
                <a:cubicBezTo>
                  <a:pt x="4384039" y="8600439"/>
                  <a:pt x="4456429" y="8642349"/>
                  <a:pt x="4537709" y="8642349"/>
                </a:cubicBezTo>
                <a:cubicBezTo>
                  <a:pt x="4618989" y="8642349"/>
                  <a:pt x="4691379" y="8600439"/>
                  <a:pt x="4733289" y="8536939"/>
                </a:cubicBezTo>
                <a:cubicBezTo>
                  <a:pt x="4775199" y="8600439"/>
                  <a:pt x="4847589" y="8642349"/>
                  <a:pt x="4928869" y="8642349"/>
                </a:cubicBezTo>
                <a:cubicBezTo>
                  <a:pt x="5010149" y="8642349"/>
                  <a:pt x="5082539" y="8600439"/>
                  <a:pt x="5124449" y="8536939"/>
                </a:cubicBezTo>
                <a:cubicBezTo>
                  <a:pt x="5166359" y="8600439"/>
                  <a:pt x="5238749" y="8642349"/>
                  <a:pt x="5320029" y="8642349"/>
                </a:cubicBezTo>
                <a:cubicBezTo>
                  <a:pt x="5401309" y="8642349"/>
                  <a:pt x="5473699" y="8600439"/>
                  <a:pt x="5515609" y="8536939"/>
                </a:cubicBezTo>
                <a:cubicBezTo>
                  <a:pt x="5557519" y="8600439"/>
                  <a:pt x="5629909" y="8642349"/>
                  <a:pt x="5711189" y="8642349"/>
                </a:cubicBezTo>
                <a:cubicBezTo>
                  <a:pt x="5793739" y="8642349"/>
                  <a:pt x="5864859" y="8600439"/>
                  <a:pt x="5906769" y="8536939"/>
                </a:cubicBezTo>
                <a:cubicBezTo>
                  <a:pt x="5915659" y="8549639"/>
                  <a:pt x="5925819" y="8562339"/>
                  <a:pt x="5935978" y="8573770"/>
                </a:cubicBezTo>
                <a:cubicBezTo>
                  <a:pt x="5979158" y="8616950"/>
                  <a:pt x="6040119" y="8642350"/>
                  <a:pt x="6102348" y="8642350"/>
                </a:cubicBezTo>
                <a:cubicBezTo>
                  <a:pt x="6163308" y="8642350"/>
                  <a:pt x="6224269" y="8616950"/>
                  <a:pt x="6268719" y="8573770"/>
                </a:cubicBezTo>
                <a:cubicBezTo>
                  <a:pt x="6311898" y="8529320"/>
                  <a:pt x="6337298" y="8469630"/>
                  <a:pt x="6337298" y="8407400"/>
                </a:cubicBezTo>
                <a:cubicBezTo>
                  <a:pt x="6337298" y="8345170"/>
                  <a:pt x="6311898" y="8285480"/>
                  <a:pt x="6268719" y="8241030"/>
                </a:cubicBezTo>
                <a:cubicBezTo>
                  <a:pt x="6258559" y="8230870"/>
                  <a:pt x="6247128" y="8220711"/>
                  <a:pt x="6234428" y="8213090"/>
                </a:cubicBezTo>
                <a:cubicBezTo>
                  <a:pt x="6296658" y="8171180"/>
                  <a:pt x="6337298" y="8098790"/>
                  <a:pt x="6337298" y="8018780"/>
                </a:cubicBezTo>
                <a:cubicBezTo>
                  <a:pt x="6337298" y="7937500"/>
                  <a:pt x="6296658" y="7866380"/>
                  <a:pt x="6234428" y="7824470"/>
                </a:cubicBezTo>
                <a:cubicBezTo>
                  <a:pt x="6296658" y="7782561"/>
                  <a:pt x="6337298" y="7711440"/>
                  <a:pt x="6337298" y="7630161"/>
                </a:cubicBezTo>
                <a:cubicBezTo>
                  <a:pt x="6337298" y="7548881"/>
                  <a:pt x="6296658" y="7477761"/>
                  <a:pt x="6234428" y="7435851"/>
                </a:cubicBezTo>
                <a:cubicBezTo>
                  <a:pt x="6296658" y="7393941"/>
                  <a:pt x="6337298" y="7321551"/>
                  <a:pt x="6337298" y="7241541"/>
                </a:cubicBezTo>
                <a:cubicBezTo>
                  <a:pt x="6337298" y="7160261"/>
                  <a:pt x="6296658" y="7089141"/>
                  <a:pt x="6234428" y="7047231"/>
                </a:cubicBezTo>
                <a:cubicBezTo>
                  <a:pt x="6296658" y="7005321"/>
                  <a:pt x="6337298" y="6934201"/>
                  <a:pt x="6337298" y="6852921"/>
                </a:cubicBezTo>
                <a:cubicBezTo>
                  <a:pt x="6337298" y="6771642"/>
                  <a:pt x="6296658" y="6700521"/>
                  <a:pt x="6234428" y="6658611"/>
                </a:cubicBezTo>
                <a:cubicBezTo>
                  <a:pt x="6296658" y="6615431"/>
                  <a:pt x="6337298" y="6544311"/>
                  <a:pt x="6337298" y="6464302"/>
                </a:cubicBezTo>
                <a:cubicBezTo>
                  <a:pt x="6337298" y="6383022"/>
                  <a:pt x="6296658" y="6311902"/>
                  <a:pt x="6234428" y="6269992"/>
                </a:cubicBezTo>
                <a:cubicBezTo>
                  <a:pt x="6296658" y="6228082"/>
                  <a:pt x="6337298" y="6156962"/>
                  <a:pt x="6337298" y="6075682"/>
                </a:cubicBezTo>
                <a:cubicBezTo>
                  <a:pt x="6337298" y="5994402"/>
                  <a:pt x="6296658" y="5923282"/>
                  <a:pt x="6234428" y="5881372"/>
                </a:cubicBezTo>
                <a:cubicBezTo>
                  <a:pt x="6296658" y="5839462"/>
                  <a:pt x="6337298" y="5768342"/>
                  <a:pt x="6337298" y="5687062"/>
                </a:cubicBezTo>
                <a:cubicBezTo>
                  <a:pt x="6337298" y="5605782"/>
                  <a:pt x="6296658" y="5534662"/>
                  <a:pt x="6234428" y="5492752"/>
                </a:cubicBezTo>
                <a:cubicBezTo>
                  <a:pt x="6296658" y="5449572"/>
                  <a:pt x="6337298" y="5378452"/>
                  <a:pt x="6337298" y="5298442"/>
                </a:cubicBezTo>
                <a:cubicBezTo>
                  <a:pt x="6337298" y="5217163"/>
                  <a:pt x="6296658" y="5146042"/>
                  <a:pt x="6234428" y="5104133"/>
                </a:cubicBezTo>
                <a:cubicBezTo>
                  <a:pt x="6296658" y="5062223"/>
                  <a:pt x="6337298" y="4991103"/>
                  <a:pt x="6337298" y="4909823"/>
                </a:cubicBezTo>
                <a:cubicBezTo>
                  <a:pt x="6337298" y="4828543"/>
                  <a:pt x="6296658" y="4757423"/>
                  <a:pt x="6234428" y="4715513"/>
                </a:cubicBezTo>
                <a:cubicBezTo>
                  <a:pt x="6296658" y="4672333"/>
                  <a:pt x="6337298" y="4601213"/>
                  <a:pt x="6337298" y="4521203"/>
                </a:cubicBezTo>
                <a:cubicBezTo>
                  <a:pt x="6337298" y="4439923"/>
                  <a:pt x="6296658" y="4368803"/>
                  <a:pt x="6234428" y="4326893"/>
                </a:cubicBezTo>
                <a:cubicBezTo>
                  <a:pt x="6296658" y="4284983"/>
                  <a:pt x="6337298" y="4213863"/>
                  <a:pt x="6337298" y="4132583"/>
                </a:cubicBezTo>
                <a:cubicBezTo>
                  <a:pt x="6337298" y="4051303"/>
                  <a:pt x="6296658" y="3980183"/>
                  <a:pt x="6234428" y="3938274"/>
                </a:cubicBezTo>
                <a:cubicBezTo>
                  <a:pt x="6296658" y="3896364"/>
                  <a:pt x="6337298" y="3825244"/>
                  <a:pt x="6337298" y="3743964"/>
                </a:cubicBezTo>
                <a:cubicBezTo>
                  <a:pt x="6337298" y="3662684"/>
                  <a:pt x="6296658" y="3591564"/>
                  <a:pt x="6234428" y="3549654"/>
                </a:cubicBezTo>
                <a:cubicBezTo>
                  <a:pt x="6296658" y="3506474"/>
                  <a:pt x="6337298" y="3435354"/>
                  <a:pt x="6337298" y="3355344"/>
                </a:cubicBezTo>
                <a:cubicBezTo>
                  <a:pt x="6337298" y="3274064"/>
                  <a:pt x="6296658" y="3202944"/>
                  <a:pt x="6234428" y="3161034"/>
                </a:cubicBezTo>
                <a:cubicBezTo>
                  <a:pt x="6296658" y="3119124"/>
                  <a:pt x="6337298" y="3048004"/>
                  <a:pt x="6337298" y="2966724"/>
                </a:cubicBezTo>
                <a:cubicBezTo>
                  <a:pt x="6337298" y="2885444"/>
                  <a:pt x="6296658" y="2814324"/>
                  <a:pt x="6234428" y="2772414"/>
                </a:cubicBezTo>
                <a:cubicBezTo>
                  <a:pt x="6296658" y="2730504"/>
                  <a:pt x="6337298" y="2659384"/>
                  <a:pt x="6337298" y="2578104"/>
                </a:cubicBezTo>
                <a:cubicBezTo>
                  <a:pt x="6337298" y="2496824"/>
                  <a:pt x="6296658" y="2425704"/>
                  <a:pt x="6234428" y="2383794"/>
                </a:cubicBezTo>
                <a:cubicBezTo>
                  <a:pt x="6296658" y="2341884"/>
                  <a:pt x="6337298" y="2270764"/>
                  <a:pt x="6337298" y="2189484"/>
                </a:cubicBezTo>
                <a:cubicBezTo>
                  <a:pt x="6337298" y="2108204"/>
                  <a:pt x="6296658" y="2037084"/>
                  <a:pt x="6234428" y="1995174"/>
                </a:cubicBezTo>
                <a:cubicBezTo>
                  <a:pt x="6296658" y="1953264"/>
                  <a:pt x="6337298" y="1882144"/>
                  <a:pt x="6337298" y="1800864"/>
                </a:cubicBezTo>
                <a:cubicBezTo>
                  <a:pt x="6337298" y="1719584"/>
                  <a:pt x="6296658" y="1648464"/>
                  <a:pt x="6234428" y="1606554"/>
                </a:cubicBezTo>
                <a:cubicBezTo>
                  <a:pt x="6296658" y="1563374"/>
                  <a:pt x="6337298" y="1492254"/>
                  <a:pt x="6337298" y="1412244"/>
                </a:cubicBezTo>
                <a:cubicBezTo>
                  <a:pt x="6337298" y="1330964"/>
                  <a:pt x="6296658" y="1259844"/>
                  <a:pt x="6234428" y="1217934"/>
                </a:cubicBezTo>
                <a:cubicBezTo>
                  <a:pt x="6296658" y="1176024"/>
                  <a:pt x="6337298" y="1104904"/>
                  <a:pt x="6337298" y="1023624"/>
                </a:cubicBezTo>
                <a:cubicBezTo>
                  <a:pt x="6337298" y="942344"/>
                  <a:pt x="6296658" y="871224"/>
                  <a:pt x="6234428" y="829314"/>
                </a:cubicBezTo>
                <a:cubicBezTo>
                  <a:pt x="6309358" y="775974"/>
                  <a:pt x="6349998" y="704854"/>
                  <a:pt x="6349998" y="624844"/>
                </a:cubicBezTo>
                <a:close/>
              </a:path>
            </a:pathLst>
          </a:custGeom>
          <a:solidFill>
            <a:srgbClr val="FFBD6F"/>
          </a:solidFill>
        </p:spPr>
        <p:txBody>
          <a:bodyPr/>
          <a:lstStyle/>
          <a:p>
            <a:endParaRPr lang="en-US"/>
          </a:p>
        </p:txBody>
      </p:sp>
      <p:sp>
        <p:nvSpPr>
          <p:cNvPr id="11" name="Rectangle: Rounded Corners 10">
            <a:extLst>
              <a:ext uri="{FF2B5EF4-FFF2-40B4-BE49-F238E27FC236}">
                <a16:creationId xmlns:a16="http://schemas.microsoft.com/office/drawing/2014/main" id="{7D5FCE74-9509-4E5C-B939-1991EF02716B}"/>
              </a:ext>
            </a:extLst>
          </p:cNvPr>
          <p:cNvSpPr/>
          <p:nvPr/>
        </p:nvSpPr>
        <p:spPr>
          <a:xfrm>
            <a:off x="4231330" y="4955514"/>
            <a:ext cx="3124200" cy="1379311"/>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t"/>
          <a:lstStyle/>
          <a:p>
            <a:r>
              <a:rPr lang="en-US" sz="3600" b="1">
                <a:solidFill>
                  <a:schemeClr val="tx1">
                    <a:lumMod val="75000"/>
                    <a:lumOff val="25000"/>
                  </a:schemeClr>
                </a:solidFill>
                <a:latin typeface="Times New Roman" panose="02020603050405020304" pitchFamily="18" charset="0"/>
                <a:cs typeface="Times New Roman" panose="02020603050405020304" pitchFamily="18" charset="0"/>
              </a:rPr>
              <a:t>Sông Gianh (Quảng Bình)</a:t>
            </a:r>
          </a:p>
        </p:txBody>
      </p:sp>
      <p:sp>
        <p:nvSpPr>
          <p:cNvPr id="13" name="Rectangle: Diagonal Corners Rounded 12">
            <a:extLst>
              <a:ext uri="{FF2B5EF4-FFF2-40B4-BE49-F238E27FC236}">
                <a16:creationId xmlns:a16="http://schemas.microsoft.com/office/drawing/2014/main" id="{AE38DC8B-C272-46FE-8DA7-6CC907D354C7}"/>
              </a:ext>
            </a:extLst>
          </p:cNvPr>
          <p:cNvSpPr/>
          <p:nvPr/>
        </p:nvSpPr>
        <p:spPr>
          <a:xfrm>
            <a:off x="1632429" y="7159"/>
            <a:ext cx="10759440" cy="3048000"/>
          </a:xfrm>
          <a:prstGeom prst="round2DiagRect">
            <a:avLst>
              <a:gd name="adj1" fmla="val 50000"/>
              <a:gd name="adj2" fmla="val 0"/>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t"/>
          <a:lstStyle/>
          <a:p>
            <a:pPr lvl="1" algn="ctr"/>
            <a:r>
              <a:rPr lang="vi-VN" sz="4000" b="1">
                <a:solidFill>
                  <a:srgbClr val="3D7714"/>
                </a:solidFill>
                <a:latin typeface="Times New Roman" panose="02020603050405020304" pitchFamily="18" charset="0"/>
                <a:cs typeface="Times New Roman" panose="02020603050405020304" pitchFamily="18" charset="0"/>
              </a:rPr>
              <a:t>Sông nào đổ lệ căm hờn</a:t>
            </a:r>
            <a:br>
              <a:rPr lang="vi-VN" sz="4000" b="1">
                <a:solidFill>
                  <a:srgbClr val="3D7714"/>
                </a:solidFill>
                <a:latin typeface="Times New Roman" panose="02020603050405020304" pitchFamily="18" charset="0"/>
                <a:cs typeface="Times New Roman" panose="02020603050405020304" pitchFamily="18" charset="0"/>
              </a:rPr>
            </a:br>
            <a:r>
              <a:rPr lang="vi-VN" sz="4000" b="1">
                <a:solidFill>
                  <a:srgbClr val="3D7714"/>
                </a:solidFill>
                <a:latin typeface="Times New Roman" panose="02020603050405020304" pitchFamily="18" charset="0"/>
                <a:cs typeface="Times New Roman" panose="02020603050405020304" pitchFamily="18" charset="0"/>
              </a:rPr>
              <a:t>Giận người chia cắt giang sơn hai miền</a:t>
            </a:r>
            <a:br>
              <a:rPr lang="vi-VN" sz="4000" b="1">
                <a:solidFill>
                  <a:srgbClr val="3D7714"/>
                </a:solidFill>
                <a:latin typeface="Times New Roman" panose="02020603050405020304" pitchFamily="18" charset="0"/>
                <a:cs typeface="Times New Roman" panose="02020603050405020304" pitchFamily="18" charset="0"/>
              </a:rPr>
            </a:br>
            <a:r>
              <a:rPr lang="vi-VN" sz="4000" b="1">
                <a:solidFill>
                  <a:srgbClr val="3D7714"/>
                </a:solidFill>
                <a:latin typeface="Times New Roman" panose="02020603050405020304" pitchFamily="18" charset="0"/>
                <a:cs typeface="Times New Roman" panose="02020603050405020304" pitchFamily="18" charset="0"/>
              </a:rPr>
              <a:t>Đêm ngày sông khóc triền miên</a:t>
            </a:r>
            <a:br>
              <a:rPr lang="vi-VN" sz="4000" b="1">
                <a:solidFill>
                  <a:srgbClr val="3D7714"/>
                </a:solidFill>
                <a:latin typeface="Times New Roman" panose="02020603050405020304" pitchFamily="18" charset="0"/>
                <a:cs typeface="Times New Roman" panose="02020603050405020304" pitchFamily="18" charset="0"/>
              </a:rPr>
            </a:br>
            <a:r>
              <a:rPr lang="vi-VN" sz="4000" b="1">
                <a:solidFill>
                  <a:srgbClr val="3D7714"/>
                </a:solidFill>
                <a:latin typeface="Times New Roman" panose="02020603050405020304" pitchFamily="18" charset="0"/>
                <a:cs typeface="Times New Roman" panose="02020603050405020304" pitchFamily="18" charset="0"/>
              </a:rPr>
              <a:t>Nước xanh hay chính lê phiền của sông?</a:t>
            </a:r>
            <a:endParaRPr lang="en-US" sz="4000" b="1">
              <a:solidFill>
                <a:srgbClr val="3D7714"/>
              </a:solidFill>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828F9C5C-C524-4FA1-A8C7-7D97AF767DFD}"/>
              </a:ext>
            </a:extLst>
          </p:cNvPr>
          <p:cNvPicPr>
            <a:picLocks noChangeAspect="1"/>
          </p:cNvPicPr>
          <p:nvPr/>
        </p:nvPicPr>
        <p:blipFill>
          <a:blip r:embed="rId4"/>
          <a:stretch>
            <a:fillRect/>
          </a:stretch>
        </p:blipFill>
        <p:spPr>
          <a:xfrm>
            <a:off x="8915400" y="3391453"/>
            <a:ext cx="9033322" cy="5694846"/>
          </a:xfrm>
          <a:prstGeom prst="rect">
            <a:avLst/>
          </a:prstGeom>
        </p:spPr>
      </p:pic>
      <p:pic>
        <p:nvPicPr>
          <p:cNvPr id="12" name="Picture 1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24001">
            <a:off x="14949300" y="1981586"/>
            <a:ext cx="777725" cy="2117569"/>
          </a:xfrm>
          <a:prstGeom prst="rect">
            <a:avLst/>
          </a:prstGeom>
        </p:spPr>
      </p:pic>
      <p:sp>
        <p:nvSpPr>
          <p:cNvPr id="15" name="Action Button: Go Back or Previous 14">
            <a:hlinkClick r:id="rId7" action="ppaction://hlinksldjump" highlightClick="1"/>
            <a:extLst>
              <a:ext uri="{FF2B5EF4-FFF2-40B4-BE49-F238E27FC236}">
                <a16:creationId xmlns:a16="http://schemas.microsoft.com/office/drawing/2014/main" id="{650A9316-1D9A-41EF-962D-9D8F0A2B957A}"/>
              </a:ext>
            </a:extLst>
          </p:cNvPr>
          <p:cNvSpPr/>
          <p:nvPr/>
        </p:nvSpPr>
        <p:spPr>
          <a:xfrm>
            <a:off x="297602" y="9412589"/>
            <a:ext cx="1150198" cy="874411"/>
          </a:xfrm>
          <a:prstGeom prst="actionButtonBackPrevious">
            <a:avLst/>
          </a:prstGeom>
          <a:solidFill>
            <a:srgbClr val="BA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103334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FILL" val="a1"/>
</p:tagLst>
</file>

<file path=ppt/tags/tag7.xml><?xml version="1.0" encoding="utf-8"?>
<p:tagLst xmlns:a="http://schemas.openxmlformats.org/drawingml/2006/main" xmlns:r="http://schemas.openxmlformats.org/officeDocument/2006/relationships" xmlns:p="http://schemas.openxmlformats.org/presentationml/2006/main">
  <p:tag name="FILL" val="a1"/>
</p:tagLst>
</file>

<file path=ppt/tags/tag8.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349</TotalTime>
  <Words>844</Words>
  <Application>Microsoft Office PowerPoint</Application>
  <PresentationFormat>Custom</PresentationFormat>
  <Paragraphs>111</Paragraphs>
  <Slides>30</Slides>
  <Notes>3</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30</vt:i4>
      </vt:variant>
    </vt:vector>
  </HeadingPairs>
  <TitlesOfParts>
    <vt:vector size="41" baseType="lpstr">
      <vt:lpstr>Sriracha</vt:lpstr>
      <vt:lpstr>Arial</vt:lpstr>
      <vt:lpstr>#9Slide03 Arima Madurai Black</vt:lpstr>
      <vt:lpstr>Wingdings 3</vt:lpstr>
      <vt:lpstr>#9Slide03 Arima Madurai ExtraBo</vt:lpstr>
      <vt:lpstr>Arial</vt:lpstr>
      <vt:lpstr>Wingdings</vt:lpstr>
      <vt:lpstr>Calibri</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tuan 4-diali-tr74</dc:title>
  <dc:subject>9Slide.vn</dc:subject>
  <dc:creator>HP</dc:creator>
  <dc:description>9Slide.vn</dc:description>
  <cp:lastModifiedBy>Techsi.vn</cp:lastModifiedBy>
  <cp:revision>18</cp:revision>
  <dcterms:created xsi:type="dcterms:W3CDTF">2006-08-16T00:00:00Z</dcterms:created>
  <dcterms:modified xsi:type="dcterms:W3CDTF">2023-07-21T08:43:42Z</dcterms:modified>
  <cp:category>9Slide.vn</cp:category>
  <dc:identifier>DAEq0yKy2Mc</dc:identifier>
</cp:coreProperties>
</file>