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7" r:id="rId4"/>
  </p:sldMasterIdLst>
  <p:sldIdLst>
    <p:sldId id="274" r:id="rId5"/>
    <p:sldId id="265" r:id="rId6"/>
    <p:sldId id="256" r:id="rId7"/>
    <p:sldId id="257" r:id="rId8"/>
    <p:sldId id="258" r:id="rId9"/>
    <p:sldId id="259" r:id="rId10"/>
    <p:sldId id="260" r:id="rId11"/>
    <p:sldId id="284" r:id="rId12"/>
    <p:sldId id="261" r:id="rId13"/>
    <p:sldId id="262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750820" y="630938"/>
            <a:ext cx="6973824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9"/>
            <a:ext cx="10318419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6" y="5979198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3" cy="348463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>
                <a:solidFill>
                  <a:srgbClr val="62B4C6">
                    <a:lumMod val="50000"/>
                  </a:srgbClr>
                </a:solidFill>
              </a:rPr>
              <a:t>5/17/2023</a:t>
            </a:fld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9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>
                <a:solidFill>
                  <a:srgbClr val="62B4C6">
                    <a:lumMod val="50000"/>
                  </a:srgbClr>
                </a:solidFill>
              </a:rPr>
              <a:t>‹#›</a:t>
            </a:fld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9103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2" y="0"/>
            <a:ext cx="281463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31" y="1073889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1" y="5159783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7" y="6375679"/>
            <a:ext cx="1493947" cy="34846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>
                <a:solidFill>
                  <a:srgbClr val="F3F3F2"/>
                </a:solidFill>
              </a:rPr>
              <a:t>5/17/2023</a:t>
            </a:fld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5" y="6375679"/>
            <a:ext cx="1487567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>
                <a:solidFill>
                  <a:srgbClr val="F3F3F2"/>
                </a:solidFill>
              </a:rPr>
              <a:t>‹#›</a:t>
            </a:fld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16" name="Freeform 11"/>
          <p:cNvSpPr/>
          <p:nvPr/>
        </p:nvSpPr>
        <p:spPr bwMode="auto">
          <a:xfrm>
            <a:off x="874383" y="0"/>
            <a:ext cx="164623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2" y="0"/>
            <a:ext cx="281463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1"/>
            <a:ext cx="4791456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1"/>
            <a:ext cx="4791456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2" y="381002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5776" y="2199636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5776" y="2909102"/>
            <a:ext cx="4815840" cy="29963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6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15840" cy="29963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4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5" y="457202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8"/>
            <a:ext cx="6158419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7"/>
            <a:ext cx="3092115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600"/>
              </a:spcBef>
              <a:buNone/>
              <a:defRPr sz="1865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2" y="6375679"/>
            <a:ext cx="1233355" cy="348463"/>
          </a:xfrm>
        </p:spPr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5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6" y="2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4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201"/>
            <a:ext cx="3092117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4" y="1741337"/>
            <a:ext cx="3092117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600"/>
              </a:spcBef>
              <a:buNone/>
              <a:defRPr sz="1865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1" y="6375679"/>
            <a:ext cx="1232456" cy="348463"/>
          </a:xfrm>
        </p:spPr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74871" y="6375679"/>
            <a:ext cx="1263280" cy="345796"/>
          </a:xfrm>
        </p:spPr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5882" y="382387"/>
            <a:ext cx="2362573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1" y="382387"/>
            <a:ext cx="7746023" cy="560040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9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 latinLnBrk="0">
              <a:buNone/>
              <a:defRPr lang="vi-VN" sz="1500"/>
            </a:lvl2pPr>
            <a:lvl3pPr marL="685800" indent="0" algn="ctr" latinLnBrk="0">
              <a:buNone/>
              <a:defRPr lang="vi-VN" sz="1350"/>
            </a:lvl3pPr>
            <a:lvl4pPr marL="1028700" indent="0" algn="ctr" latinLnBrk="0">
              <a:buNone/>
              <a:defRPr lang="vi-VN" sz="1200"/>
            </a:lvl4pPr>
            <a:lvl5pPr marL="1371600" indent="0" algn="ctr" latinLnBrk="0">
              <a:buNone/>
              <a:defRPr lang="vi-VN" sz="1200"/>
            </a:lvl5pPr>
            <a:lvl6pPr marL="1714500" indent="0" algn="ctr" latinLnBrk="0">
              <a:buNone/>
              <a:defRPr lang="vi-VN" sz="1200"/>
            </a:lvl6pPr>
            <a:lvl7pPr marL="2057400" indent="0" algn="ctr" latinLnBrk="0">
              <a:buNone/>
              <a:defRPr lang="vi-VN" sz="1200"/>
            </a:lvl7pPr>
            <a:lvl8pPr marL="2400300" indent="0" algn="ctr" latinLnBrk="0">
              <a:buNone/>
              <a:defRPr lang="vi-VN" sz="1200"/>
            </a:lvl8pPr>
            <a:lvl9pPr marL="2743200" indent="0" algn="ctr" latinLnBrk="0">
              <a:buNone/>
              <a:defRPr lang="vi-VN" sz="1200"/>
            </a:lvl9pPr>
          </a:lstStyle>
          <a:p>
            <a:r>
              <a:rPr lang="vi-VN"/>
              <a:t>Bấm để sửa kiểu tiêu đề phụ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  <a:t>17/05/2023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8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 latinLnBrk="0">
              <a:buNone/>
              <a:defRPr lang="vi-VN"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  <a:t>17/05/2023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52400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27888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  <a:t>5/17/2023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  <a:t>17/05/2023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  <a:t>17/05/2023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500"/>
            </a:lvl6pPr>
            <a:lvl7pPr latinLnBrk="0">
              <a:defRPr lang="vi-VN" sz="1500"/>
            </a:lvl7pPr>
            <a:lvl8pPr latinLnBrk="0">
              <a:defRPr lang="vi-VN" sz="1500"/>
            </a:lvl8pPr>
            <a:lvl9pPr latinLnBrk="0">
              <a:defRPr lang="vi-VN" sz="150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/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  <a:t>17/05/2023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  <a:t>5/17/2023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1006023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15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2100"/>
            </a:lvl2pPr>
            <a:lvl3pPr marL="685800" indent="0" latinLnBrk="0">
              <a:buNone/>
              <a:defRPr lang="vi-VN" sz="1800"/>
            </a:lvl3pPr>
            <a:lvl4pPr marL="1028700" indent="0" latinLnBrk="0">
              <a:buNone/>
              <a:defRPr lang="vi-VN" sz="1500"/>
            </a:lvl4pPr>
            <a:lvl5pPr marL="1371600" indent="0" latinLnBrk="0">
              <a:buNone/>
              <a:defRPr lang="vi-VN" sz="1500"/>
            </a:lvl5pPr>
            <a:lvl6pPr marL="1714500" indent="0" latinLnBrk="0">
              <a:buNone/>
              <a:defRPr lang="vi-VN" sz="1500"/>
            </a:lvl6pPr>
            <a:lvl7pPr marL="2057400" indent="0" latinLnBrk="0">
              <a:buNone/>
              <a:defRPr lang="vi-VN" sz="1500"/>
            </a:lvl7pPr>
            <a:lvl8pPr marL="2400300" indent="0" latinLnBrk="0">
              <a:buNone/>
              <a:defRPr lang="vi-VN" sz="1500"/>
            </a:lvl8pPr>
            <a:lvl9pPr marL="2743200" indent="0" latinLnBrk="0">
              <a:buNone/>
              <a:defRPr lang="vi-VN" sz="1500"/>
            </a:lvl9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715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6323873" y="967316"/>
            <a:ext cx="2990943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6506025" y="1109743"/>
            <a:ext cx="262663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919255"/>
            <a:ext cx="8104083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6323873" y="3060954"/>
            <a:ext cx="2990943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 latinLnBrk="0">
              <a:defRPr lang="vi-VN" sz="18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4424435" y="436315"/>
            <a:ext cx="4748595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0" name="Hình tự do 5"/>
          <p:cNvSpPr/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1013023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1013023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4" name="Hình tự do 5"/>
          <p:cNvSpPr/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1013023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0" name="Hình tự do 5"/>
          <p:cNvSpPr/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4424435" y="3619782"/>
            <a:ext cx="4748595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  <a:t>17/05/2023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  <a:t>17/05/2023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D72A-6193-4F21-9903-E6C93A3ACCB5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7" y="382386"/>
            <a:ext cx="10178323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7" y="2286003"/>
            <a:ext cx="10178323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7" y="6375679"/>
            <a:ext cx="2329723" cy="348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5/17/2023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3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2" y="0"/>
            <a:ext cx="905453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9103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8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26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9144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5240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213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1336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7432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3528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39624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45720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51816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12188827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  <a:t>17/05/2023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vi-VN"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lang="vi-VN" sz="15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lang="vi-VN" sz="13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5143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6858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8572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0287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2001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2152650" y="2013109"/>
            <a:ext cx="6343650" cy="1589723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45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3066770" y="2686191"/>
            <a:ext cx="4066286" cy="974066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5" tIns="45637" rIns="91275" bIns="45637" anchor="ctr"/>
          <a:lstStyle/>
          <a:p>
            <a:pPr algn="ctr" defTabSz="1216660">
              <a:defRPr/>
            </a:pPr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  <a:endParaRPr lang="zh-CN" alt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4259904" y="5436408"/>
            <a:ext cx="3900805" cy="45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5" tIns="45637" rIns="91275" bIns="4563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t="66849" r="14896" b="8128"/>
          <a:stretch>
            <a:fillRect/>
          </a:stretch>
        </p:blipFill>
        <p:spPr>
          <a:xfrm>
            <a:off x="793529" y="826718"/>
            <a:ext cx="10796340" cy="4897677"/>
          </a:xfrm>
          <a:prstGeom prst="rect">
            <a:avLst/>
          </a:prstGeom>
        </p:spPr>
      </p:pic>
      <p:sp>
        <p:nvSpPr>
          <p:cNvPr id="3" name="Donut 2"/>
          <p:cNvSpPr/>
          <p:nvPr/>
        </p:nvSpPr>
        <p:spPr>
          <a:xfrm>
            <a:off x="1567841" y="3947786"/>
            <a:ext cx="787052" cy="739035"/>
          </a:xfrm>
          <a:prstGeom prst="donut">
            <a:avLst>
              <a:gd name="adj" fmla="val 42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4875" y="3390265"/>
            <a:ext cx="42500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vi-V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vi-V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vi-V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con!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/>
          <p:nvPr/>
        </p:nvSpPr>
        <p:spPr>
          <a:xfrm>
            <a:off x="1219201" y="2158784"/>
            <a:ext cx="10398133" cy="1621765"/>
          </a:xfrm>
          <a:prstGeom prst="rect">
            <a:avLst/>
          </a:prstGeom>
        </p:spPr>
        <p:txBody>
          <a:bodyPr spcFirstLastPara="1" vert="horz" lIns="121920" tIns="60960" rIns="121920" bIns="60960" numCol="1" rtlCol="0" anchor="t">
            <a:prstTxWarp prst="textArchUp">
              <a:avLst/>
            </a:prstTxWarp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500" b="1" i="0" kern="1200" cap="all" spc="3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B082E"/>
              </a:buClr>
            </a:pPr>
            <a:r>
              <a:rPr lang="vi-VN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vi-VN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41: Ôn </a:t>
            </a:r>
            <a:r>
              <a:rPr lang="vi-VN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vi-VN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chung</a:t>
            </a:r>
            <a:endParaRPr lang="en-US" sz="6665" cap="none" spc="0" dirty="0">
              <a:ln w="22225">
                <a:solidFill>
                  <a:srgbClr val="1B376E"/>
                </a:solidFill>
                <a:prstDash val="solid"/>
              </a:ln>
              <a:solidFill>
                <a:srgbClr val="1B376E">
                  <a:lumMod val="40000"/>
                  <a:lumOff val="6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2"/>
          <p:cNvSpPr txBox="1"/>
          <p:nvPr/>
        </p:nvSpPr>
        <p:spPr>
          <a:xfrm>
            <a:off x="1886986" y="910337"/>
            <a:ext cx="9062559" cy="1819865"/>
          </a:xfrm>
          <a:prstGeom prst="rect">
            <a:avLst/>
          </a:prstGeom>
        </p:spPr>
        <p:txBody>
          <a:bodyPr spcFirstLastPara="1" vert="horz" lIns="91440" tIns="45720" rIns="91440" bIns="45720" numCol="1" rtlCol="0" anchor="t">
            <a:prstTxWarp prst="textArchUp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B082E"/>
              </a:buClr>
            </a:pPr>
            <a:endParaRPr lang="en-US" sz="2800" dirty="0">
              <a:solidFill>
                <a:srgbClr val="0B08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3" t="17534" r="478" b="42283"/>
          <a:stretch>
            <a:fillRect/>
          </a:stretch>
        </p:blipFill>
        <p:spPr>
          <a:xfrm>
            <a:off x="724042" y="263047"/>
            <a:ext cx="9943958" cy="6250487"/>
          </a:xfrm>
          <a:prstGeom prst="rect">
            <a:avLst/>
          </a:prstGeom>
        </p:spPr>
      </p:pic>
      <p:cxnSp>
        <p:nvCxnSpPr>
          <p:cNvPr id="6" name="Curved Connector 5"/>
          <p:cNvCxnSpPr/>
          <p:nvPr/>
        </p:nvCxnSpPr>
        <p:spPr>
          <a:xfrm>
            <a:off x="4471792" y="3820438"/>
            <a:ext cx="2651760" cy="1920240"/>
          </a:xfrm>
          <a:prstGeom prst="curvedConnector3">
            <a:avLst>
              <a:gd name="adj1" fmla="val 49055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flipV="1">
            <a:off x="4597052" y="4033381"/>
            <a:ext cx="2526500" cy="864296"/>
          </a:xfrm>
          <a:prstGeom prst="curvedConnector3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4647156" y="3081403"/>
            <a:ext cx="2305498" cy="2768252"/>
          </a:xfrm>
          <a:custGeom>
            <a:avLst/>
            <a:gdLst>
              <a:gd name="connsiteX0" fmla="*/ 0 w 2305498"/>
              <a:gd name="connsiteY0" fmla="*/ 2768252 h 2768252"/>
              <a:gd name="connsiteX1" fmla="*/ 2242159 w 2305498"/>
              <a:gd name="connsiteY1" fmla="*/ 50104 h 2768252"/>
              <a:gd name="connsiteX2" fmla="*/ 2242159 w 2305498"/>
              <a:gd name="connsiteY2" fmla="*/ 50104 h 2768252"/>
              <a:gd name="connsiteX3" fmla="*/ 2242159 w 2305498"/>
              <a:gd name="connsiteY3" fmla="*/ 50104 h 2768252"/>
              <a:gd name="connsiteX4" fmla="*/ 2292263 w 2305498"/>
              <a:gd name="connsiteY4" fmla="*/ 0 h 276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498" h="2768252">
                <a:moveTo>
                  <a:pt x="0" y="2768252"/>
                </a:moveTo>
                <a:lnTo>
                  <a:pt x="2242159" y="50104"/>
                </a:lnTo>
                <a:lnTo>
                  <a:pt x="2242159" y="50104"/>
                </a:lnTo>
                <a:lnTo>
                  <a:pt x="2242159" y="50104"/>
                </a:lnTo>
                <a:cubicBezTo>
                  <a:pt x="2250510" y="41753"/>
                  <a:pt x="2338192" y="108559"/>
                  <a:pt x="2292263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7641" y="1099347"/>
            <a:ext cx="100479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b,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Sắp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xếp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các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số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48, 25, 42, 74 theo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thứ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tự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từ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bé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đến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lớn</a:t>
            </a:r>
            <a:endParaRPr lang="en-US" sz="2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9354" y="2422827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25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05942" y="2422827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42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38132" y="2392569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48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43094" y="2407698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74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t="62179" r="-34" b="27809"/>
          <a:stretch>
            <a:fillRect/>
          </a:stretch>
        </p:blipFill>
        <p:spPr>
          <a:xfrm>
            <a:off x="0" y="435032"/>
            <a:ext cx="12156243" cy="1857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0285" y="2438461"/>
            <a:ext cx="8707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/>
              <a:t>13</a:t>
            </a:r>
          </a:p>
          <a:p>
            <a:r>
              <a:rPr lang="vi-VN" sz="4800" b="1" dirty="0"/>
              <a:t>  5</a:t>
            </a:r>
            <a:endParaRPr lang="en-US" sz="4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53247" y="2438461"/>
            <a:ext cx="8707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/>
              <a:t>78</a:t>
            </a:r>
          </a:p>
          <a:p>
            <a:r>
              <a:rPr lang="vi-VN" sz="4800" b="1" dirty="0"/>
              <a:t>  6</a:t>
            </a:r>
            <a:endParaRPr lang="en-US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42985" y="2513618"/>
            <a:ext cx="8707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/>
              <a:t>42</a:t>
            </a:r>
          </a:p>
          <a:p>
            <a:r>
              <a:rPr lang="vi-VN" sz="4800" b="1" dirty="0"/>
              <a:t>56</a:t>
            </a:r>
            <a:endParaRPr lang="en-US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732723" y="2530258"/>
            <a:ext cx="8707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/>
              <a:t>69</a:t>
            </a:r>
          </a:p>
          <a:p>
            <a:r>
              <a:rPr lang="vi-VN" sz="4800" b="1" dirty="0"/>
              <a:t>63</a:t>
            </a:r>
            <a:endParaRPr lang="en-US" sz="4800" b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68148" y="4083278"/>
            <a:ext cx="1215024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693428" y="4083278"/>
            <a:ext cx="1215024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670848" y="4151963"/>
            <a:ext cx="1215024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460378" y="4141524"/>
            <a:ext cx="1215024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693428" y="3306665"/>
            <a:ext cx="263047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423137" y="3315088"/>
            <a:ext cx="263047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025" y="3058601"/>
            <a:ext cx="298730" cy="3231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166" y="3223291"/>
            <a:ext cx="298730" cy="32311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340284" y="4212762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/>
              <a:t>18</a:t>
            </a:r>
            <a:endParaRPr lang="en-US" sz="4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953247" y="4212761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/>
              <a:t>72</a:t>
            </a:r>
            <a:endParaRPr lang="en-US" sz="4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842985" y="4256080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/>
              <a:t>98</a:t>
            </a:r>
            <a:endParaRPr lang="en-US" sz="4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9789477" y="4256080"/>
            <a:ext cx="1215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0</a:t>
            </a:r>
            <a:r>
              <a:rPr lang="vi-VN" sz="4800" b="1" dirty="0"/>
              <a:t>6</a:t>
            </a:r>
            <a:endParaRPr lang="en-US" sz="4800" b="1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9" t="70857" r="15595" b="8000"/>
          <a:stretch>
            <a:fillRect/>
          </a:stretch>
        </p:blipFill>
        <p:spPr>
          <a:xfrm>
            <a:off x="515926" y="274320"/>
            <a:ext cx="10821556" cy="4247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70959" y="4897677"/>
            <a:ext cx="1271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2 </a:t>
            </a:r>
            <a:r>
              <a:rPr lang="vi-V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giờ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30225" y="4897677"/>
            <a:ext cx="1119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5 </a:t>
            </a:r>
            <a:r>
              <a:rPr lang="vi-VN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giờ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1" t="7306" r="8202" b="61827"/>
          <a:stretch>
            <a:fillRect/>
          </a:stretch>
        </p:blipFill>
        <p:spPr>
          <a:xfrm>
            <a:off x="438412" y="475989"/>
            <a:ext cx="10868881" cy="56868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71584" y="2160739"/>
            <a:ext cx="538619" cy="38830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23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4972833" y="2160738"/>
            <a:ext cx="538619" cy="38830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+</a:t>
            </a:r>
            <a:endParaRPr lang="en-US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5574082" y="2160737"/>
            <a:ext cx="538619" cy="38830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14</a:t>
            </a:r>
            <a:endParaRPr lang="en-US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6776580" y="2160736"/>
            <a:ext cx="538619" cy="38830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37</a:t>
            </a:r>
            <a:endParaRPr lang="en-US" sz="2400" b="1" dirty="0"/>
          </a:p>
        </p:txBody>
      </p:sp>
      <p:sp>
        <p:nvSpPr>
          <p:cNvPr id="14" name="Rectangle 13"/>
          <p:cNvSpPr/>
          <p:nvPr/>
        </p:nvSpPr>
        <p:spPr>
          <a:xfrm>
            <a:off x="4371583" y="4818344"/>
            <a:ext cx="538619" cy="38830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25</a:t>
            </a:r>
            <a:endParaRPr lang="en-US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5574081" y="4818344"/>
            <a:ext cx="538619" cy="38830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10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6776579" y="4818344"/>
            <a:ext cx="538619" cy="38830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r>
              <a:rPr lang="vi-VN" sz="2400" b="1" dirty="0"/>
              <a:t>5</a:t>
            </a:r>
            <a:endParaRPr lang="en-US" sz="2400" b="1" dirty="0"/>
          </a:p>
        </p:txBody>
      </p:sp>
      <p:sp>
        <p:nvSpPr>
          <p:cNvPr id="17" name="Rectangle 16"/>
          <p:cNvSpPr/>
          <p:nvPr/>
        </p:nvSpPr>
        <p:spPr>
          <a:xfrm>
            <a:off x="4972833" y="4818344"/>
            <a:ext cx="538619" cy="38830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6550025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116" cy="22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2513013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1604169" y="1291431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4037013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5181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5791200" y="2590800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5490369" y="3729831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4440238" y="4567237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916238" y="4567237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1375569" y="2663031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757363" y="3729037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3124200" y="3352800"/>
            <a:ext cx="838200" cy="677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.VnTime" panose="020B7200000000000000"/>
            </a:endParaRPr>
          </a:p>
        </p:txBody>
      </p:sp>
      <p:sp>
        <p:nvSpPr>
          <p:cNvPr id="1322" name="Rectangle 1321"/>
          <p:cNvSpPr/>
          <p:nvPr/>
        </p:nvSpPr>
        <p:spPr>
          <a:xfrm>
            <a:off x="3200400" y="1981200"/>
            <a:ext cx="2476453" cy="17532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Bạn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giỏi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quá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" t="37991" r="9231" b="31324"/>
          <a:stretch>
            <a:fillRect/>
          </a:stretch>
        </p:blipFill>
        <p:spPr>
          <a:xfrm>
            <a:off x="0" y="576197"/>
            <a:ext cx="11553698" cy="5899759"/>
          </a:xfrm>
          <a:prstGeom prst="rect">
            <a:avLst/>
          </a:prstGeom>
        </p:spPr>
      </p:pic>
      <p:sp>
        <p:nvSpPr>
          <p:cNvPr id="4" name="Donut 3"/>
          <p:cNvSpPr/>
          <p:nvPr/>
        </p:nvSpPr>
        <p:spPr>
          <a:xfrm>
            <a:off x="4183693" y="1967631"/>
            <a:ext cx="801666" cy="739035"/>
          </a:xfrm>
          <a:prstGeom prst="donut">
            <a:avLst>
              <a:gd name="adj" fmla="val 42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onut 4"/>
          <p:cNvSpPr/>
          <p:nvPr/>
        </p:nvSpPr>
        <p:spPr>
          <a:xfrm>
            <a:off x="4198307" y="5526065"/>
            <a:ext cx="787052" cy="739035"/>
          </a:xfrm>
          <a:prstGeom prst="donut">
            <a:avLst>
              <a:gd name="adj" fmla="val 42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76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黑体</vt:lpstr>
      <vt:lpstr>.VnTime</vt:lpstr>
      <vt:lpstr>Arial</vt:lpstr>
      <vt:lpstr>Calibri</vt:lpstr>
      <vt:lpstr>Calibri Light</vt:lpstr>
      <vt:lpstr>Gill Sans MT</vt:lpstr>
      <vt:lpstr>HP001 4 hàng</vt:lpstr>
      <vt:lpstr>Impact</vt:lpstr>
      <vt:lpstr>Segoe UI</vt:lpstr>
      <vt:lpstr>Tahoma</vt:lpstr>
      <vt:lpstr>Times New Roman</vt:lpstr>
      <vt:lpstr>Office Theme</vt:lpstr>
      <vt:lpstr>Badge</vt:lpstr>
      <vt:lpstr>Bạn nhỏ 16x9</vt:lpstr>
      <vt:lpstr>1_Office Theme</vt:lpstr>
      <vt:lpstr>    CHÀO MỪNG CÁC EM ĐẾN VỚI TIẾT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ACER</cp:lastModifiedBy>
  <cp:revision>11</cp:revision>
  <dcterms:created xsi:type="dcterms:W3CDTF">2020-08-28T13:35:00Z</dcterms:created>
  <dcterms:modified xsi:type="dcterms:W3CDTF">2023-05-17T01:36:38Z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