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007577471" r:id="rId2"/>
    <p:sldId id="2007577478" r:id="rId3"/>
    <p:sldId id="258" r:id="rId4"/>
    <p:sldId id="262" r:id="rId5"/>
    <p:sldId id="2007577472" r:id="rId6"/>
    <p:sldId id="2007577473" r:id="rId7"/>
    <p:sldId id="2007577474" r:id="rId8"/>
    <p:sldId id="2007577493" r:id="rId9"/>
    <p:sldId id="2007577476" r:id="rId10"/>
    <p:sldId id="2007577477" r:id="rId11"/>
    <p:sldId id="2007577479" r:id="rId12"/>
    <p:sldId id="2007577494" r:id="rId13"/>
    <p:sldId id="2007577482" r:id="rId14"/>
    <p:sldId id="2007577483" r:id="rId15"/>
    <p:sldId id="2007577484" r:id="rId16"/>
    <p:sldId id="2007577495" r:id="rId17"/>
    <p:sldId id="2007577485" r:id="rId18"/>
    <p:sldId id="2007577486" r:id="rId19"/>
    <p:sldId id="2007577487" r:id="rId20"/>
    <p:sldId id="2007577491" r:id="rId21"/>
    <p:sldId id="2007577490" r:id="rId22"/>
    <p:sldId id="279" r:id="rId23"/>
    <p:sldId id="200757749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106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9E4B38-85B8-4C5E-B856-EEC03B01C978}"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AFFDE-A64E-4F26-A409-E4B857E3BA3A}" type="slidenum">
              <a:rPr lang="en-US" smtClean="0"/>
              <a:t>‹#›</a:t>
            </a:fld>
            <a:endParaRPr lang="en-US"/>
          </a:p>
        </p:txBody>
      </p:sp>
    </p:spTree>
    <p:extLst>
      <p:ext uri="{BB962C8B-B14F-4D97-AF65-F5344CB8AC3E}">
        <p14:creationId xmlns:p14="http://schemas.microsoft.com/office/powerpoint/2010/main" val="414157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54AF32-069E-4E34-8707-FDADD0A4B1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26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0C93AF86-2556-4280-BFE4-996948C0F6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0CA6625E-0A28-4BDC-94AE-23EF1F1D2A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40146374-2D39-43F2-A5F1-6611CE4CA5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407137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551114B8-B1FD-439E-B60D-117F0CFE3F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BB1EE872-6C25-4AD9-9B02-FE68C55F7E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920D3594-05F5-4A7D-BF8C-C99ABE0249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3677877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A2E64237-E9D8-470C-BA68-8CA19F8CCF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A32682FE-35CA-40AC-A1D4-7CA5D7EB1A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8D9415D5-690C-417C-8CC1-526B8FFA51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399596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3179CEC1-9C2B-4C3A-A3EE-55CCDA952D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28437583-F050-4C81-9034-509698BCCC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5C384668-FEC8-4D8D-A543-F9B8D52730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320396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E8F4EB9F-C6BD-4D17-8CEB-4D947F9C0A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A796B883-6131-48A3-BC16-8C6C95D0D0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CF5B5C34-2D47-4A9D-A5FA-CAC6896DB2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53154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737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907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5272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055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993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11/27/2022</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pic>
        <p:nvPicPr>
          <p:cNvPr id="8" name="Picture 7">
            <a:extLst>
              <a:ext uri="{FF2B5EF4-FFF2-40B4-BE49-F238E27FC236}">
                <a16:creationId xmlns:a16="http://schemas.microsoft.com/office/drawing/2014/main" id="{0EE28C6F-743A-47A8-B906-3BB695090F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5FDD1DE7-387B-43E8-B752-DE3072568D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0" name="Picture 9">
            <a:extLst>
              <a:ext uri="{FF2B5EF4-FFF2-40B4-BE49-F238E27FC236}">
                <a16:creationId xmlns:a16="http://schemas.microsoft.com/office/drawing/2014/main" id="{C5D1C522-4C41-4F95-A4D0-1198EE0DA2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2104362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CF64879-5873-4B1F-9AFE-58868528B53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7800" y="266700"/>
            <a:ext cx="1199852" cy="1199852"/>
          </a:xfrm>
          <a:prstGeom prst="rect">
            <a:avLst/>
          </a:prstGeom>
        </p:spPr>
      </p:pic>
    </p:spTree>
    <p:extLst>
      <p:ext uri="{BB962C8B-B14F-4D97-AF65-F5344CB8AC3E}">
        <p14:creationId xmlns:p14="http://schemas.microsoft.com/office/powerpoint/2010/main" val="11371892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2.png"/><Relationship Id="rId7"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5.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4.png"/><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7.xml"/><Relationship Id="rId7" Type="http://schemas.openxmlformats.org/officeDocument/2006/relationships/image" Target="../media/image4.png"/><Relationship Id="rId2" Type="http://schemas.microsoft.com/office/2007/relationships/media" Target="../media/media4.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11.png"/><Relationship Id="rId7"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slide" Target="slide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810067-72CE-47C3-97EC-4FF4AF35D1F7}"/>
              </a:ext>
            </a:extLst>
          </p:cNvPr>
          <p:cNvPicPr>
            <a:picLocks noChangeAspect="1"/>
          </p:cNvPicPr>
          <p:nvPr/>
        </p:nvPicPr>
        <p:blipFill rotWithShape="1">
          <a:blip r:embed="rId2"/>
          <a:srcRect b="19"/>
          <a:stretch/>
        </p:blipFill>
        <p:spPr>
          <a:xfrm>
            <a:off x="13" y="0"/>
            <a:ext cx="12191987" cy="6856718"/>
          </a:xfrm>
          <a:prstGeom prst="rect">
            <a:avLst/>
          </a:prstGeom>
        </p:spPr>
      </p:pic>
      <p:sp>
        <p:nvSpPr>
          <p:cNvPr id="5" name="Rectangle 4">
            <a:extLst>
              <a:ext uri="{FF2B5EF4-FFF2-40B4-BE49-F238E27FC236}">
                <a16:creationId xmlns:a16="http://schemas.microsoft.com/office/drawing/2014/main" id="{C46B7C6F-52DB-4C3F-87F1-180DA6F296E4}"/>
              </a:ext>
            </a:extLst>
          </p:cNvPr>
          <p:cNvSpPr/>
          <p:nvPr/>
        </p:nvSpPr>
        <p:spPr>
          <a:xfrm>
            <a:off x="270387" y="128516"/>
            <a:ext cx="11734800" cy="6551684"/>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71D58DFA-9B09-4093-9716-671E55697D2F}"/>
              </a:ext>
            </a:extLst>
          </p:cNvPr>
          <p:cNvPicPr>
            <a:picLocks noChangeAspect="1"/>
          </p:cNvPicPr>
          <p:nvPr/>
        </p:nvPicPr>
        <p:blipFill>
          <a:blip r:embed="rId3"/>
          <a:stretch>
            <a:fillRect/>
          </a:stretch>
        </p:blipFill>
        <p:spPr>
          <a:xfrm>
            <a:off x="-1706880" y="3255011"/>
            <a:ext cx="5718543" cy="3556308"/>
          </a:xfrm>
          <a:prstGeom prst="rect">
            <a:avLst/>
          </a:prstGeom>
        </p:spPr>
      </p:pic>
      <p:sp>
        <p:nvSpPr>
          <p:cNvPr id="7" name="TextBox 6">
            <a:extLst>
              <a:ext uri="{FF2B5EF4-FFF2-40B4-BE49-F238E27FC236}">
                <a16:creationId xmlns:a16="http://schemas.microsoft.com/office/drawing/2014/main" id="{36CFFD58-BBBA-4BC7-8226-3D54BF074B73}"/>
              </a:ext>
            </a:extLst>
          </p:cNvPr>
          <p:cNvSpPr txBox="1"/>
          <p:nvPr/>
        </p:nvSpPr>
        <p:spPr>
          <a:xfrm>
            <a:off x="2077014" y="592091"/>
            <a:ext cx="746994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a:ea typeface="+mn-ea"/>
                <a:cs typeface="+mn-cs"/>
              </a:rPr>
              <a:t>Thứ</a:t>
            </a:r>
            <a:r>
              <a:rPr kumimoji="0" lang="en-US" sz="3600" b="1" i="0" u="none" strike="noStrike" kern="1200" cap="none" spc="0" normalizeH="0" baseline="0" noProof="0" dirty="0">
                <a:ln>
                  <a:noFill/>
                </a:ln>
                <a:solidFill>
                  <a:prstClr val="black"/>
                </a:solidFill>
                <a:effectLst/>
                <a:uLnTx/>
                <a:uFillTx/>
                <a:latin typeface="Calibri"/>
                <a:ea typeface="+mn-ea"/>
                <a:cs typeface="+mn-cs"/>
              </a:rPr>
              <a:t>......</a:t>
            </a:r>
            <a:r>
              <a:rPr kumimoji="0" lang="en-US" sz="3600" b="1" i="0" u="none" strike="noStrike" kern="1200" cap="none" spc="0" normalizeH="0" baseline="0" noProof="0" dirty="0" err="1">
                <a:ln>
                  <a:noFill/>
                </a:ln>
                <a:solidFill>
                  <a:prstClr val="black"/>
                </a:solidFill>
                <a:effectLst/>
                <a:uLnTx/>
                <a:uFillTx/>
                <a:latin typeface="Calibri"/>
                <a:ea typeface="+mn-ea"/>
                <a:cs typeface="+mn-cs"/>
              </a:rPr>
              <a:t>ngày</a:t>
            </a:r>
            <a:r>
              <a:rPr kumimoji="0" lang="en-US" sz="3600" b="1" i="0" u="none" strike="noStrike" kern="1200" cap="none" spc="0" normalizeH="0" baseline="0" noProof="0" dirty="0">
                <a:ln>
                  <a:noFill/>
                </a:ln>
                <a:solidFill>
                  <a:prstClr val="black"/>
                </a:solidFill>
                <a:effectLst/>
                <a:uLnTx/>
                <a:uFillTx/>
                <a:latin typeface="Calibri"/>
                <a:ea typeface="+mn-ea"/>
                <a:cs typeface="+mn-cs"/>
              </a:rPr>
              <a:t>......</a:t>
            </a:r>
            <a:r>
              <a:rPr kumimoji="0" lang="en-US" sz="3600" b="1" i="0" u="none" strike="noStrike" kern="1200" cap="none" spc="0" normalizeH="0" baseline="0" noProof="0" dirty="0" err="1">
                <a:ln>
                  <a:noFill/>
                </a:ln>
                <a:solidFill>
                  <a:prstClr val="black"/>
                </a:solidFill>
                <a:effectLst/>
                <a:uLnTx/>
                <a:uFillTx/>
                <a:latin typeface="Calibri"/>
                <a:ea typeface="+mn-ea"/>
                <a:cs typeface="+mn-cs"/>
              </a:rPr>
              <a:t>tháng</a:t>
            </a:r>
            <a:r>
              <a:rPr kumimoji="0" lang="en-US" sz="3600" b="1" i="0" u="none" strike="noStrike" kern="1200" cap="none" spc="0" normalizeH="0" baseline="0" noProof="0" dirty="0">
                <a:ln>
                  <a:noFill/>
                </a:ln>
                <a:solidFill>
                  <a:prstClr val="black"/>
                </a:solidFill>
                <a:effectLst/>
                <a:uLnTx/>
                <a:uFillTx/>
                <a:latin typeface="Calibri"/>
                <a:ea typeface="+mn-ea"/>
                <a:cs typeface="+mn-cs"/>
              </a:rPr>
              <a:t>.....</a:t>
            </a:r>
            <a:r>
              <a:rPr kumimoji="0" lang="en-US" sz="3600" b="1" i="0" u="none" strike="noStrike" kern="1200" cap="none" spc="0" normalizeH="0" baseline="0" noProof="0" dirty="0" err="1">
                <a:ln>
                  <a:noFill/>
                </a:ln>
                <a:solidFill>
                  <a:prstClr val="black"/>
                </a:solidFill>
                <a:effectLst/>
                <a:uLnTx/>
                <a:uFillTx/>
                <a:latin typeface="Calibri"/>
                <a:ea typeface="+mn-ea"/>
                <a:cs typeface="+mn-cs"/>
              </a:rPr>
              <a:t>năm</a:t>
            </a:r>
            <a:r>
              <a:rPr kumimoji="0" lang="en-US" sz="3600" b="1" i="0" u="none" strike="noStrike" kern="1200" cap="none" spc="0" normalizeH="0" baseline="0" noProof="0" dirty="0">
                <a:ln>
                  <a:noFill/>
                </a:ln>
                <a:solidFill>
                  <a:prstClr val="black"/>
                </a:solidFill>
                <a:effectLst/>
                <a:uLnTx/>
                <a:uFillTx/>
                <a:latin typeface="Calibri"/>
                <a:ea typeface="+mn-ea"/>
                <a:cs typeface="+mn-cs"/>
              </a:rPr>
              <a:t> 2022</a:t>
            </a:r>
          </a:p>
        </p:txBody>
      </p:sp>
      <p:sp>
        <p:nvSpPr>
          <p:cNvPr id="10" name="TextBox 9">
            <a:extLst>
              <a:ext uri="{FF2B5EF4-FFF2-40B4-BE49-F238E27FC236}">
                <a16:creationId xmlns:a16="http://schemas.microsoft.com/office/drawing/2014/main" id="{788F4393-A9F8-4037-AC19-43FD941AD72F}"/>
              </a:ext>
            </a:extLst>
          </p:cNvPr>
          <p:cNvSpPr txBox="1"/>
          <p:nvPr/>
        </p:nvSpPr>
        <p:spPr>
          <a:xfrm>
            <a:off x="4890553" y="1260354"/>
            <a:ext cx="163685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libri"/>
                <a:ea typeface="+mn-ea"/>
                <a:cs typeface="+mn-cs"/>
              </a:rPr>
              <a:t>Toán</a:t>
            </a:r>
            <a:endParaRPr kumimoji="0" lang="en-US" sz="44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8ABDBEE2-547D-49CF-812F-2F904FEBC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795657" y="1358674"/>
            <a:ext cx="3351252" cy="5439340"/>
          </a:xfrm>
          <a:prstGeom prst="rect">
            <a:avLst/>
          </a:prstGeom>
        </p:spPr>
      </p:pic>
      <p:pic>
        <p:nvPicPr>
          <p:cNvPr id="8" name="Picture 7">
            <a:extLst>
              <a:ext uri="{FF2B5EF4-FFF2-40B4-BE49-F238E27FC236}">
                <a16:creationId xmlns:a16="http://schemas.microsoft.com/office/drawing/2014/main" id="{B46F7856-E212-4172-AE71-833C4DCF1F76}"/>
              </a:ext>
            </a:extLst>
          </p:cNvPr>
          <p:cNvPicPr>
            <a:picLocks noChangeAspect="1"/>
          </p:cNvPicPr>
          <p:nvPr/>
        </p:nvPicPr>
        <p:blipFill>
          <a:blip r:embed="rId5"/>
          <a:stretch>
            <a:fillRect/>
          </a:stretch>
        </p:blipFill>
        <p:spPr>
          <a:xfrm>
            <a:off x="2369690" y="2309522"/>
            <a:ext cx="7096359" cy="2523963"/>
          </a:xfrm>
          <a:prstGeom prst="rect">
            <a:avLst/>
          </a:prstGeom>
        </p:spPr>
      </p:pic>
      <p:pic>
        <p:nvPicPr>
          <p:cNvPr id="6" name="Picture 5">
            <a:extLst>
              <a:ext uri="{FF2B5EF4-FFF2-40B4-BE49-F238E27FC236}">
                <a16:creationId xmlns:a16="http://schemas.microsoft.com/office/drawing/2014/main" id="{1C63521D-6167-4EEB-8A15-562503646CC7}"/>
              </a:ext>
            </a:extLst>
          </p:cNvPr>
          <p:cNvPicPr>
            <a:picLocks noChangeAspect="1"/>
          </p:cNvPicPr>
          <p:nvPr/>
        </p:nvPicPr>
        <p:blipFill>
          <a:blip r:embed="rId6"/>
          <a:stretch>
            <a:fillRect/>
          </a:stretch>
        </p:blipFill>
        <p:spPr>
          <a:xfrm>
            <a:off x="4951367" y="4252299"/>
            <a:ext cx="2517866" cy="963251"/>
          </a:xfrm>
          <a:prstGeom prst="rect">
            <a:avLst/>
          </a:prstGeom>
        </p:spPr>
      </p:pic>
    </p:spTree>
    <p:extLst>
      <p:ext uri="{BB962C8B-B14F-4D97-AF65-F5344CB8AC3E}">
        <p14:creationId xmlns:p14="http://schemas.microsoft.com/office/powerpoint/2010/main" val="27377858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14563B-01F4-4A24-B734-FC96E555AF87}"/>
              </a:ext>
            </a:extLst>
          </p:cNvPr>
          <p:cNvPicPr>
            <a:picLocks noChangeAspect="1"/>
          </p:cNvPicPr>
          <p:nvPr/>
        </p:nvPicPr>
        <p:blipFill>
          <a:blip r:embed="rId2"/>
          <a:stretch>
            <a:fillRect/>
          </a:stretch>
        </p:blipFill>
        <p:spPr>
          <a:xfrm>
            <a:off x="3612" y="-127000"/>
            <a:ext cx="12188389" cy="6858000"/>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2">
            <a:extLst>
              <a:ext uri="{FF2B5EF4-FFF2-40B4-BE49-F238E27FC236}">
                <a16:creationId xmlns:a16="http://schemas.microsoft.com/office/drawing/2014/main" id="{AE320B2C-A333-45EE-A5D8-F523F7EA0B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05371" y="228600"/>
            <a:ext cx="981257" cy="965199"/>
          </a:xfrm>
          <a:prstGeom prst="rect">
            <a:avLst/>
          </a:prstGeom>
        </p:spPr>
      </p:pic>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122" name="Picture 2" descr="Ảo thuật tay không hóa ra gậy Tôn Ngộ Không - Đồ chơi trong phòng |  BiBiOne.vn">
            <a:extLst>
              <a:ext uri="{FF2B5EF4-FFF2-40B4-BE49-F238E27FC236}">
                <a16:creationId xmlns:a16="http://schemas.microsoft.com/office/drawing/2014/main" id="{33AA35C6-107E-4A6D-9251-55B11C6FF9B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3000" r="99111">
                        <a14:foregroundMark x1="3000" y1="18444" x2="15667" y2="23333"/>
                        <a14:foregroundMark x1="10778" y1="17222" x2="23667" y2="24444"/>
                        <a14:foregroundMark x1="65111" y1="53111" x2="99000" y2="73444"/>
                        <a14:foregroundMark x1="99000" y1="73444" x2="99111" y2="73444"/>
                        <a14:foregroundMark x1="85667" y1="68556" x2="94667" y2="73222"/>
                        <a14:foregroundMark x1="65111" y1="58000" x2="71444" y2="61556"/>
                        <a14:backgroundMark x1="13778" y1="28556" x2="88333" y2="78778"/>
                        <a14:backgroundMark x1="4000" y1="21333" x2="16333" y2="28889"/>
                      </a14:backgroundRemoval>
                    </a14:imgEffect>
                  </a14:imgLayer>
                </a14:imgProps>
              </a:ext>
              <a:ext uri="{28A0092B-C50C-407E-A947-70E740481C1C}">
                <a14:useLocalDpi xmlns:a14="http://schemas.microsoft.com/office/drawing/2010/main" val="0"/>
              </a:ext>
            </a:extLst>
          </a:blip>
          <a:srcRect/>
          <a:stretch>
            <a:fillRect/>
          </a:stretch>
        </p:blipFill>
        <p:spPr bwMode="auto">
          <a:xfrm>
            <a:off x="8271023" y="3453117"/>
            <a:ext cx="3819378" cy="38193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01C7E9E-63E9-473A-A255-31D8972AD51B}"/>
              </a:ext>
            </a:extLst>
          </p:cNvPr>
          <p:cNvPicPr>
            <a:picLocks noChangeAspect="1"/>
          </p:cNvPicPr>
          <p:nvPr/>
        </p:nvPicPr>
        <p:blipFill>
          <a:blip r:embed="rId7"/>
          <a:stretch>
            <a:fillRect/>
          </a:stretch>
        </p:blipFill>
        <p:spPr>
          <a:xfrm>
            <a:off x="-775560" y="4055793"/>
            <a:ext cx="4505949" cy="2802207"/>
          </a:xfrm>
          <a:prstGeom prst="rect">
            <a:avLst/>
          </a:prstGeom>
        </p:spPr>
      </p:pic>
      <p:pic>
        <p:nvPicPr>
          <p:cNvPr id="2" name="Picture 1">
            <a:extLst>
              <a:ext uri="{FF2B5EF4-FFF2-40B4-BE49-F238E27FC236}">
                <a16:creationId xmlns:a16="http://schemas.microsoft.com/office/drawing/2014/main" id="{F0F1EB14-0D99-4BF4-84A7-9B623864D154}"/>
              </a:ext>
            </a:extLst>
          </p:cNvPr>
          <p:cNvPicPr>
            <a:picLocks noChangeAspect="1"/>
          </p:cNvPicPr>
          <p:nvPr/>
        </p:nvPicPr>
        <p:blipFill>
          <a:blip r:embed="rId8"/>
          <a:stretch>
            <a:fillRect/>
          </a:stretch>
        </p:blipFill>
        <p:spPr>
          <a:xfrm>
            <a:off x="1003111" y="1187398"/>
            <a:ext cx="10223878" cy="4121253"/>
          </a:xfrm>
          <a:prstGeom prst="rect">
            <a:avLst/>
          </a:prstGeom>
        </p:spPr>
      </p:pic>
    </p:spTree>
    <p:extLst>
      <p:ext uri="{BB962C8B-B14F-4D97-AF65-F5344CB8AC3E}">
        <p14:creationId xmlns:p14="http://schemas.microsoft.com/office/powerpoint/2010/main" val="2887632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14563B-01F4-4A24-B734-FC96E555AF87}"/>
              </a:ext>
            </a:extLst>
          </p:cNvPr>
          <p:cNvPicPr>
            <a:picLocks noChangeAspect="1"/>
          </p:cNvPicPr>
          <p:nvPr/>
        </p:nvPicPr>
        <p:blipFill>
          <a:blip r:embed="rId2"/>
          <a:stretch>
            <a:fillRect/>
          </a:stretch>
        </p:blipFill>
        <p:spPr>
          <a:xfrm>
            <a:off x="3612" y="-127000"/>
            <a:ext cx="12188389" cy="6858000"/>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Speech Bubble: Rectangle with Corners Rounded 1">
            <a:extLst>
              <a:ext uri="{FF2B5EF4-FFF2-40B4-BE49-F238E27FC236}">
                <a16:creationId xmlns:a16="http://schemas.microsoft.com/office/drawing/2014/main" id="{7EFBA8EA-7900-4B87-9745-7DA10F8D0305}"/>
              </a:ext>
            </a:extLst>
          </p:cNvPr>
          <p:cNvSpPr/>
          <p:nvPr/>
        </p:nvSpPr>
        <p:spPr>
          <a:xfrm>
            <a:off x="3356957" y="456627"/>
            <a:ext cx="5748943" cy="1172148"/>
          </a:xfrm>
          <a:prstGeom prst="wedgeRoundRectCallout">
            <a:avLst>
              <a:gd name="adj1" fmla="val -61739"/>
              <a:gd name="adj2" fmla="val 40668"/>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002060"/>
                </a:solidFill>
                <a:latin typeface="Arial" panose="020B0604020202020204" pitchFamily="34" charset="0"/>
                <a:cs typeface="Arial" panose="020B0604020202020204" pitchFamily="34" charset="0"/>
              </a:rPr>
              <a:t>a) </a:t>
            </a:r>
            <a:r>
              <a:rPr lang="en-US" sz="3200" dirty="0" err="1">
                <a:solidFill>
                  <a:srgbClr val="002060"/>
                </a:solidFill>
                <a:latin typeface="Arial" panose="020B0604020202020204" pitchFamily="34" charset="0"/>
                <a:cs typeface="Arial" panose="020B0604020202020204" pitchFamily="34" charset="0"/>
              </a:rPr>
              <a:t>Tìm</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số</a:t>
            </a:r>
            <a:r>
              <a:rPr lang="en-US" sz="3200" dirty="0">
                <a:solidFill>
                  <a:srgbClr val="002060"/>
                </a:solidFill>
                <a:latin typeface="Arial" panose="020B0604020202020204" pitchFamily="34" charset="0"/>
                <a:cs typeface="Arial" panose="020B0604020202020204" pitchFamily="34" charset="0"/>
              </a:rPr>
              <a:t> La </a:t>
            </a:r>
            <a:r>
              <a:rPr lang="en-US" sz="3200" dirty="0" err="1">
                <a:solidFill>
                  <a:srgbClr val="002060"/>
                </a:solidFill>
                <a:latin typeface="Arial" panose="020B0604020202020204" pitchFamily="34" charset="0"/>
                <a:cs typeface="Arial" panose="020B0604020202020204" pitchFamily="34" charset="0"/>
              </a:rPr>
              <a:t>Mã</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thích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hợp</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25406159-996B-488E-89DA-0FC05248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889" b="95778" l="6667" r="90000">
                        <a14:foregroundMark x1="38000" y1="5111" x2="42333" y2="9222"/>
                        <a14:foregroundMark x1="49778" y1="5111" x2="51556" y2="12889"/>
                        <a14:foregroundMark x1="63667" y1="3889" x2="63667" y2="3889"/>
                        <a14:foregroundMark x1="48889" y1="2889" x2="50778" y2="3667"/>
                        <a14:foregroundMark x1="31889" y1="92111" x2="61222" y2="89889"/>
                        <a14:foregroundMark x1="41889" y1="91889" x2="55889" y2="95778"/>
                        <a14:foregroundMark x1="51333" y1="94778" x2="56889" y2="93778"/>
                        <a14:foregroundMark x1="6667" y1="63333" x2="8889" y2="64222"/>
                      </a14:backgroundRemoval>
                    </a14:imgEffect>
                  </a14:imgLayer>
                </a14:imgProps>
              </a:ext>
            </a:extLst>
          </a:blip>
          <a:stretch>
            <a:fillRect/>
          </a:stretch>
        </p:blipFill>
        <p:spPr>
          <a:xfrm>
            <a:off x="-997578" y="763019"/>
            <a:ext cx="6059714" cy="6059714"/>
          </a:xfrm>
          <a:prstGeom prst="rect">
            <a:avLst/>
          </a:prstGeom>
        </p:spPr>
      </p:pic>
      <p:pic>
        <p:nvPicPr>
          <p:cNvPr id="14" name="Picture 13">
            <a:extLst>
              <a:ext uri="{FF2B5EF4-FFF2-40B4-BE49-F238E27FC236}">
                <a16:creationId xmlns:a16="http://schemas.microsoft.com/office/drawing/2014/main" id="{BC6FAFE2-D0A6-4D91-B932-FC03C37D3F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455997" y="1790699"/>
            <a:ext cx="4535236" cy="5184433"/>
          </a:xfrm>
          <a:prstGeom prst="rect">
            <a:avLst/>
          </a:prstGeom>
        </p:spPr>
      </p:pic>
      <p:pic>
        <p:nvPicPr>
          <p:cNvPr id="5" name="Picture 4">
            <a:extLst>
              <a:ext uri="{FF2B5EF4-FFF2-40B4-BE49-F238E27FC236}">
                <a16:creationId xmlns:a16="http://schemas.microsoft.com/office/drawing/2014/main" id="{AFCBB09F-B8A2-4B2F-815C-039895D1D8EA}"/>
              </a:ext>
            </a:extLst>
          </p:cNvPr>
          <p:cNvPicPr>
            <a:picLocks noChangeAspect="1"/>
          </p:cNvPicPr>
          <p:nvPr/>
        </p:nvPicPr>
        <p:blipFill>
          <a:blip r:embed="rId6"/>
          <a:stretch>
            <a:fillRect/>
          </a:stretch>
        </p:blipFill>
        <p:spPr>
          <a:xfrm>
            <a:off x="3219449" y="2395537"/>
            <a:ext cx="6543675" cy="2660279"/>
          </a:xfrm>
          <a:prstGeom prst="rect">
            <a:avLst/>
          </a:prstGeom>
          <a:ln>
            <a:noFill/>
          </a:ln>
          <a:effectLst>
            <a:softEdge rad="112500"/>
          </a:effectLst>
        </p:spPr>
      </p:pic>
      <p:sp>
        <p:nvSpPr>
          <p:cNvPr id="12" name="Rectangle: Rounded Corners 11">
            <a:extLst>
              <a:ext uri="{FF2B5EF4-FFF2-40B4-BE49-F238E27FC236}">
                <a16:creationId xmlns:a16="http://schemas.microsoft.com/office/drawing/2014/main" id="{1215AF21-54F1-4DF8-BF8E-8282BD099207}"/>
              </a:ext>
            </a:extLst>
          </p:cNvPr>
          <p:cNvSpPr/>
          <p:nvPr/>
        </p:nvSpPr>
        <p:spPr>
          <a:xfrm>
            <a:off x="3584300" y="4456872"/>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12</a:t>
            </a:r>
          </a:p>
        </p:txBody>
      </p:sp>
      <p:sp>
        <p:nvSpPr>
          <p:cNvPr id="13" name="Rectangle: Rounded Corners 12">
            <a:extLst>
              <a:ext uri="{FF2B5EF4-FFF2-40B4-BE49-F238E27FC236}">
                <a16:creationId xmlns:a16="http://schemas.microsoft.com/office/drawing/2014/main" id="{9F814CB5-4E2F-4716-9115-AF7B65D06FEB}"/>
              </a:ext>
            </a:extLst>
          </p:cNvPr>
          <p:cNvSpPr/>
          <p:nvPr/>
        </p:nvSpPr>
        <p:spPr>
          <a:xfrm>
            <a:off x="4536800" y="4494972"/>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13</a:t>
            </a:r>
          </a:p>
        </p:txBody>
      </p:sp>
      <p:sp>
        <p:nvSpPr>
          <p:cNvPr id="15" name="Rectangle: Rounded Corners 14">
            <a:extLst>
              <a:ext uri="{FF2B5EF4-FFF2-40B4-BE49-F238E27FC236}">
                <a16:creationId xmlns:a16="http://schemas.microsoft.com/office/drawing/2014/main" id="{CEBC2430-12DA-4B37-83DD-536F960FF399}"/>
              </a:ext>
            </a:extLst>
          </p:cNvPr>
          <p:cNvSpPr/>
          <p:nvPr/>
        </p:nvSpPr>
        <p:spPr>
          <a:xfrm>
            <a:off x="6222725" y="4494972"/>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15</a:t>
            </a:r>
          </a:p>
        </p:txBody>
      </p:sp>
      <p:sp>
        <p:nvSpPr>
          <p:cNvPr id="18" name="Rectangle: Rounded Corners 17">
            <a:extLst>
              <a:ext uri="{FF2B5EF4-FFF2-40B4-BE49-F238E27FC236}">
                <a16:creationId xmlns:a16="http://schemas.microsoft.com/office/drawing/2014/main" id="{6F5BA636-8F99-428A-B1CE-18CFEBE3C880}"/>
              </a:ext>
            </a:extLst>
          </p:cNvPr>
          <p:cNvSpPr/>
          <p:nvPr/>
        </p:nvSpPr>
        <p:spPr>
          <a:xfrm>
            <a:off x="8861150" y="4523547"/>
            <a:ext cx="940076" cy="55327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rPr>
              <a:t>18</a:t>
            </a:r>
          </a:p>
        </p:txBody>
      </p:sp>
      <p:sp>
        <p:nvSpPr>
          <p:cNvPr id="7" name="Rectangle 6">
            <a:extLst>
              <a:ext uri="{FF2B5EF4-FFF2-40B4-BE49-F238E27FC236}">
                <a16:creationId xmlns:a16="http://schemas.microsoft.com/office/drawing/2014/main" id="{C8096BC2-2859-4508-8CA7-E89F0E8AE42A}"/>
              </a:ext>
            </a:extLst>
          </p:cNvPr>
          <p:cNvSpPr/>
          <p:nvPr/>
        </p:nvSpPr>
        <p:spPr>
          <a:xfrm>
            <a:off x="5476876" y="3819525"/>
            <a:ext cx="609600" cy="666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XIV</a:t>
            </a:r>
          </a:p>
        </p:txBody>
      </p:sp>
      <p:sp>
        <p:nvSpPr>
          <p:cNvPr id="19" name="Rectangle 18">
            <a:extLst>
              <a:ext uri="{FF2B5EF4-FFF2-40B4-BE49-F238E27FC236}">
                <a16:creationId xmlns:a16="http://schemas.microsoft.com/office/drawing/2014/main" id="{E2B99506-32BB-4A93-8A4C-71BA49235FD3}"/>
              </a:ext>
            </a:extLst>
          </p:cNvPr>
          <p:cNvSpPr/>
          <p:nvPr/>
        </p:nvSpPr>
        <p:spPr>
          <a:xfrm>
            <a:off x="7258051" y="3819525"/>
            <a:ext cx="609600" cy="666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XVI</a:t>
            </a:r>
          </a:p>
        </p:txBody>
      </p:sp>
      <p:sp>
        <p:nvSpPr>
          <p:cNvPr id="20" name="Rectangle 19">
            <a:extLst>
              <a:ext uri="{FF2B5EF4-FFF2-40B4-BE49-F238E27FC236}">
                <a16:creationId xmlns:a16="http://schemas.microsoft.com/office/drawing/2014/main" id="{BAEB90AF-6C4A-490A-AEAC-218CB0B1EEFE}"/>
              </a:ext>
            </a:extLst>
          </p:cNvPr>
          <p:cNvSpPr/>
          <p:nvPr/>
        </p:nvSpPr>
        <p:spPr>
          <a:xfrm>
            <a:off x="8105775" y="3829050"/>
            <a:ext cx="723899" cy="666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anose="02020603050405020304" pitchFamily="18" charset="0"/>
                <a:cs typeface="Times New Roman" panose="02020603050405020304" pitchFamily="18" charset="0"/>
              </a:rPr>
              <a:t>XVII</a:t>
            </a:r>
          </a:p>
        </p:txBody>
      </p:sp>
    </p:spTree>
    <p:extLst>
      <p:ext uri="{BB962C8B-B14F-4D97-AF65-F5344CB8AC3E}">
        <p14:creationId xmlns:p14="http://schemas.microsoft.com/office/powerpoint/2010/main" val="30274279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5" grpId="0" animBg="1"/>
      <p:bldP spid="18" grpId="0" animBg="1"/>
      <p:bldP spid="7"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14563B-01F4-4A24-B734-FC96E555AF87}"/>
              </a:ext>
            </a:extLst>
          </p:cNvPr>
          <p:cNvPicPr>
            <a:picLocks noChangeAspect="1"/>
          </p:cNvPicPr>
          <p:nvPr/>
        </p:nvPicPr>
        <p:blipFill>
          <a:blip r:embed="rId2"/>
          <a:stretch>
            <a:fillRect/>
          </a:stretch>
        </p:blipFill>
        <p:spPr>
          <a:xfrm>
            <a:off x="3612" y="-127000"/>
            <a:ext cx="12188389" cy="6858000"/>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Speech Bubble: Rectangle with Corners Rounded 1">
            <a:extLst>
              <a:ext uri="{FF2B5EF4-FFF2-40B4-BE49-F238E27FC236}">
                <a16:creationId xmlns:a16="http://schemas.microsoft.com/office/drawing/2014/main" id="{7EFBA8EA-7900-4B87-9745-7DA10F8D0305}"/>
              </a:ext>
            </a:extLst>
          </p:cNvPr>
          <p:cNvSpPr/>
          <p:nvPr/>
        </p:nvSpPr>
        <p:spPr>
          <a:xfrm>
            <a:off x="3356957" y="456627"/>
            <a:ext cx="7453918" cy="1172148"/>
          </a:xfrm>
          <a:prstGeom prst="wedgeRoundRectCallout">
            <a:avLst>
              <a:gd name="adj1" fmla="val -61739"/>
              <a:gd name="adj2" fmla="val 40668"/>
              <a:gd name="adj3" fmla="val 16667"/>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002060"/>
                </a:solidFill>
                <a:latin typeface="Arial" panose="020B0604020202020204" pitchFamily="34" charset="0"/>
                <a:cs typeface="Arial" panose="020B0604020202020204" pitchFamily="34" charset="0"/>
              </a:rPr>
              <a:t>b) </a:t>
            </a:r>
            <a:r>
              <a:rPr lang="en-US" sz="3200" dirty="0" err="1">
                <a:solidFill>
                  <a:srgbClr val="002060"/>
                </a:solidFill>
                <a:latin typeface="Arial" panose="020B0604020202020204" pitchFamily="34" charset="0"/>
                <a:cs typeface="Arial" panose="020B0604020202020204" pitchFamily="34" charset="0"/>
              </a:rPr>
              <a:t>Sắp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xếp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số</a:t>
            </a:r>
            <a:r>
              <a:rPr lang="en-US" sz="3200" dirty="0">
                <a:solidFill>
                  <a:srgbClr val="002060"/>
                </a:solidFill>
                <a:latin typeface="Arial" panose="020B0604020202020204" pitchFamily="34" charset="0"/>
                <a:cs typeface="Arial" panose="020B0604020202020204" pitchFamily="34" charset="0"/>
              </a:rPr>
              <a:t> XVIII, XVII, XII, XVIII </a:t>
            </a:r>
            <a:r>
              <a:rPr lang="en-US" sz="3200" dirty="0" err="1">
                <a:solidFill>
                  <a:srgbClr val="002060"/>
                </a:solidFill>
                <a:latin typeface="Arial" panose="020B0604020202020204" pitchFamily="34" charset="0"/>
                <a:cs typeface="Arial" panose="020B0604020202020204" pitchFamily="34" charset="0"/>
              </a:rPr>
              <a:t>theo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thứ</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tự</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bé</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đến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lớn</a:t>
            </a:r>
            <a:r>
              <a:rPr lang="en-US" sz="3200" dirty="0">
                <a:solidFill>
                  <a:srgbClr val="002060"/>
                </a:solidFill>
                <a:latin typeface="Arial" panose="020B0604020202020204" pitchFamily="34" charset="0"/>
                <a:cs typeface="Arial" panose="020B0604020202020204" pitchFamily="34" charset="0"/>
              </a:rPr>
              <a:t>. </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25406159-996B-488E-89DA-0FC05248F02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889" b="95778" l="6667" r="90000">
                        <a14:foregroundMark x1="38000" y1="5111" x2="42333" y2="9222"/>
                        <a14:foregroundMark x1="49778" y1="5111" x2="51556" y2="12889"/>
                        <a14:foregroundMark x1="63667" y1="3889" x2="63667" y2="3889"/>
                        <a14:foregroundMark x1="48889" y1="2889" x2="50778" y2="3667"/>
                        <a14:foregroundMark x1="31889" y1="92111" x2="61222" y2="89889"/>
                        <a14:foregroundMark x1="41889" y1="91889" x2="55889" y2="95778"/>
                        <a14:foregroundMark x1="51333" y1="94778" x2="56889" y2="93778"/>
                        <a14:foregroundMark x1="6667" y1="63333" x2="8889" y2="64222"/>
                      </a14:backgroundRemoval>
                    </a14:imgEffect>
                  </a14:imgLayer>
                </a14:imgProps>
              </a:ext>
            </a:extLst>
          </a:blip>
          <a:stretch>
            <a:fillRect/>
          </a:stretch>
        </p:blipFill>
        <p:spPr>
          <a:xfrm>
            <a:off x="-997578" y="763019"/>
            <a:ext cx="6059714" cy="6059714"/>
          </a:xfrm>
          <a:prstGeom prst="rect">
            <a:avLst/>
          </a:prstGeom>
        </p:spPr>
      </p:pic>
      <p:pic>
        <p:nvPicPr>
          <p:cNvPr id="14" name="Picture 13">
            <a:extLst>
              <a:ext uri="{FF2B5EF4-FFF2-40B4-BE49-F238E27FC236}">
                <a16:creationId xmlns:a16="http://schemas.microsoft.com/office/drawing/2014/main" id="{BC6FAFE2-D0A6-4D91-B932-FC03C37D3F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455997" y="1790699"/>
            <a:ext cx="4535236" cy="5184433"/>
          </a:xfrm>
          <a:prstGeom prst="rect">
            <a:avLst/>
          </a:prstGeom>
        </p:spPr>
      </p:pic>
      <p:sp>
        <p:nvSpPr>
          <p:cNvPr id="16" name="Speech Bubble: Rectangle with Corners Rounded 15">
            <a:extLst>
              <a:ext uri="{FF2B5EF4-FFF2-40B4-BE49-F238E27FC236}">
                <a16:creationId xmlns:a16="http://schemas.microsoft.com/office/drawing/2014/main" id="{C97EB756-8DD4-4942-84DC-13044901616D}"/>
              </a:ext>
            </a:extLst>
          </p:cNvPr>
          <p:cNvSpPr/>
          <p:nvPr/>
        </p:nvSpPr>
        <p:spPr>
          <a:xfrm>
            <a:off x="6071582" y="2323527"/>
            <a:ext cx="4910743" cy="1172148"/>
          </a:xfrm>
          <a:prstGeom prst="wedgeRoundRectCallout">
            <a:avLst>
              <a:gd name="adj1" fmla="val 35122"/>
              <a:gd name="adj2" fmla="val 83736"/>
              <a:gd name="adj3" fmla="val 16667"/>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srgbClr val="FF0000"/>
                </a:solidFill>
                <a:latin typeface="Arial" panose="020B0604020202020204" pitchFamily="34" charset="0"/>
                <a:cs typeface="Arial" panose="020B0604020202020204" pitchFamily="34" charset="0"/>
              </a:rPr>
              <a:t>XII, XIII, XVII, XVIII.</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64987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Join_file_084010592">
            <a:hlinkClick r:id="" action="ppaction://media"/>
            <a:extLst>
              <a:ext uri="{FF2B5EF4-FFF2-40B4-BE49-F238E27FC236}">
                <a16:creationId xmlns:a16="http://schemas.microsoft.com/office/drawing/2014/main" id="{5B55F43A-7655-44E9-BC4D-472B2059138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897747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4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5E65D17-263B-4F98-82FA-D08019873425}"/>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2">
            <a:extLst>
              <a:ext uri="{FF2B5EF4-FFF2-40B4-BE49-F238E27FC236}">
                <a16:creationId xmlns:a16="http://schemas.microsoft.com/office/drawing/2014/main" id="{AE320B2C-A333-45EE-A5D8-F523F7EA0B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05371" y="228600"/>
            <a:ext cx="981257" cy="965199"/>
          </a:xfrm>
          <a:prstGeom prst="rect">
            <a:avLst/>
          </a:prstGeom>
        </p:spPr>
      </p:pic>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801C7E9E-63E9-473A-A255-31D8972AD51B}"/>
              </a:ext>
            </a:extLst>
          </p:cNvPr>
          <p:cNvPicPr>
            <a:picLocks noChangeAspect="1"/>
          </p:cNvPicPr>
          <p:nvPr/>
        </p:nvPicPr>
        <p:blipFill>
          <a:blip r:embed="rId5"/>
          <a:stretch>
            <a:fillRect/>
          </a:stretch>
        </p:blipFill>
        <p:spPr>
          <a:xfrm>
            <a:off x="3712034" y="3763777"/>
            <a:ext cx="4505949" cy="2802207"/>
          </a:xfrm>
          <a:prstGeom prst="rect">
            <a:avLst/>
          </a:prstGeom>
        </p:spPr>
      </p:pic>
      <p:pic>
        <p:nvPicPr>
          <p:cNvPr id="2" name="Picture 1">
            <a:extLst>
              <a:ext uri="{FF2B5EF4-FFF2-40B4-BE49-F238E27FC236}">
                <a16:creationId xmlns:a16="http://schemas.microsoft.com/office/drawing/2014/main" id="{A25CFDF8-2C97-4D0A-AAD6-5A49C3825838}"/>
              </a:ext>
            </a:extLst>
          </p:cNvPr>
          <p:cNvPicPr>
            <a:picLocks noChangeAspect="1"/>
          </p:cNvPicPr>
          <p:nvPr/>
        </p:nvPicPr>
        <p:blipFill>
          <a:blip r:embed="rId6"/>
          <a:stretch>
            <a:fillRect/>
          </a:stretch>
        </p:blipFill>
        <p:spPr>
          <a:xfrm>
            <a:off x="1168084" y="983611"/>
            <a:ext cx="10217782" cy="3023878"/>
          </a:xfrm>
          <a:prstGeom prst="rect">
            <a:avLst/>
          </a:prstGeom>
        </p:spPr>
      </p:pic>
    </p:spTree>
    <p:extLst>
      <p:ext uri="{BB962C8B-B14F-4D97-AF65-F5344CB8AC3E}">
        <p14:creationId xmlns:p14="http://schemas.microsoft.com/office/powerpoint/2010/main" val="24557448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B210BDE-779B-4D48-A0B7-C9816A0E96CC}"/>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Rounded Corners 29">
            <a:extLst>
              <a:ext uri="{FF2B5EF4-FFF2-40B4-BE49-F238E27FC236}">
                <a16:creationId xmlns:a16="http://schemas.microsoft.com/office/drawing/2014/main" id="{00A4DEA7-4701-4D38-9728-8099BE183407}"/>
              </a:ext>
            </a:extLst>
          </p:cNvPr>
          <p:cNvSpPr/>
          <p:nvPr/>
        </p:nvSpPr>
        <p:spPr>
          <a:xfrm>
            <a:off x="847725" y="218502"/>
            <a:ext cx="10572749" cy="829248"/>
          </a:xfrm>
          <a:prstGeom prst="roundRect">
            <a:avLst/>
          </a:prstGeom>
          <a:solidFill>
            <a:srgbClr val="FFFF00"/>
          </a:solidFill>
          <a:ln w="5715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rgbClr val="002060"/>
                </a:solidFill>
                <a:latin typeface="Arial" panose="020B0604020202020204" pitchFamily="34" charset="0"/>
                <a:cs typeface="Arial" panose="020B0604020202020204" pitchFamily="34" charset="0"/>
              </a:rPr>
              <a:t>3. </a:t>
            </a:r>
            <a:r>
              <a:rPr lang="en-US" sz="3200" dirty="0" err="1">
                <a:solidFill>
                  <a:srgbClr val="002060"/>
                </a:solidFill>
                <a:latin typeface="Arial" panose="020B0604020202020204" pitchFamily="34" charset="0"/>
                <a:cs typeface="Arial" panose="020B0604020202020204" pitchFamily="34" charset="0"/>
              </a:rPr>
              <a:t>Chọn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đồng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hồ</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tử</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thích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hợp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với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đồng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hồ</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mặt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trời</a:t>
            </a:r>
            <a:r>
              <a:rPr lang="en-US" sz="3200" dirty="0">
                <a:solidFill>
                  <a:srgbClr val="002060"/>
                </a:solidFill>
                <a:latin typeface="Arial" panose="020B0604020202020204" pitchFamily="34" charset="0"/>
                <a:cs typeface="Arial" panose="020B0604020202020204" pitchFamily="34" charset="0"/>
              </a:rPr>
              <a:t>:</a:t>
            </a:r>
            <a:endPar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A8574B2A-4E5F-4B17-BDE6-80CF2F153BAC}"/>
              </a:ext>
            </a:extLst>
          </p:cNvPr>
          <p:cNvPicPr>
            <a:picLocks noChangeAspect="1"/>
          </p:cNvPicPr>
          <p:nvPr/>
        </p:nvPicPr>
        <p:blipFill>
          <a:blip r:embed="rId3"/>
          <a:stretch>
            <a:fillRect/>
          </a:stretch>
        </p:blipFill>
        <p:spPr>
          <a:xfrm>
            <a:off x="1552575" y="1671637"/>
            <a:ext cx="8798770" cy="3262313"/>
          </a:xfrm>
          <a:prstGeom prst="rect">
            <a:avLst/>
          </a:prstGeom>
        </p:spPr>
      </p:pic>
      <p:cxnSp>
        <p:nvCxnSpPr>
          <p:cNvPr id="11" name="Straight Arrow Connector 10">
            <a:extLst>
              <a:ext uri="{FF2B5EF4-FFF2-40B4-BE49-F238E27FC236}">
                <a16:creationId xmlns:a16="http://schemas.microsoft.com/office/drawing/2014/main" id="{D949E77E-83B4-4F6C-B3D1-019C0C524D8F}"/>
              </a:ext>
            </a:extLst>
          </p:cNvPr>
          <p:cNvCxnSpPr>
            <a:cxnSpLocks/>
          </p:cNvCxnSpPr>
          <p:nvPr/>
        </p:nvCxnSpPr>
        <p:spPr>
          <a:xfrm flipV="1">
            <a:off x="4829175" y="3543300"/>
            <a:ext cx="4352925" cy="4762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5FF3479-9AEE-47BC-A51D-52DE81CB7BAE}"/>
              </a:ext>
            </a:extLst>
          </p:cNvPr>
          <p:cNvCxnSpPr>
            <a:cxnSpLocks/>
          </p:cNvCxnSpPr>
          <p:nvPr/>
        </p:nvCxnSpPr>
        <p:spPr>
          <a:xfrm flipH="1" flipV="1">
            <a:off x="5095875" y="3429000"/>
            <a:ext cx="1838325" cy="6000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FBE597C-8606-401F-A6E7-6D2CFB826B52}"/>
              </a:ext>
            </a:extLst>
          </p:cNvPr>
          <p:cNvCxnSpPr>
            <a:cxnSpLocks/>
          </p:cNvCxnSpPr>
          <p:nvPr/>
        </p:nvCxnSpPr>
        <p:spPr>
          <a:xfrm flipH="1" flipV="1">
            <a:off x="7200900" y="3486150"/>
            <a:ext cx="2257425" cy="5429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717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down)">
                                      <p:cBhvr>
                                        <p:cTn id="3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Clouds in the sky&#10;&#10;Description automatically generated with medium confidence">
            <a:extLst>
              <a:ext uri="{FF2B5EF4-FFF2-40B4-BE49-F238E27FC236}">
                <a16:creationId xmlns:a16="http://schemas.microsoft.com/office/drawing/2014/main" id="{33632523-37A1-4DEE-BC53-4464AC4311B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746"/>
          <a:stretch/>
        </p:blipFill>
        <p:spPr>
          <a:xfrm>
            <a:off x="13" y="1282"/>
            <a:ext cx="12191987" cy="6856718"/>
          </a:xfrm>
          <a:prstGeom prst="rect">
            <a:avLst/>
          </a:prstGeom>
        </p:spPr>
      </p:pic>
      <p:pic>
        <p:nvPicPr>
          <p:cNvPr id="4" name="Picture 3">
            <a:extLst>
              <a:ext uri="{FF2B5EF4-FFF2-40B4-BE49-F238E27FC236}">
                <a16:creationId xmlns:a16="http://schemas.microsoft.com/office/drawing/2014/main" id="{EA15016F-579F-43DF-9406-6CDD5AF2E4BB}"/>
              </a:ext>
            </a:extLst>
          </p:cNvPr>
          <p:cNvPicPr>
            <a:picLocks noChangeAspect="1"/>
          </p:cNvPicPr>
          <p:nvPr/>
        </p:nvPicPr>
        <p:blipFill>
          <a:blip r:embed="rId3"/>
          <a:stretch>
            <a:fillRect/>
          </a:stretch>
        </p:blipFill>
        <p:spPr>
          <a:xfrm>
            <a:off x="-1371600" y="3429000"/>
            <a:ext cx="5229827" cy="3252380"/>
          </a:xfrm>
          <a:prstGeom prst="rect">
            <a:avLst/>
          </a:prstGeom>
        </p:spPr>
      </p:pic>
      <p:sp>
        <p:nvSpPr>
          <p:cNvPr id="9" name="Rectangle 8">
            <a:extLst>
              <a:ext uri="{FF2B5EF4-FFF2-40B4-BE49-F238E27FC236}">
                <a16:creationId xmlns:a16="http://schemas.microsoft.com/office/drawing/2014/main" id="{7B2BF7B8-A963-4D44-A461-CBF4584A2473}"/>
              </a:ext>
            </a:extLst>
          </p:cNvPr>
          <p:cNvSpPr/>
          <p:nvPr/>
        </p:nvSpPr>
        <p:spPr>
          <a:xfrm>
            <a:off x="2257426" y="976777"/>
            <a:ext cx="9447672" cy="156936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lvl="0" algn="ctr" defTabSz="609630">
              <a:defRPr/>
            </a:pPr>
            <a:r>
              <a:rPr lang="en-US" sz="3600" b="1" dirty="0">
                <a:solidFill>
                  <a:srgbClr val="FF0000"/>
                </a:solidFill>
                <a:latin typeface="Calibri" panose="020F0502020204030204" pitchFamily="34" charset="0"/>
                <a:cs typeface="Calibri" panose="020F0502020204030204" pitchFamily="34" charset="0"/>
              </a:rPr>
              <a:t>P</a:t>
            </a:r>
            <a:r>
              <a:rPr lang="vi-VN" sz="3600" b="1" dirty="0">
                <a:solidFill>
                  <a:srgbClr val="FF0000"/>
                </a:solidFill>
                <a:latin typeface="Calibri" panose="020F0502020204030204" pitchFamily="34" charset="0"/>
                <a:cs typeface="Calibri" panose="020F0502020204030204" pitchFamily="34" charset="0"/>
              </a:rPr>
              <a:t>hương pháp hoạt động của đồng hồ mặt trời: </a:t>
            </a:r>
            <a:endParaRPr lang="en-US" sz="3600" b="1" dirty="0">
              <a:solidFill>
                <a:srgbClr val="FF0000"/>
              </a:solidFill>
              <a:latin typeface="Calibri" panose="020F0502020204030204" pitchFamily="34" charset="0"/>
              <a:cs typeface="Calibri" panose="020F0502020204030204" pitchFamily="34" charset="0"/>
            </a:endParaRPr>
          </a:p>
          <a:p>
            <a:pPr lvl="0" algn="just" defTabSz="609630">
              <a:defRPr/>
            </a:pPr>
            <a:r>
              <a:rPr lang="vi-VN" sz="3600" dirty="0">
                <a:solidFill>
                  <a:prstClr val="black"/>
                </a:solidFill>
                <a:latin typeface="Calibri" panose="020F0502020204030204" pitchFamily="34" charset="0"/>
                <a:cs typeface="Calibri" panose="020F0502020204030204" pitchFamily="34" charset="0"/>
              </a:rPr>
              <a:t>Dưới ánh nắng mặt trời cái cọc trên mặt đồng hồ tạo bóng. Trong ngày vị trí của mặt trời thay đổi trên bầu trời. </a:t>
            </a:r>
            <a:r>
              <a:rPr lang="en-US" sz="3600" dirty="0">
                <a:solidFill>
                  <a:prstClr val="black"/>
                </a:solidFill>
                <a:latin typeface="Calibri" panose="020F0502020204030204" pitchFamily="34" charset="0"/>
                <a:cs typeface="Calibri" panose="020F0502020204030204" pitchFamily="34" charset="0"/>
              </a:rPr>
              <a:t>V</a:t>
            </a:r>
            <a:r>
              <a:rPr lang="vi-VN" sz="3600" dirty="0">
                <a:solidFill>
                  <a:prstClr val="black"/>
                </a:solidFill>
                <a:latin typeface="Calibri" panose="020F0502020204030204" pitchFamily="34" charset="0"/>
                <a:cs typeface="Calibri" panose="020F0502020204030204" pitchFamily="34" charset="0"/>
              </a:rPr>
              <a:t>ì thế bóng của cái cọc sẽ tùy thời gian trong ngày mà có vị trí khác nhau. Vị trí bóng đổ vào số nào thì đồng hồ sẽ chỉ giờ tương ứng.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26" name="Picture 2" descr="Đồng hồ mặt trời có bao nhiêu loại?">
            <a:extLst>
              <a:ext uri="{FF2B5EF4-FFF2-40B4-BE49-F238E27FC236}">
                <a16:creationId xmlns:a16="http://schemas.microsoft.com/office/drawing/2014/main" id="{07CA3DB4-7196-4B46-BCF3-F0E5FE9622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3900" y="3500033"/>
            <a:ext cx="5353050" cy="3057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071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6uKQqRUEI">
            <a:hlinkClick r:id="" action="ppaction://media"/>
            <a:extLst>
              <a:ext uri="{FF2B5EF4-FFF2-40B4-BE49-F238E27FC236}">
                <a16:creationId xmlns:a16="http://schemas.microsoft.com/office/drawing/2014/main" id="{14134FD5-11A4-47B7-8D07-D22DA3B22B8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172200"/>
          </a:xfrm>
          <a:prstGeom prst="rect">
            <a:avLst/>
          </a:prstGeom>
        </p:spPr>
      </p:pic>
    </p:spTree>
    <p:extLst>
      <p:ext uri="{BB962C8B-B14F-4D97-AF65-F5344CB8AC3E}">
        <p14:creationId xmlns:p14="http://schemas.microsoft.com/office/powerpoint/2010/main" val="39657943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4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5E65D17-263B-4F98-82FA-D08019873425}"/>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2">
            <a:extLst>
              <a:ext uri="{FF2B5EF4-FFF2-40B4-BE49-F238E27FC236}">
                <a16:creationId xmlns:a16="http://schemas.microsoft.com/office/drawing/2014/main" id="{AE320B2C-A333-45EE-A5D8-F523F7EA0B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745939" y="732023"/>
            <a:ext cx="981257" cy="965199"/>
          </a:xfrm>
          <a:prstGeom prst="rect">
            <a:avLst/>
          </a:prstGeom>
        </p:spPr>
      </p:pic>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801C7E9E-63E9-473A-A255-31D8972AD51B}"/>
              </a:ext>
            </a:extLst>
          </p:cNvPr>
          <p:cNvPicPr>
            <a:picLocks noChangeAspect="1"/>
          </p:cNvPicPr>
          <p:nvPr/>
        </p:nvPicPr>
        <p:blipFill>
          <a:blip r:embed="rId5"/>
          <a:stretch>
            <a:fillRect/>
          </a:stretch>
        </p:blipFill>
        <p:spPr>
          <a:xfrm>
            <a:off x="-578612" y="3776393"/>
            <a:ext cx="4505949" cy="2802207"/>
          </a:xfrm>
          <a:prstGeom prst="rect">
            <a:avLst/>
          </a:prstGeom>
        </p:spPr>
      </p:pic>
      <p:pic>
        <p:nvPicPr>
          <p:cNvPr id="10" name="Picture 2">
            <a:extLst>
              <a:ext uri="{FF2B5EF4-FFF2-40B4-BE49-F238E27FC236}">
                <a16:creationId xmlns:a16="http://schemas.microsoft.com/office/drawing/2014/main" id="{A2E5E3DB-92E7-440E-A0E0-4949943602B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000" l="5083" r="94750">
                        <a14:foregroundMark x1="11250" y1="97583" x2="74917" y2="93583"/>
                        <a14:foregroundMark x1="74917" y1="93583" x2="82583" y2="94000"/>
                        <a14:foregroundMark x1="82583" y1="94000" x2="83167" y2="94167"/>
                        <a14:foregroundMark x1="7000" y1="96917" x2="39417" y2="98917"/>
                        <a14:foregroundMark x1="39417" y1="98917" x2="90417" y2="97750"/>
                        <a14:foregroundMark x1="90417" y1="97750" x2="94833" y2="97750"/>
                        <a14:foregroundMark x1="5083" y1="97750" x2="7667" y2="98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507281" y="939800"/>
            <a:ext cx="6018735" cy="601873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56EE73A-0D1D-42CF-9168-4C6FB2E2615B}"/>
              </a:ext>
            </a:extLst>
          </p:cNvPr>
          <p:cNvPicPr>
            <a:picLocks noChangeAspect="1"/>
          </p:cNvPicPr>
          <p:nvPr/>
        </p:nvPicPr>
        <p:blipFill>
          <a:blip r:embed="rId8"/>
          <a:stretch>
            <a:fillRect/>
          </a:stretch>
        </p:blipFill>
        <p:spPr>
          <a:xfrm>
            <a:off x="984061" y="568273"/>
            <a:ext cx="10223878" cy="4121253"/>
          </a:xfrm>
          <a:prstGeom prst="rect">
            <a:avLst/>
          </a:prstGeom>
        </p:spPr>
      </p:pic>
    </p:spTree>
    <p:extLst>
      <p:ext uri="{BB962C8B-B14F-4D97-AF65-F5344CB8AC3E}">
        <p14:creationId xmlns:p14="http://schemas.microsoft.com/office/powerpoint/2010/main" val="2589505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5E65D17-263B-4F98-82FA-D08019873425}"/>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B82FF801-BD64-42DF-9A8E-D045D30140FF}"/>
              </a:ext>
            </a:extLst>
          </p:cNvPr>
          <p:cNvGrpSpPr/>
          <p:nvPr/>
        </p:nvGrpSpPr>
        <p:grpSpPr>
          <a:xfrm>
            <a:off x="492369" y="506437"/>
            <a:ext cx="783289" cy="675249"/>
            <a:chOff x="492369" y="506437"/>
            <a:chExt cx="783289" cy="675249"/>
          </a:xfrm>
        </p:grpSpPr>
        <p:sp>
          <p:nvSpPr>
            <p:cNvPr id="2" name="Isosceles Triangle 1">
              <a:extLst>
                <a:ext uri="{FF2B5EF4-FFF2-40B4-BE49-F238E27FC236}">
                  <a16:creationId xmlns:a16="http://schemas.microsoft.com/office/drawing/2014/main" id="{4B1DB1E0-8FF4-400E-AC2E-E87948E30A6B}"/>
                </a:ext>
              </a:extLst>
            </p:cNvPr>
            <p:cNvSpPr/>
            <p:nvPr/>
          </p:nvSpPr>
          <p:spPr>
            <a:xfrm>
              <a:off x="492369" y="506437"/>
              <a:ext cx="783289" cy="675249"/>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6F4BB404-D51C-4278-81ED-280342515A17}"/>
                </a:ext>
              </a:extLst>
            </p:cNvPr>
            <p:cNvSpPr txBox="1"/>
            <p:nvPr/>
          </p:nvSpPr>
          <p:spPr>
            <a:xfrm>
              <a:off x="694788" y="596911"/>
              <a:ext cx="5752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4</a:t>
              </a:r>
            </a:p>
          </p:txBody>
        </p:sp>
      </p:grpSp>
      <p:sp>
        <p:nvSpPr>
          <p:cNvPr id="13" name="TextBox 12">
            <a:extLst>
              <a:ext uri="{FF2B5EF4-FFF2-40B4-BE49-F238E27FC236}">
                <a16:creationId xmlns:a16="http://schemas.microsoft.com/office/drawing/2014/main" id="{F4035824-6028-4A54-ADCD-16E2C85D1F2A}"/>
              </a:ext>
            </a:extLst>
          </p:cNvPr>
          <p:cNvSpPr txBox="1"/>
          <p:nvPr/>
        </p:nvSpPr>
        <p:spPr>
          <a:xfrm>
            <a:off x="1375375" y="443077"/>
            <a:ext cx="10073675" cy="1077218"/>
          </a:xfrm>
          <a:prstGeom prst="rect">
            <a:avLst/>
          </a:prstGeom>
          <a:noFill/>
        </p:spPr>
        <p:txBody>
          <a:bodyPr wrap="square" rtlCol="0">
            <a:spAutoFit/>
          </a:bodyPr>
          <a:lstStyle/>
          <a:p>
            <a:pPr lvl="0" algn="just"/>
            <a:r>
              <a:rPr lang="vi-VN" sz="3200" b="1" dirty="0">
                <a:solidFill>
                  <a:prstClr val="black"/>
                </a:solidFill>
                <a:cs typeface="Arial" panose="020B0604020202020204" pitchFamily="34" charset="0"/>
              </a:rPr>
              <a:t>Tìm đường đi cho chú linh dương đến hồ uống nước theo thứ tự các số La Mã từ I đến XX</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5EAD1E83-FA3A-4418-A2E6-D75D814AF32B}"/>
              </a:ext>
            </a:extLst>
          </p:cNvPr>
          <p:cNvPicPr>
            <a:picLocks noChangeAspect="1"/>
          </p:cNvPicPr>
          <p:nvPr/>
        </p:nvPicPr>
        <p:blipFill>
          <a:blip r:embed="rId3"/>
          <a:stretch>
            <a:fillRect/>
          </a:stretch>
        </p:blipFill>
        <p:spPr>
          <a:xfrm>
            <a:off x="976312" y="1685924"/>
            <a:ext cx="10353452" cy="4057651"/>
          </a:xfrm>
          <a:prstGeom prst="rect">
            <a:avLst/>
          </a:prstGeom>
        </p:spPr>
      </p:pic>
      <p:cxnSp>
        <p:nvCxnSpPr>
          <p:cNvPr id="10" name="Straight Arrow Connector 9">
            <a:extLst>
              <a:ext uri="{FF2B5EF4-FFF2-40B4-BE49-F238E27FC236}">
                <a16:creationId xmlns:a16="http://schemas.microsoft.com/office/drawing/2014/main" id="{6BF946F4-F784-4F55-8B05-5DC3AF430FD8}"/>
              </a:ext>
            </a:extLst>
          </p:cNvPr>
          <p:cNvCxnSpPr/>
          <p:nvPr/>
        </p:nvCxnSpPr>
        <p:spPr>
          <a:xfrm>
            <a:off x="3409950" y="2314575"/>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D927538-BAAD-4A68-A40D-61CAD9935169}"/>
              </a:ext>
            </a:extLst>
          </p:cNvPr>
          <p:cNvCxnSpPr>
            <a:cxnSpLocks/>
          </p:cNvCxnSpPr>
          <p:nvPr/>
        </p:nvCxnSpPr>
        <p:spPr>
          <a:xfrm>
            <a:off x="4000500" y="2352675"/>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3882769-22B0-4164-A588-33FE1EDA564E}"/>
              </a:ext>
            </a:extLst>
          </p:cNvPr>
          <p:cNvCxnSpPr>
            <a:cxnSpLocks/>
          </p:cNvCxnSpPr>
          <p:nvPr/>
        </p:nvCxnSpPr>
        <p:spPr>
          <a:xfrm>
            <a:off x="4067175" y="2695575"/>
            <a:ext cx="4381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B334087-B3F2-4EE0-A0AE-F06B2FA9935F}"/>
              </a:ext>
            </a:extLst>
          </p:cNvPr>
          <p:cNvCxnSpPr>
            <a:cxnSpLocks/>
          </p:cNvCxnSpPr>
          <p:nvPr/>
        </p:nvCxnSpPr>
        <p:spPr>
          <a:xfrm>
            <a:off x="4610100" y="2781300"/>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8FAD354-6D60-498E-A862-1F5274506AB3}"/>
              </a:ext>
            </a:extLst>
          </p:cNvPr>
          <p:cNvCxnSpPr>
            <a:cxnSpLocks/>
          </p:cNvCxnSpPr>
          <p:nvPr/>
        </p:nvCxnSpPr>
        <p:spPr>
          <a:xfrm>
            <a:off x="4667250" y="3124200"/>
            <a:ext cx="4381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E1E6117-F8F7-49AF-9CE0-AE94BABC4D78}"/>
              </a:ext>
            </a:extLst>
          </p:cNvPr>
          <p:cNvCxnSpPr>
            <a:cxnSpLocks/>
          </p:cNvCxnSpPr>
          <p:nvPr/>
        </p:nvCxnSpPr>
        <p:spPr>
          <a:xfrm>
            <a:off x="5219700" y="3219450"/>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A61AF3F-7B59-4293-8457-8AE818BAE127}"/>
              </a:ext>
            </a:extLst>
          </p:cNvPr>
          <p:cNvCxnSpPr>
            <a:cxnSpLocks/>
          </p:cNvCxnSpPr>
          <p:nvPr/>
        </p:nvCxnSpPr>
        <p:spPr>
          <a:xfrm>
            <a:off x="5229225" y="3667125"/>
            <a:ext cx="0" cy="2571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69025D4-992C-47A3-8892-9D3EEE1B4658}"/>
              </a:ext>
            </a:extLst>
          </p:cNvPr>
          <p:cNvCxnSpPr>
            <a:cxnSpLocks/>
          </p:cNvCxnSpPr>
          <p:nvPr/>
        </p:nvCxnSpPr>
        <p:spPr>
          <a:xfrm>
            <a:off x="5353050" y="4048125"/>
            <a:ext cx="94297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F5444AB-6EAA-4FBF-BE33-37D101DDB115}"/>
              </a:ext>
            </a:extLst>
          </p:cNvPr>
          <p:cNvCxnSpPr>
            <a:cxnSpLocks/>
          </p:cNvCxnSpPr>
          <p:nvPr/>
        </p:nvCxnSpPr>
        <p:spPr>
          <a:xfrm>
            <a:off x="6200775" y="4124325"/>
            <a:ext cx="0" cy="1143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C9F1FF4-0321-4FE2-9672-A96ACEFAE5F5}"/>
              </a:ext>
            </a:extLst>
          </p:cNvPr>
          <p:cNvCxnSpPr>
            <a:cxnSpLocks/>
          </p:cNvCxnSpPr>
          <p:nvPr/>
        </p:nvCxnSpPr>
        <p:spPr>
          <a:xfrm>
            <a:off x="6534150" y="5324475"/>
            <a:ext cx="89535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04D19CB3-AA52-4DD9-B800-2F6AF8F495BB}"/>
              </a:ext>
            </a:extLst>
          </p:cNvPr>
          <p:cNvCxnSpPr>
            <a:cxnSpLocks/>
          </p:cNvCxnSpPr>
          <p:nvPr/>
        </p:nvCxnSpPr>
        <p:spPr>
          <a:xfrm flipV="1">
            <a:off x="7772400" y="3619500"/>
            <a:ext cx="0" cy="16478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FD59D8D-D425-4414-B66A-C87FAC95B22D}"/>
              </a:ext>
            </a:extLst>
          </p:cNvPr>
          <p:cNvCxnSpPr>
            <a:cxnSpLocks/>
          </p:cNvCxnSpPr>
          <p:nvPr/>
        </p:nvCxnSpPr>
        <p:spPr>
          <a:xfrm>
            <a:off x="7734300" y="3581400"/>
            <a:ext cx="29527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9147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arn(inVertic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barn(inVertical)">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inVertical)">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barn(inVertical)">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barn(inVertical)">
                                      <p:cBhvr>
                                        <p:cTn id="57" dur="500"/>
                                        <p:tgtEl>
                                          <p:spTgt spid="36"/>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barn(inVertical)">
                                      <p:cBhvr>
                                        <p:cTn id="62" dur="500"/>
                                        <p:tgtEl>
                                          <p:spTgt spid="38"/>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barn(inVertical)">
                                      <p:cBhvr>
                                        <p:cTn id="67" dur="500"/>
                                        <p:tgtEl>
                                          <p:spTgt spid="41"/>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barn(inVertical)">
                                      <p:cBhvr>
                                        <p:cTn id="7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810067-72CE-47C3-97EC-4FF4AF35D1F7}"/>
              </a:ext>
            </a:extLst>
          </p:cNvPr>
          <p:cNvPicPr>
            <a:picLocks noChangeAspect="1"/>
          </p:cNvPicPr>
          <p:nvPr/>
        </p:nvPicPr>
        <p:blipFill rotWithShape="1">
          <a:blip r:embed="rId2"/>
          <a:srcRect b="19"/>
          <a:stretch/>
        </p:blipFill>
        <p:spPr>
          <a:xfrm>
            <a:off x="13" y="0"/>
            <a:ext cx="12191987" cy="6856718"/>
          </a:xfrm>
          <a:prstGeom prst="rect">
            <a:avLst/>
          </a:prstGeom>
        </p:spPr>
      </p:pic>
      <p:sp>
        <p:nvSpPr>
          <p:cNvPr id="5" name="Rectangle 4">
            <a:extLst>
              <a:ext uri="{FF2B5EF4-FFF2-40B4-BE49-F238E27FC236}">
                <a16:creationId xmlns:a16="http://schemas.microsoft.com/office/drawing/2014/main" id="{C46B7C6F-52DB-4C3F-87F1-180DA6F296E4}"/>
              </a:ext>
            </a:extLst>
          </p:cNvPr>
          <p:cNvSpPr/>
          <p:nvPr/>
        </p:nvSpPr>
        <p:spPr>
          <a:xfrm>
            <a:off x="270387" y="128516"/>
            <a:ext cx="11734800" cy="6551684"/>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mj-lt"/>
              <a:ea typeface="+mn-ea"/>
              <a:cs typeface="Arial" panose="020B0604020202020204" pitchFamily="34" charset="0"/>
            </a:endParaRPr>
          </a:p>
        </p:txBody>
      </p:sp>
      <p:sp>
        <p:nvSpPr>
          <p:cNvPr id="14" name="Rectangle: Rounded Corners 13">
            <a:extLst>
              <a:ext uri="{FF2B5EF4-FFF2-40B4-BE49-F238E27FC236}">
                <a16:creationId xmlns:a16="http://schemas.microsoft.com/office/drawing/2014/main" id="{D3D16015-7C92-4012-A5A9-0714FB89EF12}"/>
              </a:ext>
            </a:extLst>
          </p:cNvPr>
          <p:cNvSpPr/>
          <p:nvPr/>
        </p:nvSpPr>
        <p:spPr>
          <a:xfrm>
            <a:off x="1664172" y="1225029"/>
            <a:ext cx="9435238"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lvl="0" defTabSz="609630"/>
            <a:r>
              <a:rPr lang="en-US" sz="2867" dirty="0">
                <a:solidFill>
                  <a:prstClr val="black"/>
                </a:solidFill>
                <a:latin typeface="+mj-lt"/>
                <a:cs typeface="Arial" panose="020B0604020202020204" pitchFamily="34" charset="0"/>
              </a:rPr>
              <a:t>N</a:t>
            </a:r>
            <a:r>
              <a:rPr lang="vi-VN" sz="2867" dirty="0">
                <a:solidFill>
                  <a:prstClr val="black"/>
                </a:solidFill>
                <a:latin typeface="+mj-lt"/>
                <a:cs typeface="Arial" panose="020B0604020202020204" pitchFamily="34" charset="0"/>
              </a:rPr>
              <a:t>hận biết được chữ số La Mã</a:t>
            </a:r>
            <a:endParaRPr kumimoji="0" lang="en-US" sz="2867" b="0" i="0" u="none" strike="noStrike" kern="1200" cap="none" spc="0" normalizeH="0" baseline="0" noProof="0" dirty="0">
              <a:ln>
                <a:noFill/>
              </a:ln>
              <a:solidFill>
                <a:prstClr val="black"/>
              </a:solidFill>
              <a:effectLst/>
              <a:uLnTx/>
              <a:uFillTx/>
              <a:latin typeface="+mj-lt"/>
              <a:cs typeface="Arial" panose="020B0604020202020204" pitchFamily="34" charset="0"/>
            </a:endParaRPr>
          </a:p>
        </p:txBody>
      </p:sp>
      <p:pic>
        <p:nvPicPr>
          <p:cNvPr id="15" name="Picture 4">
            <a:extLst>
              <a:ext uri="{FF2B5EF4-FFF2-40B4-BE49-F238E27FC236}">
                <a16:creationId xmlns:a16="http://schemas.microsoft.com/office/drawing/2014/main" id="{78BC0C1B-EDF3-49B7-AF2B-656FC5A72D3B}"/>
              </a:ext>
            </a:extLst>
          </p:cNvPr>
          <p:cNvPicPr>
            <a:picLocks noChangeAspect="1"/>
          </p:cNvPicPr>
          <p:nvPr/>
        </p:nvPicPr>
        <p:blipFill>
          <a:blip r:embed="rId3"/>
          <a:srcRect/>
          <a:stretch>
            <a:fillRect/>
          </a:stretch>
        </p:blipFill>
        <p:spPr>
          <a:xfrm>
            <a:off x="900332" y="1436801"/>
            <a:ext cx="763839" cy="738059"/>
          </a:xfrm>
          <a:prstGeom prst="rect">
            <a:avLst/>
          </a:prstGeom>
        </p:spPr>
      </p:pic>
      <p:sp>
        <p:nvSpPr>
          <p:cNvPr id="16" name="Rectangle: Rounded Corners 15">
            <a:extLst>
              <a:ext uri="{FF2B5EF4-FFF2-40B4-BE49-F238E27FC236}">
                <a16:creationId xmlns:a16="http://schemas.microsoft.com/office/drawing/2014/main" id="{2DAAB6DD-37BC-4389-A687-0F16C126C1A6}"/>
              </a:ext>
            </a:extLst>
          </p:cNvPr>
          <p:cNvSpPr/>
          <p:nvPr/>
        </p:nvSpPr>
        <p:spPr>
          <a:xfrm>
            <a:off x="1664171" y="2637246"/>
            <a:ext cx="9599361"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lvl="0" algn="just" defTabSz="609630"/>
            <a:r>
              <a:rPr lang="en-US" sz="2867" dirty="0">
                <a:solidFill>
                  <a:prstClr val="black"/>
                </a:solidFill>
                <a:latin typeface="+mj-lt"/>
                <a:cs typeface="Arial" panose="020B0604020202020204" pitchFamily="34" charset="0"/>
              </a:rPr>
              <a:t>T</a:t>
            </a:r>
            <a:r>
              <a:rPr lang="vi-VN" sz="2867" dirty="0">
                <a:solidFill>
                  <a:prstClr val="black"/>
                </a:solidFill>
                <a:latin typeface="+mj-lt"/>
                <a:cs typeface="Arial" panose="020B0604020202020204" pitchFamily="34" charset="0"/>
              </a:rPr>
              <a:t>hực hiện được các yêu cầu đọc viết số La Mã có thể nhờ sự trợ giúp của bang các số La Mã</a:t>
            </a:r>
            <a:endParaRPr kumimoji="0" lang="en-US" sz="2867" b="0" i="0" u="none" strike="noStrike" kern="1200" cap="none" spc="0" normalizeH="0" baseline="0" noProof="0" dirty="0">
              <a:ln>
                <a:noFill/>
              </a:ln>
              <a:solidFill>
                <a:prstClr val="black"/>
              </a:solidFill>
              <a:effectLst/>
              <a:uLnTx/>
              <a:uFillTx/>
              <a:latin typeface="+mj-lt"/>
              <a:cs typeface="Arial" panose="020B0604020202020204" pitchFamily="34" charset="0"/>
            </a:endParaRPr>
          </a:p>
        </p:txBody>
      </p:sp>
      <p:pic>
        <p:nvPicPr>
          <p:cNvPr id="17" name="Picture 4">
            <a:extLst>
              <a:ext uri="{FF2B5EF4-FFF2-40B4-BE49-F238E27FC236}">
                <a16:creationId xmlns:a16="http://schemas.microsoft.com/office/drawing/2014/main" id="{E1E6516E-8019-4B27-94CF-E6DAC2DC3977}"/>
              </a:ext>
            </a:extLst>
          </p:cNvPr>
          <p:cNvPicPr>
            <a:picLocks noChangeAspect="1"/>
          </p:cNvPicPr>
          <p:nvPr/>
        </p:nvPicPr>
        <p:blipFill>
          <a:blip r:embed="rId3"/>
          <a:srcRect/>
          <a:stretch>
            <a:fillRect/>
          </a:stretch>
        </p:blipFill>
        <p:spPr>
          <a:xfrm>
            <a:off x="900332" y="2672934"/>
            <a:ext cx="763839" cy="738059"/>
          </a:xfrm>
          <a:prstGeom prst="rect">
            <a:avLst/>
          </a:prstGeom>
        </p:spPr>
      </p:pic>
      <p:pic>
        <p:nvPicPr>
          <p:cNvPr id="4" name="Picture 3">
            <a:extLst>
              <a:ext uri="{FF2B5EF4-FFF2-40B4-BE49-F238E27FC236}">
                <a16:creationId xmlns:a16="http://schemas.microsoft.com/office/drawing/2014/main" id="{09BC4A9F-2636-473F-846B-79DB523FC30E}"/>
              </a:ext>
            </a:extLst>
          </p:cNvPr>
          <p:cNvPicPr>
            <a:picLocks noChangeAspect="1"/>
          </p:cNvPicPr>
          <p:nvPr/>
        </p:nvPicPr>
        <p:blipFill>
          <a:blip r:embed="rId4"/>
          <a:stretch>
            <a:fillRect/>
          </a:stretch>
        </p:blipFill>
        <p:spPr>
          <a:xfrm>
            <a:off x="3057956" y="-8171"/>
            <a:ext cx="5127180" cy="1609483"/>
          </a:xfrm>
          <a:prstGeom prst="rect">
            <a:avLst/>
          </a:prstGeom>
        </p:spPr>
      </p:pic>
    </p:spTree>
    <p:extLst>
      <p:ext uri="{BB962C8B-B14F-4D97-AF65-F5344CB8AC3E}">
        <p14:creationId xmlns:p14="http://schemas.microsoft.com/office/powerpoint/2010/main" val="21068526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6" presetClass="entr" presetSubtype="16"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circle(in)">
                                      <p:cBhvr>
                                        <p:cTn id="9" dur="2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par>
                                <p:cTn id="14" presetID="6" presetClass="entr" presetSubtype="16"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E60808-BE02-4192-A1BB-2B0E461EA8D0}"/>
              </a:ext>
            </a:extLst>
          </p:cNvPr>
          <p:cNvPicPr>
            <a:picLocks noChangeAspect="1"/>
          </p:cNvPicPr>
          <p:nvPr/>
        </p:nvPicPr>
        <p:blipFill rotWithShape="1">
          <a:blip r:embed="rId4"/>
          <a:srcRect b="19"/>
          <a:stretch/>
        </p:blipFill>
        <p:spPr>
          <a:xfrm>
            <a:off x="13" y="0"/>
            <a:ext cx="12191987" cy="6856718"/>
          </a:xfrm>
          <a:prstGeom prst="rect">
            <a:avLst/>
          </a:prstGeom>
        </p:spPr>
      </p:pic>
      <p:sp>
        <p:nvSpPr>
          <p:cNvPr id="5" name="Rectangle 4">
            <a:extLst>
              <a:ext uri="{FF2B5EF4-FFF2-40B4-BE49-F238E27FC236}">
                <a16:creationId xmlns:a16="http://schemas.microsoft.com/office/drawing/2014/main" id="{F8A2D5FB-9B14-437A-A20D-8884F0CB14BC}"/>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49B84AF9-3034-4C38-B76F-099BF6C7ADA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000" l="5083" r="94750">
                        <a14:foregroundMark x1="11250" y1="97583" x2="74917" y2="93583"/>
                        <a14:foregroundMark x1="74917" y1="93583" x2="82583" y2="94000"/>
                        <a14:foregroundMark x1="82583" y1="94000" x2="83167" y2="94167"/>
                        <a14:foregroundMark x1="7000" y1="96917" x2="39417" y2="98917"/>
                        <a14:foregroundMark x1="39417" y1="98917" x2="90417" y2="97750"/>
                        <a14:foregroundMark x1="90417" y1="97750" x2="94833" y2="97750"/>
                        <a14:foregroundMark x1="5083" y1="97750" x2="7667" y2="98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507281" y="939800"/>
            <a:ext cx="6018735" cy="601873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321E63F-A2CA-49E1-9F4B-4FB7EEC4B77C}"/>
              </a:ext>
            </a:extLst>
          </p:cNvPr>
          <p:cNvPicPr>
            <a:picLocks noChangeAspect="1"/>
          </p:cNvPicPr>
          <p:nvPr/>
        </p:nvPicPr>
        <p:blipFill>
          <a:blip r:embed="rId7"/>
          <a:stretch>
            <a:fillRect/>
          </a:stretch>
        </p:blipFill>
        <p:spPr>
          <a:xfrm>
            <a:off x="-1535215" y="-461304"/>
            <a:ext cx="4505949" cy="2802207"/>
          </a:xfrm>
          <a:prstGeom prst="rect">
            <a:avLst/>
          </a:prstGeom>
        </p:spPr>
      </p:pic>
      <p:pic>
        <p:nvPicPr>
          <p:cNvPr id="6" name="Am-thanh-danh-nhau-www_tiengdong_com">
            <a:hlinkClick r:id="" action="ppaction://media"/>
            <a:extLst>
              <a:ext uri="{FF2B5EF4-FFF2-40B4-BE49-F238E27FC236}">
                <a16:creationId xmlns:a16="http://schemas.microsoft.com/office/drawing/2014/main" id="{DF786832-BB62-49E6-AEB3-8C942BCA9617}"/>
              </a:ext>
            </a:extLst>
          </p:cNvPr>
          <p:cNvPicPr>
            <a:picLocks noChangeAspect="1"/>
          </p:cNvPicPr>
          <p:nvPr>
            <a:audioFile r:link="rId1"/>
            <p:extLst>
              <p:ext uri="{DAA4B4D4-6D71-4841-9C94-3DE7FCFB9230}">
                <p14:media xmlns:p14="http://schemas.microsoft.com/office/powerpoint/2010/main" r:embed="rId2">
                  <p14:trim end="8278.4166"/>
                </p14:media>
              </p:ext>
            </p:extLst>
          </p:nvPr>
        </p:nvPicPr>
        <p:blipFill>
          <a:blip r:embed="rId8"/>
          <a:stretch>
            <a:fillRect/>
          </a:stretch>
        </p:blipFill>
        <p:spPr>
          <a:xfrm>
            <a:off x="-2428673" y="3644367"/>
            <a:ext cx="609600" cy="609600"/>
          </a:xfrm>
          <a:prstGeom prst="rect">
            <a:avLst/>
          </a:prstGeom>
        </p:spPr>
      </p:pic>
    </p:spTree>
    <p:extLst>
      <p:ext uri="{BB962C8B-B14F-4D97-AF65-F5344CB8AC3E}">
        <p14:creationId xmlns:p14="http://schemas.microsoft.com/office/powerpoint/2010/main" val="28227008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16667E-6 2.96296E-6 L 0.56615 0.76296 " pathEditMode="relative" rAng="0" ptsTypes="AA">
                                      <p:cBhvr>
                                        <p:cTn id="6" dur="2000" fill="hold"/>
                                        <p:tgtEl>
                                          <p:spTgt spid="2"/>
                                        </p:tgtEl>
                                        <p:attrNameLst>
                                          <p:attrName>ppt_x</p:attrName>
                                          <p:attrName>ppt_y</p:attrName>
                                        </p:attrNameLst>
                                      </p:cBhvr>
                                      <p:rCtr x="28307" y="38148"/>
                                    </p:animMotion>
                                  </p:childTnLst>
                                </p:cTn>
                              </p:par>
                              <p:par>
                                <p:cTn id="7" presetID="1" presetClass="mediacall" presetSubtype="0" fill="hold" nodeType="withEffect">
                                  <p:stCondLst>
                                    <p:cond delay="0"/>
                                  </p:stCondLst>
                                  <p:childTnLst>
                                    <p:cmd type="call" cmd="playFrom(0.0)">
                                      <p:cBhvr>
                                        <p:cTn id="8" dur="2066" fill="hold"/>
                                        <p:tgtEl>
                                          <p:spTgt spid="6"/>
                                        </p:tgtEl>
                                      </p:cBhvr>
                                    </p:cmd>
                                  </p:childTnLst>
                                </p:cTn>
                              </p:par>
                            </p:childTnLst>
                          </p:cTn>
                        </p:par>
                        <p:par>
                          <p:cTn id="9" fill="hold">
                            <p:stCondLst>
                              <p:cond delay="2066"/>
                            </p:stCondLst>
                            <p:childTnLst>
                              <p:par>
                                <p:cTn id="10" presetID="6" presetClass="emph" presetSubtype="0" fill="hold" nodeType="afterEffect">
                                  <p:stCondLst>
                                    <p:cond delay="0"/>
                                  </p:stCondLst>
                                  <p:childTnLst>
                                    <p:animScale>
                                      <p:cBhvr>
                                        <p:cTn id="11" dur="2000" fill="hold"/>
                                        <p:tgtEl>
                                          <p:spTgt spid="2"/>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EE3715-368A-4D5E-B03D-C067D58339D6}"/>
              </a:ext>
            </a:extLst>
          </p:cNvPr>
          <p:cNvPicPr>
            <a:picLocks noChangeAspect="1"/>
          </p:cNvPicPr>
          <p:nvPr/>
        </p:nvPicPr>
        <p:blipFill rotWithShape="1">
          <a:blip r:embed="rId2"/>
          <a:srcRect b="19"/>
          <a:stretch/>
        </p:blipFill>
        <p:spPr>
          <a:xfrm>
            <a:off x="13" y="0"/>
            <a:ext cx="12191987" cy="6856718"/>
          </a:xfrm>
          <a:prstGeom prst="rect">
            <a:avLst/>
          </a:prstGeom>
        </p:spPr>
      </p:pic>
      <p:sp>
        <p:nvSpPr>
          <p:cNvPr id="6" name="Rectangle 5">
            <a:extLst>
              <a:ext uri="{FF2B5EF4-FFF2-40B4-BE49-F238E27FC236}">
                <a16:creationId xmlns:a16="http://schemas.microsoft.com/office/drawing/2014/main" id="{612A4568-1616-4877-9B67-48C1A69ED74E}"/>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ectangle: Rounded Corners 2">
            <a:extLst>
              <a:ext uri="{FF2B5EF4-FFF2-40B4-BE49-F238E27FC236}">
                <a16:creationId xmlns:a16="http://schemas.microsoft.com/office/drawing/2014/main" id="{E935B06A-D1E6-4DBF-AB41-AF14E7BC1EA0}"/>
              </a:ext>
            </a:extLst>
          </p:cNvPr>
          <p:cNvSpPr/>
          <p:nvPr/>
        </p:nvSpPr>
        <p:spPr>
          <a:xfrm>
            <a:off x="457187" y="344243"/>
            <a:ext cx="11036118" cy="1160999"/>
          </a:xfrm>
          <a:prstGeom prst="roundRect">
            <a:avLst/>
          </a:prstGeom>
          <a:solidFill>
            <a:schemeClr val="bg1"/>
          </a:solidFill>
          <a:ln>
            <a:solidFill>
              <a:srgbClr val="C00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Ngộ</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Không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đã</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bị</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đánh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bại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bởi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Phật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Như</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Lai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bị</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giam</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dưới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núi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Ngũ</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Hành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500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năm</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7170" name="Picture 2" descr="Tây Du Ký: Vì sao chỉ Đường Tăng mới gỡ được bùa trên Ngũ Hành Sơn?">
            <a:extLst>
              <a:ext uri="{FF2B5EF4-FFF2-40B4-BE49-F238E27FC236}">
                <a16:creationId xmlns:a16="http://schemas.microsoft.com/office/drawing/2014/main" id="{0586A6E2-A5B3-4ACA-A317-FBA1E741DC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6638" y="1620885"/>
            <a:ext cx="6657975" cy="49053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252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Clouds in the sky&#10;&#10;Description automatically generated with medium confidence">
            <a:extLst>
              <a:ext uri="{FF2B5EF4-FFF2-40B4-BE49-F238E27FC236}">
                <a16:creationId xmlns:a16="http://schemas.microsoft.com/office/drawing/2014/main" id="{33632523-37A1-4DEE-BC53-4464AC4311B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746"/>
          <a:stretch/>
        </p:blipFill>
        <p:spPr>
          <a:xfrm>
            <a:off x="13" y="1282"/>
            <a:ext cx="12191987" cy="6856718"/>
          </a:xfrm>
          <a:prstGeom prst="rect">
            <a:avLst/>
          </a:prstGeom>
        </p:spPr>
      </p:pic>
      <p:pic>
        <p:nvPicPr>
          <p:cNvPr id="4" name="Picture 3">
            <a:extLst>
              <a:ext uri="{FF2B5EF4-FFF2-40B4-BE49-F238E27FC236}">
                <a16:creationId xmlns:a16="http://schemas.microsoft.com/office/drawing/2014/main" id="{EA15016F-579F-43DF-9406-6CDD5AF2E4BB}"/>
              </a:ext>
            </a:extLst>
          </p:cNvPr>
          <p:cNvPicPr>
            <a:picLocks noChangeAspect="1"/>
          </p:cNvPicPr>
          <p:nvPr/>
        </p:nvPicPr>
        <p:blipFill>
          <a:blip r:embed="rId3"/>
          <a:stretch>
            <a:fillRect/>
          </a:stretch>
        </p:blipFill>
        <p:spPr>
          <a:xfrm>
            <a:off x="-1371600" y="3125072"/>
            <a:ext cx="5718543" cy="3556308"/>
          </a:xfrm>
          <a:prstGeom prst="rect">
            <a:avLst/>
          </a:prstGeom>
        </p:spPr>
      </p:pic>
      <p:sp>
        <p:nvSpPr>
          <p:cNvPr id="9" name="Rectangle 8">
            <a:extLst>
              <a:ext uri="{FF2B5EF4-FFF2-40B4-BE49-F238E27FC236}">
                <a16:creationId xmlns:a16="http://schemas.microsoft.com/office/drawing/2014/main" id="{7B2BF7B8-A963-4D44-A461-CBF4584A2473}"/>
              </a:ext>
            </a:extLst>
          </p:cNvPr>
          <p:cNvSpPr/>
          <p:nvPr/>
        </p:nvSpPr>
        <p:spPr>
          <a:xfrm>
            <a:off x="3680221" y="2948452"/>
            <a:ext cx="8329676" cy="156936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Ôn</a:t>
            </a: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lại</a:t>
            </a: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lang="en-US" sz="4400" noProof="0" dirty="0" err="1">
                <a:solidFill>
                  <a:prstClr val="black"/>
                </a:solidFill>
                <a:latin typeface="Calibri" panose="020F0502020204030204" pitchFamily="34" charset="0"/>
                <a:cs typeface="Calibri" panose="020F0502020204030204" pitchFamily="34" charset="0"/>
              </a:rPr>
              <a:t>về</a:t>
            </a:r>
            <a:r>
              <a:rPr lang="en-US" sz="4400" noProof="0" dirty="0">
                <a:solidFill>
                  <a:prstClr val="black"/>
                </a:solidFill>
                <a:latin typeface="Calibri" panose="020F0502020204030204" pitchFamily="34" charset="0"/>
                <a:cs typeface="Calibri" panose="020F0502020204030204" pitchFamily="34" charset="0"/>
              </a:rPr>
              <a:t> </a:t>
            </a:r>
            <a:r>
              <a:rPr lang="en-US" sz="4400" noProof="0" dirty="0" err="1">
                <a:solidFill>
                  <a:prstClr val="black"/>
                </a:solidFill>
                <a:latin typeface="Calibri" panose="020F0502020204030204" pitchFamily="34" charset="0"/>
                <a:cs typeface="Calibri" panose="020F0502020204030204" pitchFamily="34" charset="0"/>
              </a:rPr>
              <a:t>số</a:t>
            </a:r>
            <a:r>
              <a:rPr lang="en-US" sz="4400" noProof="0" dirty="0">
                <a:solidFill>
                  <a:prstClr val="black"/>
                </a:solidFill>
                <a:latin typeface="Calibri" panose="020F0502020204030204" pitchFamily="34" charset="0"/>
                <a:cs typeface="Calibri" panose="020F0502020204030204" pitchFamily="34" charset="0"/>
              </a:rPr>
              <a:t> La </a:t>
            </a:r>
            <a:r>
              <a:rPr lang="en-US" sz="4400" noProof="0" dirty="0" err="1">
                <a:solidFill>
                  <a:prstClr val="black"/>
                </a:solidFill>
                <a:latin typeface="Calibri" panose="020F0502020204030204" pitchFamily="34" charset="0"/>
                <a:cs typeface="Calibri" panose="020F0502020204030204" pitchFamily="34" charset="0"/>
              </a:rPr>
              <a:t>Mã</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Chuẩn</a:t>
            </a: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bị</a:t>
            </a: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bài</a:t>
            </a: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48</a:t>
            </a:r>
          </a:p>
        </p:txBody>
      </p:sp>
      <p:pic>
        <p:nvPicPr>
          <p:cNvPr id="2" name="Picture 1">
            <a:extLst>
              <a:ext uri="{FF2B5EF4-FFF2-40B4-BE49-F238E27FC236}">
                <a16:creationId xmlns:a16="http://schemas.microsoft.com/office/drawing/2014/main" id="{61A83EF6-0516-42B7-A422-53055C126F97}"/>
              </a:ext>
            </a:extLst>
          </p:cNvPr>
          <p:cNvPicPr>
            <a:picLocks noChangeAspect="1"/>
          </p:cNvPicPr>
          <p:nvPr/>
        </p:nvPicPr>
        <p:blipFill>
          <a:blip r:embed="rId4"/>
          <a:stretch>
            <a:fillRect/>
          </a:stretch>
        </p:blipFill>
        <p:spPr>
          <a:xfrm>
            <a:off x="4409891" y="1254816"/>
            <a:ext cx="4822354" cy="1603387"/>
          </a:xfrm>
          <a:prstGeom prst="rect">
            <a:avLst/>
          </a:prstGeom>
        </p:spPr>
      </p:pic>
    </p:spTree>
    <p:extLst>
      <p:ext uri="{BB962C8B-B14F-4D97-AF65-F5344CB8AC3E}">
        <p14:creationId xmlns:p14="http://schemas.microsoft.com/office/powerpoint/2010/main" val="2343800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810067-72CE-47C3-97EC-4FF4AF35D1F7}"/>
              </a:ext>
            </a:extLst>
          </p:cNvPr>
          <p:cNvPicPr>
            <a:picLocks noChangeAspect="1"/>
          </p:cNvPicPr>
          <p:nvPr/>
        </p:nvPicPr>
        <p:blipFill rotWithShape="1">
          <a:blip r:embed="rId2"/>
          <a:srcRect b="19"/>
          <a:stretch/>
        </p:blipFill>
        <p:spPr>
          <a:xfrm>
            <a:off x="13" y="0"/>
            <a:ext cx="12191987" cy="6856718"/>
          </a:xfrm>
          <a:prstGeom prst="rect">
            <a:avLst/>
          </a:prstGeom>
        </p:spPr>
      </p:pic>
      <p:sp>
        <p:nvSpPr>
          <p:cNvPr id="5" name="Rectangle 4">
            <a:extLst>
              <a:ext uri="{FF2B5EF4-FFF2-40B4-BE49-F238E27FC236}">
                <a16:creationId xmlns:a16="http://schemas.microsoft.com/office/drawing/2014/main" id="{C46B7C6F-52DB-4C3F-87F1-180DA6F296E4}"/>
              </a:ext>
            </a:extLst>
          </p:cNvPr>
          <p:cNvSpPr/>
          <p:nvPr/>
        </p:nvSpPr>
        <p:spPr>
          <a:xfrm>
            <a:off x="270387" y="128516"/>
            <a:ext cx="11734800" cy="6551684"/>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71D58DFA-9B09-4093-9716-671E55697D2F}"/>
              </a:ext>
            </a:extLst>
          </p:cNvPr>
          <p:cNvPicPr>
            <a:picLocks noChangeAspect="1"/>
          </p:cNvPicPr>
          <p:nvPr/>
        </p:nvPicPr>
        <p:blipFill>
          <a:blip r:embed="rId3"/>
          <a:stretch>
            <a:fillRect/>
          </a:stretch>
        </p:blipFill>
        <p:spPr>
          <a:xfrm>
            <a:off x="-1706880" y="3255011"/>
            <a:ext cx="5718543" cy="3556308"/>
          </a:xfrm>
          <a:prstGeom prst="rect">
            <a:avLst/>
          </a:prstGeom>
        </p:spPr>
      </p:pic>
      <p:pic>
        <p:nvPicPr>
          <p:cNvPr id="12" name="Picture 11">
            <a:extLst>
              <a:ext uri="{FF2B5EF4-FFF2-40B4-BE49-F238E27FC236}">
                <a16:creationId xmlns:a16="http://schemas.microsoft.com/office/drawing/2014/main" id="{8ABDBEE2-547D-49CF-812F-2F904FEBC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795657" y="1358674"/>
            <a:ext cx="3351252" cy="5439340"/>
          </a:xfrm>
          <a:prstGeom prst="rect">
            <a:avLst/>
          </a:prstGeom>
        </p:spPr>
      </p:pic>
      <p:pic>
        <p:nvPicPr>
          <p:cNvPr id="4" name="Picture 3">
            <a:extLst>
              <a:ext uri="{FF2B5EF4-FFF2-40B4-BE49-F238E27FC236}">
                <a16:creationId xmlns:a16="http://schemas.microsoft.com/office/drawing/2014/main" id="{CB015603-26D2-4351-98E1-7B3D564B4515}"/>
              </a:ext>
            </a:extLst>
          </p:cNvPr>
          <p:cNvPicPr>
            <a:picLocks noChangeAspect="1"/>
          </p:cNvPicPr>
          <p:nvPr/>
        </p:nvPicPr>
        <p:blipFill>
          <a:blip r:embed="rId5"/>
          <a:stretch>
            <a:fillRect/>
          </a:stretch>
        </p:blipFill>
        <p:spPr>
          <a:xfrm>
            <a:off x="1716588" y="1439595"/>
            <a:ext cx="8401016" cy="2786113"/>
          </a:xfrm>
          <a:prstGeom prst="rect">
            <a:avLst/>
          </a:prstGeom>
        </p:spPr>
      </p:pic>
    </p:spTree>
    <p:extLst>
      <p:ext uri="{BB962C8B-B14F-4D97-AF65-F5344CB8AC3E}">
        <p14:creationId xmlns:p14="http://schemas.microsoft.com/office/powerpoint/2010/main" val="10307185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810067-72CE-47C3-97EC-4FF4AF35D1F7}"/>
              </a:ext>
            </a:extLst>
          </p:cNvPr>
          <p:cNvPicPr>
            <a:picLocks noChangeAspect="1"/>
          </p:cNvPicPr>
          <p:nvPr/>
        </p:nvPicPr>
        <p:blipFill rotWithShape="1">
          <a:blip r:embed="rId2"/>
          <a:srcRect b="19"/>
          <a:stretch/>
        </p:blipFill>
        <p:spPr>
          <a:xfrm>
            <a:off x="13" y="0"/>
            <a:ext cx="12191987" cy="6856718"/>
          </a:xfrm>
          <a:prstGeom prst="rect">
            <a:avLst/>
          </a:prstGeom>
        </p:spPr>
      </p:pic>
      <p:pic>
        <p:nvPicPr>
          <p:cNvPr id="2" name="Picture 1">
            <a:extLst>
              <a:ext uri="{FF2B5EF4-FFF2-40B4-BE49-F238E27FC236}">
                <a16:creationId xmlns:a16="http://schemas.microsoft.com/office/drawing/2014/main" id="{71D58DFA-9B09-4093-9716-671E55697D2F}"/>
              </a:ext>
            </a:extLst>
          </p:cNvPr>
          <p:cNvPicPr>
            <a:picLocks noChangeAspect="1"/>
          </p:cNvPicPr>
          <p:nvPr/>
        </p:nvPicPr>
        <p:blipFill>
          <a:blip r:embed="rId3"/>
          <a:stretch>
            <a:fillRect/>
          </a:stretch>
        </p:blipFill>
        <p:spPr>
          <a:xfrm>
            <a:off x="-609600" y="3429000"/>
            <a:ext cx="5718543" cy="3556308"/>
          </a:xfrm>
          <a:prstGeom prst="rect">
            <a:avLst/>
          </a:prstGeom>
        </p:spPr>
      </p:pic>
      <p:pic>
        <p:nvPicPr>
          <p:cNvPr id="4" name="Picture 3">
            <a:extLst>
              <a:ext uri="{FF2B5EF4-FFF2-40B4-BE49-F238E27FC236}">
                <a16:creationId xmlns:a16="http://schemas.microsoft.com/office/drawing/2014/main" id="{85FCB161-592E-4719-93EE-581B93500198}"/>
              </a:ext>
            </a:extLst>
          </p:cNvPr>
          <p:cNvPicPr>
            <a:picLocks noChangeAspect="1"/>
          </p:cNvPicPr>
          <p:nvPr/>
        </p:nvPicPr>
        <p:blipFill>
          <a:blip r:embed="rId4"/>
          <a:stretch>
            <a:fillRect/>
          </a:stretch>
        </p:blipFill>
        <p:spPr>
          <a:xfrm>
            <a:off x="4229571" y="3898486"/>
            <a:ext cx="8065707" cy="3225064"/>
          </a:xfrm>
          <a:prstGeom prst="rect">
            <a:avLst/>
          </a:prstGeom>
        </p:spPr>
      </p:pic>
    </p:spTree>
    <p:extLst>
      <p:ext uri="{BB962C8B-B14F-4D97-AF65-F5344CB8AC3E}">
        <p14:creationId xmlns:p14="http://schemas.microsoft.com/office/powerpoint/2010/main" val="72490587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AC49E2-E341-4CE7-9FB3-5F55A147F0F3}"/>
              </a:ext>
            </a:extLst>
          </p:cNvPr>
          <p:cNvPicPr>
            <a:picLocks noChangeAspect="1"/>
          </p:cNvPicPr>
          <p:nvPr/>
        </p:nvPicPr>
        <p:blipFill rotWithShape="1">
          <a:blip r:embed="rId3"/>
          <a:srcRect t="20228"/>
          <a:stretch/>
        </p:blipFill>
        <p:spPr>
          <a:xfrm>
            <a:off x="13" y="1282"/>
            <a:ext cx="12191987" cy="6856718"/>
          </a:xfrm>
          <a:prstGeom prst="rect">
            <a:avLst/>
          </a:prstGeom>
        </p:spPr>
      </p:pic>
      <p:sp>
        <p:nvSpPr>
          <p:cNvPr id="10" name="Rectangle 9">
            <a:extLst>
              <a:ext uri="{FF2B5EF4-FFF2-40B4-BE49-F238E27FC236}">
                <a16:creationId xmlns:a16="http://schemas.microsoft.com/office/drawing/2014/main" id="{392D6006-D8CB-43B7-ADEB-388D0DD82279}"/>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Rectangle: Rounded Corners 15">
            <a:extLst>
              <a:ext uri="{FF2B5EF4-FFF2-40B4-BE49-F238E27FC236}">
                <a16:creationId xmlns:a16="http://schemas.microsoft.com/office/drawing/2014/main" id="{2A78D03E-D27F-4F5F-B945-8D77FEA68934}"/>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7" name="Picture 2">
            <a:extLst>
              <a:ext uri="{FF2B5EF4-FFF2-40B4-BE49-F238E27FC236}">
                <a16:creationId xmlns:a16="http://schemas.microsoft.com/office/drawing/2014/main" id="{AA2EF858-33A2-4669-8C14-D5CB98AD65F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68302" y="685801"/>
            <a:ext cx="981257" cy="965199"/>
          </a:xfrm>
          <a:prstGeom prst="rect">
            <a:avLst/>
          </a:prstGeom>
        </p:spPr>
      </p:pic>
      <p:sp>
        <p:nvSpPr>
          <p:cNvPr id="18" name="Rectangle: Rounded Corners 17">
            <a:hlinkClick r:id="rId6" action="ppaction://hlinksldjump"/>
            <a:extLst>
              <a:ext uri="{FF2B5EF4-FFF2-40B4-BE49-F238E27FC236}">
                <a16:creationId xmlns:a16="http://schemas.microsoft.com/office/drawing/2014/main" id="{17741722-D1E0-40EA-A211-C0942E6CEC3F}"/>
              </a:ext>
            </a:extLst>
          </p:cNvPr>
          <p:cNvSpPr/>
          <p:nvPr/>
        </p:nvSpPr>
        <p:spPr>
          <a:xfrm>
            <a:off x="3145028" y="990599"/>
            <a:ext cx="4980686" cy="6604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Hầu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xuất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2">
            <a:extLst>
              <a:ext uri="{FF2B5EF4-FFF2-40B4-BE49-F238E27FC236}">
                <a16:creationId xmlns:a16="http://schemas.microsoft.com/office/drawing/2014/main" id="{85D79A8E-999F-4B1D-805E-479F472F0CF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78588" y="2008821"/>
            <a:ext cx="981257" cy="965199"/>
          </a:xfrm>
          <a:prstGeom prst="rect">
            <a:avLst/>
          </a:prstGeom>
        </p:spPr>
      </p:pic>
      <p:sp>
        <p:nvSpPr>
          <p:cNvPr id="20" name="Rectangle: Rounded Corners 19">
            <a:hlinkClick r:id="rId7" action="ppaction://hlinksldjump"/>
            <a:extLst>
              <a:ext uri="{FF2B5EF4-FFF2-40B4-BE49-F238E27FC236}">
                <a16:creationId xmlns:a16="http://schemas.microsoft.com/office/drawing/2014/main" id="{D46017BC-F54C-4646-B38F-4FF9C17C210C}"/>
              </a:ext>
            </a:extLst>
          </p:cNvPr>
          <p:cNvSpPr/>
          <p:nvPr/>
        </p:nvSpPr>
        <p:spPr>
          <a:xfrm>
            <a:off x="3655314" y="2313620"/>
            <a:ext cx="6112800" cy="6604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Đoạt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Long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1" name="Picture 2">
            <a:extLst>
              <a:ext uri="{FF2B5EF4-FFF2-40B4-BE49-F238E27FC236}">
                <a16:creationId xmlns:a16="http://schemas.microsoft.com/office/drawing/2014/main" id="{3C79BCFD-E237-481D-89C3-D5D1BA9615D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238988" y="3483365"/>
            <a:ext cx="981257" cy="965199"/>
          </a:xfrm>
          <a:prstGeom prst="rect">
            <a:avLst/>
          </a:prstGeom>
        </p:spPr>
      </p:pic>
      <p:sp>
        <p:nvSpPr>
          <p:cNvPr id="22" name="Rectangle: Rounded Corners 21">
            <a:hlinkClick r:id="rId8" action="ppaction://hlinksldjump"/>
            <a:extLst>
              <a:ext uri="{FF2B5EF4-FFF2-40B4-BE49-F238E27FC236}">
                <a16:creationId xmlns:a16="http://schemas.microsoft.com/office/drawing/2014/main" id="{64F2B130-CE11-4F7C-8BEF-36A625BB6FE9}"/>
              </a:ext>
            </a:extLst>
          </p:cNvPr>
          <p:cNvSpPr/>
          <p:nvPr/>
        </p:nvSpPr>
        <p:spPr>
          <a:xfrm>
            <a:off x="4315714" y="3788164"/>
            <a:ext cx="4980686" cy="6604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náo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3" name="Picture 2">
            <a:extLst>
              <a:ext uri="{FF2B5EF4-FFF2-40B4-BE49-F238E27FC236}">
                <a16:creationId xmlns:a16="http://schemas.microsoft.com/office/drawing/2014/main" id="{942D844A-5952-4640-9530-4FE11841A14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48588" y="4957909"/>
            <a:ext cx="981257" cy="965199"/>
          </a:xfrm>
          <a:prstGeom prst="rect">
            <a:avLst/>
          </a:prstGeom>
        </p:spPr>
      </p:pic>
      <p:sp>
        <p:nvSpPr>
          <p:cNvPr id="24" name="Rectangle: Rounded Corners 23">
            <a:hlinkClick r:id="rId9" action="ppaction://hlinksldjump"/>
            <a:extLst>
              <a:ext uri="{FF2B5EF4-FFF2-40B4-BE49-F238E27FC236}">
                <a16:creationId xmlns:a16="http://schemas.microsoft.com/office/drawing/2014/main" id="{F5D55018-94AA-4899-805C-27F7F03512E5}"/>
              </a:ext>
            </a:extLst>
          </p:cNvPr>
          <p:cNvSpPr/>
          <p:nvPr/>
        </p:nvSpPr>
        <p:spPr>
          <a:xfrm>
            <a:off x="4925313" y="5262708"/>
            <a:ext cx="5597543" cy="6604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thoát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Phật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607090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4"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4" presetClass="entr" presetSubtype="1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4" presetClass="entr" presetSubtype="1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randombar(horizontal)">
                                      <p:cBhvr>
                                        <p:cTn id="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6" name="Rectangle 5">
            <a:extLst>
              <a:ext uri="{FF2B5EF4-FFF2-40B4-BE49-F238E27FC236}">
                <a16:creationId xmlns:a16="http://schemas.microsoft.com/office/drawing/2014/main" id="{3A9C7148-C08A-4F67-B8C5-F78A30AA55D4}"/>
              </a:ext>
            </a:extLst>
          </p:cNvPr>
          <p:cNvSpPr/>
          <p:nvPr/>
        </p:nvSpPr>
        <p:spPr>
          <a:xfrm>
            <a:off x="254000" y="228600"/>
            <a:ext cx="11734800" cy="6350000"/>
          </a:xfrm>
          <a:prstGeom prst="rect">
            <a:avLst/>
          </a:prstGeom>
          <a:solidFill>
            <a:schemeClr val="bg1">
              <a:alpha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2">
            <a:extLst>
              <a:ext uri="{FF2B5EF4-FFF2-40B4-BE49-F238E27FC236}">
                <a16:creationId xmlns:a16="http://schemas.microsoft.com/office/drawing/2014/main" id="{AE320B2C-A333-45EE-A5D8-F523F7EA0B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616971" y="228600"/>
            <a:ext cx="981257" cy="965199"/>
          </a:xfrm>
          <a:prstGeom prst="rect">
            <a:avLst/>
          </a:prstGeom>
        </p:spPr>
      </p:pic>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074" name="Picture 2" descr="Tây du ký: Tôn Ngộ Không sợ chết vì điều này">
            <a:extLst>
              <a:ext uri="{FF2B5EF4-FFF2-40B4-BE49-F238E27FC236}">
                <a16:creationId xmlns:a16="http://schemas.microsoft.com/office/drawing/2014/main" id="{99C5841E-D1AF-44A0-83A5-109F6EFCF7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2031" y="3771817"/>
            <a:ext cx="4887937" cy="25661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4A3786-C9E3-4261-9EA0-293135BFA921}"/>
              </a:ext>
            </a:extLst>
          </p:cNvPr>
          <p:cNvPicPr>
            <a:picLocks noChangeAspect="1"/>
          </p:cNvPicPr>
          <p:nvPr/>
        </p:nvPicPr>
        <p:blipFill>
          <a:blip r:embed="rId6"/>
          <a:stretch>
            <a:fillRect/>
          </a:stretch>
        </p:blipFill>
        <p:spPr>
          <a:xfrm>
            <a:off x="836217" y="1002661"/>
            <a:ext cx="10595766" cy="3023878"/>
          </a:xfrm>
          <a:prstGeom prst="rect">
            <a:avLst/>
          </a:prstGeom>
        </p:spPr>
      </p:pic>
    </p:spTree>
    <p:extLst>
      <p:ext uri="{BB962C8B-B14F-4D97-AF65-F5344CB8AC3E}">
        <p14:creationId xmlns:p14="http://schemas.microsoft.com/office/powerpoint/2010/main" val="3711393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500" fill="hold"/>
                                        <p:tgtEl>
                                          <p:spTgt spid="3074"/>
                                        </p:tgtEl>
                                        <p:attrNameLst>
                                          <p:attrName>ppt_x</p:attrName>
                                        </p:attrNameLst>
                                      </p:cBhvr>
                                      <p:tavLst>
                                        <p:tav tm="0">
                                          <p:val>
                                            <p:strVal val="#ppt_x"/>
                                          </p:val>
                                        </p:tav>
                                        <p:tav tm="100000">
                                          <p:val>
                                            <p:strVal val="#ppt_x"/>
                                          </p:val>
                                        </p:tav>
                                      </p:tavLst>
                                    </p:anim>
                                    <p:anim calcmode="lin" valueType="num">
                                      <p:cBhvr additive="base">
                                        <p:cTn id="1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8" name="Rectangle: Rounded Corners 7">
            <a:extLst>
              <a:ext uri="{FF2B5EF4-FFF2-40B4-BE49-F238E27FC236}">
                <a16:creationId xmlns:a16="http://schemas.microsoft.com/office/drawing/2014/main" id="{28519B98-BCB1-4D98-A221-69FC0311914D}"/>
              </a:ext>
            </a:extLst>
          </p:cNvPr>
          <p:cNvSpPr/>
          <p:nvPr/>
        </p:nvSpPr>
        <p:spPr>
          <a:xfrm>
            <a:off x="1320800" y="939800"/>
            <a:ext cx="10617200" cy="11176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304815" marR="0" lvl="1" indent="0" algn="l" defTabSz="609630" rtl="0" eaLnBrk="1" fontAlgn="auto" latinLnBrk="0" hangingPunct="1">
              <a:lnSpc>
                <a:spcPct val="100000"/>
              </a:lnSpc>
              <a:spcBef>
                <a:spcPts val="0"/>
              </a:spcBef>
              <a:spcAft>
                <a:spcPts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Rectangle: Rounded Corners 1">
            <a:extLst>
              <a:ext uri="{FF2B5EF4-FFF2-40B4-BE49-F238E27FC236}">
                <a16:creationId xmlns:a16="http://schemas.microsoft.com/office/drawing/2014/main" id="{61A9CDF1-1861-402E-9C0F-04FF3DFDDB39}"/>
              </a:ext>
            </a:extLst>
          </p:cNvPr>
          <p:cNvSpPr/>
          <p:nvPr/>
        </p:nvSpPr>
        <p:spPr>
          <a:xfrm>
            <a:off x="127000" y="277836"/>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32E4EE82-3025-4F41-A02B-5231CB097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95574" y="1695214"/>
            <a:ext cx="3351252" cy="5439340"/>
          </a:xfrm>
          <a:prstGeom prst="rect">
            <a:avLst/>
          </a:prstGeom>
        </p:spPr>
      </p:pic>
      <p:pic>
        <p:nvPicPr>
          <p:cNvPr id="4098" name="Picture 2">
            <a:extLst>
              <a:ext uri="{FF2B5EF4-FFF2-40B4-BE49-F238E27FC236}">
                <a16:creationId xmlns:a16="http://schemas.microsoft.com/office/drawing/2014/main" id="{FC4A8437-B2B1-4738-9DB9-C4234CD7D28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8000" l="5083" r="94750">
                        <a14:foregroundMark x1="11250" y1="97583" x2="74917" y2="93583"/>
                        <a14:foregroundMark x1="74917" y1="93583" x2="82583" y2="94000"/>
                        <a14:foregroundMark x1="82583" y1="94000" x2="83167" y2="94167"/>
                        <a14:foregroundMark x1="7000" y1="96917" x2="39417" y2="98917"/>
                        <a14:foregroundMark x1="39417" y1="98917" x2="90417" y2="97750"/>
                        <a14:foregroundMark x1="90417" y1="97750" x2="94833" y2="97750"/>
                        <a14:foregroundMark x1="5083" y1="97750" x2="7667" y2="98000"/>
                      </a14:backgroundRemoval>
                    </a14:imgEffect>
                  </a14:imgLayer>
                </a14:imgProps>
              </a:ext>
              <a:ext uri="{28A0092B-C50C-407E-A947-70E740481C1C}">
                <a14:useLocalDpi xmlns:a14="http://schemas.microsoft.com/office/drawing/2010/main" val="0"/>
              </a:ext>
            </a:extLst>
          </a:blip>
          <a:srcRect/>
          <a:stretch>
            <a:fillRect/>
          </a:stretch>
        </p:blipFill>
        <p:spPr bwMode="auto">
          <a:xfrm>
            <a:off x="-202331" y="919161"/>
            <a:ext cx="6018735" cy="6018735"/>
          </a:xfrm>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Oval 2">
            <a:extLst>
              <a:ext uri="{FF2B5EF4-FFF2-40B4-BE49-F238E27FC236}">
                <a16:creationId xmlns:a16="http://schemas.microsoft.com/office/drawing/2014/main" id="{CA302D0D-E9FB-4731-9FB1-944A9DC3BD57}"/>
              </a:ext>
            </a:extLst>
          </p:cNvPr>
          <p:cNvSpPr/>
          <p:nvPr/>
        </p:nvSpPr>
        <p:spPr>
          <a:xfrm>
            <a:off x="2705100" y="219075"/>
            <a:ext cx="7581900" cy="3524249"/>
          </a:xfrm>
          <a:prstGeom prst="wedgeEllipseCallout">
            <a:avLst>
              <a:gd name="adj1" fmla="val -44157"/>
              <a:gd name="adj2" fmla="val 5421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400" b="1" dirty="0">
                <a:solidFill>
                  <a:srgbClr val="00B050"/>
                </a:solidFill>
                <a:cs typeface="Arial" panose="020B0604020202020204" pitchFamily="34" charset="0"/>
              </a:rPr>
              <a:t>1</a:t>
            </a:r>
            <a:r>
              <a:rPr lang="en-US" sz="2400" b="1" dirty="0">
                <a:solidFill>
                  <a:srgbClr val="00B050"/>
                </a:solidFill>
                <a:cs typeface="Arial" panose="020B0604020202020204" pitchFamily="34" charset="0"/>
              </a:rPr>
              <a:t>. </a:t>
            </a:r>
            <a:r>
              <a:rPr lang="vi-VN" sz="2400" b="1" dirty="0">
                <a:solidFill>
                  <a:srgbClr val="00B050"/>
                </a:solidFill>
                <a:cs typeface="Arial" panose="020B0604020202020204" pitchFamily="34" charset="0"/>
              </a:rPr>
              <a:t> Dùng que tính có thể xếp thành các số La Mã như hình bên:</a:t>
            </a:r>
          </a:p>
          <a:p>
            <a:pPr lvl="0" algn="just"/>
            <a:r>
              <a:rPr lang="vi-VN" sz="2400" b="1" dirty="0">
                <a:solidFill>
                  <a:srgbClr val="00B050"/>
                </a:solidFill>
                <a:cs typeface="Arial" panose="020B0604020202020204" pitchFamily="34" charset="0"/>
              </a:rPr>
              <a:t>a) Dùng 5 que tính hãy xếp thành số 8, số 13 bằng chữ số La Mã.</a:t>
            </a:r>
          </a:p>
          <a:p>
            <a:pPr lvl="0" algn="just"/>
            <a:r>
              <a:rPr lang="vi-VN" sz="2400" b="1" dirty="0">
                <a:solidFill>
                  <a:srgbClr val="00B050"/>
                </a:solidFill>
                <a:cs typeface="Arial" panose="020B0604020202020204" pitchFamily="34" charset="0"/>
              </a:rPr>
              <a:t>b) Để xếp được ba số 9 bằng chữ số La Mã thì dùng hết mấy que tính?</a:t>
            </a:r>
            <a:endParaRPr kumimoji="0" lang="en-US" sz="24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55C9AB0-F97A-406F-A7EB-6B5555030BDA}"/>
              </a:ext>
            </a:extLst>
          </p:cNvPr>
          <p:cNvPicPr>
            <a:picLocks noChangeAspect="1"/>
          </p:cNvPicPr>
          <p:nvPr/>
        </p:nvPicPr>
        <p:blipFill>
          <a:blip r:embed="rId6"/>
          <a:stretch>
            <a:fillRect/>
          </a:stretch>
        </p:blipFill>
        <p:spPr>
          <a:xfrm>
            <a:off x="5815012" y="3976687"/>
            <a:ext cx="3071813" cy="1807601"/>
          </a:xfrm>
          <a:prstGeom prst="rect">
            <a:avLst/>
          </a:prstGeom>
        </p:spPr>
      </p:pic>
    </p:spTree>
    <p:extLst>
      <p:ext uri="{BB962C8B-B14F-4D97-AF65-F5344CB8AC3E}">
        <p14:creationId xmlns:p14="http://schemas.microsoft.com/office/powerpoint/2010/main" val="19168691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4" presetClass="exit" presetSubtype="10" fill="hold" grpId="1" nodeType="withEffect">
                                  <p:stCondLst>
                                    <p:cond delay="0"/>
                                  </p:stCondLst>
                                  <p:childTnLst>
                                    <p:animEffect transition="out" filter="randombar(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2" name="Rectangle: Rounded Corners 1">
            <a:extLst>
              <a:ext uri="{FF2B5EF4-FFF2-40B4-BE49-F238E27FC236}">
                <a16:creationId xmlns:a16="http://schemas.microsoft.com/office/drawing/2014/main" id="{61A9CDF1-1861-402E-9C0F-04FF3DFDDB39}"/>
              </a:ext>
            </a:extLst>
          </p:cNvPr>
          <p:cNvSpPr/>
          <p:nvPr/>
        </p:nvSpPr>
        <p:spPr>
          <a:xfrm>
            <a:off x="127000" y="277836"/>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6CF74473-C297-47E7-A754-E58E2A06F313}"/>
              </a:ext>
            </a:extLst>
          </p:cNvPr>
          <p:cNvSpPr txBox="1"/>
          <p:nvPr/>
        </p:nvSpPr>
        <p:spPr>
          <a:xfrm>
            <a:off x="1085850" y="523875"/>
            <a:ext cx="10267950" cy="523220"/>
          </a:xfrm>
          <a:prstGeom prst="rect">
            <a:avLst/>
          </a:prstGeom>
          <a:noFill/>
        </p:spPr>
        <p:txBody>
          <a:bodyPr wrap="square" rtlCol="0">
            <a:spAutoFit/>
          </a:bodyPr>
          <a:lstStyle/>
          <a:p>
            <a:r>
              <a:rPr lang="en-US" sz="2800" b="0" i="0" dirty="0">
                <a:solidFill>
                  <a:srgbClr val="000000"/>
                </a:solidFill>
                <a:effectLst/>
                <a:latin typeface="+mj-lt"/>
              </a:rPr>
              <a:t>a) </a:t>
            </a:r>
            <a:r>
              <a:rPr lang="en-US" sz="2800" b="0" i="0" dirty="0" err="1">
                <a:solidFill>
                  <a:srgbClr val="000000"/>
                </a:solidFill>
                <a:effectLst/>
                <a:latin typeface="+mj-lt"/>
              </a:rPr>
              <a:t>Dùng</a:t>
            </a:r>
            <a:r>
              <a:rPr lang="en-US" sz="2800" b="0" i="0" dirty="0">
                <a:solidFill>
                  <a:srgbClr val="000000"/>
                </a:solidFill>
                <a:effectLst/>
                <a:latin typeface="+mj-lt"/>
              </a:rPr>
              <a:t> 5 que </a:t>
            </a:r>
            <a:r>
              <a:rPr lang="en-US" sz="2800" b="0" i="0" dirty="0" err="1">
                <a:solidFill>
                  <a:srgbClr val="000000"/>
                </a:solidFill>
                <a:effectLst/>
                <a:latin typeface="+mj-lt"/>
              </a:rPr>
              <a:t>tính</a:t>
            </a:r>
            <a:r>
              <a:rPr lang="en-US" sz="2800" b="0" i="0" dirty="0">
                <a:solidFill>
                  <a:srgbClr val="000000"/>
                </a:solidFill>
                <a:effectLst/>
                <a:latin typeface="+mj-lt"/>
              </a:rPr>
              <a:t> </a:t>
            </a:r>
            <a:r>
              <a:rPr lang="en-US" sz="2800" b="0" i="0" dirty="0" err="1">
                <a:solidFill>
                  <a:srgbClr val="000000"/>
                </a:solidFill>
                <a:effectLst/>
                <a:latin typeface="+mj-lt"/>
              </a:rPr>
              <a:t>hãy</a:t>
            </a:r>
            <a:r>
              <a:rPr lang="en-US" sz="2800" b="0" i="0" dirty="0">
                <a:solidFill>
                  <a:srgbClr val="000000"/>
                </a:solidFill>
                <a:effectLst/>
                <a:latin typeface="+mj-lt"/>
              </a:rPr>
              <a:t> </a:t>
            </a:r>
            <a:r>
              <a:rPr lang="en-US" sz="2800" b="0" i="0" dirty="0" err="1">
                <a:solidFill>
                  <a:srgbClr val="000000"/>
                </a:solidFill>
                <a:effectLst/>
                <a:latin typeface="+mj-lt"/>
              </a:rPr>
              <a:t>xếp</a:t>
            </a:r>
            <a:r>
              <a:rPr lang="en-US" sz="2800" b="0" i="0" dirty="0">
                <a:solidFill>
                  <a:srgbClr val="000000"/>
                </a:solidFill>
                <a:effectLst/>
                <a:latin typeface="+mj-lt"/>
              </a:rPr>
              <a:t> </a:t>
            </a:r>
            <a:r>
              <a:rPr lang="en-US" sz="2800" b="0" i="0" dirty="0" err="1">
                <a:solidFill>
                  <a:srgbClr val="000000"/>
                </a:solidFill>
                <a:effectLst/>
                <a:latin typeface="+mj-lt"/>
              </a:rPr>
              <a:t>thành</a:t>
            </a:r>
            <a:r>
              <a:rPr lang="en-US" sz="2800" b="0" i="0" dirty="0">
                <a:solidFill>
                  <a:srgbClr val="000000"/>
                </a:solidFill>
                <a:effectLst/>
                <a:latin typeface="+mj-lt"/>
              </a:rPr>
              <a:t> </a:t>
            </a:r>
            <a:r>
              <a:rPr lang="en-US" sz="2800" b="0" i="0" dirty="0" err="1">
                <a:solidFill>
                  <a:srgbClr val="000000"/>
                </a:solidFill>
                <a:effectLst/>
                <a:latin typeface="+mj-lt"/>
              </a:rPr>
              <a:t>số</a:t>
            </a:r>
            <a:r>
              <a:rPr lang="en-US" sz="2800" b="0" i="0" dirty="0">
                <a:solidFill>
                  <a:srgbClr val="000000"/>
                </a:solidFill>
                <a:effectLst/>
                <a:latin typeface="+mj-lt"/>
              </a:rPr>
              <a:t> 8, </a:t>
            </a:r>
            <a:r>
              <a:rPr lang="en-US" sz="2800" b="0" i="0" dirty="0" err="1">
                <a:solidFill>
                  <a:srgbClr val="000000"/>
                </a:solidFill>
                <a:effectLst/>
                <a:latin typeface="+mj-lt"/>
              </a:rPr>
              <a:t>số</a:t>
            </a:r>
            <a:r>
              <a:rPr lang="en-US" sz="2800" b="0" i="0" dirty="0">
                <a:solidFill>
                  <a:srgbClr val="000000"/>
                </a:solidFill>
                <a:effectLst/>
                <a:latin typeface="+mj-lt"/>
              </a:rPr>
              <a:t> 13 </a:t>
            </a:r>
            <a:r>
              <a:rPr lang="en-US" sz="2800" b="0" i="0" dirty="0" err="1">
                <a:solidFill>
                  <a:srgbClr val="000000"/>
                </a:solidFill>
                <a:effectLst/>
                <a:latin typeface="+mj-lt"/>
              </a:rPr>
              <a:t>bằng</a:t>
            </a:r>
            <a:r>
              <a:rPr lang="en-US" sz="2800" b="0" i="0" dirty="0">
                <a:solidFill>
                  <a:srgbClr val="000000"/>
                </a:solidFill>
                <a:effectLst/>
                <a:latin typeface="+mj-lt"/>
              </a:rPr>
              <a:t> </a:t>
            </a:r>
            <a:r>
              <a:rPr lang="en-US" sz="2800" b="0" i="0" dirty="0" err="1">
                <a:solidFill>
                  <a:srgbClr val="000000"/>
                </a:solidFill>
                <a:effectLst/>
                <a:latin typeface="+mj-lt"/>
              </a:rPr>
              <a:t>chữ</a:t>
            </a:r>
            <a:r>
              <a:rPr lang="en-US" sz="2800" b="0" i="0" dirty="0">
                <a:solidFill>
                  <a:srgbClr val="000000"/>
                </a:solidFill>
                <a:effectLst/>
                <a:latin typeface="+mj-lt"/>
              </a:rPr>
              <a:t> </a:t>
            </a:r>
            <a:r>
              <a:rPr lang="en-US" sz="2800" b="0" i="0" dirty="0" err="1">
                <a:solidFill>
                  <a:srgbClr val="000000"/>
                </a:solidFill>
                <a:effectLst/>
                <a:latin typeface="+mj-lt"/>
              </a:rPr>
              <a:t>số</a:t>
            </a:r>
            <a:r>
              <a:rPr lang="en-US" sz="2800" b="0" i="0" dirty="0">
                <a:solidFill>
                  <a:srgbClr val="000000"/>
                </a:solidFill>
                <a:effectLst/>
                <a:latin typeface="+mj-lt"/>
              </a:rPr>
              <a:t> La </a:t>
            </a:r>
            <a:r>
              <a:rPr lang="en-US" sz="2800" b="0" i="0" dirty="0" err="1">
                <a:solidFill>
                  <a:srgbClr val="000000"/>
                </a:solidFill>
                <a:effectLst/>
                <a:latin typeface="+mj-lt"/>
              </a:rPr>
              <a:t>Mã</a:t>
            </a:r>
            <a:r>
              <a:rPr lang="en-US" sz="2800" b="0" i="0" dirty="0">
                <a:solidFill>
                  <a:srgbClr val="000000"/>
                </a:solidFill>
                <a:effectLst/>
                <a:latin typeface="+mj-lt"/>
              </a:rPr>
              <a:t>: </a:t>
            </a:r>
            <a:endParaRPr lang="en-US" sz="2800" dirty="0">
              <a:latin typeface="+mj-lt"/>
            </a:endParaRPr>
          </a:p>
        </p:txBody>
      </p:sp>
      <p:sp>
        <p:nvSpPr>
          <p:cNvPr id="4" name="Rectangle: Rounded Corners 3">
            <a:extLst>
              <a:ext uri="{FF2B5EF4-FFF2-40B4-BE49-F238E27FC236}">
                <a16:creationId xmlns:a16="http://schemas.microsoft.com/office/drawing/2014/main" id="{BEF42FDD-9FC0-44C6-8D1D-42B2D3061C6B}"/>
              </a:ext>
            </a:extLst>
          </p:cNvPr>
          <p:cNvSpPr/>
          <p:nvPr/>
        </p:nvSpPr>
        <p:spPr>
          <a:xfrm>
            <a:off x="4870174" y="1123122"/>
            <a:ext cx="2524539" cy="824948"/>
          </a:xfrm>
          <a:prstGeom prst="roundRect">
            <a:avLst>
              <a:gd name="adj" fmla="val 4919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Số</a:t>
            </a:r>
            <a:r>
              <a:rPr lang="en-US" sz="4400" b="1" dirty="0">
                <a:solidFill>
                  <a:srgbClr val="FF0000"/>
                </a:solidFill>
              </a:rPr>
              <a:t> 8</a:t>
            </a:r>
          </a:p>
        </p:txBody>
      </p:sp>
      <p:pic>
        <p:nvPicPr>
          <p:cNvPr id="7" name="Picture 6">
            <a:extLst>
              <a:ext uri="{FF2B5EF4-FFF2-40B4-BE49-F238E27FC236}">
                <a16:creationId xmlns:a16="http://schemas.microsoft.com/office/drawing/2014/main" id="{A855C126-D6B0-414A-9976-7BC1F84FE92D}"/>
              </a:ext>
            </a:extLst>
          </p:cNvPr>
          <p:cNvPicPr>
            <a:picLocks noChangeAspect="1"/>
          </p:cNvPicPr>
          <p:nvPr/>
        </p:nvPicPr>
        <p:blipFill>
          <a:blip r:embed="rId3"/>
          <a:stretch>
            <a:fillRect/>
          </a:stretch>
        </p:blipFill>
        <p:spPr>
          <a:xfrm>
            <a:off x="2366341" y="2001907"/>
            <a:ext cx="7200900" cy="3848100"/>
          </a:xfrm>
          <a:prstGeom prst="rect">
            <a:avLst/>
          </a:prstGeom>
        </p:spPr>
      </p:pic>
    </p:spTree>
    <p:extLst>
      <p:ext uri="{BB962C8B-B14F-4D97-AF65-F5344CB8AC3E}">
        <p14:creationId xmlns:p14="http://schemas.microsoft.com/office/powerpoint/2010/main" val="1757265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A0187-52BD-4D34-810C-BCA7CCD92AD8}"/>
              </a:ext>
            </a:extLst>
          </p:cNvPr>
          <p:cNvPicPr>
            <a:picLocks noChangeAspect="1"/>
          </p:cNvPicPr>
          <p:nvPr/>
        </p:nvPicPr>
        <p:blipFill rotWithShape="1">
          <a:blip r:embed="rId2"/>
          <a:srcRect t="20228"/>
          <a:stretch/>
        </p:blipFill>
        <p:spPr>
          <a:xfrm>
            <a:off x="13" y="1282"/>
            <a:ext cx="12191987" cy="6856718"/>
          </a:xfrm>
          <a:prstGeom prst="rect">
            <a:avLst/>
          </a:prstGeom>
        </p:spPr>
      </p:pic>
      <p:sp>
        <p:nvSpPr>
          <p:cNvPr id="2" name="Rectangle: Rounded Corners 1">
            <a:extLst>
              <a:ext uri="{FF2B5EF4-FFF2-40B4-BE49-F238E27FC236}">
                <a16:creationId xmlns:a16="http://schemas.microsoft.com/office/drawing/2014/main" id="{61A9CDF1-1861-402E-9C0F-04FF3DFDDB39}"/>
              </a:ext>
            </a:extLst>
          </p:cNvPr>
          <p:cNvSpPr/>
          <p:nvPr/>
        </p:nvSpPr>
        <p:spPr>
          <a:xfrm>
            <a:off x="127000" y="277836"/>
            <a:ext cx="11938000" cy="630232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6CF74473-C297-47E7-A754-E58E2A06F313}"/>
              </a:ext>
            </a:extLst>
          </p:cNvPr>
          <p:cNvSpPr txBox="1"/>
          <p:nvPr/>
        </p:nvSpPr>
        <p:spPr>
          <a:xfrm>
            <a:off x="1085850" y="523875"/>
            <a:ext cx="10744200" cy="523220"/>
          </a:xfrm>
          <a:prstGeom prst="rect">
            <a:avLst/>
          </a:prstGeom>
          <a:noFill/>
        </p:spPr>
        <p:txBody>
          <a:bodyPr wrap="square" rtlCol="0">
            <a:spAutoFit/>
          </a:bodyPr>
          <a:lstStyle/>
          <a:p>
            <a:pPr lvl="0"/>
            <a:r>
              <a:rPr lang="vi-VN" sz="2800" dirty="0">
                <a:solidFill>
                  <a:srgbClr val="000000"/>
                </a:solidFill>
                <a:latin typeface="Calibri"/>
              </a:rPr>
              <a:t>b) Để xếp được ba số 9 bằng chữ số La Mã thì dùng hết mấy que tính?</a:t>
            </a:r>
          </a:p>
        </p:txBody>
      </p:sp>
      <p:pic>
        <p:nvPicPr>
          <p:cNvPr id="10" name="Picture 9">
            <a:extLst>
              <a:ext uri="{FF2B5EF4-FFF2-40B4-BE49-F238E27FC236}">
                <a16:creationId xmlns:a16="http://schemas.microsoft.com/office/drawing/2014/main" id="{C3BB5C23-ADF1-49C6-AE67-21ECEF0FC914}"/>
              </a:ext>
            </a:extLst>
          </p:cNvPr>
          <p:cNvPicPr>
            <a:picLocks noChangeAspect="1"/>
          </p:cNvPicPr>
          <p:nvPr/>
        </p:nvPicPr>
        <p:blipFill>
          <a:blip r:embed="rId3"/>
          <a:stretch>
            <a:fillRect/>
          </a:stretch>
        </p:blipFill>
        <p:spPr>
          <a:xfrm>
            <a:off x="4181475" y="1076325"/>
            <a:ext cx="3895725" cy="3058866"/>
          </a:xfrm>
          <a:prstGeom prst="rect">
            <a:avLst/>
          </a:prstGeom>
        </p:spPr>
      </p:pic>
      <p:sp>
        <p:nvSpPr>
          <p:cNvPr id="11" name="TextBox 10">
            <a:extLst>
              <a:ext uri="{FF2B5EF4-FFF2-40B4-BE49-F238E27FC236}">
                <a16:creationId xmlns:a16="http://schemas.microsoft.com/office/drawing/2014/main" id="{8D4A44E1-1D94-44C5-938D-12AB738A060F}"/>
              </a:ext>
            </a:extLst>
          </p:cNvPr>
          <p:cNvSpPr txBox="1"/>
          <p:nvPr/>
        </p:nvSpPr>
        <p:spPr>
          <a:xfrm>
            <a:off x="1933575" y="4524375"/>
            <a:ext cx="8239125" cy="1815882"/>
          </a:xfrm>
          <a:prstGeom prst="rect">
            <a:avLst/>
          </a:prstGeom>
          <a:noFill/>
        </p:spPr>
        <p:txBody>
          <a:bodyPr wrap="square" rtlCol="0">
            <a:spAutoFit/>
          </a:bodyPr>
          <a:lstStyle/>
          <a:p>
            <a:pPr algn="just"/>
            <a:r>
              <a:rPr lang="vi-VN" sz="2800" dirty="0">
                <a:solidFill>
                  <a:srgbClr val="002060"/>
                </a:solidFill>
              </a:rPr>
              <a:t>Để xếp được một số 9 thì dùng hết 3 que tính.</a:t>
            </a:r>
          </a:p>
          <a:p>
            <a:pPr algn="just"/>
            <a:r>
              <a:rPr lang="vi-VN" sz="2800" dirty="0">
                <a:solidFill>
                  <a:srgbClr val="002060"/>
                </a:solidFill>
              </a:rPr>
              <a:t>Để xếp được ba số 9 cần dùng số que tính là:</a:t>
            </a:r>
          </a:p>
          <a:p>
            <a:pPr algn="ctr"/>
            <a:r>
              <a:rPr lang="vi-VN" sz="2800" dirty="0">
                <a:solidFill>
                  <a:srgbClr val="002060"/>
                </a:solidFill>
              </a:rPr>
              <a:t>3 × 3 = 9 (que tính)</a:t>
            </a:r>
          </a:p>
          <a:p>
            <a:pPr algn="ctr"/>
            <a:r>
              <a:rPr lang="vi-VN" sz="2800" dirty="0">
                <a:solidFill>
                  <a:srgbClr val="002060"/>
                </a:solidFill>
              </a:rPr>
              <a:t>Đáp số: 9 que tính</a:t>
            </a:r>
            <a:endParaRPr lang="en-US" sz="2800" dirty="0">
              <a:solidFill>
                <a:srgbClr val="002060"/>
              </a:solidFill>
            </a:endParaRPr>
          </a:p>
        </p:txBody>
      </p:sp>
    </p:spTree>
    <p:extLst>
      <p:ext uri="{BB962C8B-B14F-4D97-AF65-F5344CB8AC3E}">
        <p14:creationId xmlns:p14="http://schemas.microsoft.com/office/powerpoint/2010/main" val="39181212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down)">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down)">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down)">
                                      <p:cBhvr>
                                        <p:cTn id="2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ật mí cách tạo -khỉ đá- Tôn Ngộ Không">
            <a:hlinkClick r:id="" action="ppaction://media"/>
            <a:extLst>
              <a:ext uri="{FF2B5EF4-FFF2-40B4-BE49-F238E27FC236}">
                <a16:creationId xmlns:a16="http://schemas.microsoft.com/office/drawing/2014/main" id="{9CB70511-86A3-4D2F-A040-D284373827A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8692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390</Words>
  <Application>Microsoft Office PowerPoint</Application>
  <PresentationFormat>Widescreen</PresentationFormat>
  <Paragraphs>37</Paragraphs>
  <Slides>23</Slides>
  <Notes>1</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28</cp:revision>
  <dcterms:created xsi:type="dcterms:W3CDTF">2022-10-20T11:53:09Z</dcterms:created>
  <dcterms:modified xsi:type="dcterms:W3CDTF">2022-11-27T04:09:29Z</dcterms:modified>
</cp:coreProperties>
</file>