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72" r:id="rId3"/>
    <p:sldId id="289" r:id="rId4"/>
    <p:sldId id="296" r:id="rId5"/>
    <p:sldId id="297" r:id="rId6"/>
    <p:sldId id="298" r:id="rId7"/>
    <p:sldId id="299" r:id="rId8"/>
    <p:sldId id="300" r:id="rId9"/>
    <p:sldId id="303" r:id="rId10"/>
    <p:sldId id="301" r:id="rId11"/>
    <p:sldId id="290" r:id="rId12"/>
    <p:sldId id="305" r:id="rId13"/>
    <p:sldId id="295" r:id="rId14"/>
    <p:sldId id="312" r:id="rId15"/>
    <p:sldId id="313" r:id="rId16"/>
    <p:sldId id="306" r:id="rId17"/>
    <p:sldId id="308" r:id="rId18"/>
    <p:sldId id="309" r:id="rId19"/>
    <p:sldId id="310" r:id="rId20"/>
    <p:sldId id="311" r:id="rId21"/>
    <p:sldId id="314" r:id="rId22"/>
    <p:sldId id="279" r:id="rId23"/>
    <p:sldId id="275" r:id="rId24"/>
    <p:sldId id="287" r:id="rId25"/>
    <p:sldId id="256" r:id="rId26"/>
    <p:sldId id="288" r:id="rId27"/>
    <p:sldId id="302" r:id="rId28"/>
    <p:sldId id="30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09828-2A83-4026-9DF0-266E0AF3D33B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89AC1-D169-4F22-93AD-D8A22638C3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8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89AC1-D169-4F22-93AD-D8A22638C3E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332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89AC1-D169-4F22-93AD-D8A22638C3E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8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AF857C-B724-4326-93A0-BC1DE5F688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8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5539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280662-1E88-489B-BA7A-F611CD556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B86D5-441C-48DB-AC75-B6F4965ED6EF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552477-1907-4697-A41A-27A4154CA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8FC976-1305-4CF7-BEC8-762305DDF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9B489-B974-4018-BD3B-30929B78BED2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927797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0FC87A-DC83-4498-AD4B-AB6F12437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3CC4A-4572-4314-8E66-12F2C6722BCA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B44876-0B64-42B8-B6B2-690CFD286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078194-B3BE-4C22-A2AB-C0E6A85E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2289F-AAB6-4862-807A-0B65BB3BC38F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511293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6"/>
            <a:ext cx="7886700" cy="2852737"/>
          </a:xfrm>
        </p:spPr>
        <p:txBody>
          <a:bodyPr anchor="b"/>
          <a:lstStyle>
            <a:lvl1pPr>
              <a:defRPr sz="5539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1"/>
            <a:ext cx="7886700" cy="1500187"/>
          </a:xfrm>
        </p:spPr>
        <p:txBody>
          <a:bodyPr/>
          <a:lstStyle>
            <a:lvl1pPr marL="0" indent="0">
              <a:buNone/>
              <a:defRPr sz="2215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160736-D84E-4CF8-AB90-989AB274E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46349-D03B-4994-B185-3FE028ED4B0E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917185-9187-4EBF-BFD0-4AB7DB16E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294C14-E0AC-4E71-AC24-F6CC838CB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5487E-9CB3-46BE-9BCA-2973F14E02A2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672718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B5B2AD31-D708-44D4-A275-D9EDC2B1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52C12-0ED5-416E-BB29-29C65CCD459A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1D8D4D62-216C-4550-A534-29DD3E311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ADBD15E-8D01-4995-8EA6-D370FA1E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96564-277C-46F3-B01D-E4762678CABE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079014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0344BEE0-0A8A-440B-B94C-B088EC053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6761A-CEAA-48C8-9743-34975B024C72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9C88251-0E3A-405C-A6E8-ED04183E7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2AE934AF-F2D2-418C-8396-FE30177BC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4765F-141F-44CE-91A7-798104DEDA72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756386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D9BDBF81-686A-4466-AEFF-513F8EDF0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828E8-55E9-4CC8-B994-2EF7C9AFB8AC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1EEBDCAE-ED27-4112-A06B-B1DBAF0A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236C627B-753A-4E16-B87F-6C1B20390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73928-E4BA-497D-A634-326FE7DDD412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618780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2C726DC5-300B-4548-8E94-30C888AE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31CB8-630C-461D-8539-0C48D370F5FB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FF6C18BC-CF2F-48EA-9B65-C284921A5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E0310726-653E-48C0-858B-C90FB4884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EF3A4-3DCB-4274-BAEC-B7EAB5857EA3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0995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8" cy="1600200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3"/>
            <a:ext cx="4629150" cy="487362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8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C83F9D1-91D5-4439-A1BB-D42754397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254E9-2973-44D0-B289-31327E354136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FE81351-4D3C-45FC-B281-F99B18B28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E8C4AE0-0B0F-4A5F-A503-0D4D93BD6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BC8C1-0F41-46C1-870E-B621CB921E0D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09293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8" cy="1600200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3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8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B3E97956-1A9E-4DD5-9080-7E5BA75A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49780-2EE6-46C3-8D21-C225569E1D37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0050C900-6795-43D5-9332-1C3AF6428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C54AFD0-5C93-4E1C-B9A1-A12F00B08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41114-3A99-4E14-8C4E-EF7F049924B4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98950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BF944B-3228-405F-A6B7-15C29FBAB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FC3A3-9554-478A-8CF4-1C21FBEE4267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23DB4F-9F09-4085-A574-8B4ED93C3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5BC763-2EE8-448B-8457-10AF62A53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3BD96-1F51-412C-911A-410408065B8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4398889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A134EF-4D4D-432F-83DB-75A435A5B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05288-6733-41AC-94D3-AD23F1169743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2F3C4-389A-4A7F-97C6-4505EFB9E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B6DEC2-67D2-4B29-88DF-04D2B422B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9F569-73F9-4C9B-9E53-77D2688261D0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849109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35A4A-F4FE-471A-821D-9E3C914D5FF5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DB37D-5788-4C60-8666-46CFEDEDB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0DCAA243-DEB9-4ED9-AC8A-25E06B059D1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1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vi-VN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0959A12E-2A2D-4CE6-8D42-170F99A3CF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1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vi-V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F9DD97-4B82-4945-82B2-71849E439F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8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D598FA-2576-4335-B283-7A3E41967CBD}" type="datetimeFigureOut">
              <a:rPr lang="vi-VN"/>
              <a:pPr>
                <a:defRPr/>
              </a:pPr>
              <a:t>25/08/2021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C09C3C-4199-42F0-9DBF-F360DF5A2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8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6E97A3-B6DB-4B63-9EF5-1A9D8E663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8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F7A7B88-72DE-499A-A98C-FC68A0D8EBD0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75435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Times New Roman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Times New Roman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Times New Roman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Times New Roman" pitchFamily="18" charset="0"/>
        </a:defRPr>
      </a:lvl5pPr>
      <a:lvl6pPr marL="422041" algn="l" rtl="0" fontAlgn="base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Times New Roman" pitchFamily="18" charset="0"/>
        </a:defRPr>
      </a:lvl6pPr>
      <a:lvl7pPr marL="844083" algn="l" rtl="0" fontAlgn="base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Times New Roman" pitchFamily="18" charset="0"/>
        </a:defRPr>
      </a:lvl7pPr>
      <a:lvl8pPr marL="1266124" algn="l" rtl="0" fontAlgn="base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Times New Roman" pitchFamily="18" charset="0"/>
        </a:defRPr>
      </a:lvl8pPr>
      <a:lvl9pPr marL="1688165" algn="l" rtl="0" fontAlgn="base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Times New Roman" pitchFamily="18" charset="0"/>
        </a:defRPr>
      </a:lvl9pPr>
    </p:titleStyle>
    <p:bodyStyle>
      <a:lvl1pPr marL="211021" indent="-211021" algn="l" rtl="0" eaLnBrk="0" fontAlgn="base" hangingPunct="0">
        <a:lnSpc>
          <a:spcPct val="90000"/>
        </a:lnSpc>
        <a:spcBef>
          <a:spcPts val="923"/>
        </a:spcBef>
        <a:spcAft>
          <a:spcPct val="0"/>
        </a:spcAft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4a"/><Relationship Id="rId13" Type="http://schemas.openxmlformats.org/officeDocument/2006/relationships/image" Target="../media/image12.png"/><Relationship Id="rId3" Type="http://schemas.microsoft.com/office/2007/relationships/media" Target="../media/media8.m4a"/><Relationship Id="rId7" Type="http://schemas.microsoft.com/office/2007/relationships/media" Target="../media/media5.m4a"/><Relationship Id="rId12" Type="http://schemas.openxmlformats.org/officeDocument/2006/relationships/notesSlide" Target="../notesSlides/notesSlide2.xml"/><Relationship Id="rId17" Type="http://schemas.openxmlformats.org/officeDocument/2006/relationships/image" Target="../media/image16.png"/><Relationship Id="rId2" Type="http://schemas.openxmlformats.org/officeDocument/2006/relationships/audio" Target="../media/media6.m4a"/><Relationship Id="rId16" Type="http://schemas.openxmlformats.org/officeDocument/2006/relationships/image" Target="../media/image15.png"/><Relationship Id="rId1" Type="http://schemas.microsoft.com/office/2007/relationships/media" Target="../media/media6.m4a"/><Relationship Id="rId6" Type="http://schemas.openxmlformats.org/officeDocument/2006/relationships/audio" Target="../media/media4.m4a"/><Relationship Id="rId11" Type="http://schemas.openxmlformats.org/officeDocument/2006/relationships/slideLayout" Target="../slideLayouts/slideLayout2.xml"/><Relationship Id="rId5" Type="http://schemas.microsoft.com/office/2007/relationships/media" Target="../media/media4.m4a"/><Relationship Id="rId15" Type="http://schemas.openxmlformats.org/officeDocument/2006/relationships/image" Target="../media/image14.png"/><Relationship Id="rId10" Type="http://schemas.openxmlformats.org/officeDocument/2006/relationships/audio" Target="../media/media7.m4a"/><Relationship Id="rId4" Type="http://schemas.openxmlformats.org/officeDocument/2006/relationships/audio" Target="../media/media8.m4a"/><Relationship Id="rId9" Type="http://schemas.microsoft.com/office/2007/relationships/media" Target="../media/media7.m4a"/><Relationship Id="rId1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slide" Target="slide17.xml"/><Relationship Id="rId5" Type="http://schemas.openxmlformats.org/officeDocument/2006/relationships/image" Target="../media/image22.jpeg"/><Relationship Id="rId10" Type="http://schemas.openxmlformats.org/officeDocument/2006/relationships/slide" Target="slide19.xml"/><Relationship Id="rId4" Type="http://schemas.openxmlformats.org/officeDocument/2006/relationships/audio" Target="../media/audio1.wav"/><Relationship Id="rId9" Type="http://schemas.openxmlformats.org/officeDocument/2006/relationships/slide" Target="slide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11" Type="http://schemas.openxmlformats.org/officeDocument/2006/relationships/image" Target="../media/image24.gif"/><Relationship Id="rId5" Type="http://schemas.openxmlformats.org/officeDocument/2006/relationships/audio" Target="../media/audio4.wav"/><Relationship Id="rId10" Type="http://schemas.openxmlformats.org/officeDocument/2006/relationships/slide" Target="slide15.xml"/><Relationship Id="rId4" Type="http://schemas.openxmlformats.org/officeDocument/2006/relationships/audio" Target="../media/audio3.wav"/><Relationship Id="rId9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4.wav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2.jpeg"/><Relationship Id="rId4" Type="http://schemas.openxmlformats.org/officeDocument/2006/relationships/audio" Target="../media/audio5.wav"/><Relationship Id="rId9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slide" Target="slide15.xml"/><Relationship Id="rId3" Type="http://schemas.openxmlformats.org/officeDocument/2006/relationships/audio" Target="../media/audio6.wav"/><Relationship Id="rId7" Type="http://schemas.openxmlformats.org/officeDocument/2006/relationships/image" Target="../media/image23.wmf"/><Relationship Id="rId12" Type="http://schemas.openxmlformats.org/officeDocument/2006/relationships/image" Target="../media/image28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27.jpe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audio" Target="../media/audio4.wav"/><Relationship Id="rId9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slide" Target="slide15.xml"/><Relationship Id="rId3" Type="http://schemas.openxmlformats.org/officeDocument/2006/relationships/audio" Target="../media/audio7.wav"/><Relationship Id="rId7" Type="http://schemas.openxmlformats.org/officeDocument/2006/relationships/image" Target="../media/image23.wmf"/><Relationship Id="rId12" Type="http://schemas.openxmlformats.org/officeDocument/2006/relationships/image" Target="../media/image32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31.jpeg"/><Relationship Id="rId5" Type="http://schemas.openxmlformats.org/officeDocument/2006/relationships/image" Target="../media/image22.jpeg"/><Relationship Id="rId10" Type="http://schemas.openxmlformats.org/officeDocument/2006/relationships/image" Target="../media/image30.jpeg"/><Relationship Id="rId4" Type="http://schemas.openxmlformats.org/officeDocument/2006/relationships/audio" Target="../media/audio4.wav"/><Relationship Id="rId9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gif"/><Relationship Id="rId4" Type="http://schemas.openxmlformats.org/officeDocument/2006/relationships/image" Target="../media/image3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audio" Target="../media/audio9.wav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audio" Target="../media/audio1.wav"/><Relationship Id="rId5" Type="http://schemas.openxmlformats.org/officeDocument/2006/relationships/audio" Target="../media/audio10.wav"/><Relationship Id="rId4" Type="http://schemas.openxmlformats.org/officeDocument/2006/relationships/audio" Target="../media/audio6.wav"/><Relationship Id="rId9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4a"/><Relationship Id="rId13" Type="http://schemas.openxmlformats.org/officeDocument/2006/relationships/image" Target="../media/image13.png"/><Relationship Id="rId3" Type="http://schemas.microsoft.com/office/2007/relationships/media" Target="../media/media5.m4a"/><Relationship Id="rId7" Type="http://schemas.microsoft.com/office/2007/relationships/media" Target="../media/media7.m4a"/><Relationship Id="rId12" Type="http://schemas.openxmlformats.org/officeDocument/2006/relationships/image" Target="../media/image12.png"/><Relationship Id="rId2" Type="http://schemas.openxmlformats.org/officeDocument/2006/relationships/audio" Target="../media/media4.m4a"/><Relationship Id="rId16" Type="http://schemas.openxmlformats.org/officeDocument/2006/relationships/image" Target="../media/image16.png"/><Relationship Id="rId1" Type="http://schemas.microsoft.com/office/2007/relationships/media" Target="../media/media4.m4a"/><Relationship Id="rId6" Type="http://schemas.openxmlformats.org/officeDocument/2006/relationships/audio" Target="../media/media6.m4a"/><Relationship Id="rId11" Type="http://schemas.openxmlformats.org/officeDocument/2006/relationships/slideLayout" Target="../slideLayouts/slideLayout2.xml"/><Relationship Id="rId5" Type="http://schemas.microsoft.com/office/2007/relationships/media" Target="../media/media6.m4a"/><Relationship Id="rId15" Type="http://schemas.openxmlformats.org/officeDocument/2006/relationships/image" Target="../media/image15.png"/><Relationship Id="rId10" Type="http://schemas.openxmlformats.org/officeDocument/2006/relationships/audio" Target="../media/media8.m4a"/><Relationship Id="rId4" Type="http://schemas.openxmlformats.org/officeDocument/2006/relationships/audio" Target="../media/media5.m4a"/><Relationship Id="rId9" Type="http://schemas.microsoft.com/office/2007/relationships/media" Target="../media/media8.m4a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BFA099C-BA1A-4785-9F87-A2DCD6F3D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600814"/>
            <a:ext cx="7886700" cy="474785"/>
          </a:xfrm>
        </p:spPr>
        <p:txBody>
          <a:bodyPr>
            <a:normAutofit fontScale="90000"/>
          </a:bodyPr>
          <a:lstStyle/>
          <a:p>
            <a:endParaRPr lang="en-AU" altLang="en-US">
              <a:latin typeface="HP001 4 hàng" pitchFamily="34" charset="0"/>
            </a:endParaRPr>
          </a:p>
        </p:txBody>
      </p:sp>
      <p:pic>
        <p:nvPicPr>
          <p:cNvPr id="2051" name="Content Placeholder 7">
            <a:extLst>
              <a:ext uri="{FF2B5EF4-FFF2-40B4-BE49-F238E27FC236}">
                <a16:creationId xmlns:a16="http://schemas.microsoft.com/office/drawing/2014/main" xmlns="" id="{6BD6757A-A813-4D99-A219-14D96119C9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3056" y="1948961"/>
            <a:ext cx="4237892" cy="4016620"/>
          </a:xfrm>
        </p:spPr>
      </p:pic>
      <p:pic>
        <p:nvPicPr>
          <p:cNvPr id="2052" name="Picture 3">
            <a:extLst>
              <a:ext uri="{FF2B5EF4-FFF2-40B4-BE49-F238E27FC236}">
                <a16:creationId xmlns:a16="http://schemas.microsoft.com/office/drawing/2014/main" xmlns="" id="{DB33F6D8-701A-4908-B36A-4443B3B85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943"/>
            <a:ext cx="9144000" cy="63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95DBE69-15F4-49AE-8088-5A0B42C1946D}"/>
              </a:ext>
            </a:extLst>
          </p:cNvPr>
          <p:cNvSpPr/>
          <p:nvPr/>
        </p:nvSpPr>
        <p:spPr>
          <a:xfrm>
            <a:off x="1091089" y="4421384"/>
            <a:ext cx="7424262" cy="3500310"/>
          </a:xfrm>
          <a:prstGeom prst="rect">
            <a:avLst/>
          </a:prstGeom>
          <a:ln>
            <a:noFill/>
          </a:ln>
        </p:spPr>
        <p:txBody>
          <a:bodyPr>
            <a:prstTxWarp prst="textArchUp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en-GB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MỪNG QUÝ THẦY CÔ VỀ DỰ GIỜ</a:t>
            </a:r>
          </a:p>
          <a:p>
            <a:pPr algn="ctr" eaLnBrk="1" hangingPunct="1">
              <a:defRPr/>
            </a:pPr>
            <a:endParaRPr lang="vi-VN" sz="3508" dirty="0">
              <a:ln w="9525" cmpd="sng">
                <a:solidFill>
                  <a:srgbClr val="FF3300"/>
                </a:solidFill>
                <a:rou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5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 eaLnBrk="1" hangingPunct="1">
              <a:defRPr/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 ĐẠO ĐỨC</a:t>
            </a:r>
          </a:p>
          <a:p>
            <a:pPr algn="ctr" eaLnBrk="1" hangingPunct="1">
              <a:defRPr/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LỚP 2</a:t>
            </a:r>
          </a:p>
          <a:p>
            <a:pPr algn="ctr" eaLnBrk="1" hangingPunct="1">
              <a:defRPr/>
            </a:pPr>
            <a:endParaRPr lang="vi-VN" sz="35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4600" y="6091535"/>
            <a:ext cx="4648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Diệu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Linh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210907" y="-338030"/>
            <a:ext cx="1110847" cy="1782041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66826" y="0"/>
            <a:ext cx="4343400" cy="1196180"/>
          </a:xfrm>
        </p:spPr>
        <p:txBody>
          <a:bodyPr>
            <a:noAutofit/>
          </a:bodyPr>
          <a:lstStyle/>
          <a:p>
            <a:r>
              <a:rPr lang="en-US" sz="24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24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76305" y="123899"/>
            <a:ext cx="696289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BỨC TRANH DANG DỞ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F24E5F32-20DF-4396-909C-2DE87C08631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b="26221"/>
          <a:stretch/>
        </p:blipFill>
        <p:spPr>
          <a:xfrm>
            <a:off x="1772733" y="645902"/>
            <a:ext cx="2064286" cy="190418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31198768-657A-4F3B-98F5-2D882DF868C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b="26784"/>
          <a:stretch/>
        </p:blipFill>
        <p:spPr>
          <a:xfrm>
            <a:off x="5829301" y="695979"/>
            <a:ext cx="1979420" cy="177112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FECDB50E-B093-4819-8164-3CD36B2F3A8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/>
          <a:srcRect b="21200"/>
          <a:stretch/>
        </p:blipFill>
        <p:spPr>
          <a:xfrm>
            <a:off x="1876305" y="3750490"/>
            <a:ext cx="1857143" cy="177112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24095CA6-6196-4C78-A46B-D00C9C60C4F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/>
          <a:srcRect b="20428"/>
          <a:stretch/>
        </p:blipFill>
        <p:spPr>
          <a:xfrm>
            <a:off x="5797748" y="3750487"/>
            <a:ext cx="2307143" cy="1924904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3803B820-6A75-4F83-AC32-19832B87DEC0}"/>
              </a:ext>
            </a:extLst>
          </p:cNvPr>
          <p:cNvSpPr txBox="1"/>
          <p:nvPr/>
        </p:nvSpPr>
        <p:spPr>
          <a:xfrm>
            <a:off x="766330" y="2756642"/>
            <a:ext cx="3588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C413E34-82D7-4AD4-AA05-D2A7548AD989}"/>
              </a:ext>
            </a:extLst>
          </p:cNvPr>
          <p:cNvSpPr txBox="1"/>
          <p:nvPr/>
        </p:nvSpPr>
        <p:spPr>
          <a:xfrm>
            <a:off x="5180823" y="2587772"/>
            <a:ext cx="3403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A0E81929-E504-4998-9D92-2EA57722C75B}"/>
              </a:ext>
            </a:extLst>
          </p:cNvPr>
          <p:cNvSpPr txBox="1"/>
          <p:nvPr/>
        </p:nvSpPr>
        <p:spPr>
          <a:xfrm>
            <a:off x="605010" y="5790698"/>
            <a:ext cx="3749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8A29F970-D21A-4CD0-AE58-6459DC870A09}"/>
              </a:ext>
            </a:extLst>
          </p:cNvPr>
          <p:cNvSpPr txBox="1"/>
          <p:nvPr/>
        </p:nvSpPr>
        <p:spPr>
          <a:xfrm>
            <a:off x="5180821" y="5636811"/>
            <a:ext cx="3268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ê Văn Lương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52520" y="5655008"/>
            <a:ext cx="609600" cy="609600"/>
          </a:xfrm>
          <a:prstGeom prst="rect">
            <a:avLst/>
          </a:prstGeom>
        </p:spPr>
      </p:pic>
      <p:pic>
        <p:nvPicPr>
          <p:cNvPr id="6" name="Lê Văn Lương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332880" y="6042874"/>
            <a:ext cx="609600" cy="609600"/>
          </a:xfrm>
          <a:prstGeom prst="rect">
            <a:avLst/>
          </a:prstGeom>
        </p:spPr>
      </p:pic>
      <p:pic>
        <p:nvPicPr>
          <p:cNvPr id="7" name="Lê Văn Lương 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56730" y="2654873"/>
            <a:ext cx="609600" cy="609600"/>
          </a:xfrm>
          <a:prstGeom prst="rect">
            <a:avLst/>
          </a:prstGeom>
        </p:spPr>
      </p:pic>
      <p:pic>
        <p:nvPicPr>
          <p:cNvPr id="8" name="Lê Văn Lương 5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534401" y="2654873"/>
            <a:ext cx="609600" cy="609600"/>
          </a:xfrm>
          <a:prstGeom prst="rect">
            <a:avLst/>
          </a:prstGeom>
        </p:spPr>
      </p:pic>
      <p:pic>
        <p:nvPicPr>
          <p:cNvPr id="9" name="Lê Văn Lương 6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355627" y="5293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3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37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25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4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animBg="1"/>
      <p:bldP spid="43" grpId="0"/>
      <p:bldP spid="44" grpId="0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1E4B093C-B5E7-4130-952D-530192579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7327" y="0"/>
            <a:ext cx="913667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1676400"/>
            <a:ext cx="6705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378266" y="-378265"/>
            <a:ext cx="1025510" cy="1782041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0"/>
            <a:ext cx="64770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F4BA649-7E59-4837-B7FD-B721AE3FACB2}"/>
              </a:ext>
            </a:extLst>
          </p:cNvPr>
          <p:cNvSpPr txBox="1"/>
          <p:nvPr/>
        </p:nvSpPr>
        <p:spPr>
          <a:xfrm>
            <a:off x="228600" y="304800"/>
            <a:ext cx="1524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62200" y="1524000"/>
            <a:ext cx="64770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uan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8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378266" y="-378265"/>
            <a:ext cx="1025510" cy="1782041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0"/>
            <a:ext cx="64770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F4BA649-7E59-4837-B7FD-B721AE3FACB2}"/>
              </a:ext>
            </a:extLst>
          </p:cNvPr>
          <p:cNvSpPr txBox="1"/>
          <p:nvPr/>
        </p:nvSpPr>
        <p:spPr>
          <a:xfrm>
            <a:off x="228600" y="304800"/>
            <a:ext cx="1524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CED9653-22E0-473A-976E-97CAE5546D22}"/>
              </a:ext>
            </a:extLst>
          </p:cNvPr>
          <p:cNvSpPr txBox="1"/>
          <p:nvPr/>
        </p:nvSpPr>
        <p:spPr>
          <a:xfrm>
            <a:off x="118630" y="5887971"/>
            <a:ext cx="872057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FC2E3045-C23D-4930-894A-601276E8C1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15209"/>
          <a:stretch/>
        </p:blipFill>
        <p:spPr>
          <a:xfrm>
            <a:off x="496607" y="1371600"/>
            <a:ext cx="1864286" cy="256795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439BA7D7-BE5C-4C7A-9F6E-748B56FA7C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b="17543"/>
          <a:stretch/>
        </p:blipFill>
        <p:spPr>
          <a:xfrm>
            <a:off x="2777896" y="1371600"/>
            <a:ext cx="1885715" cy="256795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D0453990-07D7-4444-8150-74B4BAA38D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17863"/>
          <a:stretch/>
        </p:blipFill>
        <p:spPr>
          <a:xfrm>
            <a:off x="4895688" y="1371600"/>
            <a:ext cx="1885715" cy="257363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8513DAAD-2B9F-4151-8A69-43B607A87B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b="16048"/>
          <a:stretch/>
        </p:blipFill>
        <p:spPr>
          <a:xfrm>
            <a:off x="6972300" y="1371600"/>
            <a:ext cx="1764286" cy="255851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5F0B6574-73C0-462E-AAC9-05A67AFC37D4}"/>
              </a:ext>
            </a:extLst>
          </p:cNvPr>
          <p:cNvSpPr txBox="1"/>
          <p:nvPr/>
        </p:nvSpPr>
        <p:spPr>
          <a:xfrm>
            <a:off x="145668" y="4038600"/>
            <a:ext cx="2189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1.Hải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E57DE5E7-7354-47A7-9FEC-B16B90E1A57E}"/>
              </a:ext>
            </a:extLst>
          </p:cNvPr>
          <p:cNvSpPr txBox="1"/>
          <p:nvPr/>
        </p:nvSpPr>
        <p:spPr>
          <a:xfrm>
            <a:off x="2579349" y="4038600"/>
            <a:ext cx="2189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2.Liên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65D8C8E2-41B2-42E6-82BC-00BFEC5BA995}"/>
              </a:ext>
            </a:extLst>
          </p:cNvPr>
          <p:cNvSpPr txBox="1"/>
          <p:nvPr/>
        </p:nvSpPr>
        <p:spPr>
          <a:xfrm>
            <a:off x="4895689" y="4038600"/>
            <a:ext cx="2189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3.Huy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75BF457B-3287-4A68-A492-2E70B9FF1269}"/>
              </a:ext>
            </a:extLst>
          </p:cNvPr>
          <p:cNvSpPr txBox="1"/>
          <p:nvPr/>
        </p:nvSpPr>
        <p:spPr>
          <a:xfrm>
            <a:off x="6996340" y="4038600"/>
            <a:ext cx="2189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4.Trường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4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8" grpId="0" animBg="1"/>
      <p:bldP spid="60" grpId="0"/>
      <p:bldP spid="61" grpId="0"/>
      <p:bldP spid="62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1E4B093C-B5E7-4130-952D-530192579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7327" y="0"/>
            <a:ext cx="913667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1676400"/>
            <a:ext cx="6705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hời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62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14000" t="-11000" r="-14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4"/>
          <p:cNvGraphicFramePr>
            <a:graphicFrameLocks noChangeAspect="1"/>
          </p:cNvGraphicFramePr>
          <p:nvPr/>
        </p:nvGraphicFramePr>
        <p:xfrm>
          <a:off x="7848600" y="6324600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Clip" r:id="rId6" imgW="1713240" imgH="832680" progId="MS_ClipArt_Gallery.2">
                  <p:embed/>
                </p:oleObj>
              </mc:Choice>
              <mc:Fallback>
                <p:oleObj name="Clip" r:id="rId6" imgW="1713240" imgH="832680" progId="MS_ClipArt_Gallery.2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6324600"/>
                        <a:ext cx="1295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AutoShape 21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0" y="6553200"/>
            <a:ext cx="304800" cy="304800"/>
          </a:xfrm>
          <a:prstGeom prst="actionButtonE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AutoShape 2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759825" y="0"/>
            <a:ext cx="381000" cy="381000"/>
          </a:xfrm>
          <a:prstGeom prst="actionButtonRetur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AutoShape 3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4876800" y="2133600"/>
            <a:ext cx="2286000" cy="685800"/>
          </a:xfrm>
          <a:prstGeom prst="flowChartTerminator">
            <a:avLst/>
          </a:prstGeom>
          <a:gradFill rotWithShape="1">
            <a:gsLst>
              <a:gs pos="0">
                <a:srgbClr val="660066"/>
              </a:gs>
              <a:gs pos="50000">
                <a:srgbClr val="A236FC"/>
              </a:gs>
              <a:gs pos="100000">
                <a:srgbClr val="6600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sym typeface="Wingdings" pitchFamily="2" charset="2"/>
              </a:rPr>
              <a:t>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1030" name="AutoShape 36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181600" y="4114800"/>
            <a:ext cx="2057400" cy="685800"/>
          </a:xfrm>
          <a:prstGeom prst="flowChartTerminator">
            <a:avLst/>
          </a:prstGeom>
          <a:gradFill rotWithShape="1">
            <a:gsLst>
              <a:gs pos="0">
                <a:srgbClr val="660066"/>
              </a:gs>
              <a:gs pos="50000">
                <a:srgbClr val="A236FC"/>
              </a:gs>
              <a:gs pos="100000">
                <a:srgbClr val="6600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sym typeface="Wingdings" pitchFamily="2" charset="2"/>
              </a:rPr>
              <a:t>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31" name="AutoShape 37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486400" y="5181600"/>
            <a:ext cx="1752600" cy="609600"/>
          </a:xfrm>
          <a:prstGeom prst="flowChartTerminator">
            <a:avLst/>
          </a:prstGeom>
          <a:gradFill rotWithShape="1">
            <a:gsLst>
              <a:gs pos="0">
                <a:srgbClr val="660066"/>
              </a:gs>
              <a:gs pos="50000">
                <a:srgbClr val="A236FC"/>
              </a:gs>
              <a:gs pos="100000">
                <a:srgbClr val="6600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olonna MT" pitchFamily="82" charset="0"/>
                <a:sym typeface="Wingdings" pitchFamily="2" charset="2"/>
              </a:rPr>
              <a:t>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1032" name="AutoShape 51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029200" y="3124200"/>
            <a:ext cx="2133600" cy="609600"/>
          </a:xfrm>
          <a:prstGeom prst="flowChartTerminator">
            <a:avLst/>
          </a:prstGeom>
          <a:gradFill rotWithShape="1">
            <a:gsLst>
              <a:gs pos="0">
                <a:srgbClr val="660066"/>
              </a:gs>
              <a:gs pos="50000">
                <a:srgbClr val="A236FC"/>
              </a:gs>
              <a:gs pos="100000">
                <a:srgbClr val="6600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sym typeface="Wingdings" pitchFamily="2" charset="2"/>
              </a:rPr>
              <a:t>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7391400" y="5334000"/>
            <a:ext cx="304800" cy="304800"/>
            <a:chOff x="4666" y="3644"/>
            <a:chExt cx="192" cy="192"/>
          </a:xfrm>
        </p:grpSpPr>
        <p:sp>
          <p:nvSpPr>
            <p:cNvPr id="2088" name="Oval 40"/>
            <p:cNvSpPr>
              <a:spLocks noChangeArrowheads="1"/>
            </p:cNvSpPr>
            <p:nvPr/>
          </p:nvSpPr>
          <p:spPr bwMode="auto">
            <a:xfrm>
              <a:off x="4666" y="3644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2" name="WordArt 54"/>
            <p:cNvSpPr>
              <a:spLocks noChangeArrowheads="1" noChangeShapeType="1" noTextEdit="1"/>
            </p:cNvSpPr>
            <p:nvPr/>
          </p:nvSpPr>
          <p:spPr bwMode="auto">
            <a:xfrm>
              <a:off x="4667" y="3670"/>
              <a:ext cx="14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1</a:t>
              </a:r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7315200" y="4343400"/>
            <a:ext cx="304800" cy="304800"/>
            <a:chOff x="4656" y="3338"/>
            <a:chExt cx="192" cy="192"/>
          </a:xfrm>
        </p:grpSpPr>
        <p:sp>
          <p:nvSpPr>
            <p:cNvPr id="2090" name="Oval 42"/>
            <p:cNvSpPr>
              <a:spLocks noChangeArrowheads="1"/>
            </p:cNvSpPr>
            <p:nvPr/>
          </p:nvSpPr>
          <p:spPr bwMode="auto">
            <a:xfrm>
              <a:off x="4656" y="3338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WordArt 55"/>
            <p:cNvSpPr>
              <a:spLocks noChangeArrowheads="1" noChangeShapeType="1" noTextEdit="1"/>
            </p:cNvSpPr>
            <p:nvPr/>
          </p:nvSpPr>
          <p:spPr bwMode="auto">
            <a:xfrm>
              <a:off x="4656" y="3360"/>
              <a:ext cx="14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2</a:t>
              </a:r>
            </a:p>
          </p:txBody>
        </p:sp>
      </p:grpSp>
      <p:grpSp>
        <p:nvGrpSpPr>
          <p:cNvPr id="4" name="Group 76"/>
          <p:cNvGrpSpPr>
            <a:grpSpLocks/>
          </p:cNvGrpSpPr>
          <p:nvPr/>
        </p:nvGrpSpPr>
        <p:grpSpPr bwMode="auto">
          <a:xfrm>
            <a:off x="7239000" y="3276600"/>
            <a:ext cx="304800" cy="304800"/>
            <a:chOff x="4643" y="3002"/>
            <a:chExt cx="192" cy="192"/>
          </a:xfrm>
        </p:grpSpPr>
        <p:sp>
          <p:nvSpPr>
            <p:cNvPr id="2091" name="Oval 43"/>
            <p:cNvSpPr>
              <a:spLocks noChangeArrowheads="1"/>
            </p:cNvSpPr>
            <p:nvPr/>
          </p:nvSpPr>
          <p:spPr bwMode="auto">
            <a:xfrm>
              <a:off x="4643" y="3002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8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4656" y="3024"/>
              <a:ext cx="14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3</a:t>
              </a:r>
            </a:p>
          </p:txBody>
        </p:sp>
      </p:grpSp>
      <p:grpSp>
        <p:nvGrpSpPr>
          <p:cNvPr id="5" name="Group 77"/>
          <p:cNvGrpSpPr>
            <a:grpSpLocks/>
          </p:cNvGrpSpPr>
          <p:nvPr/>
        </p:nvGrpSpPr>
        <p:grpSpPr bwMode="auto">
          <a:xfrm>
            <a:off x="7239000" y="2286000"/>
            <a:ext cx="304800" cy="304800"/>
            <a:chOff x="4634" y="2662"/>
            <a:chExt cx="192" cy="192"/>
          </a:xfrm>
        </p:grpSpPr>
        <p:sp>
          <p:nvSpPr>
            <p:cNvPr id="2092" name="Oval 44"/>
            <p:cNvSpPr>
              <a:spLocks noChangeArrowheads="1"/>
            </p:cNvSpPr>
            <p:nvPr/>
          </p:nvSpPr>
          <p:spPr bwMode="auto">
            <a:xfrm>
              <a:off x="4634" y="2662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6" name="WordArt 57"/>
            <p:cNvSpPr>
              <a:spLocks noChangeArrowheads="1" noChangeShapeType="1" noTextEdit="1"/>
            </p:cNvSpPr>
            <p:nvPr/>
          </p:nvSpPr>
          <p:spPr bwMode="auto">
            <a:xfrm>
              <a:off x="4656" y="2688"/>
              <a:ext cx="14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4</a:t>
              </a:r>
            </a:p>
          </p:txBody>
        </p:sp>
      </p:grpSp>
      <p:sp>
        <p:nvSpPr>
          <p:cNvPr id="1037" name="WordArt 60"/>
          <p:cNvSpPr>
            <a:spLocks noChangeArrowheads="1" noChangeShapeType="1" noTextEdit="1"/>
          </p:cNvSpPr>
          <p:nvPr/>
        </p:nvSpPr>
        <p:spPr bwMode="auto">
          <a:xfrm>
            <a:off x="7350125" y="2590800"/>
            <a:ext cx="2286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2700">
                <a:solidFill>
                  <a:srgbClr val="FF0000"/>
                </a:solidFill>
                <a:round/>
                <a:headEnd/>
                <a:tailEnd/>
              </a:ln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1038" name="WordArt 61"/>
          <p:cNvSpPr>
            <a:spLocks noChangeArrowheads="1" noChangeShapeType="1" noTextEdit="1"/>
          </p:cNvSpPr>
          <p:nvPr/>
        </p:nvSpPr>
        <p:spPr bwMode="auto">
          <a:xfrm>
            <a:off x="7315200" y="2057400"/>
            <a:ext cx="2286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2700">
                <a:solidFill>
                  <a:srgbClr val="FF0000"/>
                </a:solidFill>
                <a:round/>
                <a:headEnd/>
                <a:tailEnd/>
              </a:ln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1039" name="WordArt 84"/>
          <p:cNvSpPr>
            <a:spLocks noChangeArrowheads="1" noChangeShapeType="1" noTextEdit="1"/>
          </p:cNvSpPr>
          <p:nvPr/>
        </p:nvSpPr>
        <p:spPr bwMode="auto">
          <a:xfrm>
            <a:off x="3543300" y="193675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1040" name="WordArt 85"/>
          <p:cNvSpPr>
            <a:spLocks noChangeArrowheads="1" noChangeShapeType="1" noTextEdit="1"/>
          </p:cNvSpPr>
          <p:nvPr/>
        </p:nvSpPr>
        <p:spPr bwMode="auto">
          <a:xfrm>
            <a:off x="5486400" y="152400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041" name="WordArt 86"/>
          <p:cNvSpPr>
            <a:spLocks noChangeArrowheads="1" noChangeShapeType="1" noTextEdit="1"/>
          </p:cNvSpPr>
          <p:nvPr/>
        </p:nvSpPr>
        <p:spPr bwMode="auto">
          <a:xfrm>
            <a:off x="5715000" y="173038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137" name="WordArt 89"/>
          <p:cNvSpPr>
            <a:spLocks noChangeArrowheads="1" noChangeShapeType="1" noTextEdit="1"/>
          </p:cNvSpPr>
          <p:nvPr/>
        </p:nvSpPr>
        <p:spPr bwMode="auto">
          <a:xfrm>
            <a:off x="2057400" y="1676400"/>
            <a:ext cx="2667000" cy="434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3056"/>
              </a:avLst>
            </a:prstTxWarp>
          </a:bodyPr>
          <a:lstStyle/>
          <a:p>
            <a:pPr algn="ctr"/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</a:t>
            </a:r>
          </a:p>
          <a:p>
            <a:pPr algn="ctr"/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BIẾT</a:t>
            </a:r>
          </a:p>
          <a:p>
            <a:pPr algn="ctr"/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 TRỌNG</a:t>
            </a:r>
          </a:p>
          <a:p>
            <a:pPr algn="ctr"/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 GIAN</a:t>
            </a:r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Dom"/>
              </a:rPr>
              <a:t>?</a:t>
            </a:r>
          </a:p>
        </p:txBody>
      </p:sp>
      <p:sp>
        <p:nvSpPr>
          <p:cNvPr id="1043" name="Oval 90"/>
          <p:cNvSpPr>
            <a:spLocks noChangeArrowheads="1"/>
          </p:cNvSpPr>
          <p:nvPr/>
        </p:nvSpPr>
        <p:spPr bwMode="auto">
          <a:xfrm>
            <a:off x="3657600" y="609600"/>
            <a:ext cx="838200" cy="6858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Khán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" name="Oval 91"/>
          <p:cNvSpPr>
            <a:spLocks noChangeArrowheads="1"/>
          </p:cNvSpPr>
          <p:nvPr/>
        </p:nvSpPr>
        <p:spPr bwMode="auto">
          <a:xfrm>
            <a:off x="5562600" y="609600"/>
            <a:ext cx="838200" cy="7620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i la trieu phu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9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mph" presetSubtype="6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8" dur="1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7" grpId="0" animBg="1"/>
      <p:bldP spid="2137" grpId="1" animBg="1"/>
      <p:bldP spid="2137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7" cstate="print">
            <a:lum/>
          </a:blip>
          <a:srcRect/>
          <a:stretch>
            <a:fillRect l="-13000" t="-12000" r="-17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7848600" y="6324600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Clip" r:id="rId8" imgW="1713240" imgH="832680" progId="MS_ClipArt_Gallery.2">
                  <p:embed/>
                </p:oleObj>
              </mc:Choice>
              <mc:Fallback>
                <p:oleObj name="Clip" r:id="rId8" imgW="1713240" imgH="8326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6324600"/>
                        <a:ext cx="1295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Freeform 6"/>
          <p:cNvSpPr>
            <a:spLocks/>
          </p:cNvSpPr>
          <p:nvPr/>
        </p:nvSpPr>
        <p:spPr bwMode="auto">
          <a:xfrm>
            <a:off x="442913" y="654050"/>
            <a:ext cx="538162" cy="220663"/>
          </a:xfrm>
          <a:custGeom>
            <a:avLst/>
            <a:gdLst>
              <a:gd name="T0" fmla="*/ 530225 w 339"/>
              <a:gd name="T1" fmla="*/ 38115 h 220"/>
              <a:gd name="T2" fmla="*/ 534987 w 339"/>
              <a:gd name="T3" fmla="*/ 46139 h 220"/>
              <a:gd name="T4" fmla="*/ 512762 w 339"/>
              <a:gd name="T5" fmla="*/ 52157 h 220"/>
              <a:gd name="T6" fmla="*/ 471487 w 339"/>
              <a:gd name="T7" fmla="*/ 52157 h 220"/>
              <a:gd name="T8" fmla="*/ 366712 w 339"/>
              <a:gd name="T9" fmla="*/ 39118 h 220"/>
              <a:gd name="T10" fmla="*/ 227012 w 339"/>
              <a:gd name="T11" fmla="*/ 41124 h 220"/>
              <a:gd name="T12" fmla="*/ 146050 w 339"/>
              <a:gd name="T13" fmla="*/ 68205 h 220"/>
              <a:gd name="T14" fmla="*/ 141287 w 339"/>
              <a:gd name="T15" fmla="*/ 101304 h 220"/>
              <a:gd name="T16" fmla="*/ 204787 w 339"/>
              <a:gd name="T17" fmla="*/ 124374 h 220"/>
              <a:gd name="T18" fmla="*/ 190500 w 339"/>
              <a:gd name="T19" fmla="*/ 132398 h 220"/>
              <a:gd name="T20" fmla="*/ 104775 w 339"/>
              <a:gd name="T21" fmla="*/ 154464 h 220"/>
              <a:gd name="T22" fmla="*/ 88900 w 339"/>
              <a:gd name="T23" fmla="*/ 182548 h 220"/>
              <a:gd name="T24" fmla="*/ 163512 w 339"/>
              <a:gd name="T25" fmla="*/ 194585 h 220"/>
              <a:gd name="T26" fmla="*/ 250825 w 339"/>
              <a:gd name="T27" fmla="*/ 187564 h 220"/>
              <a:gd name="T28" fmla="*/ 298450 w 339"/>
              <a:gd name="T29" fmla="*/ 165497 h 220"/>
              <a:gd name="T30" fmla="*/ 358775 w 339"/>
              <a:gd name="T31" fmla="*/ 165497 h 220"/>
              <a:gd name="T32" fmla="*/ 350837 w 339"/>
              <a:gd name="T33" fmla="*/ 187564 h 220"/>
              <a:gd name="T34" fmla="*/ 298450 w 339"/>
              <a:gd name="T35" fmla="*/ 208627 h 220"/>
              <a:gd name="T36" fmla="*/ 212725 w 339"/>
              <a:gd name="T37" fmla="*/ 220663 h 220"/>
              <a:gd name="T38" fmla="*/ 104775 w 339"/>
              <a:gd name="T39" fmla="*/ 215648 h 220"/>
              <a:gd name="T40" fmla="*/ 22225 w 339"/>
              <a:gd name="T41" fmla="*/ 198597 h 220"/>
              <a:gd name="T42" fmla="*/ 0 w 339"/>
              <a:gd name="T43" fmla="*/ 177533 h 220"/>
              <a:gd name="T44" fmla="*/ 6350 w 339"/>
              <a:gd name="T45" fmla="*/ 156470 h 220"/>
              <a:gd name="T46" fmla="*/ 58737 w 339"/>
              <a:gd name="T47" fmla="*/ 136410 h 220"/>
              <a:gd name="T48" fmla="*/ 66675 w 339"/>
              <a:gd name="T49" fmla="*/ 123371 h 220"/>
              <a:gd name="T50" fmla="*/ 22225 w 339"/>
              <a:gd name="T51" fmla="*/ 100301 h 220"/>
              <a:gd name="T52" fmla="*/ 14287 w 339"/>
              <a:gd name="T53" fmla="*/ 71214 h 220"/>
              <a:gd name="T54" fmla="*/ 36512 w 339"/>
              <a:gd name="T55" fmla="*/ 43130 h 220"/>
              <a:gd name="T56" fmla="*/ 93662 w 339"/>
              <a:gd name="T57" fmla="*/ 18054 h 220"/>
              <a:gd name="T58" fmla="*/ 179387 w 339"/>
              <a:gd name="T59" fmla="*/ 4012 h 220"/>
              <a:gd name="T60" fmla="*/ 295275 w 339"/>
              <a:gd name="T61" fmla="*/ 1003 h 220"/>
              <a:gd name="T62" fmla="*/ 436562 w 339"/>
              <a:gd name="T63" fmla="*/ 17051 h 22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39"/>
              <a:gd name="T97" fmla="*/ 0 h 220"/>
              <a:gd name="T98" fmla="*/ 339 w 339"/>
              <a:gd name="T99" fmla="*/ 220 h 22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39" h="220">
                <a:moveTo>
                  <a:pt x="325" y="33"/>
                </a:moveTo>
                <a:lnTo>
                  <a:pt x="334" y="38"/>
                </a:lnTo>
                <a:lnTo>
                  <a:pt x="339" y="43"/>
                </a:lnTo>
                <a:lnTo>
                  <a:pt x="337" y="46"/>
                </a:lnTo>
                <a:lnTo>
                  <a:pt x="332" y="50"/>
                </a:lnTo>
                <a:lnTo>
                  <a:pt x="323" y="52"/>
                </a:lnTo>
                <a:lnTo>
                  <a:pt x="311" y="54"/>
                </a:lnTo>
                <a:lnTo>
                  <a:pt x="297" y="52"/>
                </a:lnTo>
                <a:lnTo>
                  <a:pt x="285" y="50"/>
                </a:lnTo>
                <a:lnTo>
                  <a:pt x="231" y="39"/>
                </a:lnTo>
                <a:lnTo>
                  <a:pt x="183" y="37"/>
                </a:lnTo>
                <a:lnTo>
                  <a:pt x="143" y="41"/>
                </a:lnTo>
                <a:lnTo>
                  <a:pt x="110" y="54"/>
                </a:lnTo>
                <a:lnTo>
                  <a:pt x="92" y="68"/>
                </a:lnTo>
                <a:lnTo>
                  <a:pt x="85" y="85"/>
                </a:lnTo>
                <a:lnTo>
                  <a:pt x="89" y="101"/>
                </a:lnTo>
                <a:lnTo>
                  <a:pt x="113" y="115"/>
                </a:lnTo>
                <a:lnTo>
                  <a:pt x="129" y="124"/>
                </a:lnTo>
                <a:lnTo>
                  <a:pt x="129" y="130"/>
                </a:lnTo>
                <a:lnTo>
                  <a:pt x="120" y="132"/>
                </a:lnTo>
                <a:lnTo>
                  <a:pt x="103" y="137"/>
                </a:lnTo>
                <a:lnTo>
                  <a:pt x="66" y="154"/>
                </a:lnTo>
                <a:lnTo>
                  <a:pt x="52" y="170"/>
                </a:lnTo>
                <a:lnTo>
                  <a:pt x="56" y="182"/>
                </a:lnTo>
                <a:lnTo>
                  <a:pt x="77" y="190"/>
                </a:lnTo>
                <a:lnTo>
                  <a:pt x="103" y="194"/>
                </a:lnTo>
                <a:lnTo>
                  <a:pt x="134" y="193"/>
                </a:lnTo>
                <a:lnTo>
                  <a:pt x="158" y="187"/>
                </a:lnTo>
                <a:lnTo>
                  <a:pt x="174" y="175"/>
                </a:lnTo>
                <a:lnTo>
                  <a:pt x="188" y="165"/>
                </a:lnTo>
                <a:lnTo>
                  <a:pt x="209" y="162"/>
                </a:lnTo>
                <a:lnTo>
                  <a:pt x="226" y="165"/>
                </a:lnTo>
                <a:lnTo>
                  <a:pt x="228" y="177"/>
                </a:lnTo>
                <a:lnTo>
                  <a:pt x="221" y="187"/>
                </a:lnTo>
                <a:lnTo>
                  <a:pt x="207" y="198"/>
                </a:lnTo>
                <a:lnTo>
                  <a:pt x="188" y="208"/>
                </a:lnTo>
                <a:lnTo>
                  <a:pt x="162" y="215"/>
                </a:lnTo>
                <a:lnTo>
                  <a:pt x="134" y="220"/>
                </a:lnTo>
                <a:lnTo>
                  <a:pt x="101" y="220"/>
                </a:lnTo>
                <a:lnTo>
                  <a:pt x="66" y="215"/>
                </a:lnTo>
                <a:lnTo>
                  <a:pt x="26" y="204"/>
                </a:lnTo>
                <a:lnTo>
                  <a:pt x="14" y="198"/>
                </a:lnTo>
                <a:lnTo>
                  <a:pt x="4" y="188"/>
                </a:lnTo>
                <a:lnTo>
                  <a:pt x="0" y="177"/>
                </a:lnTo>
                <a:lnTo>
                  <a:pt x="0" y="166"/>
                </a:lnTo>
                <a:lnTo>
                  <a:pt x="4" y="156"/>
                </a:lnTo>
                <a:lnTo>
                  <a:pt x="16" y="145"/>
                </a:lnTo>
                <a:lnTo>
                  <a:pt x="37" y="136"/>
                </a:lnTo>
                <a:lnTo>
                  <a:pt x="63" y="131"/>
                </a:lnTo>
                <a:lnTo>
                  <a:pt x="42" y="123"/>
                </a:lnTo>
                <a:lnTo>
                  <a:pt x="26" y="112"/>
                </a:lnTo>
                <a:lnTo>
                  <a:pt x="14" y="100"/>
                </a:lnTo>
                <a:lnTo>
                  <a:pt x="9" y="85"/>
                </a:lnTo>
                <a:lnTo>
                  <a:pt x="9" y="71"/>
                </a:lnTo>
                <a:lnTo>
                  <a:pt x="14" y="56"/>
                </a:lnTo>
                <a:lnTo>
                  <a:pt x="23" y="43"/>
                </a:lnTo>
                <a:lnTo>
                  <a:pt x="40" y="29"/>
                </a:lnTo>
                <a:lnTo>
                  <a:pt x="59" y="18"/>
                </a:lnTo>
                <a:lnTo>
                  <a:pt x="85" y="10"/>
                </a:lnTo>
                <a:lnTo>
                  <a:pt x="113" y="4"/>
                </a:lnTo>
                <a:lnTo>
                  <a:pt x="148" y="0"/>
                </a:lnTo>
                <a:lnTo>
                  <a:pt x="186" y="1"/>
                </a:lnTo>
                <a:lnTo>
                  <a:pt x="228" y="6"/>
                </a:lnTo>
                <a:lnTo>
                  <a:pt x="275" y="17"/>
                </a:lnTo>
                <a:lnTo>
                  <a:pt x="32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" name="Freeform 7"/>
          <p:cNvSpPr>
            <a:spLocks/>
          </p:cNvSpPr>
          <p:nvPr/>
        </p:nvSpPr>
        <p:spPr bwMode="auto">
          <a:xfrm>
            <a:off x="-3175" y="455613"/>
            <a:ext cx="920750" cy="304800"/>
          </a:xfrm>
          <a:custGeom>
            <a:avLst/>
            <a:gdLst>
              <a:gd name="T0" fmla="*/ 468312 w 580"/>
              <a:gd name="T1" fmla="*/ 50132 h 304"/>
              <a:gd name="T2" fmla="*/ 603250 w 580"/>
              <a:gd name="T3" fmla="*/ 5013 h 304"/>
              <a:gd name="T4" fmla="*/ 771525 w 580"/>
              <a:gd name="T5" fmla="*/ 5013 h 304"/>
              <a:gd name="T6" fmla="*/ 898525 w 580"/>
              <a:gd name="T7" fmla="*/ 44116 h 304"/>
              <a:gd name="T8" fmla="*/ 912813 w 580"/>
              <a:gd name="T9" fmla="*/ 89234 h 304"/>
              <a:gd name="T10" fmla="*/ 879475 w 580"/>
              <a:gd name="T11" fmla="*/ 87229 h 304"/>
              <a:gd name="T12" fmla="*/ 841375 w 580"/>
              <a:gd name="T13" fmla="*/ 51134 h 304"/>
              <a:gd name="T14" fmla="*/ 733425 w 580"/>
              <a:gd name="T15" fmla="*/ 28074 h 304"/>
              <a:gd name="T16" fmla="*/ 603250 w 580"/>
              <a:gd name="T17" fmla="*/ 39103 h 304"/>
              <a:gd name="T18" fmla="*/ 531812 w 580"/>
              <a:gd name="T19" fmla="*/ 83218 h 304"/>
              <a:gd name="T20" fmla="*/ 534987 w 580"/>
              <a:gd name="T21" fmla="*/ 125329 h 304"/>
              <a:gd name="T22" fmla="*/ 493712 w 580"/>
              <a:gd name="T23" fmla="*/ 127334 h 304"/>
              <a:gd name="T24" fmla="*/ 393700 w 580"/>
              <a:gd name="T25" fmla="*/ 108284 h 304"/>
              <a:gd name="T26" fmla="*/ 250825 w 580"/>
              <a:gd name="T27" fmla="*/ 113297 h 304"/>
              <a:gd name="T28" fmla="*/ 165100 w 580"/>
              <a:gd name="T29" fmla="*/ 151397 h 304"/>
              <a:gd name="T30" fmla="*/ 179387 w 580"/>
              <a:gd name="T31" fmla="*/ 203534 h 304"/>
              <a:gd name="T32" fmla="*/ 254000 w 580"/>
              <a:gd name="T33" fmla="*/ 237624 h 304"/>
              <a:gd name="T34" fmla="*/ 217488 w 580"/>
              <a:gd name="T35" fmla="*/ 246647 h 304"/>
              <a:gd name="T36" fmla="*/ 131762 w 580"/>
              <a:gd name="T37" fmla="*/ 243639 h 304"/>
              <a:gd name="T38" fmla="*/ 85725 w 580"/>
              <a:gd name="T39" fmla="*/ 254668 h 304"/>
              <a:gd name="T40" fmla="*/ 104775 w 580"/>
              <a:gd name="T41" fmla="*/ 271713 h 304"/>
              <a:gd name="T42" fmla="*/ 165100 w 580"/>
              <a:gd name="T43" fmla="*/ 285750 h 304"/>
              <a:gd name="T44" fmla="*/ 214313 w 580"/>
              <a:gd name="T45" fmla="*/ 286753 h 304"/>
              <a:gd name="T46" fmla="*/ 228600 w 580"/>
              <a:gd name="T47" fmla="*/ 291766 h 304"/>
              <a:gd name="T48" fmla="*/ 220663 w 580"/>
              <a:gd name="T49" fmla="*/ 299787 h 304"/>
              <a:gd name="T50" fmla="*/ 173037 w 580"/>
              <a:gd name="T51" fmla="*/ 304800 h 304"/>
              <a:gd name="T52" fmla="*/ 90487 w 580"/>
              <a:gd name="T53" fmla="*/ 300789 h 304"/>
              <a:gd name="T54" fmla="*/ 26988 w 580"/>
              <a:gd name="T55" fmla="*/ 282742 h 304"/>
              <a:gd name="T56" fmla="*/ 0 w 580"/>
              <a:gd name="T57" fmla="*/ 255671 h 304"/>
              <a:gd name="T58" fmla="*/ 33337 w 580"/>
              <a:gd name="T59" fmla="*/ 230605 h 304"/>
              <a:gd name="T60" fmla="*/ 44450 w 580"/>
              <a:gd name="T61" fmla="*/ 198521 h 304"/>
              <a:gd name="T62" fmla="*/ 33337 w 580"/>
              <a:gd name="T63" fmla="*/ 142374 h 304"/>
              <a:gd name="T64" fmla="*/ 123825 w 580"/>
              <a:gd name="T65" fmla="*/ 91239 h 304"/>
              <a:gd name="T66" fmla="*/ 311150 w 580"/>
              <a:gd name="T67" fmla="*/ 74195 h 3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80"/>
              <a:gd name="T103" fmla="*/ 0 h 304"/>
              <a:gd name="T104" fmla="*/ 580 w 580"/>
              <a:gd name="T105" fmla="*/ 304 h 30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80" h="304">
                <a:moveTo>
                  <a:pt x="278" y="89"/>
                </a:moveTo>
                <a:lnTo>
                  <a:pt x="295" y="50"/>
                </a:lnTo>
                <a:lnTo>
                  <a:pt x="330" y="22"/>
                </a:lnTo>
                <a:lnTo>
                  <a:pt x="380" y="5"/>
                </a:lnTo>
                <a:lnTo>
                  <a:pt x="431" y="0"/>
                </a:lnTo>
                <a:lnTo>
                  <a:pt x="486" y="5"/>
                </a:lnTo>
                <a:lnTo>
                  <a:pt x="530" y="20"/>
                </a:lnTo>
                <a:lnTo>
                  <a:pt x="566" y="44"/>
                </a:lnTo>
                <a:lnTo>
                  <a:pt x="580" y="78"/>
                </a:lnTo>
                <a:lnTo>
                  <a:pt x="575" y="89"/>
                </a:lnTo>
                <a:lnTo>
                  <a:pt x="566" y="91"/>
                </a:lnTo>
                <a:lnTo>
                  <a:pt x="554" y="87"/>
                </a:lnTo>
                <a:lnTo>
                  <a:pt x="547" y="78"/>
                </a:lnTo>
                <a:lnTo>
                  <a:pt x="530" y="51"/>
                </a:lnTo>
                <a:lnTo>
                  <a:pt x="500" y="36"/>
                </a:lnTo>
                <a:lnTo>
                  <a:pt x="462" y="28"/>
                </a:lnTo>
                <a:lnTo>
                  <a:pt x="420" y="30"/>
                </a:lnTo>
                <a:lnTo>
                  <a:pt x="380" y="39"/>
                </a:lnTo>
                <a:lnTo>
                  <a:pt x="349" y="57"/>
                </a:lnTo>
                <a:lnTo>
                  <a:pt x="335" y="83"/>
                </a:lnTo>
                <a:lnTo>
                  <a:pt x="340" y="117"/>
                </a:lnTo>
                <a:lnTo>
                  <a:pt x="337" y="125"/>
                </a:lnTo>
                <a:lnTo>
                  <a:pt x="328" y="128"/>
                </a:lnTo>
                <a:lnTo>
                  <a:pt x="311" y="127"/>
                </a:lnTo>
                <a:lnTo>
                  <a:pt x="297" y="123"/>
                </a:lnTo>
                <a:lnTo>
                  <a:pt x="248" y="108"/>
                </a:lnTo>
                <a:lnTo>
                  <a:pt x="198" y="106"/>
                </a:lnTo>
                <a:lnTo>
                  <a:pt x="158" y="113"/>
                </a:lnTo>
                <a:lnTo>
                  <a:pt x="125" y="129"/>
                </a:lnTo>
                <a:lnTo>
                  <a:pt x="104" y="151"/>
                </a:lnTo>
                <a:lnTo>
                  <a:pt x="99" y="176"/>
                </a:lnTo>
                <a:lnTo>
                  <a:pt x="113" y="203"/>
                </a:lnTo>
                <a:lnTo>
                  <a:pt x="151" y="229"/>
                </a:lnTo>
                <a:lnTo>
                  <a:pt x="160" y="237"/>
                </a:lnTo>
                <a:lnTo>
                  <a:pt x="153" y="242"/>
                </a:lnTo>
                <a:lnTo>
                  <a:pt x="137" y="246"/>
                </a:lnTo>
                <a:lnTo>
                  <a:pt x="118" y="246"/>
                </a:lnTo>
                <a:lnTo>
                  <a:pt x="83" y="243"/>
                </a:lnTo>
                <a:lnTo>
                  <a:pt x="61" y="247"/>
                </a:lnTo>
                <a:lnTo>
                  <a:pt x="54" y="254"/>
                </a:lnTo>
                <a:lnTo>
                  <a:pt x="57" y="263"/>
                </a:lnTo>
                <a:lnTo>
                  <a:pt x="66" y="271"/>
                </a:lnTo>
                <a:lnTo>
                  <a:pt x="85" y="280"/>
                </a:lnTo>
                <a:lnTo>
                  <a:pt x="104" y="285"/>
                </a:lnTo>
                <a:lnTo>
                  <a:pt x="127" y="286"/>
                </a:lnTo>
                <a:lnTo>
                  <a:pt x="135" y="286"/>
                </a:lnTo>
                <a:lnTo>
                  <a:pt x="142" y="288"/>
                </a:lnTo>
                <a:lnTo>
                  <a:pt x="144" y="291"/>
                </a:lnTo>
                <a:lnTo>
                  <a:pt x="144" y="294"/>
                </a:lnTo>
                <a:lnTo>
                  <a:pt x="139" y="299"/>
                </a:lnTo>
                <a:lnTo>
                  <a:pt x="127" y="302"/>
                </a:lnTo>
                <a:lnTo>
                  <a:pt x="109" y="304"/>
                </a:lnTo>
                <a:lnTo>
                  <a:pt x="80" y="304"/>
                </a:lnTo>
                <a:lnTo>
                  <a:pt x="57" y="300"/>
                </a:lnTo>
                <a:lnTo>
                  <a:pt x="36" y="293"/>
                </a:lnTo>
                <a:lnTo>
                  <a:pt x="17" y="282"/>
                </a:lnTo>
                <a:lnTo>
                  <a:pt x="5" y="269"/>
                </a:lnTo>
                <a:lnTo>
                  <a:pt x="0" y="255"/>
                </a:lnTo>
                <a:lnTo>
                  <a:pt x="5" y="242"/>
                </a:lnTo>
                <a:lnTo>
                  <a:pt x="21" y="230"/>
                </a:lnTo>
                <a:lnTo>
                  <a:pt x="54" y="220"/>
                </a:lnTo>
                <a:lnTo>
                  <a:pt x="28" y="198"/>
                </a:lnTo>
                <a:lnTo>
                  <a:pt x="17" y="172"/>
                </a:lnTo>
                <a:lnTo>
                  <a:pt x="21" y="142"/>
                </a:lnTo>
                <a:lnTo>
                  <a:pt x="43" y="115"/>
                </a:lnTo>
                <a:lnTo>
                  <a:pt x="78" y="91"/>
                </a:lnTo>
                <a:lnTo>
                  <a:pt x="130" y="77"/>
                </a:lnTo>
                <a:lnTo>
                  <a:pt x="196" y="74"/>
                </a:lnTo>
                <a:lnTo>
                  <a:pt x="278" y="8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Freeform 8"/>
          <p:cNvSpPr>
            <a:spLocks/>
          </p:cNvSpPr>
          <p:nvPr/>
        </p:nvSpPr>
        <p:spPr bwMode="auto">
          <a:xfrm>
            <a:off x="838200" y="1006475"/>
            <a:ext cx="184150" cy="63500"/>
          </a:xfrm>
          <a:custGeom>
            <a:avLst/>
            <a:gdLst>
              <a:gd name="T0" fmla="*/ 0 w 116"/>
              <a:gd name="T1" fmla="*/ 20484 h 62"/>
              <a:gd name="T2" fmla="*/ 0 w 116"/>
              <a:gd name="T3" fmla="*/ 13315 h 62"/>
              <a:gd name="T4" fmla="*/ 11113 w 116"/>
              <a:gd name="T5" fmla="*/ 9218 h 62"/>
              <a:gd name="T6" fmla="*/ 26988 w 116"/>
              <a:gd name="T7" fmla="*/ 7169 h 62"/>
              <a:gd name="T8" fmla="*/ 49212 w 116"/>
              <a:gd name="T9" fmla="*/ 5121 h 62"/>
              <a:gd name="T10" fmla="*/ 74613 w 116"/>
              <a:gd name="T11" fmla="*/ 5121 h 62"/>
              <a:gd name="T12" fmla="*/ 101600 w 116"/>
              <a:gd name="T13" fmla="*/ 4097 h 62"/>
              <a:gd name="T14" fmla="*/ 127000 w 116"/>
              <a:gd name="T15" fmla="*/ 3073 h 62"/>
              <a:gd name="T16" fmla="*/ 153988 w 116"/>
              <a:gd name="T17" fmla="*/ 0 h 62"/>
              <a:gd name="T18" fmla="*/ 161925 w 116"/>
              <a:gd name="T19" fmla="*/ 10242 h 62"/>
              <a:gd name="T20" fmla="*/ 168275 w 116"/>
              <a:gd name="T21" fmla="*/ 20484 h 62"/>
              <a:gd name="T22" fmla="*/ 179388 w 116"/>
              <a:gd name="T23" fmla="*/ 31750 h 62"/>
              <a:gd name="T24" fmla="*/ 184150 w 116"/>
              <a:gd name="T25" fmla="*/ 44040 h 62"/>
              <a:gd name="T26" fmla="*/ 173038 w 116"/>
              <a:gd name="T27" fmla="*/ 50185 h 62"/>
              <a:gd name="T28" fmla="*/ 153988 w 116"/>
              <a:gd name="T29" fmla="*/ 55306 h 62"/>
              <a:gd name="T30" fmla="*/ 134938 w 116"/>
              <a:gd name="T31" fmla="*/ 59403 h 62"/>
              <a:gd name="T32" fmla="*/ 112713 w 116"/>
              <a:gd name="T33" fmla="*/ 61452 h 62"/>
              <a:gd name="T34" fmla="*/ 90488 w 116"/>
              <a:gd name="T35" fmla="*/ 63500 h 62"/>
              <a:gd name="T36" fmla="*/ 68263 w 116"/>
              <a:gd name="T37" fmla="*/ 63500 h 62"/>
              <a:gd name="T38" fmla="*/ 49212 w 116"/>
              <a:gd name="T39" fmla="*/ 63500 h 62"/>
              <a:gd name="T40" fmla="*/ 38100 w 116"/>
              <a:gd name="T41" fmla="*/ 62476 h 62"/>
              <a:gd name="T42" fmla="*/ 22225 w 116"/>
              <a:gd name="T43" fmla="*/ 56331 h 62"/>
              <a:gd name="T44" fmla="*/ 11113 w 116"/>
              <a:gd name="T45" fmla="*/ 45065 h 62"/>
              <a:gd name="T46" fmla="*/ 4763 w 116"/>
              <a:gd name="T47" fmla="*/ 32774 h 62"/>
              <a:gd name="T48" fmla="*/ 0 w 116"/>
              <a:gd name="T49" fmla="*/ 20484 h 6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6"/>
              <a:gd name="T76" fmla="*/ 0 h 62"/>
              <a:gd name="T77" fmla="*/ 116 w 116"/>
              <a:gd name="T78" fmla="*/ 62 h 6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6" h="62">
                <a:moveTo>
                  <a:pt x="0" y="20"/>
                </a:moveTo>
                <a:lnTo>
                  <a:pt x="0" y="13"/>
                </a:lnTo>
                <a:lnTo>
                  <a:pt x="7" y="9"/>
                </a:lnTo>
                <a:lnTo>
                  <a:pt x="17" y="7"/>
                </a:lnTo>
                <a:lnTo>
                  <a:pt x="31" y="5"/>
                </a:lnTo>
                <a:lnTo>
                  <a:pt x="47" y="5"/>
                </a:lnTo>
                <a:lnTo>
                  <a:pt x="64" y="4"/>
                </a:lnTo>
                <a:lnTo>
                  <a:pt x="80" y="3"/>
                </a:lnTo>
                <a:lnTo>
                  <a:pt x="97" y="0"/>
                </a:lnTo>
                <a:lnTo>
                  <a:pt x="102" y="10"/>
                </a:lnTo>
                <a:lnTo>
                  <a:pt x="106" y="20"/>
                </a:lnTo>
                <a:lnTo>
                  <a:pt x="113" y="31"/>
                </a:lnTo>
                <a:lnTo>
                  <a:pt x="116" y="43"/>
                </a:lnTo>
                <a:lnTo>
                  <a:pt x="109" y="49"/>
                </a:lnTo>
                <a:lnTo>
                  <a:pt x="97" y="54"/>
                </a:lnTo>
                <a:lnTo>
                  <a:pt x="85" y="58"/>
                </a:lnTo>
                <a:lnTo>
                  <a:pt x="71" y="60"/>
                </a:lnTo>
                <a:lnTo>
                  <a:pt x="57" y="62"/>
                </a:lnTo>
                <a:lnTo>
                  <a:pt x="43" y="62"/>
                </a:lnTo>
                <a:lnTo>
                  <a:pt x="31" y="62"/>
                </a:lnTo>
                <a:lnTo>
                  <a:pt x="24" y="61"/>
                </a:lnTo>
                <a:lnTo>
                  <a:pt x="14" y="55"/>
                </a:lnTo>
                <a:lnTo>
                  <a:pt x="7" y="44"/>
                </a:lnTo>
                <a:lnTo>
                  <a:pt x="3" y="32"/>
                </a:lnTo>
                <a:lnTo>
                  <a:pt x="0" y="2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8" name="AutoShape 10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7706411" y="6438900"/>
            <a:ext cx="541256" cy="304800"/>
          </a:xfrm>
          <a:prstGeom prst="actionButtonE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7" name="WordArt 60"/>
          <p:cNvSpPr>
            <a:spLocks noChangeArrowheads="1" noChangeShapeType="1" noTextEdit="1"/>
          </p:cNvSpPr>
          <p:nvPr/>
        </p:nvSpPr>
        <p:spPr bwMode="auto">
          <a:xfrm>
            <a:off x="2971800" y="193675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3088" name="WordArt 61"/>
          <p:cNvSpPr>
            <a:spLocks noChangeArrowheads="1" noChangeShapeType="1" noTextEdit="1"/>
          </p:cNvSpPr>
          <p:nvPr/>
        </p:nvSpPr>
        <p:spPr bwMode="auto">
          <a:xfrm>
            <a:off x="5334000" y="152400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3089" name="WordArt 62"/>
          <p:cNvSpPr>
            <a:spLocks noChangeArrowheads="1" noChangeShapeType="1" noTextEdit="1"/>
          </p:cNvSpPr>
          <p:nvPr/>
        </p:nvSpPr>
        <p:spPr bwMode="auto">
          <a:xfrm>
            <a:off x="5715000" y="173038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3136" name="WordArt 64"/>
          <p:cNvSpPr>
            <a:spLocks noChangeArrowheads="1" noChangeShapeType="1" noTextEdit="1"/>
          </p:cNvSpPr>
          <p:nvPr/>
        </p:nvSpPr>
        <p:spPr bwMode="auto">
          <a:xfrm>
            <a:off x="2514600" y="1752600"/>
            <a:ext cx="25527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VNI-Dom"/>
            </a:endParaRPr>
          </a:p>
        </p:txBody>
      </p:sp>
      <p:sp>
        <p:nvSpPr>
          <p:cNvPr id="3138" name="Text Box 66"/>
          <p:cNvSpPr txBox="1">
            <a:spLocks noChangeArrowheads="1"/>
          </p:cNvSpPr>
          <p:nvPr/>
        </p:nvSpPr>
        <p:spPr bwMode="auto">
          <a:xfrm>
            <a:off x="2057400" y="2590800"/>
            <a:ext cx="2628900" cy="830997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muộn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39" name="Text Box 67"/>
          <p:cNvSpPr txBox="1">
            <a:spLocks noChangeArrowheads="1"/>
          </p:cNvSpPr>
          <p:nvPr/>
        </p:nvSpPr>
        <p:spPr bwMode="auto">
          <a:xfrm>
            <a:off x="1742389" y="4235519"/>
            <a:ext cx="3390900" cy="707886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40" name="Text Box 68"/>
          <p:cNvSpPr txBox="1">
            <a:spLocks noChangeArrowheads="1"/>
          </p:cNvSpPr>
          <p:nvPr/>
        </p:nvSpPr>
        <p:spPr bwMode="auto">
          <a:xfrm>
            <a:off x="4848911" y="2590800"/>
            <a:ext cx="2857500" cy="830997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41" name="Text Box 69"/>
          <p:cNvSpPr txBox="1">
            <a:spLocks noChangeArrowheads="1"/>
          </p:cNvSpPr>
          <p:nvPr/>
        </p:nvSpPr>
        <p:spPr bwMode="auto">
          <a:xfrm>
            <a:off x="5181600" y="4197350"/>
            <a:ext cx="2552700" cy="830997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bừa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96" name="Oval 70"/>
          <p:cNvSpPr>
            <a:spLocks noChangeArrowheads="1"/>
          </p:cNvSpPr>
          <p:nvPr/>
        </p:nvSpPr>
        <p:spPr bwMode="auto">
          <a:xfrm>
            <a:off x="30861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Khán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7" name="Oval 71"/>
          <p:cNvSpPr>
            <a:spLocks noChangeArrowheads="1"/>
          </p:cNvSpPr>
          <p:nvPr/>
        </p:nvSpPr>
        <p:spPr bwMode="auto">
          <a:xfrm>
            <a:off x="52578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45" name="Picture 73" descr="woman_teacher_blackboard_md_wht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458200" y="149225"/>
            <a:ext cx="4953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Oval 62"/>
          <p:cNvSpPr>
            <a:spLocks noChangeArrowheads="1"/>
          </p:cNvSpPr>
          <p:nvPr/>
        </p:nvSpPr>
        <p:spPr bwMode="auto">
          <a:xfrm>
            <a:off x="4259688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50/50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i la trieu p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i la trieu phu - tra loi 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6" grpId="0" animBg="1"/>
      <p:bldP spid="3138" grpId="0" animBg="1"/>
      <p:bldP spid="3139" grpId="0" animBg="1"/>
      <p:bldP spid="3140" grpId="0" animBg="1"/>
      <p:bldP spid="3141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5" cstate="print">
            <a:lum/>
          </a:blip>
          <a:srcRect/>
          <a:stretch>
            <a:fillRect l="-16000" t="-15000" r="-19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7848600" y="6324600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Clip" r:id="rId6" imgW="1713240" imgH="832680" progId="MS_ClipArt_Gallery.2">
                  <p:embed/>
                </p:oleObj>
              </mc:Choice>
              <mc:Fallback>
                <p:oleObj name="Clip" r:id="rId6" imgW="1713240" imgH="8326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6324600"/>
                        <a:ext cx="1295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Freeform 6"/>
          <p:cNvSpPr>
            <a:spLocks/>
          </p:cNvSpPr>
          <p:nvPr/>
        </p:nvSpPr>
        <p:spPr bwMode="auto">
          <a:xfrm>
            <a:off x="442913" y="654050"/>
            <a:ext cx="538162" cy="220663"/>
          </a:xfrm>
          <a:custGeom>
            <a:avLst/>
            <a:gdLst>
              <a:gd name="T0" fmla="*/ 530225 w 339"/>
              <a:gd name="T1" fmla="*/ 38115 h 220"/>
              <a:gd name="T2" fmla="*/ 534987 w 339"/>
              <a:gd name="T3" fmla="*/ 46139 h 220"/>
              <a:gd name="T4" fmla="*/ 512762 w 339"/>
              <a:gd name="T5" fmla="*/ 52157 h 220"/>
              <a:gd name="T6" fmla="*/ 471487 w 339"/>
              <a:gd name="T7" fmla="*/ 52157 h 220"/>
              <a:gd name="T8" fmla="*/ 366712 w 339"/>
              <a:gd name="T9" fmla="*/ 39118 h 220"/>
              <a:gd name="T10" fmla="*/ 227012 w 339"/>
              <a:gd name="T11" fmla="*/ 41124 h 220"/>
              <a:gd name="T12" fmla="*/ 146050 w 339"/>
              <a:gd name="T13" fmla="*/ 68205 h 220"/>
              <a:gd name="T14" fmla="*/ 141287 w 339"/>
              <a:gd name="T15" fmla="*/ 101304 h 220"/>
              <a:gd name="T16" fmla="*/ 204787 w 339"/>
              <a:gd name="T17" fmla="*/ 124374 h 220"/>
              <a:gd name="T18" fmla="*/ 190500 w 339"/>
              <a:gd name="T19" fmla="*/ 132398 h 220"/>
              <a:gd name="T20" fmla="*/ 104775 w 339"/>
              <a:gd name="T21" fmla="*/ 154464 h 220"/>
              <a:gd name="T22" fmla="*/ 88900 w 339"/>
              <a:gd name="T23" fmla="*/ 182548 h 220"/>
              <a:gd name="T24" fmla="*/ 163512 w 339"/>
              <a:gd name="T25" fmla="*/ 194585 h 220"/>
              <a:gd name="T26" fmla="*/ 250825 w 339"/>
              <a:gd name="T27" fmla="*/ 187564 h 220"/>
              <a:gd name="T28" fmla="*/ 298450 w 339"/>
              <a:gd name="T29" fmla="*/ 165497 h 220"/>
              <a:gd name="T30" fmla="*/ 358775 w 339"/>
              <a:gd name="T31" fmla="*/ 165497 h 220"/>
              <a:gd name="T32" fmla="*/ 350837 w 339"/>
              <a:gd name="T33" fmla="*/ 187564 h 220"/>
              <a:gd name="T34" fmla="*/ 298450 w 339"/>
              <a:gd name="T35" fmla="*/ 208627 h 220"/>
              <a:gd name="T36" fmla="*/ 212725 w 339"/>
              <a:gd name="T37" fmla="*/ 220663 h 220"/>
              <a:gd name="T38" fmla="*/ 104775 w 339"/>
              <a:gd name="T39" fmla="*/ 215648 h 220"/>
              <a:gd name="T40" fmla="*/ 22225 w 339"/>
              <a:gd name="T41" fmla="*/ 198597 h 220"/>
              <a:gd name="T42" fmla="*/ 0 w 339"/>
              <a:gd name="T43" fmla="*/ 177533 h 220"/>
              <a:gd name="T44" fmla="*/ 6350 w 339"/>
              <a:gd name="T45" fmla="*/ 156470 h 220"/>
              <a:gd name="T46" fmla="*/ 58737 w 339"/>
              <a:gd name="T47" fmla="*/ 136410 h 220"/>
              <a:gd name="T48" fmla="*/ 66675 w 339"/>
              <a:gd name="T49" fmla="*/ 123371 h 220"/>
              <a:gd name="T50" fmla="*/ 22225 w 339"/>
              <a:gd name="T51" fmla="*/ 100301 h 220"/>
              <a:gd name="T52" fmla="*/ 14287 w 339"/>
              <a:gd name="T53" fmla="*/ 71214 h 220"/>
              <a:gd name="T54" fmla="*/ 36512 w 339"/>
              <a:gd name="T55" fmla="*/ 43130 h 220"/>
              <a:gd name="T56" fmla="*/ 93662 w 339"/>
              <a:gd name="T57" fmla="*/ 18054 h 220"/>
              <a:gd name="T58" fmla="*/ 179387 w 339"/>
              <a:gd name="T59" fmla="*/ 4012 h 220"/>
              <a:gd name="T60" fmla="*/ 295275 w 339"/>
              <a:gd name="T61" fmla="*/ 1003 h 220"/>
              <a:gd name="T62" fmla="*/ 436562 w 339"/>
              <a:gd name="T63" fmla="*/ 17051 h 22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39"/>
              <a:gd name="T97" fmla="*/ 0 h 220"/>
              <a:gd name="T98" fmla="*/ 339 w 339"/>
              <a:gd name="T99" fmla="*/ 220 h 22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39" h="220">
                <a:moveTo>
                  <a:pt x="325" y="33"/>
                </a:moveTo>
                <a:lnTo>
                  <a:pt x="334" y="38"/>
                </a:lnTo>
                <a:lnTo>
                  <a:pt x="339" y="43"/>
                </a:lnTo>
                <a:lnTo>
                  <a:pt x="337" y="46"/>
                </a:lnTo>
                <a:lnTo>
                  <a:pt x="332" y="50"/>
                </a:lnTo>
                <a:lnTo>
                  <a:pt x="323" y="52"/>
                </a:lnTo>
                <a:lnTo>
                  <a:pt x="311" y="54"/>
                </a:lnTo>
                <a:lnTo>
                  <a:pt x="297" y="52"/>
                </a:lnTo>
                <a:lnTo>
                  <a:pt x="285" y="50"/>
                </a:lnTo>
                <a:lnTo>
                  <a:pt x="231" y="39"/>
                </a:lnTo>
                <a:lnTo>
                  <a:pt x="183" y="37"/>
                </a:lnTo>
                <a:lnTo>
                  <a:pt x="143" y="41"/>
                </a:lnTo>
                <a:lnTo>
                  <a:pt x="110" y="54"/>
                </a:lnTo>
                <a:lnTo>
                  <a:pt x="92" y="68"/>
                </a:lnTo>
                <a:lnTo>
                  <a:pt x="85" y="85"/>
                </a:lnTo>
                <a:lnTo>
                  <a:pt x="89" y="101"/>
                </a:lnTo>
                <a:lnTo>
                  <a:pt x="113" y="115"/>
                </a:lnTo>
                <a:lnTo>
                  <a:pt x="129" y="124"/>
                </a:lnTo>
                <a:lnTo>
                  <a:pt x="129" y="130"/>
                </a:lnTo>
                <a:lnTo>
                  <a:pt x="120" y="132"/>
                </a:lnTo>
                <a:lnTo>
                  <a:pt x="103" y="137"/>
                </a:lnTo>
                <a:lnTo>
                  <a:pt x="66" y="154"/>
                </a:lnTo>
                <a:lnTo>
                  <a:pt x="52" y="170"/>
                </a:lnTo>
                <a:lnTo>
                  <a:pt x="56" y="182"/>
                </a:lnTo>
                <a:lnTo>
                  <a:pt x="77" y="190"/>
                </a:lnTo>
                <a:lnTo>
                  <a:pt x="103" y="194"/>
                </a:lnTo>
                <a:lnTo>
                  <a:pt x="134" y="193"/>
                </a:lnTo>
                <a:lnTo>
                  <a:pt x="158" y="187"/>
                </a:lnTo>
                <a:lnTo>
                  <a:pt x="174" y="175"/>
                </a:lnTo>
                <a:lnTo>
                  <a:pt x="188" y="165"/>
                </a:lnTo>
                <a:lnTo>
                  <a:pt x="209" y="162"/>
                </a:lnTo>
                <a:lnTo>
                  <a:pt x="226" y="165"/>
                </a:lnTo>
                <a:lnTo>
                  <a:pt x="228" y="177"/>
                </a:lnTo>
                <a:lnTo>
                  <a:pt x="221" y="187"/>
                </a:lnTo>
                <a:lnTo>
                  <a:pt x="207" y="198"/>
                </a:lnTo>
                <a:lnTo>
                  <a:pt x="188" y="208"/>
                </a:lnTo>
                <a:lnTo>
                  <a:pt x="162" y="215"/>
                </a:lnTo>
                <a:lnTo>
                  <a:pt x="134" y="220"/>
                </a:lnTo>
                <a:lnTo>
                  <a:pt x="101" y="220"/>
                </a:lnTo>
                <a:lnTo>
                  <a:pt x="66" y="215"/>
                </a:lnTo>
                <a:lnTo>
                  <a:pt x="26" y="204"/>
                </a:lnTo>
                <a:lnTo>
                  <a:pt x="14" y="198"/>
                </a:lnTo>
                <a:lnTo>
                  <a:pt x="4" y="188"/>
                </a:lnTo>
                <a:lnTo>
                  <a:pt x="0" y="177"/>
                </a:lnTo>
                <a:lnTo>
                  <a:pt x="0" y="166"/>
                </a:lnTo>
                <a:lnTo>
                  <a:pt x="4" y="156"/>
                </a:lnTo>
                <a:lnTo>
                  <a:pt x="16" y="145"/>
                </a:lnTo>
                <a:lnTo>
                  <a:pt x="37" y="136"/>
                </a:lnTo>
                <a:lnTo>
                  <a:pt x="63" y="131"/>
                </a:lnTo>
                <a:lnTo>
                  <a:pt x="42" y="123"/>
                </a:lnTo>
                <a:lnTo>
                  <a:pt x="26" y="112"/>
                </a:lnTo>
                <a:lnTo>
                  <a:pt x="14" y="100"/>
                </a:lnTo>
                <a:lnTo>
                  <a:pt x="9" y="85"/>
                </a:lnTo>
                <a:lnTo>
                  <a:pt x="9" y="71"/>
                </a:lnTo>
                <a:lnTo>
                  <a:pt x="14" y="56"/>
                </a:lnTo>
                <a:lnTo>
                  <a:pt x="23" y="43"/>
                </a:lnTo>
                <a:lnTo>
                  <a:pt x="40" y="29"/>
                </a:lnTo>
                <a:lnTo>
                  <a:pt x="59" y="18"/>
                </a:lnTo>
                <a:lnTo>
                  <a:pt x="85" y="10"/>
                </a:lnTo>
                <a:lnTo>
                  <a:pt x="113" y="4"/>
                </a:lnTo>
                <a:lnTo>
                  <a:pt x="148" y="0"/>
                </a:lnTo>
                <a:lnTo>
                  <a:pt x="186" y="1"/>
                </a:lnTo>
                <a:lnTo>
                  <a:pt x="228" y="6"/>
                </a:lnTo>
                <a:lnTo>
                  <a:pt x="275" y="17"/>
                </a:lnTo>
                <a:lnTo>
                  <a:pt x="32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0" name="Freeform 7"/>
          <p:cNvSpPr>
            <a:spLocks/>
          </p:cNvSpPr>
          <p:nvPr/>
        </p:nvSpPr>
        <p:spPr bwMode="auto">
          <a:xfrm>
            <a:off x="-3175" y="455613"/>
            <a:ext cx="920750" cy="304800"/>
          </a:xfrm>
          <a:custGeom>
            <a:avLst/>
            <a:gdLst>
              <a:gd name="T0" fmla="*/ 468312 w 580"/>
              <a:gd name="T1" fmla="*/ 50132 h 304"/>
              <a:gd name="T2" fmla="*/ 603250 w 580"/>
              <a:gd name="T3" fmla="*/ 5013 h 304"/>
              <a:gd name="T4" fmla="*/ 771525 w 580"/>
              <a:gd name="T5" fmla="*/ 5013 h 304"/>
              <a:gd name="T6" fmla="*/ 898525 w 580"/>
              <a:gd name="T7" fmla="*/ 44116 h 304"/>
              <a:gd name="T8" fmla="*/ 912813 w 580"/>
              <a:gd name="T9" fmla="*/ 89234 h 304"/>
              <a:gd name="T10" fmla="*/ 879475 w 580"/>
              <a:gd name="T11" fmla="*/ 87229 h 304"/>
              <a:gd name="T12" fmla="*/ 841375 w 580"/>
              <a:gd name="T13" fmla="*/ 51134 h 304"/>
              <a:gd name="T14" fmla="*/ 733425 w 580"/>
              <a:gd name="T15" fmla="*/ 28074 h 304"/>
              <a:gd name="T16" fmla="*/ 603250 w 580"/>
              <a:gd name="T17" fmla="*/ 39103 h 304"/>
              <a:gd name="T18" fmla="*/ 531812 w 580"/>
              <a:gd name="T19" fmla="*/ 83218 h 304"/>
              <a:gd name="T20" fmla="*/ 534987 w 580"/>
              <a:gd name="T21" fmla="*/ 125329 h 304"/>
              <a:gd name="T22" fmla="*/ 493712 w 580"/>
              <a:gd name="T23" fmla="*/ 127334 h 304"/>
              <a:gd name="T24" fmla="*/ 393700 w 580"/>
              <a:gd name="T25" fmla="*/ 108284 h 304"/>
              <a:gd name="T26" fmla="*/ 250825 w 580"/>
              <a:gd name="T27" fmla="*/ 113297 h 304"/>
              <a:gd name="T28" fmla="*/ 165100 w 580"/>
              <a:gd name="T29" fmla="*/ 151397 h 304"/>
              <a:gd name="T30" fmla="*/ 179387 w 580"/>
              <a:gd name="T31" fmla="*/ 203534 h 304"/>
              <a:gd name="T32" fmla="*/ 254000 w 580"/>
              <a:gd name="T33" fmla="*/ 237624 h 304"/>
              <a:gd name="T34" fmla="*/ 217488 w 580"/>
              <a:gd name="T35" fmla="*/ 246647 h 304"/>
              <a:gd name="T36" fmla="*/ 131762 w 580"/>
              <a:gd name="T37" fmla="*/ 243639 h 304"/>
              <a:gd name="T38" fmla="*/ 85725 w 580"/>
              <a:gd name="T39" fmla="*/ 254668 h 304"/>
              <a:gd name="T40" fmla="*/ 104775 w 580"/>
              <a:gd name="T41" fmla="*/ 271713 h 304"/>
              <a:gd name="T42" fmla="*/ 165100 w 580"/>
              <a:gd name="T43" fmla="*/ 285750 h 304"/>
              <a:gd name="T44" fmla="*/ 214313 w 580"/>
              <a:gd name="T45" fmla="*/ 286753 h 304"/>
              <a:gd name="T46" fmla="*/ 228600 w 580"/>
              <a:gd name="T47" fmla="*/ 291766 h 304"/>
              <a:gd name="T48" fmla="*/ 220663 w 580"/>
              <a:gd name="T49" fmla="*/ 299787 h 304"/>
              <a:gd name="T50" fmla="*/ 173037 w 580"/>
              <a:gd name="T51" fmla="*/ 304800 h 304"/>
              <a:gd name="T52" fmla="*/ 90487 w 580"/>
              <a:gd name="T53" fmla="*/ 300789 h 304"/>
              <a:gd name="T54" fmla="*/ 26988 w 580"/>
              <a:gd name="T55" fmla="*/ 282742 h 304"/>
              <a:gd name="T56" fmla="*/ 0 w 580"/>
              <a:gd name="T57" fmla="*/ 255671 h 304"/>
              <a:gd name="T58" fmla="*/ 33337 w 580"/>
              <a:gd name="T59" fmla="*/ 230605 h 304"/>
              <a:gd name="T60" fmla="*/ 44450 w 580"/>
              <a:gd name="T61" fmla="*/ 198521 h 304"/>
              <a:gd name="T62" fmla="*/ 33337 w 580"/>
              <a:gd name="T63" fmla="*/ 142374 h 304"/>
              <a:gd name="T64" fmla="*/ 123825 w 580"/>
              <a:gd name="T65" fmla="*/ 91239 h 304"/>
              <a:gd name="T66" fmla="*/ 311150 w 580"/>
              <a:gd name="T67" fmla="*/ 74195 h 3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80"/>
              <a:gd name="T103" fmla="*/ 0 h 304"/>
              <a:gd name="T104" fmla="*/ 580 w 580"/>
              <a:gd name="T105" fmla="*/ 304 h 30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80" h="304">
                <a:moveTo>
                  <a:pt x="278" y="89"/>
                </a:moveTo>
                <a:lnTo>
                  <a:pt x="295" y="50"/>
                </a:lnTo>
                <a:lnTo>
                  <a:pt x="330" y="22"/>
                </a:lnTo>
                <a:lnTo>
                  <a:pt x="380" y="5"/>
                </a:lnTo>
                <a:lnTo>
                  <a:pt x="431" y="0"/>
                </a:lnTo>
                <a:lnTo>
                  <a:pt x="486" y="5"/>
                </a:lnTo>
                <a:lnTo>
                  <a:pt x="530" y="20"/>
                </a:lnTo>
                <a:lnTo>
                  <a:pt x="566" y="44"/>
                </a:lnTo>
                <a:lnTo>
                  <a:pt x="580" y="78"/>
                </a:lnTo>
                <a:lnTo>
                  <a:pt x="575" y="89"/>
                </a:lnTo>
                <a:lnTo>
                  <a:pt x="566" y="91"/>
                </a:lnTo>
                <a:lnTo>
                  <a:pt x="554" y="87"/>
                </a:lnTo>
                <a:lnTo>
                  <a:pt x="547" y="78"/>
                </a:lnTo>
                <a:lnTo>
                  <a:pt x="530" y="51"/>
                </a:lnTo>
                <a:lnTo>
                  <a:pt x="500" y="36"/>
                </a:lnTo>
                <a:lnTo>
                  <a:pt x="462" y="28"/>
                </a:lnTo>
                <a:lnTo>
                  <a:pt x="420" y="30"/>
                </a:lnTo>
                <a:lnTo>
                  <a:pt x="380" y="39"/>
                </a:lnTo>
                <a:lnTo>
                  <a:pt x="349" y="57"/>
                </a:lnTo>
                <a:lnTo>
                  <a:pt x="335" y="83"/>
                </a:lnTo>
                <a:lnTo>
                  <a:pt x="340" y="117"/>
                </a:lnTo>
                <a:lnTo>
                  <a:pt x="337" y="125"/>
                </a:lnTo>
                <a:lnTo>
                  <a:pt x="328" y="128"/>
                </a:lnTo>
                <a:lnTo>
                  <a:pt x="311" y="127"/>
                </a:lnTo>
                <a:lnTo>
                  <a:pt x="297" y="123"/>
                </a:lnTo>
                <a:lnTo>
                  <a:pt x="248" y="108"/>
                </a:lnTo>
                <a:lnTo>
                  <a:pt x="198" y="106"/>
                </a:lnTo>
                <a:lnTo>
                  <a:pt x="158" y="113"/>
                </a:lnTo>
                <a:lnTo>
                  <a:pt x="125" y="129"/>
                </a:lnTo>
                <a:lnTo>
                  <a:pt x="104" y="151"/>
                </a:lnTo>
                <a:lnTo>
                  <a:pt x="99" y="176"/>
                </a:lnTo>
                <a:lnTo>
                  <a:pt x="113" y="203"/>
                </a:lnTo>
                <a:lnTo>
                  <a:pt x="151" y="229"/>
                </a:lnTo>
                <a:lnTo>
                  <a:pt x="160" y="237"/>
                </a:lnTo>
                <a:lnTo>
                  <a:pt x="153" y="242"/>
                </a:lnTo>
                <a:lnTo>
                  <a:pt x="137" y="246"/>
                </a:lnTo>
                <a:lnTo>
                  <a:pt x="118" y="246"/>
                </a:lnTo>
                <a:lnTo>
                  <a:pt x="83" y="243"/>
                </a:lnTo>
                <a:lnTo>
                  <a:pt x="61" y="247"/>
                </a:lnTo>
                <a:lnTo>
                  <a:pt x="54" y="254"/>
                </a:lnTo>
                <a:lnTo>
                  <a:pt x="57" y="263"/>
                </a:lnTo>
                <a:lnTo>
                  <a:pt x="66" y="271"/>
                </a:lnTo>
                <a:lnTo>
                  <a:pt x="85" y="280"/>
                </a:lnTo>
                <a:lnTo>
                  <a:pt x="104" y="285"/>
                </a:lnTo>
                <a:lnTo>
                  <a:pt x="127" y="286"/>
                </a:lnTo>
                <a:lnTo>
                  <a:pt x="135" y="286"/>
                </a:lnTo>
                <a:lnTo>
                  <a:pt x="142" y="288"/>
                </a:lnTo>
                <a:lnTo>
                  <a:pt x="144" y="291"/>
                </a:lnTo>
                <a:lnTo>
                  <a:pt x="144" y="294"/>
                </a:lnTo>
                <a:lnTo>
                  <a:pt x="139" y="299"/>
                </a:lnTo>
                <a:lnTo>
                  <a:pt x="127" y="302"/>
                </a:lnTo>
                <a:lnTo>
                  <a:pt x="109" y="304"/>
                </a:lnTo>
                <a:lnTo>
                  <a:pt x="80" y="304"/>
                </a:lnTo>
                <a:lnTo>
                  <a:pt x="57" y="300"/>
                </a:lnTo>
                <a:lnTo>
                  <a:pt x="36" y="293"/>
                </a:lnTo>
                <a:lnTo>
                  <a:pt x="17" y="282"/>
                </a:lnTo>
                <a:lnTo>
                  <a:pt x="5" y="269"/>
                </a:lnTo>
                <a:lnTo>
                  <a:pt x="0" y="255"/>
                </a:lnTo>
                <a:lnTo>
                  <a:pt x="5" y="242"/>
                </a:lnTo>
                <a:lnTo>
                  <a:pt x="21" y="230"/>
                </a:lnTo>
                <a:lnTo>
                  <a:pt x="54" y="220"/>
                </a:lnTo>
                <a:lnTo>
                  <a:pt x="28" y="198"/>
                </a:lnTo>
                <a:lnTo>
                  <a:pt x="17" y="172"/>
                </a:lnTo>
                <a:lnTo>
                  <a:pt x="21" y="142"/>
                </a:lnTo>
                <a:lnTo>
                  <a:pt x="43" y="115"/>
                </a:lnTo>
                <a:lnTo>
                  <a:pt x="78" y="91"/>
                </a:lnTo>
                <a:lnTo>
                  <a:pt x="130" y="77"/>
                </a:lnTo>
                <a:lnTo>
                  <a:pt x="196" y="74"/>
                </a:lnTo>
                <a:lnTo>
                  <a:pt x="278" y="8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" name="Freeform 8"/>
          <p:cNvSpPr>
            <a:spLocks/>
          </p:cNvSpPr>
          <p:nvPr/>
        </p:nvSpPr>
        <p:spPr bwMode="auto">
          <a:xfrm>
            <a:off x="838200" y="1006475"/>
            <a:ext cx="184150" cy="63500"/>
          </a:xfrm>
          <a:custGeom>
            <a:avLst/>
            <a:gdLst>
              <a:gd name="T0" fmla="*/ 0 w 116"/>
              <a:gd name="T1" fmla="*/ 20484 h 62"/>
              <a:gd name="T2" fmla="*/ 0 w 116"/>
              <a:gd name="T3" fmla="*/ 13315 h 62"/>
              <a:gd name="T4" fmla="*/ 11113 w 116"/>
              <a:gd name="T5" fmla="*/ 9218 h 62"/>
              <a:gd name="T6" fmla="*/ 26988 w 116"/>
              <a:gd name="T7" fmla="*/ 7169 h 62"/>
              <a:gd name="T8" fmla="*/ 49212 w 116"/>
              <a:gd name="T9" fmla="*/ 5121 h 62"/>
              <a:gd name="T10" fmla="*/ 74613 w 116"/>
              <a:gd name="T11" fmla="*/ 5121 h 62"/>
              <a:gd name="T12" fmla="*/ 101600 w 116"/>
              <a:gd name="T13" fmla="*/ 4097 h 62"/>
              <a:gd name="T14" fmla="*/ 127000 w 116"/>
              <a:gd name="T15" fmla="*/ 3073 h 62"/>
              <a:gd name="T16" fmla="*/ 153988 w 116"/>
              <a:gd name="T17" fmla="*/ 0 h 62"/>
              <a:gd name="T18" fmla="*/ 161925 w 116"/>
              <a:gd name="T19" fmla="*/ 10242 h 62"/>
              <a:gd name="T20" fmla="*/ 168275 w 116"/>
              <a:gd name="T21" fmla="*/ 20484 h 62"/>
              <a:gd name="T22" fmla="*/ 179388 w 116"/>
              <a:gd name="T23" fmla="*/ 31750 h 62"/>
              <a:gd name="T24" fmla="*/ 184150 w 116"/>
              <a:gd name="T25" fmla="*/ 44040 h 62"/>
              <a:gd name="T26" fmla="*/ 173038 w 116"/>
              <a:gd name="T27" fmla="*/ 50185 h 62"/>
              <a:gd name="T28" fmla="*/ 153988 w 116"/>
              <a:gd name="T29" fmla="*/ 55306 h 62"/>
              <a:gd name="T30" fmla="*/ 134938 w 116"/>
              <a:gd name="T31" fmla="*/ 59403 h 62"/>
              <a:gd name="T32" fmla="*/ 112713 w 116"/>
              <a:gd name="T33" fmla="*/ 61452 h 62"/>
              <a:gd name="T34" fmla="*/ 90488 w 116"/>
              <a:gd name="T35" fmla="*/ 63500 h 62"/>
              <a:gd name="T36" fmla="*/ 68263 w 116"/>
              <a:gd name="T37" fmla="*/ 63500 h 62"/>
              <a:gd name="T38" fmla="*/ 49212 w 116"/>
              <a:gd name="T39" fmla="*/ 63500 h 62"/>
              <a:gd name="T40" fmla="*/ 38100 w 116"/>
              <a:gd name="T41" fmla="*/ 62476 h 62"/>
              <a:gd name="T42" fmla="*/ 22225 w 116"/>
              <a:gd name="T43" fmla="*/ 56331 h 62"/>
              <a:gd name="T44" fmla="*/ 11113 w 116"/>
              <a:gd name="T45" fmla="*/ 45065 h 62"/>
              <a:gd name="T46" fmla="*/ 4763 w 116"/>
              <a:gd name="T47" fmla="*/ 32774 h 62"/>
              <a:gd name="T48" fmla="*/ 0 w 116"/>
              <a:gd name="T49" fmla="*/ 20484 h 6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6"/>
              <a:gd name="T76" fmla="*/ 0 h 62"/>
              <a:gd name="T77" fmla="*/ 116 w 116"/>
              <a:gd name="T78" fmla="*/ 62 h 6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6" h="62">
                <a:moveTo>
                  <a:pt x="0" y="20"/>
                </a:moveTo>
                <a:lnTo>
                  <a:pt x="0" y="13"/>
                </a:lnTo>
                <a:lnTo>
                  <a:pt x="7" y="9"/>
                </a:lnTo>
                <a:lnTo>
                  <a:pt x="17" y="7"/>
                </a:lnTo>
                <a:lnTo>
                  <a:pt x="31" y="5"/>
                </a:lnTo>
                <a:lnTo>
                  <a:pt x="47" y="5"/>
                </a:lnTo>
                <a:lnTo>
                  <a:pt x="64" y="4"/>
                </a:lnTo>
                <a:lnTo>
                  <a:pt x="80" y="3"/>
                </a:lnTo>
                <a:lnTo>
                  <a:pt x="97" y="0"/>
                </a:lnTo>
                <a:lnTo>
                  <a:pt x="102" y="10"/>
                </a:lnTo>
                <a:lnTo>
                  <a:pt x="106" y="20"/>
                </a:lnTo>
                <a:lnTo>
                  <a:pt x="113" y="31"/>
                </a:lnTo>
                <a:lnTo>
                  <a:pt x="116" y="43"/>
                </a:lnTo>
                <a:lnTo>
                  <a:pt x="109" y="49"/>
                </a:lnTo>
                <a:lnTo>
                  <a:pt x="97" y="54"/>
                </a:lnTo>
                <a:lnTo>
                  <a:pt x="85" y="58"/>
                </a:lnTo>
                <a:lnTo>
                  <a:pt x="71" y="60"/>
                </a:lnTo>
                <a:lnTo>
                  <a:pt x="57" y="62"/>
                </a:lnTo>
                <a:lnTo>
                  <a:pt x="43" y="62"/>
                </a:lnTo>
                <a:lnTo>
                  <a:pt x="31" y="62"/>
                </a:lnTo>
                <a:lnTo>
                  <a:pt x="24" y="61"/>
                </a:lnTo>
                <a:lnTo>
                  <a:pt x="14" y="55"/>
                </a:lnTo>
                <a:lnTo>
                  <a:pt x="7" y="44"/>
                </a:lnTo>
                <a:lnTo>
                  <a:pt x="3" y="32"/>
                </a:lnTo>
                <a:lnTo>
                  <a:pt x="0" y="2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1" name="WordArt 52"/>
          <p:cNvSpPr>
            <a:spLocks noChangeArrowheads="1" noChangeShapeType="1" noTextEdit="1"/>
          </p:cNvSpPr>
          <p:nvPr/>
        </p:nvSpPr>
        <p:spPr bwMode="auto">
          <a:xfrm>
            <a:off x="2971800" y="193675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4112" name="WordArt 53"/>
          <p:cNvSpPr>
            <a:spLocks noChangeArrowheads="1" noChangeShapeType="1" noTextEdit="1"/>
          </p:cNvSpPr>
          <p:nvPr/>
        </p:nvSpPr>
        <p:spPr bwMode="auto">
          <a:xfrm>
            <a:off x="5410200" y="152400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4153" name="Text Box 57"/>
          <p:cNvSpPr txBox="1">
            <a:spLocks noChangeArrowheads="1"/>
          </p:cNvSpPr>
          <p:nvPr/>
        </p:nvSpPr>
        <p:spPr bwMode="auto">
          <a:xfrm>
            <a:off x="2130425" y="2895600"/>
            <a:ext cx="2057400" cy="707886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A. Mai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trễ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154" name="Text Box 58"/>
          <p:cNvSpPr txBox="1">
            <a:spLocks noChangeArrowheads="1"/>
          </p:cNvSpPr>
          <p:nvPr/>
        </p:nvSpPr>
        <p:spPr bwMode="auto">
          <a:xfrm>
            <a:off x="4495800" y="4495800"/>
            <a:ext cx="3124200" cy="1200329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ưu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.VnTime" pitchFamily="34" charset="0"/>
            </a:endParaRPr>
          </a:p>
        </p:txBody>
      </p:sp>
      <p:sp>
        <p:nvSpPr>
          <p:cNvPr id="4155" name="Text Box 59"/>
          <p:cNvSpPr txBox="1">
            <a:spLocks noChangeArrowheads="1"/>
          </p:cNvSpPr>
          <p:nvPr/>
        </p:nvSpPr>
        <p:spPr bwMode="auto">
          <a:xfrm>
            <a:off x="2286000" y="4568686"/>
            <a:ext cx="1901825" cy="1016000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Lâm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156" name="Text Box 60"/>
          <p:cNvSpPr txBox="1">
            <a:spLocks noChangeArrowheads="1"/>
          </p:cNvSpPr>
          <p:nvPr/>
        </p:nvSpPr>
        <p:spPr bwMode="auto">
          <a:xfrm>
            <a:off x="4495800" y="2895600"/>
            <a:ext cx="2971800" cy="707886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>
            <a:prstShdw prst="shdw17" dist="17961" dir="2700000">
              <a:srgbClr val="990099"/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118" name="Oval 61"/>
          <p:cNvSpPr>
            <a:spLocks noChangeArrowheads="1"/>
          </p:cNvSpPr>
          <p:nvPr/>
        </p:nvSpPr>
        <p:spPr bwMode="auto">
          <a:xfrm>
            <a:off x="30861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Khán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9" name="Oval 62"/>
          <p:cNvSpPr>
            <a:spLocks noChangeArrowheads="1"/>
          </p:cNvSpPr>
          <p:nvPr/>
        </p:nvSpPr>
        <p:spPr bwMode="auto">
          <a:xfrm>
            <a:off x="54864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60" name="Picture 64" descr="woman_teacher_blackboard_md_wht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8200" y="149225"/>
            <a:ext cx="4953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AutoShape 10">
            <a:hlinkClick r:id="rId9" action="ppaction://hlinksldjump"/>
            <a:extLst>
              <a:ext uri="{FF2B5EF4-FFF2-40B4-BE49-F238E27FC236}">
                <a16:creationId xmlns:a16="http://schemas.microsoft.com/office/drawing/2014/main" xmlns="" id="{DFFFD44F-2E25-4609-9B93-5964A21F2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6438900"/>
            <a:ext cx="541256" cy="304800"/>
          </a:xfrm>
          <a:prstGeom prst="actionButtonE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62"/>
          <p:cNvSpPr>
            <a:spLocks noChangeArrowheads="1"/>
          </p:cNvSpPr>
          <p:nvPr/>
        </p:nvSpPr>
        <p:spPr bwMode="auto">
          <a:xfrm>
            <a:off x="4344987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50/50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i la trieu p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4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i la trieu phu - tra loi 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3" grpId="0" animBg="1"/>
      <p:bldP spid="4154" grpId="0" animBg="1"/>
      <p:bldP spid="4155" grpId="0" animBg="1"/>
      <p:bldP spid="415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5" cstate="print">
            <a:lum/>
          </a:blip>
          <a:srcRect/>
          <a:stretch>
            <a:fillRect l="-16000" t="-14000" r="-19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7848600" y="6324600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Clip" r:id="rId6" imgW="1713240" imgH="832680" progId="MS_ClipArt_Gallery.2">
                  <p:embed/>
                </p:oleObj>
              </mc:Choice>
              <mc:Fallback>
                <p:oleObj name="Clip" r:id="rId6" imgW="1713240" imgH="8326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6324600"/>
                        <a:ext cx="1295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Freeform 7"/>
          <p:cNvSpPr>
            <a:spLocks/>
          </p:cNvSpPr>
          <p:nvPr/>
        </p:nvSpPr>
        <p:spPr bwMode="auto">
          <a:xfrm>
            <a:off x="-3175" y="455613"/>
            <a:ext cx="920750" cy="304800"/>
          </a:xfrm>
          <a:custGeom>
            <a:avLst/>
            <a:gdLst>
              <a:gd name="T0" fmla="*/ 468312 w 580"/>
              <a:gd name="T1" fmla="*/ 50132 h 304"/>
              <a:gd name="T2" fmla="*/ 603250 w 580"/>
              <a:gd name="T3" fmla="*/ 5013 h 304"/>
              <a:gd name="T4" fmla="*/ 771525 w 580"/>
              <a:gd name="T5" fmla="*/ 5013 h 304"/>
              <a:gd name="T6" fmla="*/ 898525 w 580"/>
              <a:gd name="T7" fmla="*/ 44116 h 304"/>
              <a:gd name="T8" fmla="*/ 912813 w 580"/>
              <a:gd name="T9" fmla="*/ 89234 h 304"/>
              <a:gd name="T10" fmla="*/ 879475 w 580"/>
              <a:gd name="T11" fmla="*/ 87229 h 304"/>
              <a:gd name="T12" fmla="*/ 841375 w 580"/>
              <a:gd name="T13" fmla="*/ 51134 h 304"/>
              <a:gd name="T14" fmla="*/ 733425 w 580"/>
              <a:gd name="T15" fmla="*/ 28074 h 304"/>
              <a:gd name="T16" fmla="*/ 603250 w 580"/>
              <a:gd name="T17" fmla="*/ 39103 h 304"/>
              <a:gd name="T18" fmla="*/ 531812 w 580"/>
              <a:gd name="T19" fmla="*/ 83218 h 304"/>
              <a:gd name="T20" fmla="*/ 534987 w 580"/>
              <a:gd name="T21" fmla="*/ 125329 h 304"/>
              <a:gd name="T22" fmla="*/ 493712 w 580"/>
              <a:gd name="T23" fmla="*/ 127334 h 304"/>
              <a:gd name="T24" fmla="*/ 393700 w 580"/>
              <a:gd name="T25" fmla="*/ 108284 h 304"/>
              <a:gd name="T26" fmla="*/ 250825 w 580"/>
              <a:gd name="T27" fmla="*/ 113297 h 304"/>
              <a:gd name="T28" fmla="*/ 165100 w 580"/>
              <a:gd name="T29" fmla="*/ 151397 h 304"/>
              <a:gd name="T30" fmla="*/ 179387 w 580"/>
              <a:gd name="T31" fmla="*/ 203534 h 304"/>
              <a:gd name="T32" fmla="*/ 254000 w 580"/>
              <a:gd name="T33" fmla="*/ 237624 h 304"/>
              <a:gd name="T34" fmla="*/ 217488 w 580"/>
              <a:gd name="T35" fmla="*/ 246647 h 304"/>
              <a:gd name="T36" fmla="*/ 131762 w 580"/>
              <a:gd name="T37" fmla="*/ 243639 h 304"/>
              <a:gd name="T38" fmla="*/ 85725 w 580"/>
              <a:gd name="T39" fmla="*/ 254668 h 304"/>
              <a:gd name="T40" fmla="*/ 104775 w 580"/>
              <a:gd name="T41" fmla="*/ 271713 h 304"/>
              <a:gd name="T42" fmla="*/ 165100 w 580"/>
              <a:gd name="T43" fmla="*/ 285750 h 304"/>
              <a:gd name="T44" fmla="*/ 214313 w 580"/>
              <a:gd name="T45" fmla="*/ 286753 h 304"/>
              <a:gd name="T46" fmla="*/ 228600 w 580"/>
              <a:gd name="T47" fmla="*/ 291766 h 304"/>
              <a:gd name="T48" fmla="*/ 220663 w 580"/>
              <a:gd name="T49" fmla="*/ 299787 h 304"/>
              <a:gd name="T50" fmla="*/ 173037 w 580"/>
              <a:gd name="T51" fmla="*/ 304800 h 304"/>
              <a:gd name="T52" fmla="*/ 90487 w 580"/>
              <a:gd name="T53" fmla="*/ 300789 h 304"/>
              <a:gd name="T54" fmla="*/ 26988 w 580"/>
              <a:gd name="T55" fmla="*/ 282742 h 304"/>
              <a:gd name="T56" fmla="*/ 0 w 580"/>
              <a:gd name="T57" fmla="*/ 255671 h 304"/>
              <a:gd name="T58" fmla="*/ 33337 w 580"/>
              <a:gd name="T59" fmla="*/ 230605 h 304"/>
              <a:gd name="T60" fmla="*/ 44450 w 580"/>
              <a:gd name="T61" fmla="*/ 198521 h 304"/>
              <a:gd name="T62" fmla="*/ 33337 w 580"/>
              <a:gd name="T63" fmla="*/ 142374 h 304"/>
              <a:gd name="T64" fmla="*/ 123825 w 580"/>
              <a:gd name="T65" fmla="*/ 91239 h 304"/>
              <a:gd name="T66" fmla="*/ 311150 w 580"/>
              <a:gd name="T67" fmla="*/ 74195 h 3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80"/>
              <a:gd name="T103" fmla="*/ 0 h 304"/>
              <a:gd name="T104" fmla="*/ 580 w 580"/>
              <a:gd name="T105" fmla="*/ 304 h 30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80" h="304">
                <a:moveTo>
                  <a:pt x="278" y="89"/>
                </a:moveTo>
                <a:lnTo>
                  <a:pt x="295" y="50"/>
                </a:lnTo>
                <a:lnTo>
                  <a:pt x="330" y="22"/>
                </a:lnTo>
                <a:lnTo>
                  <a:pt x="380" y="5"/>
                </a:lnTo>
                <a:lnTo>
                  <a:pt x="431" y="0"/>
                </a:lnTo>
                <a:lnTo>
                  <a:pt x="486" y="5"/>
                </a:lnTo>
                <a:lnTo>
                  <a:pt x="530" y="20"/>
                </a:lnTo>
                <a:lnTo>
                  <a:pt x="566" y="44"/>
                </a:lnTo>
                <a:lnTo>
                  <a:pt x="580" y="78"/>
                </a:lnTo>
                <a:lnTo>
                  <a:pt x="575" y="89"/>
                </a:lnTo>
                <a:lnTo>
                  <a:pt x="566" y="91"/>
                </a:lnTo>
                <a:lnTo>
                  <a:pt x="554" y="87"/>
                </a:lnTo>
                <a:lnTo>
                  <a:pt x="547" y="78"/>
                </a:lnTo>
                <a:lnTo>
                  <a:pt x="530" y="51"/>
                </a:lnTo>
                <a:lnTo>
                  <a:pt x="500" y="36"/>
                </a:lnTo>
                <a:lnTo>
                  <a:pt x="462" y="28"/>
                </a:lnTo>
                <a:lnTo>
                  <a:pt x="420" y="30"/>
                </a:lnTo>
                <a:lnTo>
                  <a:pt x="380" y="39"/>
                </a:lnTo>
                <a:lnTo>
                  <a:pt x="349" y="57"/>
                </a:lnTo>
                <a:lnTo>
                  <a:pt x="335" y="83"/>
                </a:lnTo>
                <a:lnTo>
                  <a:pt x="340" y="117"/>
                </a:lnTo>
                <a:lnTo>
                  <a:pt x="337" y="125"/>
                </a:lnTo>
                <a:lnTo>
                  <a:pt x="328" y="128"/>
                </a:lnTo>
                <a:lnTo>
                  <a:pt x="311" y="127"/>
                </a:lnTo>
                <a:lnTo>
                  <a:pt x="297" y="123"/>
                </a:lnTo>
                <a:lnTo>
                  <a:pt x="248" y="108"/>
                </a:lnTo>
                <a:lnTo>
                  <a:pt x="198" y="106"/>
                </a:lnTo>
                <a:lnTo>
                  <a:pt x="158" y="113"/>
                </a:lnTo>
                <a:lnTo>
                  <a:pt x="125" y="129"/>
                </a:lnTo>
                <a:lnTo>
                  <a:pt x="104" y="151"/>
                </a:lnTo>
                <a:lnTo>
                  <a:pt x="99" y="176"/>
                </a:lnTo>
                <a:lnTo>
                  <a:pt x="113" y="203"/>
                </a:lnTo>
                <a:lnTo>
                  <a:pt x="151" y="229"/>
                </a:lnTo>
                <a:lnTo>
                  <a:pt x="160" y="237"/>
                </a:lnTo>
                <a:lnTo>
                  <a:pt x="153" y="242"/>
                </a:lnTo>
                <a:lnTo>
                  <a:pt x="137" y="246"/>
                </a:lnTo>
                <a:lnTo>
                  <a:pt x="118" y="246"/>
                </a:lnTo>
                <a:lnTo>
                  <a:pt x="83" y="243"/>
                </a:lnTo>
                <a:lnTo>
                  <a:pt x="61" y="247"/>
                </a:lnTo>
                <a:lnTo>
                  <a:pt x="54" y="254"/>
                </a:lnTo>
                <a:lnTo>
                  <a:pt x="57" y="263"/>
                </a:lnTo>
                <a:lnTo>
                  <a:pt x="66" y="271"/>
                </a:lnTo>
                <a:lnTo>
                  <a:pt x="85" y="280"/>
                </a:lnTo>
                <a:lnTo>
                  <a:pt x="104" y="285"/>
                </a:lnTo>
                <a:lnTo>
                  <a:pt x="127" y="286"/>
                </a:lnTo>
                <a:lnTo>
                  <a:pt x="135" y="286"/>
                </a:lnTo>
                <a:lnTo>
                  <a:pt x="142" y="288"/>
                </a:lnTo>
                <a:lnTo>
                  <a:pt x="144" y="291"/>
                </a:lnTo>
                <a:lnTo>
                  <a:pt x="144" y="294"/>
                </a:lnTo>
                <a:lnTo>
                  <a:pt x="139" y="299"/>
                </a:lnTo>
                <a:lnTo>
                  <a:pt x="127" y="302"/>
                </a:lnTo>
                <a:lnTo>
                  <a:pt x="109" y="304"/>
                </a:lnTo>
                <a:lnTo>
                  <a:pt x="80" y="304"/>
                </a:lnTo>
                <a:lnTo>
                  <a:pt x="57" y="300"/>
                </a:lnTo>
                <a:lnTo>
                  <a:pt x="36" y="293"/>
                </a:lnTo>
                <a:lnTo>
                  <a:pt x="17" y="282"/>
                </a:lnTo>
                <a:lnTo>
                  <a:pt x="5" y="269"/>
                </a:lnTo>
                <a:lnTo>
                  <a:pt x="0" y="255"/>
                </a:lnTo>
                <a:lnTo>
                  <a:pt x="5" y="242"/>
                </a:lnTo>
                <a:lnTo>
                  <a:pt x="21" y="230"/>
                </a:lnTo>
                <a:lnTo>
                  <a:pt x="54" y="220"/>
                </a:lnTo>
                <a:lnTo>
                  <a:pt x="28" y="198"/>
                </a:lnTo>
                <a:lnTo>
                  <a:pt x="17" y="172"/>
                </a:lnTo>
                <a:lnTo>
                  <a:pt x="21" y="142"/>
                </a:lnTo>
                <a:lnTo>
                  <a:pt x="43" y="115"/>
                </a:lnTo>
                <a:lnTo>
                  <a:pt x="78" y="91"/>
                </a:lnTo>
                <a:lnTo>
                  <a:pt x="130" y="77"/>
                </a:lnTo>
                <a:lnTo>
                  <a:pt x="196" y="74"/>
                </a:lnTo>
                <a:lnTo>
                  <a:pt x="278" y="8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Freeform 8"/>
          <p:cNvSpPr>
            <a:spLocks/>
          </p:cNvSpPr>
          <p:nvPr/>
        </p:nvSpPr>
        <p:spPr bwMode="auto">
          <a:xfrm>
            <a:off x="838200" y="1006475"/>
            <a:ext cx="184150" cy="63500"/>
          </a:xfrm>
          <a:custGeom>
            <a:avLst/>
            <a:gdLst>
              <a:gd name="T0" fmla="*/ 0 w 116"/>
              <a:gd name="T1" fmla="*/ 20484 h 62"/>
              <a:gd name="T2" fmla="*/ 0 w 116"/>
              <a:gd name="T3" fmla="*/ 13315 h 62"/>
              <a:gd name="T4" fmla="*/ 11113 w 116"/>
              <a:gd name="T5" fmla="*/ 9218 h 62"/>
              <a:gd name="T6" fmla="*/ 26988 w 116"/>
              <a:gd name="T7" fmla="*/ 7169 h 62"/>
              <a:gd name="T8" fmla="*/ 49212 w 116"/>
              <a:gd name="T9" fmla="*/ 5121 h 62"/>
              <a:gd name="T10" fmla="*/ 74613 w 116"/>
              <a:gd name="T11" fmla="*/ 5121 h 62"/>
              <a:gd name="T12" fmla="*/ 101600 w 116"/>
              <a:gd name="T13" fmla="*/ 4097 h 62"/>
              <a:gd name="T14" fmla="*/ 127000 w 116"/>
              <a:gd name="T15" fmla="*/ 3073 h 62"/>
              <a:gd name="T16" fmla="*/ 153988 w 116"/>
              <a:gd name="T17" fmla="*/ 0 h 62"/>
              <a:gd name="T18" fmla="*/ 161925 w 116"/>
              <a:gd name="T19" fmla="*/ 10242 h 62"/>
              <a:gd name="T20" fmla="*/ 168275 w 116"/>
              <a:gd name="T21" fmla="*/ 20484 h 62"/>
              <a:gd name="T22" fmla="*/ 179388 w 116"/>
              <a:gd name="T23" fmla="*/ 31750 h 62"/>
              <a:gd name="T24" fmla="*/ 184150 w 116"/>
              <a:gd name="T25" fmla="*/ 44040 h 62"/>
              <a:gd name="T26" fmla="*/ 173038 w 116"/>
              <a:gd name="T27" fmla="*/ 50185 h 62"/>
              <a:gd name="T28" fmla="*/ 153988 w 116"/>
              <a:gd name="T29" fmla="*/ 55306 h 62"/>
              <a:gd name="T30" fmla="*/ 134938 w 116"/>
              <a:gd name="T31" fmla="*/ 59403 h 62"/>
              <a:gd name="T32" fmla="*/ 112713 w 116"/>
              <a:gd name="T33" fmla="*/ 61452 h 62"/>
              <a:gd name="T34" fmla="*/ 90488 w 116"/>
              <a:gd name="T35" fmla="*/ 63500 h 62"/>
              <a:gd name="T36" fmla="*/ 68263 w 116"/>
              <a:gd name="T37" fmla="*/ 63500 h 62"/>
              <a:gd name="T38" fmla="*/ 49212 w 116"/>
              <a:gd name="T39" fmla="*/ 63500 h 62"/>
              <a:gd name="T40" fmla="*/ 38100 w 116"/>
              <a:gd name="T41" fmla="*/ 62476 h 62"/>
              <a:gd name="T42" fmla="*/ 22225 w 116"/>
              <a:gd name="T43" fmla="*/ 56331 h 62"/>
              <a:gd name="T44" fmla="*/ 11113 w 116"/>
              <a:gd name="T45" fmla="*/ 45065 h 62"/>
              <a:gd name="T46" fmla="*/ 4763 w 116"/>
              <a:gd name="T47" fmla="*/ 32774 h 62"/>
              <a:gd name="T48" fmla="*/ 0 w 116"/>
              <a:gd name="T49" fmla="*/ 20484 h 6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6"/>
              <a:gd name="T76" fmla="*/ 0 h 62"/>
              <a:gd name="T77" fmla="*/ 116 w 116"/>
              <a:gd name="T78" fmla="*/ 62 h 6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6" h="62">
                <a:moveTo>
                  <a:pt x="0" y="20"/>
                </a:moveTo>
                <a:lnTo>
                  <a:pt x="0" y="13"/>
                </a:lnTo>
                <a:lnTo>
                  <a:pt x="7" y="9"/>
                </a:lnTo>
                <a:lnTo>
                  <a:pt x="17" y="7"/>
                </a:lnTo>
                <a:lnTo>
                  <a:pt x="31" y="5"/>
                </a:lnTo>
                <a:lnTo>
                  <a:pt x="47" y="5"/>
                </a:lnTo>
                <a:lnTo>
                  <a:pt x="64" y="4"/>
                </a:lnTo>
                <a:lnTo>
                  <a:pt x="80" y="3"/>
                </a:lnTo>
                <a:lnTo>
                  <a:pt x="97" y="0"/>
                </a:lnTo>
                <a:lnTo>
                  <a:pt x="102" y="10"/>
                </a:lnTo>
                <a:lnTo>
                  <a:pt x="106" y="20"/>
                </a:lnTo>
                <a:lnTo>
                  <a:pt x="113" y="31"/>
                </a:lnTo>
                <a:lnTo>
                  <a:pt x="116" y="43"/>
                </a:lnTo>
                <a:lnTo>
                  <a:pt x="109" y="49"/>
                </a:lnTo>
                <a:lnTo>
                  <a:pt x="97" y="54"/>
                </a:lnTo>
                <a:lnTo>
                  <a:pt x="85" y="58"/>
                </a:lnTo>
                <a:lnTo>
                  <a:pt x="71" y="60"/>
                </a:lnTo>
                <a:lnTo>
                  <a:pt x="57" y="62"/>
                </a:lnTo>
                <a:lnTo>
                  <a:pt x="43" y="62"/>
                </a:lnTo>
                <a:lnTo>
                  <a:pt x="31" y="62"/>
                </a:lnTo>
                <a:lnTo>
                  <a:pt x="24" y="61"/>
                </a:lnTo>
                <a:lnTo>
                  <a:pt x="14" y="55"/>
                </a:lnTo>
                <a:lnTo>
                  <a:pt x="7" y="44"/>
                </a:lnTo>
                <a:lnTo>
                  <a:pt x="3" y="32"/>
                </a:lnTo>
                <a:lnTo>
                  <a:pt x="0" y="2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4" name="WordArt 52"/>
          <p:cNvSpPr>
            <a:spLocks noChangeArrowheads="1" noChangeShapeType="1" noTextEdit="1"/>
          </p:cNvSpPr>
          <p:nvPr/>
        </p:nvSpPr>
        <p:spPr bwMode="auto">
          <a:xfrm>
            <a:off x="2971800" y="193675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5135" name="WordArt 53"/>
          <p:cNvSpPr>
            <a:spLocks noChangeArrowheads="1" noChangeShapeType="1" noTextEdit="1"/>
          </p:cNvSpPr>
          <p:nvPr/>
        </p:nvSpPr>
        <p:spPr bwMode="auto">
          <a:xfrm>
            <a:off x="5334000" y="152400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0295" name="WordArt 55"/>
          <p:cNvSpPr>
            <a:spLocks noChangeArrowheads="1" noChangeShapeType="1" noTextEdit="1"/>
          </p:cNvSpPr>
          <p:nvPr/>
        </p:nvSpPr>
        <p:spPr bwMode="auto">
          <a:xfrm>
            <a:off x="2514600" y="1752600"/>
            <a:ext cx="25527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VNI-Dom"/>
            </a:endParaRPr>
          </a:p>
        </p:txBody>
      </p:sp>
      <p:sp>
        <p:nvSpPr>
          <p:cNvPr id="5142" name="Oval 61"/>
          <p:cNvSpPr>
            <a:spLocks noChangeArrowheads="1"/>
          </p:cNvSpPr>
          <p:nvPr/>
        </p:nvSpPr>
        <p:spPr bwMode="auto">
          <a:xfrm>
            <a:off x="30861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Khán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3" name="Oval 62"/>
          <p:cNvSpPr>
            <a:spLocks noChangeArrowheads="1"/>
          </p:cNvSpPr>
          <p:nvPr/>
        </p:nvSpPr>
        <p:spPr bwMode="auto">
          <a:xfrm>
            <a:off x="41910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50/50</a:t>
            </a:r>
          </a:p>
        </p:txBody>
      </p:sp>
      <p:pic>
        <p:nvPicPr>
          <p:cNvPr id="10304" name="Picture 64" descr="woman_teacher_blackboard_md_wht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8200" y="149225"/>
            <a:ext cx="4953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48000" y="2408156"/>
            <a:ext cx="1618738" cy="1557337"/>
          </a:xfrm>
          <a:prstGeom prst="rect">
            <a:avLst/>
          </a:prstGeom>
        </p:spPr>
      </p:pic>
      <p:pic>
        <p:nvPicPr>
          <p:cNvPr id="36" name="Picture 35" descr="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53000" y="4313156"/>
            <a:ext cx="1559379" cy="16793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819400" y="233195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72AD6E7-24F7-4A4D-BF2B-CF41EF39D79A}"/>
              </a:ext>
            </a:extLst>
          </p:cNvPr>
          <p:cNvGrpSpPr/>
          <p:nvPr/>
        </p:nvGrpSpPr>
        <p:grpSpPr>
          <a:xfrm>
            <a:off x="2895600" y="2331956"/>
            <a:ext cx="3733800" cy="3555620"/>
            <a:chOff x="2895600" y="2331956"/>
            <a:chExt cx="3733800" cy="3555620"/>
          </a:xfrm>
        </p:grpSpPr>
        <p:pic>
          <p:nvPicPr>
            <p:cNvPr id="34" name="Picture 33" descr="4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53000" y="2523408"/>
              <a:ext cx="1676400" cy="1461612"/>
            </a:xfrm>
            <a:prstGeom prst="rect">
              <a:avLst/>
            </a:prstGeom>
          </p:spPr>
        </p:pic>
        <p:pic>
          <p:nvPicPr>
            <p:cNvPr id="35" name="Picture 34" descr="5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1800" y="4389356"/>
              <a:ext cx="1787162" cy="1498220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4876800" y="233195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95600" y="431315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953000" y="423695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41" name="AutoShape 10">
            <a:hlinkClick r:id="rId13" action="ppaction://hlinksldjump"/>
            <a:extLst>
              <a:ext uri="{FF2B5EF4-FFF2-40B4-BE49-F238E27FC236}">
                <a16:creationId xmlns:a16="http://schemas.microsoft.com/office/drawing/2014/main" xmlns="" id="{931F3070-6037-42DC-9FF3-5E3388AD1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7972" y="6438900"/>
            <a:ext cx="541256" cy="304800"/>
          </a:xfrm>
          <a:prstGeom prst="actionButtonE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64"/>
          <p:cNvSpPr>
            <a:spLocks noChangeArrowheads="1"/>
          </p:cNvSpPr>
          <p:nvPr/>
        </p:nvSpPr>
        <p:spPr bwMode="auto">
          <a:xfrm>
            <a:off x="53340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0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i la trieu p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46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3"/>
                  </p:tgtEl>
                </p:cond>
              </p:nextCondLst>
            </p:seq>
          </p:childTnLst>
        </p:cTn>
      </p:par>
    </p:tnLst>
    <p:bldLst>
      <p:bldP spid="10295" grpId="0" animBg="1"/>
      <p:bldP spid="5142" grpId="0" animBg="1"/>
      <p:bldP spid="5143" grpId="0" animBg="1"/>
      <p:bldP spid="37" grpId="0"/>
      <p:bldP spid="40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5" cstate="print">
            <a:lum/>
          </a:blip>
          <a:srcRect/>
          <a:stretch>
            <a:fillRect l="-23000" t="-15000" r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7848600" y="6324600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Clip" r:id="rId6" imgW="1713240" imgH="832680" progId="MS_ClipArt_Gallery.2">
                  <p:embed/>
                </p:oleObj>
              </mc:Choice>
              <mc:Fallback>
                <p:oleObj name="Clip" r:id="rId6" imgW="1713240" imgH="832680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6324600"/>
                        <a:ext cx="1295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Freeform 8"/>
          <p:cNvSpPr>
            <a:spLocks/>
          </p:cNvSpPr>
          <p:nvPr/>
        </p:nvSpPr>
        <p:spPr bwMode="auto">
          <a:xfrm>
            <a:off x="442913" y="654050"/>
            <a:ext cx="538162" cy="220663"/>
          </a:xfrm>
          <a:custGeom>
            <a:avLst/>
            <a:gdLst>
              <a:gd name="T0" fmla="*/ 530225 w 339"/>
              <a:gd name="T1" fmla="*/ 38115 h 220"/>
              <a:gd name="T2" fmla="*/ 534987 w 339"/>
              <a:gd name="T3" fmla="*/ 46139 h 220"/>
              <a:gd name="T4" fmla="*/ 512762 w 339"/>
              <a:gd name="T5" fmla="*/ 52157 h 220"/>
              <a:gd name="T6" fmla="*/ 471487 w 339"/>
              <a:gd name="T7" fmla="*/ 52157 h 220"/>
              <a:gd name="T8" fmla="*/ 366712 w 339"/>
              <a:gd name="T9" fmla="*/ 39118 h 220"/>
              <a:gd name="T10" fmla="*/ 227012 w 339"/>
              <a:gd name="T11" fmla="*/ 41124 h 220"/>
              <a:gd name="T12" fmla="*/ 146050 w 339"/>
              <a:gd name="T13" fmla="*/ 68205 h 220"/>
              <a:gd name="T14" fmla="*/ 141287 w 339"/>
              <a:gd name="T15" fmla="*/ 101304 h 220"/>
              <a:gd name="T16" fmla="*/ 204787 w 339"/>
              <a:gd name="T17" fmla="*/ 124374 h 220"/>
              <a:gd name="T18" fmla="*/ 190500 w 339"/>
              <a:gd name="T19" fmla="*/ 132398 h 220"/>
              <a:gd name="T20" fmla="*/ 104775 w 339"/>
              <a:gd name="T21" fmla="*/ 154464 h 220"/>
              <a:gd name="T22" fmla="*/ 88900 w 339"/>
              <a:gd name="T23" fmla="*/ 182548 h 220"/>
              <a:gd name="T24" fmla="*/ 163512 w 339"/>
              <a:gd name="T25" fmla="*/ 194585 h 220"/>
              <a:gd name="T26" fmla="*/ 250825 w 339"/>
              <a:gd name="T27" fmla="*/ 187564 h 220"/>
              <a:gd name="T28" fmla="*/ 298450 w 339"/>
              <a:gd name="T29" fmla="*/ 165497 h 220"/>
              <a:gd name="T30" fmla="*/ 358775 w 339"/>
              <a:gd name="T31" fmla="*/ 165497 h 220"/>
              <a:gd name="T32" fmla="*/ 350837 w 339"/>
              <a:gd name="T33" fmla="*/ 187564 h 220"/>
              <a:gd name="T34" fmla="*/ 298450 w 339"/>
              <a:gd name="T35" fmla="*/ 208627 h 220"/>
              <a:gd name="T36" fmla="*/ 212725 w 339"/>
              <a:gd name="T37" fmla="*/ 220663 h 220"/>
              <a:gd name="T38" fmla="*/ 104775 w 339"/>
              <a:gd name="T39" fmla="*/ 215648 h 220"/>
              <a:gd name="T40" fmla="*/ 22225 w 339"/>
              <a:gd name="T41" fmla="*/ 198597 h 220"/>
              <a:gd name="T42" fmla="*/ 0 w 339"/>
              <a:gd name="T43" fmla="*/ 177533 h 220"/>
              <a:gd name="T44" fmla="*/ 6350 w 339"/>
              <a:gd name="T45" fmla="*/ 156470 h 220"/>
              <a:gd name="T46" fmla="*/ 58737 w 339"/>
              <a:gd name="T47" fmla="*/ 136410 h 220"/>
              <a:gd name="T48" fmla="*/ 66675 w 339"/>
              <a:gd name="T49" fmla="*/ 123371 h 220"/>
              <a:gd name="T50" fmla="*/ 22225 w 339"/>
              <a:gd name="T51" fmla="*/ 100301 h 220"/>
              <a:gd name="T52" fmla="*/ 14287 w 339"/>
              <a:gd name="T53" fmla="*/ 71214 h 220"/>
              <a:gd name="T54" fmla="*/ 36512 w 339"/>
              <a:gd name="T55" fmla="*/ 43130 h 220"/>
              <a:gd name="T56" fmla="*/ 93662 w 339"/>
              <a:gd name="T57" fmla="*/ 18054 h 220"/>
              <a:gd name="T58" fmla="*/ 179387 w 339"/>
              <a:gd name="T59" fmla="*/ 4012 h 220"/>
              <a:gd name="T60" fmla="*/ 295275 w 339"/>
              <a:gd name="T61" fmla="*/ 1003 h 220"/>
              <a:gd name="T62" fmla="*/ 436562 w 339"/>
              <a:gd name="T63" fmla="*/ 17051 h 22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339"/>
              <a:gd name="T97" fmla="*/ 0 h 220"/>
              <a:gd name="T98" fmla="*/ 339 w 339"/>
              <a:gd name="T99" fmla="*/ 220 h 22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339" h="220">
                <a:moveTo>
                  <a:pt x="325" y="33"/>
                </a:moveTo>
                <a:lnTo>
                  <a:pt x="334" y="38"/>
                </a:lnTo>
                <a:lnTo>
                  <a:pt x="339" y="43"/>
                </a:lnTo>
                <a:lnTo>
                  <a:pt x="337" y="46"/>
                </a:lnTo>
                <a:lnTo>
                  <a:pt x="332" y="50"/>
                </a:lnTo>
                <a:lnTo>
                  <a:pt x="323" y="52"/>
                </a:lnTo>
                <a:lnTo>
                  <a:pt x="311" y="54"/>
                </a:lnTo>
                <a:lnTo>
                  <a:pt x="297" y="52"/>
                </a:lnTo>
                <a:lnTo>
                  <a:pt x="285" y="50"/>
                </a:lnTo>
                <a:lnTo>
                  <a:pt x="231" y="39"/>
                </a:lnTo>
                <a:lnTo>
                  <a:pt x="183" y="37"/>
                </a:lnTo>
                <a:lnTo>
                  <a:pt x="143" y="41"/>
                </a:lnTo>
                <a:lnTo>
                  <a:pt x="110" y="54"/>
                </a:lnTo>
                <a:lnTo>
                  <a:pt x="92" y="68"/>
                </a:lnTo>
                <a:lnTo>
                  <a:pt x="85" y="85"/>
                </a:lnTo>
                <a:lnTo>
                  <a:pt x="89" y="101"/>
                </a:lnTo>
                <a:lnTo>
                  <a:pt x="113" y="115"/>
                </a:lnTo>
                <a:lnTo>
                  <a:pt x="129" y="124"/>
                </a:lnTo>
                <a:lnTo>
                  <a:pt x="129" y="130"/>
                </a:lnTo>
                <a:lnTo>
                  <a:pt x="120" y="132"/>
                </a:lnTo>
                <a:lnTo>
                  <a:pt x="103" y="137"/>
                </a:lnTo>
                <a:lnTo>
                  <a:pt x="66" y="154"/>
                </a:lnTo>
                <a:lnTo>
                  <a:pt x="52" y="170"/>
                </a:lnTo>
                <a:lnTo>
                  <a:pt x="56" y="182"/>
                </a:lnTo>
                <a:lnTo>
                  <a:pt x="77" y="190"/>
                </a:lnTo>
                <a:lnTo>
                  <a:pt x="103" y="194"/>
                </a:lnTo>
                <a:lnTo>
                  <a:pt x="134" y="193"/>
                </a:lnTo>
                <a:lnTo>
                  <a:pt x="158" y="187"/>
                </a:lnTo>
                <a:lnTo>
                  <a:pt x="174" y="175"/>
                </a:lnTo>
                <a:lnTo>
                  <a:pt x="188" y="165"/>
                </a:lnTo>
                <a:lnTo>
                  <a:pt x="209" y="162"/>
                </a:lnTo>
                <a:lnTo>
                  <a:pt x="226" y="165"/>
                </a:lnTo>
                <a:lnTo>
                  <a:pt x="228" y="177"/>
                </a:lnTo>
                <a:lnTo>
                  <a:pt x="221" y="187"/>
                </a:lnTo>
                <a:lnTo>
                  <a:pt x="207" y="198"/>
                </a:lnTo>
                <a:lnTo>
                  <a:pt x="188" y="208"/>
                </a:lnTo>
                <a:lnTo>
                  <a:pt x="162" y="215"/>
                </a:lnTo>
                <a:lnTo>
                  <a:pt x="134" y="220"/>
                </a:lnTo>
                <a:lnTo>
                  <a:pt x="101" y="220"/>
                </a:lnTo>
                <a:lnTo>
                  <a:pt x="66" y="215"/>
                </a:lnTo>
                <a:lnTo>
                  <a:pt x="26" y="204"/>
                </a:lnTo>
                <a:lnTo>
                  <a:pt x="14" y="198"/>
                </a:lnTo>
                <a:lnTo>
                  <a:pt x="4" y="188"/>
                </a:lnTo>
                <a:lnTo>
                  <a:pt x="0" y="177"/>
                </a:lnTo>
                <a:lnTo>
                  <a:pt x="0" y="166"/>
                </a:lnTo>
                <a:lnTo>
                  <a:pt x="4" y="156"/>
                </a:lnTo>
                <a:lnTo>
                  <a:pt x="16" y="145"/>
                </a:lnTo>
                <a:lnTo>
                  <a:pt x="37" y="136"/>
                </a:lnTo>
                <a:lnTo>
                  <a:pt x="63" y="131"/>
                </a:lnTo>
                <a:lnTo>
                  <a:pt x="42" y="123"/>
                </a:lnTo>
                <a:lnTo>
                  <a:pt x="26" y="112"/>
                </a:lnTo>
                <a:lnTo>
                  <a:pt x="14" y="100"/>
                </a:lnTo>
                <a:lnTo>
                  <a:pt x="9" y="85"/>
                </a:lnTo>
                <a:lnTo>
                  <a:pt x="9" y="71"/>
                </a:lnTo>
                <a:lnTo>
                  <a:pt x="14" y="56"/>
                </a:lnTo>
                <a:lnTo>
                  <a:pt x="23" y="43"/>
                </a:lnTo>
                <a:lnTo>
                  <a:pt x="40" y="29"/>
                </a:lnTo>
                <a:lnTo>
                  <a:pt x="59" y="18"/>
                </a:lnTo>
                <a:lnTo>
                  <a:pt x="85" y="10"/>
                </a:lnTo>
                <a:lnTo>
                  <a:pt x="113" y="4"/>
                </a:lnTo>
                <a:lnTo>
                  <a:pt x="148" y="0"/>
                </a:lnTo>
                <a:lnTo>
                  <a:pt x="186" y="1"/>
                </a:lnTo>
                <a:lnTo>
                  <a:pt x="228" y="6"/>
                </a:lnTo>
                <a:lnTo>
                  <a:pt x="275" y="17"/>
                </a:lnTo>
                <a:lnTo>
                  <a:pt x="32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8" name="Freeform 9"/>
          <p:cNvSpPr>
            <a:spLocks/>
          </p:cNvSpPr>
          <p:nvPr/>
        </p:nvSpPr>
        <p:spPr bwMode="auto">
          <a:xfrm>
            <a:off x="-3175" y="455613"/>
            <a:ext cx="920750" cy="304800"/>
          </a:xfrm>
          <a:custGeom>
            <a:avLst/>
            <a:gdLst>
              <a:gd name="T0" fmla="*/ 468312 w 580"/>
              <a:gd name="T1" fmla="*/ 50132 h 304"/>
              <a:gd name="T2" fmla="*/ 603250 w 580"/>
              <a:gd name="T3" fmla="*/ 5013 h 304"/>
              <a:gd name="T4" fmla="*/ 771525 w 580"/>
              <a:gd name="T5" fmla="*/ 5013 h 304"/>
              <a:gd name="T6" fmla="*/ 898525 w 580"/>
              <a:gd name="T7" fmla="*/ 44116 h 304"/>
              <a:gd name="T8" fmla="*/ 912813 w 580"/>
              <a:gd name="T9" fmla="*/ 89234 h 304"/>
              <a:gd name="T10" fmla="*/ 879475 w 580"/>
              <a:gd name="T11" fmla="*/ 87229 h 304"/>
              <a:gd name="T12" fmla="*/ 841375 w 580"/>
              <a:gd name="T13" fmla="*/ 51134 h 304"/>
              <a:gd name="T14" fmla="*/ 733425 w 580"/>
              <a:gd name="T15" fmla="*/ 28074 h 304"/>
              <a:gd name="T16" fmla="*/ 603250 w 580"/>
              <a:gd name="T17" fmla="*/ 39103 h 304"/>
              <a:gd name="T18" fmla="*/ 531812 w 580"/>
              <a:gd name="T19" fmla="*/ 83218 h 304"/>
              <a:gd name="T20" fmla="*/ 534987 w 580"/>
              <a:gd name="T21" fmla="*/ 125329 h 304"/>
              <a:gd name="T22" fmla="*/ 493712 w 580"/>
              <a:gd name="T23" fmla="*/ 127334 h 304"/>
              <a:gd name="T24" fmla="*/ 393700 w 580"/>
              <a:gd name="T25" fmla="*/ 108284 h 304"/>
              <a:gd name="T26" fmla="*/ 250825 w 580"/>
              <a:gd name="T27" fmla="*/ 113297 h 304"/>
              <a:gd name="T28" fmla="*/ 165100 w 580"/>
              <a:gd name="T29" fmla="*/ 151397 h 304"/>
              <a:gd name="T30" fmla="*/ 179387 w 580"/>
              <a:gd name="T31" fmla="*/ 203534 h 304"/>
              <a:gd name="T32" fmla="*/ 254000 w 580"/>
              <a:gd name="T33" fmla="*/ 237624 h 304"/>
              <a:gd name="T34" fmla="*/ 217488 w 580"/>
              <a:gd name="T35" fmla="*/ 246647 h 304"/>
              <a:gd name="T36" fmla="*/ 131762 w 580"/>
              <a:gd name="T37" fmla="*/ 243639 h 304"/>
              <a:gd name="T38" fmla="*/ 85725 w 580"/>
              <a:gd name="T39" fmla="*/ 254668 h 304"/>
              <a:gd name="T40" fmla="*/ 104775 w 580"/>
              <a:gd name="T41" fmla="*/ 271713 h 304"/>
              <a:gd name="T42" fmla="*/ 165100 w 580"/>
              <a:gd name="T43" fmla="*/ 285750 h 304"/>
              <a:gd name="T44" fmla="*/ 214313 w 580"/>
              <a:gd name="T45" fmla="*/ 286753 h 304"/>
              <a:gd name="T46" fmla="*/ 228600 w 580"/>
              <a:gd name="T47" fmla="*/ 291766 h 304"/>
              <a:gd name="T48" fmla="*/ 220663 w 580"/>
              <a:gd name="T49" fmla="*/ 299787 h 304"/>
              <a:gd name="T50" fmla="*/ 173037 w 580"/>
              <a:gd name="T51" fmla="*/ 304800 h 304"/>
              <a:gd name="T52" fmla="*/ 90487 w 580"/>
              <a:gd name="T53" fmla="*/ 300789 h 304"/>
              <a:gd name="T54" fmla="*/ 26988 w 580"/>
              <a:gd name="T55" fmla="*/ 282742 h 304"/>
              <a:gd name="T56" fmla="*/ 0 w 580"/>
              <a:gd name="T57" fmla="*/ 255671 h 304"/>
              <a:gd name="T58" fmla="*/ 33337 w 580"/>
              <a:gd name="T59" fmla="*/ 230605 h 304"/>
              <a:gd name="T60" fmla="*/ 44450 w 580"/>
              <a:gd name="T61" fmla="*/ 198521 h 304"/>
              <a:gd name="T62" fmla="*/ 33337 w 580"/>
              <a:gd name="T63" fmla="*/ 142374 h 304"/>
              <a:gd name="T64" fmla="*/ 123825 w 580"/>
              <a:gd name="T65" fmla="*/ 91239 h 304"/>
              <a:gd name="T66" fmla="*/ 311150 w 580"/>
              <a:gd name="T67" fmla="*/ 74195 h 3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80"/>
              <a:gd name="T103" fmla="*/ 0 h 304"/>
              <a:gd name="T104" fmla="*/ 580 w 580"/>
              <a:gd name="T105" fmla="*/ 304 h 30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80" h="304">
                <a:moveTo>
                  <a:pt x="278" y="89"/>
                </a:moveTo>
                <a:lnTo>
                  <a:pt x="295" y="50"/>
                </a:lnTo>
                <a:lnTo>
                  <a:pt x="330" y="22"/>
                </a:lnTo>
                <a:lnTo>
                  <a:pt x="380" y="5"/>
                </a:lnTo>
                <a:lnTo>
                  <a:pt x="431" y="0"/>
                </a:lnTo>
                <a:lnTo>
                  <a:pt x="486" y="5"/>
                </a:lnTo>
                <a:lnTo>
                  <a:pt x="530" y="20"/>
                </a:lnTo>
                <a:lnTo>
                  <a:pt x="566" y="44"/>
                </a:lnTo>
                <a:lnTo>
                  <a:pt x="580" y="78"/>
                </a:lnTo>
                <a:lnTo>
                  <a:pt x="575" y="89"/>
                </a:lnTo>
                <a:lnTo>
                  <a:pt x="566" y="91"/>
                </a:lnTo>
                <a:lnTo>
                  <a:pt x="554" y="87"/>
                </a:lnTo>
                <a:lnTo>
                  <a:pt x="547" y="78"/>
                </a:lnTo>
                <a:lnTo>
                  <a:pt x="530" y="51"/>
                </a:lnTo>
                <a:lnTo>
                  <a:pt x="500" y="36"/>
                </a:lnTo>
                <a:lnTo>
                  <a:pt x="462" y="28"/>
                </a:lnTo>
                <a:lnTo>
                  <a:pt x="420" y="30"/>
                </a:lnTo>
                <a:lnTo>
                  <a:pt x="380" y="39"/>
                </a:lnTo>
                <a:lnTo>
                  <a:pt x="349" y="57"/>
                </a:lnTo>
                <a:lnTo>
                  <a:pt x="335" y="83"/>
                </a:lnTo>
                <a:lnTo>
                  <a:pt x="340" y="117"/>
                </a:lnTo>
                <a:lnTo>
                  <a:pt x="337" y="125"/>
                </a:lnTo>
                <a:lnTo>
                  <a:pt x="328" y="128"/>
                </a:lnTo>
                <a:lnTo>
                  <a:pt x="311" y="127"/>
                </a:lnTo>
                <a:lnTo>
                  <a:pt x="297" y="123"/>
                </a:lnTo>
                <a:lnTo>
                  <a:pt x="248" y="108"/>
                </a:lnTo>
                <a:lnTo>
                  <a:pt x="198" y="106"/>
                </a:lnTo>
                <a:lnTo>
                  <a:pt x="158" y="113"/>
                </a:lnTo>
                <a:lnTo>
                  <a:pt x="125" y="129"/>
                </a:lnTo>
                <a:lnTo>
                  <a:pt x="104" y="151"/>
                </a:lnTo>
                <a:lnTo>
                  <a:pt x="99" y="176"/>
                </a:lnTo>
                <a:lnTo>
                  <a:pt x="113" y="203"/>
                </a:lnTo>
                <a:lnTo>
                  <a:pt x="151" y="229"/>
                </a:lnTo>
                <a:lnTo>
                  <a:pt x="160" y="237"/>
                </a:lnTo>
                <a:lnTo>
                  <a:pt x="153" y="242"/>
                </a:lnTo>
                <a:lnTo>
                  <a:pt x="137" y="246"/>
                </a:lnTo>
                <a:lnTo>
                  <a:pt x="118" y="246"/>
                </a:lnTo>
                <a:lnTo>
                  <a:pt x="83" y="243"/>
                </a:lnTo>
                <a:lnTo>
                  <a:pt x="61" y="247"/>
                </a:lnTo>
                <a:lnTo>
                  <a:pt x="54" y="254"/>
                </a:lnTo>
                <a:lnTo>
                  <a:pt x="57" y="263"/>
                </a:lnTo>
                <a:lnTo>
                  <a:pt x="66" y="271"/>
                </a:lnTo>
                <a:lnTo>
                  <a:pt x="85" y="280"/>
                </a:lnTo>
                <a:lnTo>
                  <a:pt x="104" y="285"/>
                </a:lnTo>
                <a:lnTo>
                  <a:pt x="127" y="286"/>
                </a:lnTo>
                <a:lnTo>
                  <a:pt x="135" y="286"/>
                </a:lnTo>
                <a:lnTo>
                  <a:pt x="142" y="288"/>
                </a:lnTo>
                <a:lnTo>
                  <a:pt x="144" y="291"/>
                </a:lnTo>
                <a:lnTo>
                  <a:pt x="144" y="294"/>
                </a:lnTo>
                <a:lnTo>
                  <a:pt x="139" y="299"/>
                </a:lnTo>
                <a:lnTo>
                  <a:pt x="127" y="302"/>
                </a:lnTo>
                <a:lnTo>
                  <a:pt x="109" y="304"/>
                </a:lnTo>
                <a:lnTo>
                  <a:pt x="80" y="304"/>
                </a:lnTo>
                <a:lnTo>
                  <a:pt x="57" y="300"/>
                </a:lnTo>
                <a:lnTo>
                  <a:pt x="36" y="293"/>
                </a:lnTo>
                <a:lnTo>
                  <a:pt x="17" y="282"/>
                </a:lnTo>
                <a:lnTo>
                  <a:pt x="5" y="269"/>
                </a:lnTo>
                <a:lnTo>
                  <a:pt x="0" y="255"/>
                </a:lnTo>
                <a:lnTo>
                  <a:pt x="5" y="242"/>
                </a:lnTo>
                <a:lnTo>
                  <a:pt x="21" y="230"/>
                </a:lnTo>
                <a:lnTo>
                  <a:pt x="54" y="220"/>
                </a:lnTo>
                <a:lnTo>
                  <a:pt x="28" y="198"/>
                </a:lnTo>
                <a:lnTo>
                  <a:pt x="17" y="172"/>
                </a:lnTo>
                <a:lnTo>
                  <a:pt x="21" y="142"/>
                </a:lnTo>
                <a:lnTo>
                  <a:pt x="43" y="115"/>
                </a:lnTo>
                <a:lnTo>
                  <a:pt x="78" y="91"/>
                </a:lnTo>
                <a:lnTo>
                  <a:pt x="130" y="77"/>
                </a:lnTo>
                <a:lnTo>
                  <a:pt x="196" y="74"/>
                </a:lnTo>
                <a:lnTo>
                  <a:pt x="278" y="8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Freeform 10"/>
          <p:cNvSpPr>
            <a:spLocks/>
          </p:cNvSpPr>
          <p:nvPr/>
        </p:nvSpPr>
        <p:spPr bwMode="auto">
          <a:xfrm>
            <a:off x="838200" y="1006475"/>
            <a:ext cx="184150" cy="63500"/>
          </a:xfrm>
          <a:custGeom>
            <a:avLst/>
            <a:gdLst>
              <a:gd name="T0" fmla="*/ 0 w 116"/>
              <a:gd name="T1" fmla="*/ 20484 h 62"/>
              <a:gd name="T2" fmla="*/ 0 w 116"/>
              <a:gd name="T3" fmla="*/ 13315 h 62"/>
              <a:gd name="T4" fmla="*/ 11113 w 116"/>
              <a:gd name="T5" fmla="*/ 9218 h 62"/>
              <a:gd name="T6" fmla="*/ 26988 w 116"/>
              <a:gd name="T7" fmla="*/ 7169 h 62"/>
              <a:gd name="T8" fmla="*/ 49212 w 116"/>
              <a:gd name="T9" fmla="*/ 5121 h 62"/>
              <a:gd name="T10" fmla="*/ 74613 w 116"/>
              <a:gd name="T11" fmla="*/ 5121 h 62"/>
              <a:gd name="T12" fmla="*/ 101600 w 116"/>
              <a:gd name="T13" fmla="*/ 4097 h 62"/>
              <a:gd name="T14" fmla="*/ 127000 w 116"/>
              <a:gd name="T15" fmla="*/ 3073 h 62"/>
              <a:gd name="T16" fmla="*/ 153988 w 116"/>
              <a:gd name="T17" fmla="*/ 0 h 62"/>
              <a:gd name="T18" fmla="*/ 161925 w 116"/>
              <a:gd name="T19" fmla="*/ 10242 h 62"/>
              <a:gd name="T20" fmla="*/ 168275 w 116"/>
              <a:gd name="T21" fmla="*/ 20484 h 62"/>
              <a:gd name="T22" fmla="*/ 179388 w 116"/>
              <a:gd name="T23" fmla="*/ 31750 h 62"/>
              <a:gd name="T24" fmla="*/ 184150 w 116"/>
              <a:gd name="T25" fmla="*/ 44040 h 62"/>
              <a:gd name="T26" fmla="*/ 173038 w 116"/>
              <a:gd name="T27" fmla="*/ 50185 h 62"/>
              <a:gd name="T28" fmla="*/ 153988 w 116"/>
              <a:gd name="T29" fmla="*/ 55306 h 62"/>
              <a:gd name="T30" fmla="*/ 134938 w 116"/>
              <a:gd name="T31" fmla="*/ 59403 h 62"/>
              <a:gd name="T32" fmla="*/ 112713 w 116"/>
              <a:gd name="T33" fmla="*/ 61452 h 62"/>
              <a:gd name="T34" fmla="*/ 90488 w 116"/>
              <a:gd name="T35" fmla="*/ 63500 h 62"/>
              <a:gd name="T36" fmla="*/ 68263 w 116"/>
              <a:gd name="T37" fmla="*/ 63500 h 62"/>
              <a:gd name="T38" fmla="*/ 49212 w 116"/>
              <a:gd name="T39" fmla="*/ 63500 h 62"/>
              <a:gd name="T40" fmla="*/ 38100 w 116"/>
              <a:gd name="T41" fmla="*/ 62476 h 62"/>
              <a:gd name="T42" fmla="*/ 22225 w 116"/>
              <a:gd name="T43" fmla="*/ 56331 h 62"/>
              <a:gd name="T44" fmla="*/ 11113 w 116"/>
              <a:gd name="T45" fmla="*/ 45065 h 62"/>
              <a:gd name="T46" fmla="*/ 4763 w 116"/>
              <a:gd name="T47" fmla="*/ 32774 h 62"/>
              <a:gd name="T48" fmla="*/ 0 w 116"/>
              <a:gd name="T49" fmla="*/ 20484 h 6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6"/>
              <a:gd name="T76" fmla="*/ 0 h 62"/>
              <a:gd name="T77" fmla="*/ 116 w 116"/>
              <a:gd name="T78" fmla="*/ 62 h 6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6" h="62">
                <a:moveTo>
                  <a:pt x="0" y="20"/>
                </a:moveTo>
                <a:lnTo>
                  <a:pt x="0" y="13"/>
                </a:lnTo>
                <a:lnTo>
                  <a:pt x="7" y="9"/>
                </a:lnTo>
                <a:lnTo>
                  <a:pt x="17" y="7"/>
                </a:lnTo>
                <a:lnTo>
                  <a:pt x="31" y="5"/>
                </a:lnTo>
                <a:lnTo>
                  <a:pt x="47" y="5"/>
                </a:lnTo>
                <a:lnTo>
                  <a:pt x="64" y="4"/>
                </a:lnTo>
                <a:lnTo>
                  <a:pt x="80" y="3"/>
                </a:lnTo>
                <a:lnTo>
                  <a:pt x="97" y="0"/>
                </a:lnTo>
                <a:lnTo>
                  <a:pt x="102" y="10"/>
                </a:lnTo>
                <a:lnTo>
                  <a:pt x="106" y="20"/>
                </a:lnTo>
                <a:lnTo>
                  <a:pt x="113" y="31"/>
                </a:lnTo>
                <a:lnTo>
                  <a:pt x="116" y="43"/>
                </a:lnTo>
                <a:lnTo>
                  <a:pt x="109" y="49"/>
                </a:lnTo>
                <a:lnTo>
                  <a:pt x="97" y="54"/>
                </a:lnTo>
                <a:lnTo>
                  <a:pt x="85" y="58"/>
                </a:lnTo>
                <a:lnTo>
                  <a:pt x="71" y="60"/>
                </a:lnTo>
                <a:lnTo>
                  <a:pt x="57" y="62"/>
                </a:lnTo>
                <a:lnTo>
                  <a:pt x="43" y="62"/>
                </a:lnTo>
                <a:lnTo>
                  <a:pt x="31" y="62"/>
                </a:lnTo>
                <a:lnTo>
                  <a:pt x="24" y="61"/>
                </a:lnTo>
                <a:lnTo>
                  <a:pt x="14" y="55"/>
                </a:lnTo>
                <a:lnTo>
                  <a:pt x="7" y="44"/>
                </a:lnTo>
                <a:lnTo>
                  <a:pt x="3" y="32"/>
                </a:lnTo>
                <a:lnTo>
                  <a:pt x="0" y="2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9" name="WordArt 54"/>
          <p:cNvSpPr>
            <a:spLocks noChangeArrowheads="1" noChangeShapeType="1" noTextEdit="1"/>
          </p:cNvSpPr>
          <p:nvPr/>
        </p:nvSpPr>
        <p:spPr bwMode="auto">
          <a:xfrm>
            <a:off x="2971800" y="193675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6160" name="WordArt 55"/>
          <p:cNvSpPr>
            <a:spLocks noChangeArrowheads="1" noChangeShapeType="1" noTextEdit="1"/>
          </p:cNvSpPr>
          <p:nvPr/>
        </p:nvSpPr>
        <p:spPr bwMode="auto">
          <a:xfrm>
            <a:off x="5257800" y="152400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2345" name="WordArt 57"/>
          <p:cNvSpPr>
            <a:spLocks noChangeArrowheads="1" noChangeShapeType="1" noTextEdit="1"/>
          </p:cNvSpPr>
          <p:nvPr/>
        </p:nvSpPr>
        <p:spPr bwMode="auto">
          <a:xfrm>
            <a:off x="2590800" y="1752600"/>
            <a:ext cx="25527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VNI-Times"/>
            </a:endParaRPr>
          </a:p>
        </p:txBody>
      </p:sp>
      <p:sp>
        <p:nvSpPr>
          <p:cNvPr id="6167" name="Oval 63"/>
          <p:cNvSpPr>
            <a:spLocks noChangeArrowheads="1"/>
          </p:cNvSpPr>
          <p:nvPr/>
        </p:nvSpPr>
        <p:spPr bwMode="auto">
          <a:xfrm>
            <a:off x="30861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Khán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68" name="Oval 64"/>
          <p:cNvSpPr>
            <a:spLocks noChangeArrowheads="1"/>
          </p:cNvSpPr>
          <p:nvPr/>
        </p:nvSpPr>
        <p:spPr bwMode="auto">
          <a:xfrm>
            <a:off x="53340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354" name="Picture 66" descr="woman_teacher_blackboard_md_wht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8200" y="149225"/>
            <a:ext cx="4953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51841" y="2215299"/>
            <a:ext cx="1609274" cy="1899766"/>
          </a:xfrm>
          <a:prstGeom prst="rect">
            <a:avLst/>
          </a:prstGeom>
        </p:spPr>
      </p:pic>
      <p:pic>
        <p:nvPicPr>
          <p:cNvPr id="35" name="Picture 34" descr="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85441" y="2215299"/>
            <a:ext cx="1752600" cy="1988553"/>
          </a:xfrm>
          <a:prstGeom prst="rect">
            <a:avLst/>
          </a:prstGeom>
        </p:spPr>
      </p:pic>
      <p:pic>
        <p:nvPicPr>
          <p:cNvPr id="36" name="Picture 35" descr="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99441" y="4501299"/>
            <a:ext cx="1894114" cy="1828800"/>
          </a:xfrm>
          <a:prstGeom prst="rect">
            <a:avLst/>
          </a:prstGeom>
        </p:spPr>
      </p:pic>
      <p:pic>
        <p:nvPicPr>
          <p:cNvPr id="37" name="Picture 36" descr="IMG-207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733041" y="4577499"/>
            <a:ext cx="2057400" cy="16002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599441" y="213909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56841" y="213909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99441" y="412029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09241" y="419649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42" name="AutoShape 10">
            <a:hlinkClick r:id="rId13" action="ppaction://hlinksldjump"/>
            <a:extLst>
              <a:ext uri="{FF2B5EF4-FFF2-40B4-BE49-F238E27FC236}">
                <a16:creationId xmlns:a16="http://schemas.microsoft.com/office/drawing/2014/main" xmlns="" id="{DE0DBAE1-B0B0-41BC-9EDC-ADCBCAC1D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6764" y="6498210"/>
            <a:ext cx="541256" cy="304800"/>
          </a:xfrm>
          <a:prstGeom prst="actionButtonE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62"/>
          <p:cNvSpPr>
            <a:spLocks noChangeArrowheads="1"/>
          </p:cNvSpPr>
          <p:nvPr/>
        </p:nvSpPr>
        <p:spPr bwMode="auto">
          <a:xfrm>
            <a:off x="4299130" y="584438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50/50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23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i la trieu p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45" grpId="0" animBg="1"/>
      <p:bldP spid="38" grpId="0"/>
      <p:bldP spid="39" grpId="0"/>
      <p:bldP spid="39" grpId="1"/>
      <p:bldP spid="40" grpId="0"/>
      <p:bldP spid="4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477847" y="-477845"/>
            <a:ext cx="1025510" cy="1981201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52400" y="457200"/>
            <a:ext cx="2286000" cy="381000"/>
          </a:xfrm>
        </p:spPr>
        <p:txBody>
          <a:bodyPr>
            <a:noAutofit/>
          </a:bodyPr>
          <a:lstStyle/>
          <a:p>
            <a:r>
              <a:rPr lang="en-US" sz="28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28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A52E2E-BCDC-4084-9B09-17F06A46F8DC}"/>
              </a:ext>
            </a:extLst>
          </p:cNvPr>
          <p:cNvSpPr txBox="1"/>
          <p:nvPr/>
        </p:nvSpPr>
        <p:spPr>
          <a:xfrm>
            <a:off x="742950" y="1596087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359118142909991986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26158" y="1025510"/>
            <a:ext cx="9170158" cy="590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477847" y="-477845"/>
            <a:ext cx="1025510" cy="1981201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52400" y="457200"/>
            <a:ext cx="2286000" cy="381000"/>
          </a:xfrm>
        </p:spPr>
        <p:txBody>
          <a:bodyPr>
            <a:noAutofit/>
          </a:bodyPr>
          <a:lstStyle/>
          <a:p>
            <a:r>
              <a:rPr lang="en-US" sz="28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28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A52E2E-BCDC-4084-9B09-17F06A46F8DC}"/>
              </a:ext>
            </a:extLst>
          </p:cNvPr>
          <p:cNvSpPr txBox="1"/>
          <p:nvPr/>
        </p:nvSpPr>
        <p:spPr>
          <a:xfrm>
            <a:off x="742950" y="1596087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359118142909991986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26158" y="1025510"/>
            <a:ext cx="9170158" cy="590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4397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xmlns="" id="{AC12FD58-D660-4A48-9590-0100C3E3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altLang="en-US"/>
          </a:p>
        </p:txBody>
      </p:sp>
      <p:pic>
        <p:nvPicPr>
          <p:cNvPr id="3075" name="Content Placeholder 4">
            <a:extLst>
              <a:ext uri="{FF2B5EF4-FFF2-40B4-BE49-F238E27FC236}">
                <a16:creationId xmlns:a16="http://schemas.microsoft.com/office/drawing/2014/main" xmlns="" id="{633C88BF-59DB-479B-96B9-C523C1A311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7298" y="263769"/>
            <a:ext cx="8449408" cy="6337789"/>
          </a:xfrm>
        </p:spPr>
      </p:pic>
      <p:sp>
        <p:nvSpPr>
          <p:cNvPr id="3076" name="TextBox 5">
            <a:extLst>
              <a:ext uri="{FF2B5EF4-FFF2-40B4-BE49-F238E27FC236}">
                <a16:creationId xmlns:a16="http://schemas.microsoft.com/office/drawing/2014/main" xmlns="" id="{FF09010A-E760-49D0-BAF5-0FA8F2691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816" y="1411021"/>
            <a:ext cx="6026373" cy="6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92" dirty="0" err="1">
                <a:solidFill>
                  <a:srgbClr val="F7A422"/>
                </a:solidFill>
                <a:latin typeface="HP001 4 hàng" pitchFamily="34" charset="0"/>
              </a:rPr>
              <a:t>Bài</a:t>
            </a:r>
            <a:r>
              <a:rPr lang="en-GB" altLang="en-US" sz="3692" dirty="0">
                <a:solidFill>
                  <a:srgbClr val="F7A422"/>
                </a:solidFill>
                <a:latin typeface="HP001 4 hàng" pitchFamily="34" charset="0"/>
              </a:rPr>
              <a:t> </a:t>
            </a:r>
            <a:r>
              <a:rPr lang="en-GB" altLang="en-US" sz="3692" dirty="0" err="1">
                <a:solidFill>
                  <a:srgbClr val="F7A422"/>
                </a:solidFill>
                <a:latin typeface="HP001 4 hàng" pitchFamily="34" charset="0"/>
              </a:rPr>
              <a:t>tập</a:t>
            </a:r>
            <a:r>
              <a:rPr lang="en-GB" altLang="en-US" sz="3692" dirty="0">
                <a:solidFill>
                  <a:srgbClr val="F7A422"/>
                </a:solidFill>
                <a:latin typeface="HP001 4 hàng" pitchFamily="34" charset="0"/>
              </a:rPr>
              <a:t> </a:t>
            </a:r>
            <a:r>
              <a:rPr lang="en-GB" altLang="en-US" sz="3692" dirty="0" err="1">
                <a:solidFill>
                  <a:srgbClr val="F7A422"/>
                </a:solidFill>
                <a:latin typeface="HP001 4 hàng" pitchFamily="34" charset="0"/>
              </a:rPr>
              <a:t>trắc</a:t>
            </a:r>
            <a:r>
              <a:rPr lang="en-GB" altLang="en-US" sz="3692" dirty="0">
                <a:solidFill>
                  <a:srgbClr val="F7A422"/>
                </a:solidFill>
                <a:latin typeface="HP001 4 hàng" pitchFamily="34" charset="0"/>
              </a:rPr>
              <a:t> </a:t>
            </a:r>
            <a:r>
              <a:rPr lang="en-GB" altLang="en-US" sz="3692" dirty="0" err="1">
                <a:solidFill>
                  <a:srgbClr val="F7A422"/>
                </a:solidFill>
                <a:latin typeface="HP001 4 hàng" pitchFamily="34" charset="0"/>
              </a:rPr>
              <a:t>nghiệm</a:t>
            </a:r>
            <a:endParaRPr lang="en-AU" altLang="en-US" sz="3692" dirty="0">
              <a:solidFill>
                <a:srgbClr val="F7A422"/>
              </a:solidFill>
              <a:latin typeface="HP001 4 hàng" pitchFamily="34" charset="0"/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xmlns="" id="{92F5D1A3-DB8E-4C25-9F0C-C275D6A9AC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50" y="4518578"/>
            <a:ext cx="2364789" cy="191739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F4F2523-CB5A-467A-9A2A-428EB7A619B1}"/>
              </a:ext>
            </a:extLst>
          </p:cNvPr>
          <p:cNvSpPr/>
          <p:nvPr/>
        </p:nvSpPr>
        <p:spPr>
          <a:xfrm>
            <a:off x="917818" y="3100762"/>
            <a:ext cx="7360987" cy="895303"/>
          </a:xfrm>
          <a:prstGeom prst="rect">
            <a:avLst/>
          </a:prstGeom>
          <a:noFill/>
        </p:spPr>
        <p:txBody>
          <a:bodyPr wrap="none" lIns="84406" tIns="42203" rIns="84406" bIns="42203" numCol="1">
            <a:prstTxWarp prst="textDoubleWave1">
              <a:avLst/>
            </a:prstTxWarp>
            <a:spAutoFit/>
          </a:bodyPr>
          <a:lstStyle/>
          <a:p>
            <a:pPr algn="ctr"/>
            <a:r>
              <a:rPr lang="en-US" sz="3692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Bé</a:t>
            </a:r>
            <a:r>
              <a:rPr lang="en-US" sz="3692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92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đã</a:t>
            </a:r>
            <a:r>
              <a:rPr lang="en-US" sz="3692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r</a:t>
            </a:r>
            <a:r>
              <a:rPr lang="en-GB" sz="3692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ửa</a:t>
            </a:r>
            <a:r>
              <a:rPr lang="en-GB" sz="3692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GB" sz="3692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tay</a:t>
            </a:r>
            <a:r>
              <a:rPr lang="en-GB" sz="3692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GB" sz="3692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đúng</a:t>
            </a:r>
            <a:r>
              <a:rPr lang="en-GB" sz="3692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GB" sz="3692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cách</a:t>
            </a:r>
            <a:r>
              <a:rPr lang="en-GB" sz="3692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GB" sz="3692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</a:t>
            </a:r>
            <a:r>
              <a:rPr lang="vi-VN" sz="3692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ư</a:t>
            </a:r>
            <a:r>
              <a:rPr lang="en-GB" sz="3692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C4E8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a?</a:t>
            </a:r>
            <a:endParaRPr lang="en-US" sz="3692" b="1" dirty="0">
              <a:ln w="9525">
                <a:solidFill>
                  <a:schemeClr val="bg1"/>
                </a:solidFill>
                <a:prstDash val="solid"/>
              </a:ln>
              <a:solidFill>
                <a:srgbClr val="2C4E8C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078" name="Picture 6" descr="Sticker Decal Cartoon Books Reading Library Young Adult Scifi ...">
            <a:extLst>
              <a:ext uri="{FF2B5EF4-FFF2-40B4-BE49-F238E27FC236}">
                <a16:creationId xmlns:a16="http://schemas.microsoft.com/office/drawing/2014/main" xmlns="" id="{FC4EE482-D906-4F07-AA18-493701F1C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257" y="437439"/>
            <a:ext cx="2773930" cy="277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xmlns="" id="{38FEE7A9-35B5-44EC-A651-33F1C6A2E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q</a:t>
            </a:r>
            <a:endParaRPr lang="en-AU" altLang="en-US"/>
          </a:p>
        </p:txBody>
      </p:sp>
      <p:pic>
        <p:nvPicPr>
          <p:cNvPr id="4099" name="Content Placeholder 4">
            <a:extLst>
              <a:ext uri="{FF2B5EF4-FFF2-40B4-BE49-F238E27FC236}">
                <a16:creationId xmlns:a16="http://schemas.microsoft.com/office/drawing/2014/main" xmlns="" id="{1E4B093C-B5E7-4130-952D-530192579B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7327" y="-112015"/>
            <a:ext cx="9136673" cy="6330462"/>
          </a:xfrm>
        </p:spPr>
      </p:pic>
      <p:sp>
        <p:nvSpPr>
          <p:cNvPr id="4100" name="TextBox 6">
            <a:extLst>
              <a:ext uri="{FF2B5EF4-FFF2-40B4-BE49-F238E27FC236}">
                <a16:creationId xmlns:a16="http://schemas.microsoft.com/office/drawing/2014/main" xmlns="" id="{9DDFC686-A314-4A65-9001-801DDE94C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762" y="1434618"/>
            <a:ext cx="6679223" cy="236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954" b="1" dirty="0" err="1">
                <a:solidFill>
                  <a:srgbClr val="C00000"/>
                </a:solidFill>
                <a:latin typeface="HP001 4 hàng" pitchFamily="34" charset="0"/>
              </a:rPr>
              <a:t>Câu</a:t>
            </a:r>
            <a:r>
              <a:rPr lang="en-GB" altLang="en-US" sz="2954" b="1" dirty="0">
                <a:solidFill>
                  <a:srgbClr val="C00000"/>
                </a:solidFill>
                <a:latin typeface="HP001 4 hàng" pitchFamily="34" charset="0"/>
              </a:rPr>
              <a:t> 1: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Rửa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tay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trong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bao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lâu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là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đủ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?</a:t>
            </a:r>
          </a:p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2954" b="1" dirty="0">
              <a:solidFill>
                <a:prstClr val="black"/>
              </a:solidFill>
              <a:latin typeface="HP001 4 hàng" pitchFamily="34" charset="0"/>
            </a:endParaRPr>
          </a:p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2954" b="1" dirty="0">
              <a:solidFill>
                <a:prstClr val="black"/>
              </a:solidFill>
              <a:latin typeface="HP001 4 hàng" pitchFamily="34" charset="0"/>
            </a:endParaRPr>
          </a:p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    A.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Tối</a:t>
            </a: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thiểu</a:t>
            </a: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20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giây</a:t>
            </a:r>
            <a:endParaRPr lang="en-AU" altLang="en-US" sz="2954" b="1" dirty="0">
              <a:solidFill>
                <a:prstClr val="black"/>
              </a:solidFill>
              <a:latin typeface="HP001 4 hàng" pitchFamily="34" charset="0"/>
            </a:endParaRPr>
          </a:p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    B.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Tối</a:t>
            </a: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đa</a:t>
            </a: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20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giây</a:t>
            </a:r>
            <a:endParaRPr lang="en-AU" altLang="en-US" sz="2954" b="1" dirty="0">
              <a:solidFill>
                <a:prstClr val="black"/>
              </a:solidFill>
              <a:latin typeface="HP001 4 hàng" pitchFamily="34" charset="0"/>
            </a:endParaRPr>
          </a:p>
        </p:txBody>
      </p:sp>
      <p:sp>
        <p:nvSpPr>
          <p:cNvPr id="4101" name="TextBox 7">
            <a:extLst>
              <a:ext uri="{FF2B5EF4-FFF2-40B4-BE49-F238E27FC236}">
                <a16:creationId xmlns:a16="http://schemas.microsoft.com/office/drawing/2014/main" xmlns="" id="{54EA61B4-4304-47D8-AD43-5256FCFC3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4657" y="2705107"/>
            <a:ext cx="184731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altLang="en-US" sz="1662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8D420DC-AF92-4B10-8528-FE98546D04A9}"/>
              </a:ext>
            </a:extLst>
          </p:cNvPr>
          <p:cNvSpPr/>
          <p:nvPr/>
        </p:nvSpPr>
        <p:spPr>
          <a:xfrm>
            <a:off x="1343761" y="2923449"/>
            <a:ext cx="262303" cy="2447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8440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AU" sz="166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72B3E5F-5555-4D41-A080-BDA9E05C937A}"/>
              </a:ext>
            </a:extLst>
          </p:cNvPr>
          <p:cNvSpPr/>
          <p:nvPr/>
        </p:nvSpPr>
        <p:spPr>
          <a:xfrm>
            <a:off x="1343761" y="3358662"/>
            <a:ext cx="262303" cy="2447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8440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AU" sz="166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E5372C34-DEA6-4E8F-A5C3-B97ED53E0D89}"/>
              </a:ext>
            </a:extLst>
          </p:cNvPr>
          <p:cNvSpPr/>
          <p:nvPr/>
        </p:nvSpPr>
        <p:spPr>
          <a:xfrm>
            <a:off x="1390652" y="2964480"/>
            <a:ext cx="168519" cy="155331"/>
          </a:xfrm>
          <a:prstGeom prst="star5">
            <a:avLst/>
          </a:prstGeom>
          <a:solidFill>
            <a:srgbClr val="FFD44B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AU" sz="1662" dirty="0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8C3D4F-3CE9-4064-A81E-31DCAB77BC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106" r="11802"/>
          <a:stretch/>
        </p:blipFill>
        <p:spPr>
          <a:xfrm rot="10800000" flipH="1">
            <a:off x="1365398" y="3393900"/>
            <a:ext cx="232615" cy="18193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CD17FA7B-83F0-47B1-BA7D-83A4714346A8}"/>
              </a:ext>
            </a:extLst>
          </p:cNvPr>
          <p:cNvGrpSpPr/>
          <p:nvPr/>
        </p:nvGrpSpPr>
        <p:grpSpPr>
          <a:xfrm>
            <a:off x="4759738" y="2972699"/>
            <a:ext cx="3112478" cy="2525123"/>
            <a:chOff x="5707643" y="2986955"/>
            <a:chExt cx="3371851" cy="2735550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xmlns="" id="{D5DE6CBE-7872-44FE-9D5D-CB5C5C323BCD}"/>
                </a:ext>
              </a:extLst>
            </p:cNvPr>
            <p:cNvSpPr/>
            <p:nvPr/>
          </p:nvSpPr>
          <p:spPr>
            <a:xfrm>
              <a:off x="7075203" y="2986955"/>
              <a:ext cx="2004291" cy="808037"/>
            </a:xfrm>
            <a:prstGeom prst="wedgeEllipseCallout">
              <a:avLst>
                <a:gd name="adj1" fmla="val -29672"/>
                <a:gd name="adj2" fmla="val 66433"/>
              </a:avLst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62" b="1" dirty="0" err="1">
                  <a:solidFill>
                    <a:prstClr val="black"/>
                  </a:solidFill>
                  <a:latin typeface="HP001 4 hàng"/>
                </a:rPr>
                <a:t>Bé</a:t>
              </a:r>
              <a:r>
                <a:rPr lang="en-GB" sz="1662" b="1" dirty="0">
                  <a:solidFill>
                    <a:prstClr val="black"/>
                  </a:solidFill>
                  <a:latin typeface="HP001 4 hàng"/>
                </a:rPr>
                <a:t> </a:t>
              </a:r>
              <a:r>
                <a:rPr lang="en-GB" sz="1662" b="1" dirty="0" err="1">
                  <a:solidFill>
                    <a:prstClr val="black"/>
                  </a:solidFill>
                  <a:latin typeface="HP001 4 hàng"/>
                </a:rPr>
                <a:t>hãy</a:t>
              </a:r>
              <a:r>
                <a:rPr lang="en-GB" sz="1662" b="1" dirty="0">
                  <a:solidFill>
                    <a:prstClr val="black"/>
                  </a:solidFill>
                  <a:latin typeface="HP001 4 hàng"/>
                </a:rPr>
                <a:t> </a:t>
              </a:r>
              <a:r>
                <a:rPr lang="en-GB" sz="1662" b="1" dirty="0" err="1">
                  <a:solidFill>
                    <a:prstClr val="black"/>
                  </a:solidFill>
                  <a:latin typeface="HP001 4 hàng"/>
                </a:rPr>
                <a:t>chọn</a:t>
              </a:r>
              <a:r>
                <a:rPr lang="en-GB" sz="1662" b="1" dirty="0">
                  <a:solidFill>
                    <a:prstClr val="black"/>
                  </a:solidFill>
                  <a:latin typeface="HP001 4 hàng"/>
                </a:rPr>
                <a:t> </a:t>
              </a:r>
              <a:r>
                <a:rPr lang="en-GB" sz="1662" b="1" dirty="0" err="1">
                  <a:solidFill>
                    <a:prstClr val="black"/>
                  </a:solidFill>
                  <a:latin typeface="HP001 4 hàng"/>
                </a:rPr>
                <a:t>lại</a:t>
              </a:r>
              <a:r>
                <a:rPr lang="en-GB" sz="1662" b="1" dirty="0">
                  <a:solidFill>
                    <a:prstClr val="black"/>
                  </a:solidFill>
                  <a:latin typeface="HP001 4 hàng"/>
                </a:rPr>
                <a:t> </a:t>
              </a:r>
              <a:r>
                <a:rPr lang="en-GB" sz="1662" b="1" dirty="0" err="1">
                  <a:solidFill>
                    <a:prstClr val="black"/>
                  </a:solidFill>
                  <a:latin typeface="HP001 4 hàng"/>
                </a:rPr>
                <a:t>nhé</a:t>
              </a:r>
              <a:r>
                <a:rPr lang="en-GB" sz="1662" b="1" dirty="0">
                  <a:solidFill>
                    <a:prstClr val="black"/>
                  </a:solidFill>
                  <a:latin typeface="HP001 4 hàng"/>
                </a:rPr>
                <a:t>!</a:t>
              </a:r>
              <a:endParaRPr lang="en-AU" sz="1662" b="1" dirty="0">
                <a:solidFill>
                  <a:prstClr val="black"/>
                </a:solidFill>
                <a:latin typeface="HP001 4 hàng"/>
              </a:endParaRPr>
            </a:p>
          </p:txBody>
        </p:sp>
        <p:pic>
          <p:nvPicPr>
            <p:cNvPr id="4108" name="Picture 12" descr="Wondering White Cat Sticker by Simon's Cat | White cat stickers ...">
              <a:extLst>
                <a:ext uri="{FF2B5EF4-FFF2-40B4-BE49-F238E27FC236}">
                  <a16:creationId xmlns:a16="http://schemas.microsoft.com/office/drawing/2014/main" xmlns="" id="{A6FECC3E-9B32-470C-BDEF-3277ADF934E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7643" y="3352800"/>
              <a:ext cx="2369705" cy="2369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BD37C8F8-B627-4613-9BB3-3CBF39D6BE6B}"/>
              </a:ext>
            </a:extLst>
          </p:cNvPr>
          <p:cNvGrpSpPr/>
          <p:nvPr/>
        </p:nvGrpSpPr>
        <p:grpSpPr>
          <a:xfrm>
            <a:off x="4940408" y="2216718"/>
            <a:ext cx="3165001" cy="2099772"/>
            <a:chOff x="4120781" y="1819493"/>
            <a:chExt cx="3428751" cy="2274753"/>
          </a:xfrm>
        </p:grpSpPr>
        <p:pic>
          <p:nvPicPr>
            <p:cNvPr id="4110" name="Picture 14" descr="High Five Hi 5 Sticker by Simon's Cat for iOS &amp; Android | GIPHY">
              <a:extLst>
                <a:ext uri="{FF2B5EF4-FFF2-40B4-BE49-F238E27FC236}">
                  <a16:creationId xmlns:a16="http://schemas.microsoft.com/office/drawing/2014/main" xmlns="" id="{AF92C2EC-CC52-4C65-AA09-0284B46FCE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7162" y="2041876"/>
              <a:ext cx="2052370" cy="2052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xmlns="" id="{10A2DAF2-D18E-40A1-BCE8-390FF64677A4}"/>
                </a:ext>
              </a:extLst>
            </p:cNvPr>
            <p:cNvSpPr/>
            <p:nvPr/>
          </p:nvSpPr>
          <p:spPr>
            <a:xfrm>
              <a:off x="4120781" y="1819493"/>
              <a:ext cx="1586862" cy="596590"/>
            </a:xfrm>
            <a:prstGeom prst="wedgeRoundRectCallout">
              <a:avLst>
                <a:gd name="adj1" fmla="val 42780"/>
                <a:gd name="adj2" fmla="val 92596"/>
                <a:gd name="adj3" fmla="val 16667"/>
              </a:avLst>
            </a:prstGeom>
            <a:solidFill>
              <a:srgbClr val="F9C5D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846" dirty="0" err="1">
                  <a:ln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Tuyệt</a:t>
              </a:r>
              <a:r>
                <a:rPr lang="en-GB" sz="1846" dirty="0">
                  <a:ln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en-GB" sz="1846" dirty="0" err="1">
                  <a:ln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vời</a:t>
              </a:r>
              <a:r>
                <a:rPr lang="en-GB" sz="1846" dirty="0">
                  <a:ln>
                    <a:solidFill>
                      <a:prstClr val="black"/>
                    </a:solidFill>
                  </a:ln>
                  <a:solidFill>
                    <a:prstClr val="white"/>
                  </a:solidFill>
                  <a:latin typeface="Calibri"/>
                </a:rPr>
                <a:t>!</a:t>
              </a:r>
              <a:endParaRPr lang="en-AU" sz="1846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/>
              </a:endParaRPr>
            </a:p>
          </p:txBody>
        </p:sp>
      </p:grp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CA7E8D3C-222B-49A3-A956-6A457A97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q</a:t>
            </a:r>
            <a:endParaRPr lang="en-AU" altLang="en-US"/>
          </a:p>
        </p:txBody>
      </p:sp>
      <p:pic>
        <p:nvPicPr>
          <p:cNvPr id="6147" name="Content Placeholder 4">
            <a:extLst>
              <a:ext uri="{FF2B5EF4-FFF2-40B4-BE49-F238E27FC236}">
                <a16:creationId xmlns:a16="http://schemas.microsoft.com/office/drawing/2014/main" xmlns="" id="{64E000A7-DC7F-44C6-91F0-9A70933988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7330" y="263769"/>
            <a:ext cx="9136673" cy="6330462"/>
          </a:xfrm>
        </p:spPr>
      </p:pic>
      <p:sp>
        <p:nvSpPr>
          <p:cNvPr id="6148" name="TextBox 6">
            <a:extLst>
              <a:ext uri="{FF2B5EF4-FFF2-40B4-BE49-F238E27FC236}">
                <a16:creationId xmlns:a16="http://schemas.microsoft.com/office/drawing/2014/main" xmlns="" id="{13DA8BBF-672E-4496-A063-5EE52E3F5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762" y="1204414"/>
            <a:ext cx="6679223" cy="418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954" b="1" dirty="0" err="1">
                <a:solidFill>
                  <a:srgbClr val="C00000"/>
                </a:solidFill>
                <a:latin typeface="HP001 4 hàng" pitchFamily="34" charset="0"/>
              </a:rPr>
              <a:t>Câu</a:t>
            </a:r>
            <a:r>
              <a:rPr lang="en-GB" altLang="en-US" sz="2954" b="1" dirty="0">
                <a:solidFill>
                  <a:srgbClr val="C00000"/>
                </a:solidFill>
                <a:latin typeface="HP001 4 hàng" pitchFamily="34" charset="0"/>
              </a:rPr>
              <a:t> 6: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Rửa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tay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như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nào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sẽ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đảm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bảo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đã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rửa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tay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sạch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?</a:t>
            </a:r>
          </a:p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2954" b="1" dirty="0">
              <a:solidFill>
                <a:prstClr val="black"/>
              </a:solidFill>
              <a:latin typeface="HP001 4 hàng" pitchFamily="34" charset="0"/>
            </a:endParaRPr>
          </a:p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    A.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Miễn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rửa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tay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với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n</a:t>
            </a:r>
            <a:r>
              <a:rPr lang="vi-VN" altLang="en-US" sz="2954" b="1" dirty="0">
                <a:solidFill>
                  <a:prstClr val="black"/>
                </a:solidFill>
                <a:latin typeface="HP001 4 hàng" pitchFamily="34" charset="0"/>
              </a:rPr>
              <a:t>ư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ớc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và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xà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phòng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	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là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đ</a:t>
            </a:r>
            <a:r>
              <a:rPr lang="vi-VN" altLang="en-US" sz="2954" b="1" dirty="0">
                <a:solidFill>
                  <a:prstClr val="black"/>
                </a:solidFill>
                <a:latin typeface="HP001 4 hàng" pitchFamily="34" charset="0"/>
              </a:rPr>
              <a:t>ư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ợc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,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bất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kể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trong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bao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lâu</a:t>
            </a:r>
            <a:endParaRPr lang="en-AU" altLang="en-US" sz="2954" b="1" dirty="0">
              <a:solidFill>
                <a:prstClr val="black"/>
              </a:solidFill>
              <a:latin typeface="HP001 4 hàng" pitchFamily="34" charset="0"/>
            </a:endParaRPr>
          </a:p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    B. Theo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quy</a:t>
            </a: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trình</a:t>
            </a: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rửa</a:t>
            </a: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tay</a:t>
            </a:r>
            <a:r>
              <a:rPr lang="en-AU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AU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th</a:t>
            </a:r>
            <a:r>
              <a:rPr lang="vi-VN" altLang="en-US" sz="2954" b="1" dirty="0">
                <a:solidFill>
                  <a:prstClr val="black"/>
                </a:solidFill>
                <a:latin typeface="HP001 4 hàng" pitchFamily="34" charset="0"/>
              </a:rPr>
              <a:t>ư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ờng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quy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	6 b</a:t>
            </a:r>
            <a:r>
              <a:rPr lang="vi-VN" altLang="en-US" sz="2954" b="1" dirty="0">
                <a:solidFill>
                  <a:prstClr val="black"/>
                </a:solidFill>
                <a:latin typeface="HP001 4 hàng" pitchFamily="34" charset="0"/>
              </a:rPr>
              <a:t>ư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ớc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theo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khuyến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cáo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của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Bộ</a:t>
            </a:r>
            <a:r>
              <a:rPr lang="en-GB" altLang="en-US" sz="2954" b="1" dirty="0">
                <a:solidFill>
                  <a:prstClr val="black"/>
                </a:solidFill>
                <a:latin typeface="HP001 4 hàng" pitchFamily="34" charset="0"/>
              </a:rPr>
              <a:t> Y </a:t>
            </a:r>
            <a:r>
              <a:rPr lang="en-GB" altLang="en-US" sz="2954" b="1" dirty="0" err="1">
                <a:solidFill>
                  <a:prstClr val="black"/>
                </a:solidFill>
                <a:latin typeface="HP001 4 hàng" pitchFamily="34" charset="0"/>
              </a:rPr>
              <a:t>tế</a:t>
            </a:r>
            <a:endParaRPr lang="en-GB" altLang="en-US" sz="2954" b="1" dirty="0">
              <a:solidFill>
                <a:prstClr val="black"/>
              </a:solidFill>
              <a:latin typeface="HP001 4 hàng" pitchFamily="34" charset="0"/>
            </a:endParaRPr>
          </a:p>
        </p:txBody>
      </p:sp>
      <p:sp>
        <p:nvSpPr>
          <p:cNvPr id="6149" name="TextBox 7">
            <a:extLst>
              <a:ext uri="{FF2B5EF4-FFF2-40B4-BE49-F238E27FC236}">
                <a16:creationId xmlns:a16="http://schemas.microsoft.com/office/drawing/2014/main" xmlns="" id="{61274F52-5193-40CD-AB84-11BD7B736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4657" y="2705107"/>
            <a:ext cx="184731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altLang="en-US" sz="1662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7FFB59-3812-4ED1-8679-77D287763285}"/>
              </a:ext>
            </a:extLst>
          </p:cNvPr>
          <p:cNvSpPr/>
          <p:nvPr/>
        </p:nvSpPr>
        <p:spPr>
          <a:xfrm>
            <a:off x="1343761" y="3614582"/>
            <a:ext cx="262303" cy="2461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8440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AU" sz="166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E3F36988-E027-43CB-B49B-A0ABD9B0B5ED}"/>
              </a:ext>
            </a:extLst>
          </p:cNvPr>
          <p:cNvSpPr/>
          <p:nvPr/>
        </p:nvSpPr>
        <p:spPr>
          <a:xfrm>
            <a:off x="1395980" y="3658111"/>
            <a:ext cx="168519" cy="155331"/>
          </a:xfrm>
          <a:prstGeom prst="star5">
            <a:avLst/>
          </a:prstGeom>
          <a:solidFill>
            <a:srgbClr val="FFD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AU" sz="1662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0420289-4F20-4889-9260-E94A9B1B8D65}"/>
              </a:ext>
            </a:extLst>
          </p:cNvPr>
          <p:cNvSpPr/>
          <p:nvPr/>
        </p:nvSpPr>
        <p:spPr>
          <a:xfrm>
            <a:off x="1343761" y="2708171"/>
            <a:ext cx="262303" cy="2447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8440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AU" sz="1662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F0DDA0A-A4AE-46ED-B5E8-F1D07A4837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106" r="11802"/>
          <a:stretch/>
        </p:blipFill>
        <p:spPr>
          <a:xfrm rot="10800000" flipH="1">
            <a:off x="1358605" y="2747350"/>
            <a:ext cx="232615" cy="181930"/>
          </a:xfrm>
          <a:prstGeom prst="rect">
            <a:avLst/>
          </a:prstGeom>
        </p:spPr>
      </p:pic>
      <p:pic>
        <p:nvPicPr>
          <p:cNvPr id="46082" name="Picture 2" descr="LINE Creators' Stickers - happy to goto school-4 Example with GIF ...">
            <a:extLst>
              <a:ext uri="{FF2B5EF4-FFF2-40B4-BE49-F238E27FC236}">
                <a16:creationId xmlns:a16="http://schemas.microsoft.com/office/drawing/2014/main" xmlns="" id="{D345BCDC-1F79-4D21-8D5C-B8E2391755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65" y="3759378"/>
            <a:ext cx="1861507" cy="173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D8EA37-812B-4091-9DFA-C717F67C3DA0}"/>
              </a:ext>
            </a:extLst>
          </p:cNvPr>
          <p:cNvSpPr txBox="1"/>
          <p:nvPr/>
        </p:nvSpPr>
        <p:spPr>
          <a:xfrm>
            <a:off x="2172001" y="4708688"/>
            <a:ext cx="1861507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4408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846" b="1" dirty="0" err="1">
                <a:solidFill>
                  <a:srgbClr val="E50012"/>
                </a:solidFill>
                <a:latin typeface="Calibri" panose="020F0502020204030204" pitchFamily="34" charset="0"/>
              </a:rPr>
              <a:t>Đúng</a:t>
            </a:r>
            <a:r>
              <a:rPr lang="en-GB" sz="1846" b="1" dirty="0">
                <a:solidFill>
                  <a:srgbClr val="E50012"/>
                </a:solidFill>
                <a:latin typeface="Calibri" panose="020F0502020204030204" pitchFamily="34" charset="0"/>
              </a:rPr>
              <a:t> </a:t>
            </a:r>
            <a:r>
              <a:rPr lang="en-GB" sz="1846" b="1" dirty="0" err="1">
                <a:solidFill>
                  <a:srgbClr val="E50012"/>
                </a:solidFill>
                <a:latin typeface="Calibri" panose="020F0502020204030204" pitchFamily="34" charset="0"/>
              </a:rPr>
              <a:t>rồi</a:t>
            </a:r>
            <a:r>
              <a:rPr lang="en-GB" sz="1846" b="1" dirty="0">
                <a:solidFill>
                  <a:srgbClr val="E50012"/>
                </a:solidFill>
                <a:latin typeface="Calibri" panose="020F0502020204030204" pitchFamily="34" charset="0"/>
              </a:rPr>
              <a:t>! </a:t>
            </a:r>
            <a:endParaRPr lang="en-AU" sz="1846" b="1" dirty="0">
              <a:solidFill>
                <a:srgbClr val="E5001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2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13000" t="-3000" r="-25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200400" y="914400"/>
          <a:ext cx="27432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Ô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Ô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286000" y="1371600"/>
          <a:ext cx="54864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Ẩ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200400" y="1828800"/>
          <a:ext cx="228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Ũ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Á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200400" y="2286000"/>
          <a:ext cx="27432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3200400" y="2743200"/>
          <a:ext cx="3657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Ị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Ệ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3200400" y="3200400"/>
          <a:ext cx="18288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Ầ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2286000" y="3657600"/>
          <a:ext cx="1371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4" name="SỐ 1"/>
          <p:cNvSpPr/>
          <p:nvPr/>
        </p:nvSpPr>
        <p:spPr>
          <a:xfrm>
            <a:off x="1752600" y="914400"/>
            <a:ext cx="4572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5" name="BẢNG CÂU HỎI"/>
          <p:cNvSpPr/>
          <p:nvPr/>
        </p:nvSpPr>
        <p:spPr>
          <a:xfrm>
            <a:off x="2514600" y="4572000"/>
            <a:ext cx="6019800" cy="1676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virus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19?</a:t>
            </a:r>
          </a:p>
          <a:p>
            <a:pPr algn="ctr"/>
            <a:endParaRPr lang="en-US" dirty="0"/>
          </a:p>
        </p:txBody>
      </p:sp>
      <p:sp>
        <p:nvSpPr>
          <p:cNvPr id="26" name="SỐ 1"/>
          <p:cNvSpPr/>
          <p:nvPr/>
        </p:nvSpPr>
        <p:spPr>
          <a:xfrm>
            <a:off x="1752600" y="1371600"/>
            <a:ext cx="4572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7" name="BẢNG CÂU HỎI"/>
          <p:cNvSpPr/>
          <p:nvPr/>
        </p:nvSpPr>
        <p:spPr>
          <a:xfrm>
            <a:off x="2514600" y="4572000"/>
            <a:ext cx="6019800" cy="1676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buộc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31" name="SỐ 1"/>
          <p:cNvSpPr/>
          <p:nvPr/>
        </p:nvSpPr>
        <p:spPr>
          <a:xfrm>
            <a:off x="1752600" y="1828800"/>
            <a:ext cx="4572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2" name="BẢNG CÂU HỎI"/>
          <p:cNvSpPr/>
          <p:nvPr/>
        </p:nvSpPr>
        <p:spPr>
          <a:xfrm>
            <a:off x="2514600" y="4572000"/>
            <a:ext cx="6019800" cy="1676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34" name="SỐ 1"/>
          <p:cNvSpPr/>
          <p:nvPr/>
        </p:nvSpPr>
        <p:spPr>
          <a:xfrm>
            <a:off x="1752600" y="2286000"/>
            <a:ext cx="4572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5" name="BẢNG CÂU HỎI"/>
          <p:cNvSpPr/>
          <p:nvPr/>
        </p:nvSpPr>
        <p:spPr>
          <a:xfrm>
            <a:off x="2514600" y="4572000"/>
            <a:ext cx="6019800" cy="1676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36" name="SỐ 1"/>
          <p:cNvSpPr/>
          <p:nvPr/>
        </p:nvSpPr>
        <p:spPr>
          <a:xfrm>
            <a:off x="1752600" y="2743200"/>
            <a:ext cx="4572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37" name="BẢNG CÂU HỎI"/>
          <p:cNvSpPr/>
          <p:nvPr/>
        </p:nvSpPr>
        <p:spPr>
          <a:xfrm>
            <a:off x="2514600" y="4572000"/>
            <a:ext cx="6019800" cy="1676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38" name="SỐ 1"/>
          <p:cNvSpPr/>
          <p:nvPr/>
        </p:nvSpPr>
        <p:spPr>
          <a:xfrm>
            <a:off x="1752600" y="3200400"/>
            <a:ext cx="4572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39" name="BẢNG CÂU HỎI"/>
          <p:cNvSpPr/>
          <p:nvPr/>
        </p:nvSpPr>
        <p:spPr>
          <a:xfrm>
            <a:off x="2514600" y="4572000"/>
            <a:ext cx="6019800" cy="1676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40" name="SỐ 1"/>
          <p:cNvSpPr/>
          <p:nvPr/>
        </p:nvSpPr>
        <p:spPr>
          <a:xfrm>
            <a:off x="1752600" y="3657600"/>
            <a:ext cx="4572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41" name="BẢNG CÂU HỎI"/>
          <p:cNvSpPr/>
          <p:nvPr/>
        </p:nvSpPr>
        <p:spPr>
          <a:xfrm>
            <a:off x="2514600" y="4572000"/>
            <a:ext cx="6019800" cy="1676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3?</a:t>
            </a:r>
          </a:p>
          <a:p>
            <a:pPr algn="ctr"/>
            <a:endParaRPr lang="en-US" dirty="0"/>
          </a:p>
        </p:txBody>
      </p:sp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3200400" y="914400"/>
          <a:ext cx="27432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2286000" y="1371600"/>
          <a:ext cx="54864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/>
        </p:nvGraphicFramePr>
        <p:xfrm>
          <a:off x="3200400" y="1828800"/>
          <a:ext cx="228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/>
        </p:nvGraphicFramePr>
        <p:xfrm>
          <a:off x="3200400" y="2286000"/>
          <a:ext cx="27432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3200400" y="2743200"/>
          <a:ext cx="3657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3200400" y="3200400"/>
          <a:ext cx="18288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/>
        </p:nvGraphicFramePr>
        <p:xfrm>
          <a:off x="2286000" y="3657600"/>
          <a:ext cx="1371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9" name="SỐ 1"/>
          <p:cNvSpPr/>
          <p:nvPr/>
        </p:nvSpPr>
        <p:spPr>
          <a:xfrm>
            <a:off x="3200400" y="381000"/>
            <a:ext cx="4572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077200" y="557312"/>
            <a:ext cx="842090" cy="4036874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Giảiđố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4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4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4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4000"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4000"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9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4000"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94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5" grpId="1" animBg="1"/>
      <p:bldP spid="26" grpId="0" animBg="1"/>
      <p:bldP spid="27" grpId="0" animBg="1"/>
      <p:bldP spid="27" grpId="1" animBg="1"/>
      <p:bldP spid="31" grpId="0" animBg="1"/>
      <p:bldP spid="32" grpId="0" animBg="1"/>
      <p:bldP spid="32" grpId="1" animBg="1"/>
      <p:bldP spid="34" grpId="0" animBg="1"/>
      <p:bldP spid="35" grpId="0" animBg="1"/>
      <p:bldP spid="35" grpId="1" animBg="1"/>
      <p:bldP spid="36" grpId="0" animBg="1"/>
      <p:bldP spid="37" grpId="0" animBg="1"/>
      <p:bldP spid="37" grpId="1" animBg="1"/>
      <p:bldP spid="38" grpId="0" animBg="1"/>
      <p:bldP spid="39" grpId="0" animBg="1"/>
      <p:bldP spid="39" grpId="1" animBg="1"/>
      <p:bldP spid="40" grpId="0" animBg="1"/>
      <p:bldP spid="41" grpId="0" animBg="1"/>
      <p:bldP spid="41" grpId="1" animBg="1"/>
      <p:bldP spid="49" grpId="0" animBg="1"/>
      <p:bldP spid="5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B432D73-5C38-474F-AF96-A3228731BF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hinh-nen-de-thuong-kute-10.jpg">
            <a:extLst>
              <a:ext uri="{FF2B5EF4-FFF2-40B4-BE49-F238E27FC236}">
                <a16:creationId xmlns:a16="http://schemas.microsoft.com/office/drawing/2014/main" xmlns="" id="{42F3B495-FAAA-4015-9740-B66D35C142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0059402-A6D7-4E3E-8ADB-78CBEE373BE2}"/>
              </a:ext>
            </a:extLst>
          </p:cNvPr>
          <p:cNvSpPr/>
          <p:nvPr/>
        </p:nvSpPr>
        <p:spPr>
          <a:xfrm>
            <a:off x="293850" y="3352800"/>
            <a:ext cx="85563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Chúc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các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em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luôn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mạnh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khỏe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học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tập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tốt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7" name="Picture 6" descr="A picture containing object, lamp, table&#10;&#10;Description automatically generated">
            <a:extLst>
              <a:ext uri="{FF2B5EF4-FFF2-40B4-BE49-F238E27FC236}">
                <a16:creationId xmlns:a16="http://schemas.microsoft.com/office/drawing/2014/main" xmlns="" id="{678CE122-698E-497C-AE83-F01E8295EF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3962400"/>
            <a:ext cx="2896670" cy="271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59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37635" y="116632"/>
            <a:ext cx="6806773" cy="13208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sldjump"/>
              </a:rPr>
              <a:t>Câu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sldjump"/>
              </a:rPr>
              <a:t> 3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Xem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thích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44429"/>
            <a:ext cx="3513921" cy="3384376"/>
          </a:xfrm>
        </p:spPr>
      </p:pic>
      <p:sp>
        <p:nvSpPr>
          <p:cNvPr id="7" name="TextBox 6"/>
          <p:cNvSpPr txBox="1"/>
          <p:nvPr/>
        </p:nvSpPr>
        <p:spPr>
          <a:xfrm>
            <a:off x="1763688" y="5877272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Häc</a:t>
            </a:r>
            <a:endParaRPr lang="en-US" sz="4000" b="1" dirty="0">
              <a:solidFill>
                <a:srgbClr val="FF0000"/>
              </a:solidFill>
              <a:latin typeface=".VnAvant" panose="020B7200000000000000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5805264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TËp</a:t>
            </a:r>
            <a:endParaRPr lang="en-US" sz="4000" b="1" dirty="0">
              <a:solidFill>
                <a:srgbClr val="FF0000"/>
              </a:solidFill>
              <a:latin typeface=".VnAvant" panose="020B7200000000000000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506015"/>
            <a:ext cx="4412339" cy="40112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75362"/>
            <a:ext cx="4408147" cy="400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05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 l="-9000" t="-16000" r="-10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7848600" y="6324600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Clip" r:id="rId8" imgW="1713240" imgH="832680" progId="MS_ClipArt_Gallery.2">
                  <p:embed/>
                </p:oleObj>
              </mc:Choice>
              <mc:Fallback>
                <p:oleObj name="Clip" r:id="rId8" imgW="1713240" imgH="8326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6324600"/>
                        <a:ext cx="1295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Freeform 7"/>
          <p:cNvSpPr>
            <a:spLocks/>
          </p:cNvSpPr>
          <p:nvPr/>
        </p:nvSpPr>
        <p:spPr bwMode="auto">
          <a:xfrm>
            <a:off x="-3175" y="455613"/>
            <a:ext cx="920750" cy="304800"/>
          </a:xfrm>
          <a:custGeom>
            <a:avLst/>
            <a:gdLst>
              <a:gd name="T0" fmla="*/ 468312 w 580"/>
              <a:gd name="T1" fmla="*/ 50132 h 304"/>
              <a:gd name="T2" fmla="*/ 603250 w 580"/>
              <a:gd name="T3" fmla="*/ 5013 h 304"/>
              <a:gd name="T4" fmla="*/ 771525 w 580"/>
              <a:gd name="T5" fmla="*/ 5013 h 304"/>
              <a:gd name="T6" fmla="*/ 898525 w 580"/>
              <a:gd name="T7" fmla="*/ 44116 h 304"/>
              <a:gd name="T8" fmla="*/ 912813 w 580"/>
              <a:gd name="T9" fmla="*/ 89234 h 304"/>
              <a:gd name="T10" fmla="*/ 879475 w 580"/>
              <a:gd name="T11" fmla="*/ 87229 h 304"/>
              <a:gd name="T12" fmla="*/ 841375 w 580"/>
              <a:gd name="T13" fmla="*/ 51134 h 304"/>
              <a:gd name="T14" fmla="*/ 733425 w 580"/>
              <a:gd name="T15" fmla="*/ 28074 h 304"/>
              <a:gd name="T16" fmla="*/ 603250 w 580"/>
              <a:gd name="T17" fmla="*/ 39103 h 304"/>
              <a:gd name="T18" fmla="*/ 531812 w 580"/>
              <a:gd name="T19" fmla="*/ 83218 h 304"/>
              <a:gd name="T20" fmla="*/ 534987 w 580"/>
              <a:gd name="T21" fmla="*/ 125329 h 304"/>
              <a:gd name="T22" fmla="*/ 493712 w 580"/>
              <a:gd name="T23" fmla="*/ 127334 h 304"/>
              <a:gd name="T24" fmla="*/ 393700 w 580"/>
              <a:gd name="T25" fmla="*/ 108284 h 304"/>
              <a:gd name="T26" fmla="*/ 250825 w 580"/>
              <a:gd name="T27" fmla="*/ 113297 h 304"/>
              <a:gd name="T28" fmla="*/ 165100 w 580"/>
              <a:gd name="T29" fmla="*/ 151397 h 304"/>
              <a:gd name="T30" fmla="*/ 179387 w 580"/>
              <a:gd name="T31" fmla="*/ 203534 h 304"/>
              <a:gd name="T32" fmla="*/ 254000 w 580"/>
              <a:gd name="T33" fmla="*/ 237624 h 304"/>
              <a:gd name="T34" fmla="*/ 217488 w 580"/>
              <a:gd name="T35" fmla="*/ 246647 h 304"/>
              <a:gd name="T36" fmla="*/ 131762 w 580"/>
              <a:gd name="T37" fmla="*/ 243639 h 304"/>
              <a:gd name="T38" fmla="*/ 85725 w 580"/>
              <a:gd name="T39" fmla="*/ 254668 h 304"/>
              <a:gd name="T40" fmla="*/ 104775 w 580"/>
              <a:gd name="T41" fmla="*/ 271713 h 304"/>
              <a:gd name="T42" fmla="*/ 165100 w 580"/>
              <a:gd name="T43" fmla="*/ 285750 h 304"/>
              <a:gd name="T44" fmla="*/ 214313 w 580"/>
              <a:gd name="T45" fmla="*/ 286753 h 304"/>
              <a:gd name="T46" fmla="*/ 228600 w 580"/>
              <a:gd name="T47" fmla="*/ 291766 h 304"/>
              <a:gd name="T48" fmla="*/ 220663 w 580"/>
              <a:gd name="T49" fmla="*/ 299787 h 304"/>
              <a:gd name="T50" fmla="*/ 173037 w 580"/>
              <a:gd name="T51" fmla="*/ 304800 h 304"/>
              <a:gd name="T52" fmla="*/ 90487 w 580"/>
              <a:gd name="T53" fmla="*/ 300789 h 304"/>
              <a:gd name="T54" fmla="*/ 26988 w 580"/>
              <a:gd name="T55" fmla="*/ 282742 h 304"/>
              <a:gd name="T56" fmla="*/ 0 w 580"/>
              <a:gd name="T57" fmla="*/ 255671 h 304"/>
              <a:gd name="T58" fmla="*/ 33337 w 580"/>
              <a:gd name="T59" fmla="*/ 230605 h 304"/>
              <a:gd name="T60" fmla="*/ 44450 w 580"/>
              <a:gd name="T61" fmla="*/ 198521 h 304"/>
              <a:gd name="T62" fmla="*/ 33337 w 580"/>
              <a:gd name="T63" fmla="*/ 142374 h 304"/>
              <a:gd name="T64" fmla="*/ 123825 w 580"/>
              <a:gd name="T65" fmla="*/ 91239 h 304"/>
              <a:gd name="T66" fmla="*/ 311150 w 580"/>
              <a:gd name="T67" fmla="*/ 74195 h 3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80"/>
              <a:gd name="T103" fmla="*/ 0 h 304"/>
              <a:gd name="T104" fmla="*/ 580 w 580"/>
              <a:gd name="T105" fmla="*/ 304 h 30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80" h="304">
                <a:moveTo>
                  <a:pt x="278" y="89"/>
                </a:moveTo>
                <a:lnTo>
                  <a:pt x="295" y="50"/>
                </a:lnTo>
                <a:lnTo>
                  <a:pt x="330" y="22"/>
                </a:lnTo>
                <a:lnTo>
                  <a:pt x="380" y="5"/>
                </a:lnTo>
                <a:lnTo>
                  <a:pt x="431" y="0"/>
                </a:lnTo>
                <a:lnTo>
                  <a:pt x="486" y="5"/>
                </a:lnTo>
                <a:lnTo>
                  <a:pt x="530" y="20"/>
                </a:lnTo>
                <a:lnTo>
                  <a:pt x="566" y="44"/>
                </a:lnTo>
                <a:lnTo>
                  <a:pt x="580" y="78"/>
                </a:lnTo>
                <a:lnTo>
                  <a:pt x="575" y="89"/>
                </a:lnTo>
                <a:lnTo>
                  <a:pt x="566" y="91"/>
                </a:lnTo>
                <a:lnTo>
                  <a:pt x="554" y="87"/>
                </a:lnTo>
                <a:lnTo>
                  <a:pt x="547" y="78"/>
                </a:lnTo>
                <a:lnTo>
                  <a:pt x="530" y="51"/>
                </a:lnTo>
                <a:lnTo>
                  <a:pt x="500" y="36"/>
                </a:lnTo>
                <a:lnTo>
                  <a:pt x="462" y="28"/>
                </a:lnTo>
                <a:lnTo>
                  <a:pt x="420" y="30"/>
                </a:lnTo>
                <a:lnTo>
                  <a:pt x="380" y="39"/>
                </a:lnTo>
                <a:lnTo>
                  <a:pt x="349" y="57"/>
                </a:lnTo>
                <a:lnTo>
                  <a:pt x="335" y="83"/>
                </a:lnTo>
                <a:lnTo>
                  <a:pt x="340" y="117"/>
                </a:lnTo>
                <a:lnTo>
                  <a:pt x="337" y="125"/>
                </a:lnTo>
                <a:lnTo>
                  <a:pt x="328" y="128"/>
                </a:lnTo>
                <a:lnTo>
                  <a:pt x="311" y="127"/>
                </a:lnTo>
                <a:lnTo>
                  <a:pt x="297" y="123"/>
                </a:lnTo>
                <a:lnTo>
                  <a:pt x="248" y="108"/>
                </a:lnTo>
                <a:lnTo>
                  <a:pt x="198" y="106"/>
                </a:lnTo>
                <a:lnTo>
                  <a:pt x="158" y="113"/>
                </a:lnTo>
                <a:lnTo>
                  <a:pt x="125" y="129"/>
                </a:lnTo>
                <a:lnTo>
                  <a:pt x="104" y="151"/>
                </a:lnTo>
                <a:lnTo>
                  <a:pt x="99" y="176"/>
                </a:lnTo>
                <a:lnTo>
                  <a:pt x="113" y="203"/>
                </a:lnTo>
                <a:lnTo>
                  <a:pt x="151" y="229"/>
                </a:lnTo>
                <a:lnTo>
                  <a:pt x="160" y="237"/>
                </a:lnTo>
                <a:lnTo>
                  <a:pt x="153" y="242"/>
                </a:lnTo>
                <a:lnTo>
                  <a:pt x="137" y="246"/>
                </a:lnTo>
                <a:lnTo>
                  <a:pt x="118" y="246"/>
                </a:lnTo>
                <a:lnTo>
                  <a:pt x="83" y="243"/>
                </a:lnTo>
                <a:lnTo>
                  <a:pt x="61" y="247"/>
                </a:lnTo>
                <a:lnTo>
                  <a:pt x="54" y="254"/>
                </a:lnTo>
                <a:lnTo>
                  <a:pt x="57" y="263"/>
                </a:lnTo>
                <a:lnTo>
                  <a:pt x="66" y="271"/>
                </a:lnTo>
                <a:lnTo>
                  <a:pt x="85" y="280"/>
                </a:lnTo>
                <a:lnTo>
                  <a:pt x="104" y="285"/>
                </a:lnTo>
                <a:lnTo>
                  <a:pt x="127" y="286"/>
                </a:lnTo>
                <a:lnTo>
                  <a:pt x="135" y="286"/>
                </a:lnTo>
                <a:lnTo>
                  <a:pt x="142" y="288"/>
                </a:lnTo>
                <a:lnTo>
                  <a:pt x="144" y="291"/>
                </a:lnTo>
                <a:lnTo>
                  <a:pt x="144" y="294"/>
                </a:lnTo>
                <a:lnTo>
                  <a:pt x="139" y="299"/>
                </a:lnTo>
                <a:lnTo>
                  <a:pt x="127" y="302"/>
                </a:lnTo>
                <a:lnTo>
                  <a:pt x="109" y="304"/>
                </a:lnTo>
                <a:lnTo>
                  <a:pt x="80" y="304"/>
                </a:lnTo>
                <a:lnTo>
                  <a:pt x="57" y="300"/>
                </a:lnTo>
                <a:lnTo>
                  <a:pt x="36" y="293"/>
                </a:lnTo>
                <a:lnTo>
                  <a:pt x="17" y="282"/>
                </a:lnTo>
                <a:lnTo>
                  <a:pt x="5" y="269"/>
                </a:lnTo>
                <a:lnTo>
                  <a:pt x="0" y="255"/>
                </a:lnTo>
                <a:lnTo>
                  <a:pt x="5" y="242"/>
                </a:lnTo>
                <a:lnTo>
                  <a:pt x="21" y="230"/>
                </a:lnTo>
                <a:lnTo>
                  <a:pt x="54" y="220"/>
                </a:lnTo>
                <a:lnTo>
                  <a:pt x="28" y="198"/>
                </a:lnTo>
                <a:lnTo>
                  <a:pt x="17" y="172"/>
                </a:lnTo>
                <a:lnTo>
                  <a:pt x="21" y="142"/>
                </a:lnTo>
                <a:lnTo>
                  <a:pt x="43" y="115"/>
                </a:lnTo>
                <a:lnTo>
                  <a:pt x="78" y="91"/>
                </a:lnTo>
                <a:lnTo>
                  <a:pt x="130" y="77"/>
                </a:lnTo>
                <a:lnTo>
                  <a:pt x="196" y="74"/>
                </a:lnTo>
                <a:lnTo>
                  <a:pt x="278" y="8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" name="Freeform 8"/>
          <p:cNvSpPr>
            <a:spLocks/>
          </p:cNvSpPr>
          <p:nvPr/>
        </p:nvSpPr>
        <p:spPr bwMode="auto">
          <a:xfrm>
            <a:off x="838200" y="1006475"/>
            <a:ext cx="184150" cy="63500"/>
          </a:xfrm>
          <a:custGeom>
            <a:avLst/>
            <a:gdLst>
              <a:gd name="T0" fmla="*/ 0 w 116"/>
              <a:gd name="T1" fmla="*/ 20484 h 62"/>
              <a:gd name="T2" fmla="*/ 0 w 116"/>
              <a:gd name="T3" fmla="*/ 13315 h 62"/>
              <a:gd name="T4" fmla="*/ 11113 w 116"/>
              <a:gd name="T5" fmla="*/ 9218 h 62"/>
              <a:gd name="T6" fmla="*/ 26988 w 116"/>
              <a:gd name="T7" fmla="*/ 7169 h 62"/>
              <a:gd name="T8" fmla="*/ 49212 w 116"/>
              <a:gd name="T9" fmla="*/ 5121 h 62"/>
              <a:gd name="T10" fmla="*/ 74613 w 116"/>
              <a:gd name="T11" fmla="*/ 5121 h 62"/>
              <a:gd name="T12" fmla="*/ 101600 w 116"/>
              <a:gd name="T13" fmla="*/ 4097 h 62"/>
              <a:gd name="T14" fmla="*/ 127000 w 116"/>
              <a:gd name="T15" fmla="*/ 3073 h 62"/>
              <a:gd name="T16" fmla="*/ 153988 w 116"/>
              <a:gd name="T17" fmla="*/ 0 h 62"/>
              <a:gd name="T18" fmla="*/ 161925 w 116"/>
              <a:gd name="T19" fmla="*/ 10242 h 62"/>
              <a:gd name="T20" fmla="*/ 168275 w 116"/>
              <a:gd name="T21" fmla="*/ 20484 h 62"/>
              <a:gd name="T22" fmla="*/ 179388 w 116"/>
              <a:gd name="T23" fmla="*/ 31750 h 62"/>
              <a:gd name="T24" fmla="*/ 184150 w 116"/>
              <a:gd name="T25" fmla="*/ 44040 h 62"/>
              <a:gd name="T26" fmla="*/ 173038 w 116"/>
              <a:gd name="T27" fmla="*/ 50185 h 62"/>
              <a:gd name="T28" fmla="*/ 153988 w 116"/>
              <a:gd name="T29" fmla="*/ 55306 h 62"/>
              <a:gd name="T30" fmla="*/ 134938 w 116"/>
              <a:gd name="T31" fmla="*/ 59403 h 62"/>
              <a:gd name="T32" fmla="*/ 112713 w 116"/>
              <a:gd name="T33" fmla="*/ 61452 h 62"/>
              <a:gd name="T34" fmla="*/ 90488 w 116"/>
              <a:gd name="T35" fmla="*/ 63500 h 62"/>
              <a:gd name="T36" fmla="*/ 68263 w 116"/>
              <a:gd name="T37" fmla="*/ 63500 h 62"/>
              <a:gd name="T38" fmla="*/ 49212 w 116"/>
              <a:gd name="T39" fmla="*/ 63500 h 62"/>
              <a:gd name="T40" fmla="*/ 38100 w 116"/>
              <a:gd name="T41" fmla="*/ 62476 h 62"/>
              <a:gd name="T42" fmla="*/ 22225 w 116"/>
              <a:gd name="T43" fmla="*/ 56331 h 62"/>
              <a:gd name="T44" fmla="*/ 11113 w 116"/>
              <a:gd name="T45" fmla="*/ 45065 h 62"/>
              <a:gd name="T46" fmla="*/ 4763 w 116"/>
              <a:gd name="T47" fmla="*/ 32774 h 62"/>
              <a:gd name="T48" fmla="*/ 0 w 116"/>
              <a:gd name="T49" fmla="*/ 20484 h 6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6"/>
              <a:gd name="T76" fmla="*/ 0 h 62"/>
              <a:gd name="T77" fmla="*/ 116 w 116"/>
              <a:gd name="T78" fmla="*/ 62 h 6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6" h="62">
                <a:moveTo>
                  <a:pt x="0" y="20"/>
                </a:moveTo>
                <a:lnTo>
                  <a:pt x="0" y="13"/>
                </a:lnTo>
                <a:lnTo>
                  <a:pt x="7" y="9"/>
                </a:lnTo>
                <a:lnTo>
                  <a:pt x="17" y="7"/>
                </a:lnTo>
                <a:lnTo>
                  <a:pt x="31" y="5"/>
                </a:lnTo>
                <a:lnTo>
                  <a:pt x="47" y="5"/>
                </a:lnTo>
                <a:lnTo>
                  <a:pt x="64" y="4"/>
                </a:lnTo>
                <a:lnTo>
                  <a:pt x="80" y="3"/>
                </a:lnTo>
                <a:lnTo>
                  <a:pt x="97" y="0"/>
                </a:lnTo>
                <a:lnTo>
                  <a:pt x="102" y="10"/>
                </a:lnTo>
                <a:lnTo>
                  <a:pt x="106" y="20"/>
                </a:lnTo>
                <a:lnTo>
                  <a:pt x="113" y="31"/>
                </a:lnTo>
                <a:lnTo>
                  <a:pt x="116" y="43"/>
                </a:lnTo>
                <a:lnTo>
                  <a:pt x="109" y="49"/>
                </a:lnTo>
                <a:lnTo>
                  <a:pt x="97" y="54"/>
                </a:lnTo>
                <a:lnTo>
                  <a:pt x="85" y="58"/>
                </a:lnTo>
                <a:lnTo>
                  <a:pt x="71" y="60"/>
                </a:lnTo>
                <a:lnTo>
                  <a:pt x="57" y="62"/>
                </a:lnTo>
                <a:lnTo>
                  <a:pt x="43" y="62"/>
                </a:lnTo>
                <a:lnTo>
                  <a:pt x="31" y="62"/>
                </a:lnTo>
                <a:lnTo>
                  <a:pt x="24" y="61"/>
                </a:lnTo>
                <a:lnTo>
                  <a:pt x="14" y="55"/>
                </a:lnTo>
                <a:lnTo>
                  <a:pt x="7" y="44"/>
                </a:lnTo>
                <a:lnTo>
                  <a:pt x="3" y="32"/>
                </a:lnTo>
                <a:lnTo>
                  <a:pt x="0" y="2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" name="AutoShape 1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0" y="6553200"/>
            <a:ext cx="304800" cy="304800"/>
          </a:xfrm>
          <a:prstGeom prst="actionButtonE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11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759825" y="0"/>
            <a:ext cx="381000" cy="381000"/>
          </a:xfrm>
          <a:prstGeom prst="actionButtonRetur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18"/>
          <p:cNvSpPr>
            <a:spLocks noChangeArrowheads="1"/>
          </p:cNvSpPr>
          <p:nvPr/>
        </p:nvSpPr>
        <p:spPr bwMode="auto">
          <a:xfrm>
            <a:off x="4953000" y="2057400"/>
            <a:ext cx="1925638" cy="674688"/>
          </a:xfrm>
          <a:prstGeom prst="flowChartTerminator">
            <a:avLst/>
          </a:prstGeom>
          <a:gradFill rotWithShape="1">
            <a:gsLst>
              <a:gs pos="0">
                <a:srgbClr val="660066"/>
              </a:gs>
              <a:gs pos="50000">
                <a:srgbClr val="A236FC"/>
              </a:gs>
              <a:gs pos="100000">
                <a:srgbClr val="6600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sym typeface="Wingdings" pitchFamily="2" charset="2"/>
              </a:rPr>
              <a:t>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056" name="AutoShape 19"/>
          <p:cNvSpPr>
            <a:spLocks noChangeArrowheads="1"/>
          </p:cNvSpPr>
          <p:nvPr/>
        </p:nvSpPr>
        <p:spPr bwMode="auto">
          <a:xfrm>
            <a:off x="5029200" y="2971800"/>
            <a:ext cx="1828800" cy="685800"/>
          </a:xfrm>
          <a:prstGeom prst="flowChartTerminator">
            <a:avLst/>
          </a:prstGeom>
          <a:gradFill rotWithShape="1">
            <a:gsLst>
              <a:gs pos="0">
                <a:srgbClr val="660066"/>
              </a:gs>
              <a:gs pos="50000">
                <a:srgbClr val="A236FC"/>
              </a:gs>
              <a:gs pos="100000">
                <a:srgbClr val="6600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sym typeface="Wingdings" pitchFamily="2" charset="2"/>
              </a:rPr>
              <a:t>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057" name="AutoShape 20"/>
          <p:cNvSpPr>
            <a:spLocks noChangeArrowheads="1"/>
          </p:cNvSpPr>
          <p:nvPr/>
        </p:nvSpPr>
        <p:spPr bwMode="auto">
          <a:xfrm>
            <a:off x="5105400" y="4876800"/>
            <a:ext cx="1752600" cy="685800"/>
          </a:xfrm>
          <a:prstGeom prst="flowChartTerminator">
            <a:avLst/>
          </a:prstGeom>
          <a:gradFill rotWithShape="1">
            <a:gsLst>
              <a:gs pos="0">
                <a:srgbClr val="660066"/>
              </a:gs>
              <a:gs pos="50000">
                <a:srgbClr val="A236FC"/>
              </a:gs>
              <a:gs pos="100000">
                <a:srgbClr val="6600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olonna MT" pitchFamily="82" charset="0"/>
                <a:sym typeface="Wingdings" pitchFamily="2" charset="2"/>
              </a:rPr>
              <a:t></a:t>
            </a:r>
            <a:endParaRPr lang="en-US" sz="4000" b="1">
              <a:solidFill>
                <a:srgbClr val="FFFFFF"/>
              </a:solidFill>
            </a:endParaRPr>
          </a:p>
        </p:txBody>
      </p:sp>
      <p:sp>
        <p:nvSpPr>
          <p:cNvPr id="20503" name="AutoShape 23"/>
          <p:cNvSpPr>
            <a:spLocks noChangeArrowheads="1"/>
          </p:cNvSpPr>
          <p:nvPr/>
        </p:nvSpPr>
        <p:spPr bwMode="auto">
          <a:xfrm>
            <a:off x="5105400" y="3886200"/>
            <a:ext cx="1752600" cy="762000"/>
          </a:xfrm>
          <a:prstGeom prst="flowChartTerminator">
            <a:avLst/>
          </a:prstGeom>
          <a:gradFill rotWithShape="1">
            <a:gsLst>
              <a:gs pos="0">
                <a:srgbClr val="660066"/>
              </a:gs>
              <a:gs pos="50000">
                <a:srgbClr val="A236FC"/>
              </a:gs>
              <a:gs pos="100000">
                <a:srgbClr val="6600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sym typeface="Wingdings" pitchFamily="2" charset="2"/>
              </a:rPr>
              <a:t></a:t>
            </a:r>
            <a:endParaRPr lang="en-US" sz="4000" b="1">
              <a:solidFill>
                <a:schemeClr val="bg1"/>
              </a:solidFill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7010400" y="5029200"/>
            <a:ext cx="304800" cy="304800"/>
            <a:chOff x="4666" y="3644"/>
            <a:chExt cx="192" cy="192"/>
          </a:xfrm>
        </p:grpSpPr>
        <p:sp>
          <p:nvSpPr>
            <p:cNvPr id="20505" name="Oval 25"/>
            <p:cNvSpPr>
              <a:spLocks noChangeArrowheads="1"/>
            </p:cNvSpPr>
            <p:nvPr/>
          </p:nvSpPr>
          <p:spPr bwMode="auto">
            <a:xfrm>
              <a:off x="4666" y="3644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5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4667" y="3670"/>
              <a:ext cx="14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1</a:t>
              </a:r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7010400" y="4114800"/>
            <a:ext cx="304800" cy="304800"/>
            <a:chOff x="4656" y="3338"/>
            <a:chExt cx="192" cy="192"/>
          </a:xfrm>
        </p:grpSpPr>
        <p:sp>
          <p:nvSpPr>
            <p:cNvPr id="20508" name="Oval 28"/>
            <p:cNvSpPr>
              <a:spLocks noChangeArrowheads="1"/>
            </p:cNvSpPr>
            <p:nvPr/>
          </p:nvSpPr>
          <p:spPr bwMode="auto">
            <a:xfrm>
              <a:off x="4656" y="3338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3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4656" y="3360"/>
              <a:ext cx="14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2</a:t>
              </a: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7010400" y="3200400"/>
            <a:ext cx="304800" cy="304800"/>
            <a:chOff x="4643" y="3002"/>
            <a:chExt cx="192" cy="192"/>
          </a:xfrm>
        </p:grpSpPr>
        <p:sp>
          <p:nvSpPr>
            <p:cNvPr id="20511" name="Oval 31"/>
            <p:cNvSpPr>
              <a:spLocks noChangeArrowheads="1"/>
            </p:cNvSpPr>
            <p:nvPr/>
          </p:nvSpPr>
          <p:spPr bwMode="auto">
            <a:xfrm>
              <a:off x="4643" y="3002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1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4656" y="3024"/>
              <a:ext cx="14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3</a:t>
              </a: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7010400" y="2209800"/>
            <a:ext cx="304800" cy="304800"/>
            <a:chOff x="4634" y="2662"/>
            <a:chExt cx="192" cy="192"/>
          </a:xfrm>
        </p:grpSpPr>
        <p:sp>
          <p:nvSpPr>
            <p:cNvPr id="20514" name="Oval 34"/>
            <p:cNvSpPr>
              <a:spLocks noChangeArrowheads="1"/>
            </p:cNvSpPr>
            <p:nvPr/>
          </p:nvSpPr>
          <p:spPr bwMode="auto">
            <a:xfrm>
              <a:off x="4634" y="2662"/>
              <a:ext cx="192" cy="19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9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656" y="2688"/>
              <a:ext cx="14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Arial Black"/>
                </a:rPr>
                <a:t>4</a:t>
              </a:r>
            </a:p>
          </p:txBody>
        </p:sp>
      </p:grpSp>
      <p:sp>
        <p:nvSpPr>
          <p:cNvPr id="2063" name="WordArt 52"/>
          <p:cNvSpPr>
            <a:spLocks noChangeArrowheads="1" noChangeShapeType="1" noTextEdit="1"/>
          </p:cNvSpPr>
          <p:nvPr/>
        </p:nvSpPr>
        <p:spPr bwMode="auto">
          <a:xfrm>
            <a:off x="2971800" y="193675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2064" name="WordArt 53"/>
          <p:cNvSpPr>
            <a:spLocks noChangeArrowheads="1" noChangeShapeType="1" noTextEdit="1"/>
          </p:cNvSpPr>
          <p:nvPr/>
        </p:nvSpPr>
        <p:spPr bwMode="auto">
          <a:xfrm>
            <a:off x="5334000" y="152400"/>
            <a:ext cx="6096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20535" name="WordArt 55"/>
          <p:cNvSpPr>
            <a:spLocks noChangeArrowheads="1" noChangeShapeType="1" noTextEdit="1"/>
          </p:cNvSpPr>
          <p:nvPr/>
        </p:nvSpPr>
        <p:spPr bwMode="auto">
          <a:xfrm>
            <a:off x="1981200" y="1676400"/>
            <a:ext cx="2667000" cy="441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</a:t>
            </a:r>
          </a:p>
          <a:p>
            <a:pPr algn="ctr"/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BIẾT</a:t>
            </a:r>
          </a:p>
          <a:p>
            <a:pPr algn="ctr"/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 TRỌNG</a:t>
            </a:r>
          </a:p>
          <a:p>
            <a:pPr algn="ctr"/>
            <a:r>
              <a:rPr lang="en-US" sz="48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 GIAN?</a:t>
            </a:r>
          </a:p>
        </p:txBody>
      </p:sp>
      <p:sp>
        <p:nvSpPr>
          <p:cNvPr id="20536" name="Oval 56"/>
          <p:cNvSpPr>
            <a:spLocks noChangeArrowheads="1"/>
          </p:cNvSpPr>
          <p:nvPr/>
        </p:nvSpPr>
        <p:spPr bwMode="auto">
          <a:xfrm>
            <a:off x="3086100" y="609600"/>
            <a:ext cx="6858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Khán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7" name="Oval 57"/>
          <p:cNvSpPr>
            <a:spLocks noChangeArrowheads="1"/>
          </p:cNvSpPr>
          <p:nvPr/>
        </p:nvSpPr>
        <p:spPr bwMode="auto">
          <a:xfrm>
            <a:off x="5410200" y="609600"/>
            <a:ext cx="762000" cy="685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repeatCount="4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5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5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5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i la trieu phu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9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3" presetClass="emph" presetSubtype="6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45" dur="1000" fill="hold"/>
                                        <p:tgtEl>
                                          <p:spTgt spid="205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205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205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3" grpId="0" animBg="1"/>
      <p:bldP spid="20535" grpId="0" animBg="1"/>
      <p:bldP spid="20535" grpId="1" animBg="1"/>
      <p:bldP spid="20535" grpId="2" animBg="1"/>
      <p:bldP spid="20536" grpId="0" animBg="1"/>
      <p:bldP spid="20536" grpId="1" animBg="1"/>
      <p:bldP spid="205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477847" y="-477845"/>
            <a:ext cx="1025510" cy="1981201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52400" y="457200"/>
            <a:ext cx="2286000" cy="381000"/>
          </a:xfrm>
        </p:spPr>
        <p:txBody>
          <a:bodyPr>
            <a:noAutofit/>
          </a:bodyPr>
          <a:lstStyle/>
          <a:p>
            <a:r>
              <a:rPr lang="en-US" sz="28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28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A52E2E-BCDC-4084-9B09-17F06A46F8DC}"/>
              </a:ext>
            </a:extLst>
          </p:cNvPr>
          <p:cNvSpPr txBox="1"/>
          <p:nvPr/>
        </p:nvSpPr>
        <p:spPr>
          <a:xfrm>
            <a:off x="742950" y="1596087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cut ca nha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" y="861036"/>
            <a:ext cx="9144000" cy="599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8529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3" y="36394"/>
            <a:ext cx="9144000" cy="6879609"/>
          </a:xfrm>
        </p:spPr>
      </p:pic>
    </p:spTree>
    <p:extLst>
      <p:ext uri="{BB962C8B-B14F-4D97-AF65-F5344CB8AC3E}">
        <p14:creationId xmlns:p14="http://schemas.microsoft.com/office/powerpoint/2010/main" val="242639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IMG-2089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09600" y="0"/>
            <a:ext cx="7924800" cy="6324600"/>
          </a:xfrm>
        </p:spPr>
      </p:pic>
      <p:pic>
        <p:nvPicPr>
          <p:cNvPr id="7" name="Picture 6" descr="IMG-20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300" y="0"/>
            <a:ext cx="8915400" cy="6765837"/>
          </a:xfrm>
          <a:prstGeom prst="rect">
            <a:avLst/>
          </a:prstGeom>
        </p:spPr>
      </p:pic>
      <p:pic>
        <p:nvPicPr>
          <p:cNvPr id="3" name="Lê Văn Lương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6936" y="62702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7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0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490372" y="-347830"/>
            <a:ext cx="1759734" cy="2745923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143000" y="533401"/>
            <a:ext cx="4953000" cy="1143000"/>
          </a:xfrm>
        </p:spPr>
        <p:txBody>
          <a:bodyPr>
            <a:noAutofit/>
          </a:bodyPr>
          <a:lstStyle/>
          <a:p>
            <a:r>
              <a:rPr lang="en-US" sz="4000" b="1" noProof="1">
                <a:solidFill>
                  <a:srgbClr val="FF0000"/>
                </a:solidFill>
                <a:latin typeface="HP-089" pitchFamily="34" charset="0"/>
              </a:rPr>
              <a:t> Khởi động</a:t>
            </a:r>
            <a:endParaRPr lang="vi-VN" sz="40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381000"/>
            <a:ext cx="533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lắc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Tửu</a:t>
            </a:r>
            <a:endParaRPr 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E40CFB-AD4B-437F-BC5F-DA8543376A80}"/>
              </a:ext>
            </a:extLst>
          </p:cNvPr>
          <p:cNvSpPr txBox="1"/>
          <p:nvPr/>
        </p:nvSpPr>
        <p:spPr>
          <a:xfrm>
            <a:off x="306222" y="5626564"/>
            <a:ext cx="82295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1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A52E2E-BCDC-4084-9B09-17F06A46F8DC}"/>
              </a:ext>
            </a:extLst>
          </p:cNvPr>
          <p:cNvSpPr txBox="1"/>
          <p:nvPr/>
        </p:nvSpPr>
        <p:spPr>
          <a:xfrm>
            <a:off x="742950" y="2054316"/>
            <a:ext cx="57150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50" dirty="0"/>
          </a:p>
          <a:p>
            <a:endParaRPr lang="en-US" sz="1350" dirty="0"/>
          </a:p>
          <a:p>
            <a:endParaRPr lang="en-US" sz="13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784C8D8-B020-499D-AB8A-BB393E4D2D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81400"/>
            <a:ext cx="8915399" cy="203212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1000" y="2057400"/>
            <a:ext cx="2971800" cy="14478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Tích</a:t>
            </a:r>
            <a:r>
              <a:rPr lang="en-US" b="1" dirty="0"/>
              <a:t> </a:t>
            </a:r>
            <a:r>
              <a:rPr lang="en-US" b="1" dirty="0" err="1"/>
              <a:t>tắc</a:t>
            </a:r>
            <a:r>
              <a:rPr lang="en-US" b="1" dirty="0"/>
              <a:t>! </a:t>
            </a:r>
            <a:r>
              <a:rPr lang="en-US" b="1" dirty="0" err="1"/>
              <a:t>Tích</a:t>
            </a:r>
            <a:r>
              <a:rPr lang="en-US" b="1" dirty="0"/>
              <a:t> </a:t>
            </a:r>
            <a:r>
              <a:rPr lang="en-US" b="1" dirty="0" err="1"/>
              <a:t>tắc</a:t>
            </a:r>
            <a:endParaRPr lang="en-US" b="1" dirty="0"/>
          </a:p>
          <a:p>
            <a:r>
              <a:rPr lang="en-US" b="1" dirty="0" err="1"/>
              <a:t>Đồng</a:t>
            </a:r>
            <a:r>
              <a:rPr lang="en-US" b="1" dirty="0"/>
              <a:t> </a:t>
            </a:r>
            <a:r>
              <a:rPr lang="en-US" b="1" dirty="0" err="1"/>
              <a:t>hồ</a:t>
            </a:r>
            <a:r>
              <a:rPr lang="en-US" b="1" dirty="0"/>
              <a:t> </a:t>
            </a:r>
            <a:r>
              <a:rPr lang="en-US" b="1" dirty="0" err="1"/>
              <a:t>quả</a:t>
            </a:r>
            <a:r>
              <a:rPr lang="en-US" b="1" dirty="0"/>
              <a:t> </a:t>
            </a:r>
            <a:r>
              <a:rPr lang="en-US" b="1" dirty="0" err="1"/>
              <a:t>lắc</a:t>
            </a:r>
            <a:endParaRPr lang="en-US" b="1" dirty="0"/>
          </a:p>
          <a:p>
            <a:r>
              <a:rPr lang="en-US" b="1" dirty="0" err="1"/>
              <a:t>Tích</a:t>
            </a:r>
            <a:r>
              <a:rPr lang="en-US" b="1" dirty="0"/>
              <a:t> </a:t>
            </a:r>
            <a:r>
              <a:rPr lang="en-US" b="1" dirty="0" err="1"/>
              <a:t>tắc</a:t>
            </a:r>
            <a:r>
              <a:rPr lang="en-US" b="1" dirty="0"/>
              <a:t> </a:t>
            </a:r>
            <a:r>
              <a:rPr lang="en-US" b="1" dirty="0" err="1"/>
              <a:t>đêm</a:t>
            </a:r>
            <a:r>
              <a:rPr lang="en-US" b="1" dirty="0"/>
              <a:t> </a:t>
            </a:r>
            <a:r>
              <a:rPr lang="en-US" b="1" dirty="0" err="1"/>
              <a:t>ngày</a:t>
            </a:r>
            <a:endParaRPr lang="en-US" b="1" dirty="0"/>
          </a:p>
          <a:p>
            <a:r>
              <a:rPr lang="en-US" b="1" dirty="0" err="1"/>
              <a:t>Không</a:t>
            </a:r>
            <a:r>
              <a:rPr lang="en-US" b="1" dirty="0"/>
              <a:t> </a:t>
            </a:r>
            <a:r>
              <a:rPr lang="en-US" b="1" dirty="0" err="1"/>
              <a:t>ngừng</a:t>
            </a:r>
            <a:r>
              <a:rPr lang="en-US" b="1" dirty="0"/>
              <a:t> </a:t>
            </a:r>
            <a:r>
              <a:rPr lang="en-US" b="1" dirty="0" err="1"/>
              <a:t>phút</a:t>
            </a:r>
            <a:r>
              <a:rPr lang="en-US" b="1" dirty="0"/>
              <a:t> </a:t>
            </a:r>
            <a:r>
              <a:rPr lang="en-US" b="1" dirty="0" err="1"/>
              <a:t>giây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3352800" y="2057400"/>
            <a:ext cx="2895600" cy="14478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Tích</a:t>
            </a:r>
            <a:r>
              <a:rPr lang="en-US" b="1" dirty="0"/>
              <a:t> </a:t>
            </a:r>
            <a:r>
              <a:rPr lang="en-US" b="1" dirty="0" err="1"/>
              <a:t>tắc</a:t>
            </a:r>
            <a:r>
              <a:rPr lang="en-US" b="1" dirty="0"/>
              <a:t>! </a:t>
            </a:r>
            <a:r>
              <a:rPr lang="en-US" b="1" dirty="0" err="1"/>
              <a:t>Tích</a:t>
            </a:r>
            <a:r>
              <a:rPr lang="en-US" b="1" dirty="0"/>
              <a:t> </a:t>
            </a:r>
            <a:r>
              <a:rPr lang="en-US" b="1" dirty="0" err="1"/>
              <a:t>tắc</a:t>
            </a:r>
            <a:endParaRPr lang="en-US" b="1" dirty="0"/>
          </a:p>
          <a:p>
            <a:r>
              <a:rPr lang="en-US" b="1" dirty="0" err="1"/>
              <a:t>Đồng</a:t>
            </a:r>
            <a:r>
              <a:rPr lang="en-US" b="1" dirty="0"/>
              <a:t> </a:t>
            </a:r>
            <a:r>
              <a:rPr lang="en-US" b="1" dirty="0" err="1"/>
              <a:t>hồ</a:t>
            </a:r>
            <a:r>
              <a:rPr lang="en-US" b="1" dirty="0"/>
              <a:t> </a:t>
            </a:r>
            <a:r>
              <a:rPr lang="en-US" b="1" dirty="0" err="1"/>
              <a:t>luôn</a:t>
            </a:r>
            <a:r>
              <a:rPr lang="en-US" b="1" dirty="0"/>
              <a:t> </a:t>
            </a:r>
            <a:r>
              <a:rPr lang="en-US" b="1" dirty="0" err="1"/>
              <a:t>nhắc</a:t>
            </a:r>
            <a:endParaRPr lang="en-US" b="1" dirty="0"/>
          </a:p>
          <a:p>
            <a:r>
              <a:rPr lang="en-US" b="1" dirty="0" err="1"/>
              <a:t>Học</a:t>
            </a:r>
            <a:r>
              <a:rPr lang="en-US" b="1" dirty="0"/>
              <a:t>, </a:t>
            </a:r>
            <a:r>
              <a:rPr lang="en-US" b="1" dirty="0" err="1"/>
              <a:t>chơi</a:t>
            </a:r>
            <a:r>
              <a:rPr lang="en-US" b="1" dirty="0"/>
              <a:t>, </a:t>
            </a:r>
            <a:r>
              <a:rPr lang="en-US" b="1" dirty="0" err="1"/>
              <a:t>ăn</a:t>
            </a:r>
            <a:r>
              <a:rPr lang="en-US" b="1" dirty="0"/>
              <a:t>, </a:t>
            </a:r>
            <a:r>
              <a:rPr lang="en-US" b="1" dirty="0" err="1"/>
              <a:t>ngủ</a:t>
            </a:r>
            <a:endParaRPr lang="en-US" b="1" dirty="0"/>
          </a:p>
          <a:p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giờ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giấc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248400" y="2057400"/>
            <a:ext cx="2590800" cy="14478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Tích</a:t>
            </a:r>
            <a:r>
              <a:rPr lang="en-US" b="1" dirty="0"/>
              <a:t> </a:t>
            </a:r>
            <a:r>
              <a:rPr lang="en-US" b="1" dirty="0" err="1"/>
              <a:t>tắc</a:t>
            </a:r>
            <a:r>
              <a:rPr lang="en-US" b="1" dirty="0"/>
              <a:t>! </a:t>
            </a:r>
            <a:r>
              <a:rPr lang="en-US" b="1" dirty="0" err="1"/>
              <a:t>Tích</a:t>
            </a:r>
            <a:r>
              <a:rPr lang="en-US" b="1" dirty="0"/>
              <a:t> </a:t>
            </a:r>
            <a:r>
              <a:rPr lang="en-US" b="1" dirty="0" err="1"/>
              <a:t>tắc</a:t>
            </a:r>
            <a:endParaRPr lang="en-US" b="1" dirty="0"/>
          </a:p>
          <a:p>
            <a:r>
              <a:rPr lang="en-US" b="1" dirty="0" err="1"/>
              <a:t>Đồng</a:t>
            </a:r>
            <a:r>
              <a:rPr lang="en-US" b="1" dirty="0"/>
              <a:t> </a:t>
            </a:r>
            <a:r>
              <a:rPr lang="en-US" b="1" dirty="0" err="1"/>
              <a:t>hồ</a:t>
            </a:r>
            <a:r>
              <a:rPr lang="en-US" b="1" dirty="0"/>
              <a:t> </a:t>
            </a:r>
            <a:r>
              <a:rPr lang="en-US" b="1" dirty="0" err="1"/>
              <a:t>luôn</a:t>
            </a:r>
            <a:r>
              <a:rPr lang="en-US" b="1" dirty="0"/>
              <a:t> </a:t>
            </a:r>
            <a:r>
              <a:rPr lang="en-US" b="1" dirty="0" err="1"/>
              <a:t>nhắc</a:t>
            </a:r>
            <a:endParaRPr lang="en-US" b="1" dirty="0"/>
          </a:p>
          <a:p>
            <a:r>
              <a:rPr lang="en-US" b="1" dirty="0" err="1"/>
              <a:t>Từng</a:t>
            </a:r>
            <a:r>
              <a:rPr lang="en-US" b="1" dirty="0"/>
              <a:t> </a:t>
            </a:r>
            <a:r>
              <a:rPr lang="en-US" b="1" dirty="0" err="1"/>
              <a:t>phút</a:t>
            </a:r>
            <a:r>
              <a:rPr lang="en-US" b="1" dirty="0"/>
              <a:t> </a:t>
            </a:r>
            <a:r>
              <a:rPr lang="en-US" b="1" dirty="0" err="1"/>
              <a:t>từng</a:t>
            </a:r>
            <a:r>
              <a:rPr lang="en-US" b="1" dirty="0"/>
              <a:t> </a:t>
            </a:r>
            <a:r>
              <a:rPr lang="en-US" b="1" dirty="0" err="1"/>
              <a:t>giây</a:t>
            </a:r>
            <a:endParaRPr lang="en-US" b="1" dirty="0"/>
          </a:p>
          <a:p>
            <a:r>
              <a:rPr lang="en-US" b="1" dirty="0" err="1"/>
              <a:t>Quý</a:t>
            </a:r>
            <a:r>
              <a:rPr lang="en-US" b="1" dirty="0"/>
              <a:t> </a:t>
            </a:r>
            <a:r>
              <a:rPr lang="en-US" b="1" dirty="0" err="1"/>
              <a:t>hơn</a:t>
            </a:r>
            <a:r>
              <a:rPr lang="en-US" b="1" dirty="0"/>
              <a:t> </a:t>
            </a:r>
            <a:r>
              <a:rPr lang="en-US" b="1" dirty="0" err="1"/>
              <a:t>vàng</a:t>
            </a:r>
            <a:r>
              <a:rPr lang="en-US" b="1" dirty="0"/>
              <a:t> </a:t>
            </a:r>
            <a:r>
              <a:rPr lang="en-US" b="1" dirty="0" err="1"/>
              <a:t>bạc</a:t>
            </a:r>
            <a:endParaRPr lang="en-US" b="1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46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E4B093C-B5E7-4130-952D-530192579B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" b="16194"/>
          <a:stretch>
            <a:fillRect/>
          </a:stretch>
        </p:blipFill>
        <p:spPr>
          <a:xfrm>
            <a:off x="7327" y="0"/>
            <a:ext cx="9136673" cy="6858000"/>
          </a:xfrm>
        </p:spPr>
      </p:pic>
      <p:sp>
        <p:nvSpPr>
          <p:cNvPr id="4" name="TextBox 3"/>
          <p:cNvSpPr txBox="1"/>
          <p:nvPr/>
        </p:nvSpPr>
        <p:spPr>
          <a:xfrm>
            <a:off x="727563" y="1929831"/>
            <a:ext cx="7696200" cy="224676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en-US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2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-20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52400"/>
            <a:ext cx="9175692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609600"/>
            <a:ext cx="6858000" cy="8382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2021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990600"/>
            <a:ext cx="5638800" cy="198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ĐẠO  ĐỨC</a:t>
            </a:r>
          </a:p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BÀI 5: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215830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609600"/>
            <a:ext cx="6629400" cy="609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BỨC TRANH DANG DỞ</a:t>
            </a:r>
            <a:endParaRPr lang="en-US" dirty="0"/>
          </a:p>
        </p:txBody>
      </p:sp>
      <p:sp>
        <p:nvSpPr>
          <p:cNvPr id="5" name="Trapezoid 4"/>
          <p:cNvSpPr/>
          <p:nvPr/>
        </p:nvSpPr>
        <p:spPr>
          <a:xfrm rot="16200000">
            <a:off x="490372" y="-347830"/>
            <a:ext cx="1759734" cy="2745923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1219200" y="457200"/>
            <a:ext cx="4953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089" pitchFamily="34" charset="0"/>
                <a:ea typeface="+mj-ea"/>
                <a:cs typeface="+mj-cs"/>
              </a:rPr>
              <a:t> Khám</a:t>
            </a:r>
            <a:r>
              <a:rPr kumimoji="0" lang="en-US" sz="4000" b="1" i="0" u="none" strike="noStrike" kern="1200" cap="none" spc="0" normalizeH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089" pitchFamily="34" charset="0"/>
                <a:ea typeface="+mj-ea"/>
                <a:cs typeface="+mj-cs"/>
              </a:rPr>
              <a:t> phá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TD 4H" pitchFamily="34" charset="-93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304800"/>
            <a:ext cx="56493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</a:rPr>
              <a:t>Hoạt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động</a:t>
            </a:r>
            <a:r>
              <a:rPr lang="en-US" sz="3600" b="1" dirty="0">
                <a:solidFill>
                  <a:schemeClr val="tx2"/>
                </a:solidFill>
              </a:rPr>
              <a:t> 1: </a:t>
            </a:r>
            <a:r>
              <a:rPr lang="en-US" sz="3600" b="1" dirty="0" err="1">
                <a:solidFill>
                  <a:schemeClr val="tx2"/>
                </a:solidFill>
              </a:rPr>
              <a:t>Tìm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hiểu</a:t>
            </a:r>
            <a:r>
              <a:rPr lang="en-US" sz="3600" b="1" dirty="0">
                <a:solidFill>
                  <a:schemeClr val="tx2"/>
                </a:solidFill>
              </a:rPr>
              <a:t> ý </a:t>
            </a:r>
            <a:r>
              <a:rPr lang="en-US" sz="3600" b="1" dirty="0" err="1">
                <a:solidFill>
                  <a:schemeClr val="tx2"/>
                </a:solidFill>
              </a:rPr>
              <a:t>nghĩa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của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việc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quý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trọng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thời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gian</a:t>
            </a:r>
            <a:endParaRPr lang="en-US" sz="3600" b="1" dirty="0">
              <a:solidFill>
                <a:schemeClr val="tx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24E5F32-20DF-4396-909C-2DE87C08631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b="26221"/>
          <a:stretch/>
        </p:blipFill>
        <p:spPr>
          <a:xfrm>
            <a:off x="1143000" y="2227530"/>
            <a:ext cx="2743200" cy="21150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1198768-657A-4F3B-98F5-2D882DF868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b="26784"/>
          <a:stretch/>
        </p:blipFill>
        <p:spPr>
          <a:xfrm>
            <a:off x="5105400" y="2362200"/>
            <a:ext cx="2743200" cy="19090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ECDB50E-B093-4819-8164-3CD36B2F3A8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/>
          <a:srcRect b="21200"/>
          <a:stretch/>
        </p:blipFill>
        <p:spPr>
          <a:xfrm>
            <a:off x="1447800" y="4724400"/>
            <a:ext cx="2667000" cy="19891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4095CA6-6196-4C78-A46B-D00C9C60C4F0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/>
          <a:srcRect b="20428"/>
          <a:stretch/>
        </p:blipFill>
        <p:spPr>
          <a:xfrm>
            <a:off x="5029200" y="4572000"/>
            <a:ext cx="3200400" cy="2161566"/>
          </a:xfrm>
          <a:prstGeom prst="rect">
            <a:avLst/>
          </a:prstGeom>
        </p:spPr>
      </p:pic>
      <p:pic>
        <p:nvPicPr>
          <p:cNvPr id="14" name="Lê Văn Lương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533400" y="3581400"/>
            <a:ext cx="609600" cy="609600"/>
          </a:xfrm>
          <a:prstGeom prst="rect">
            <a:avLst/>
          </a:prstGeom>
        </p:spPr>
      </p:pic>
      <p:pic>
        <p:nvPicPr>
          <p:cNvPr id="15" name="Lê Văn Lương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001000" y="3657600"/>
            <a:ext cx="609600" cy="609600"/>
          </a:xfrm>
          <a:prstGeom prst="rect">
            <a:avLst/>
          </a:prstGeom>
        </p:spPr>
      </p:pic>
      <p:pic>
        <p:nvPicPr>
          <p:cNvPr id="16" name="Lê Văn Lương 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457200" y="5638800"/>
            <a:ext cx="609600" cy="609600"/>
          </a:xfrm>
          <a:prstGeom prst="rect">
            <a:avLst/>
          </a:prstGeom>
        </p:spPr>
      </p:pic>
      <p:pic>
        <p:nvPicPr>
          <p:cNvPr id="17" name="Lê Văn Lương 6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001000" y="5181600"/>
            <a:ext cx="609600" cy="609600"/>
          </a:xfrm>
          <a:prstGeom prst="rect">
            <a:avLst/>
          </a:prstGeom>
        </p:spPr>
      </p:pic>
      <p:pic>
        <p:nvPicPr>
          <p:cNvPr id="18" name="Lê Văn Lương 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001000" y="594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2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72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5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4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41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/>
      <p:bldP spid="7" grpId="0"/>
      <p:bldP spid="7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1106</TotalTime>
  <Words>854</Words>
  <Application>Microsoft Office PowerPoint</Application>
  <PresentationFormat>On-screen Show (4:3)</PresentationFormat>
  <Paragraphs>217</Paragraphs>
  <Slides>27</Slides>
  <Notes>3</Notes>
  <HiddenSlides>5</HiddenSlides>
  <MMClips>14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6" baseType="lpstr">
      <vt:lpstr>.VnAvant</vt:lpstr>
      <vt:lpstr>.VnTime</vt:lpstr>
      <vt:lpstr>Arial</vt:lpstr>
      <vt:lpstr>Arial Black</vt:lpstr>
      <vt:lpstr>Calibri</vt:lpstr>
      <vt:lpstr>Calibri Light</vt:lpstr>
      <vt:lpstr>Colonna MT</vt:lpstr>
      <vt:lpstr>HP001 4 hàng</vt:lpstr>
      <vt:lpstr>HP001 TD 4H</vt:lpstr>
      <vt:lpstr>HP-089</vt:lpstr>
      <vt:lpstr>Impact</vt:lpstr>
      <vt:lpstr>Tahoma</vt:lpstr>
      <vt:lpstr>Times New Roman</vt:lpstr>
      <vt:lpstr>VNI-Dom</vt:lpstr>
      <vt:lpstr>VNI-Times</vt:lpstr>
      <vt:lpstr>Wingdings</vt:lpstr>
      <vt:lpstr>Office Theme</vt:lpstr>
      <vt:lpstr>1_Office Theme</vt:lpstr>
      <vt:lpstr>Clip</vt:lpstr>
      <vt:lpstr>PowerPoint Presentation</vt:lpstr>
      <vt:lpstr>Khởi động</vt:lpstr>
      <vt:lpstr>Khởi động</vt:lpstr>
      <vt:lpstr>PowerPoint Presentation</vt:lpstr>
      <vt:lpstr>PowerPoint Presentation</vt:lpstr>
      <vt:lpstr> Khởi động</vt:lpstr>
      <vt:lpstr>PowerPoint Presentation</vt:lpstr>
      <vt:lpstr>Thứ tư, ngày 25 tháng 8 năm 2021</vt:lpstr>
      <vt:lpstr>BỨC TRANH DANG DỞ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Khởi động</vt:lpstr>
      <vt:lpstr>PowerPoint Presentation</vt:lpstr>
      <vt:lpstr>q</vt:lpstr>
      <vt:lpstr>q</vt:lpstr>
      <vt:lpstr>PowerPoint Presentation</vt:lpstr>
      <vt:lpstr>PowerPoint Presentation</vt:lpstr>
      <vt:lpstr>Câu 3: Xem hình ảnh và tìm từ thích hợp với hình ảnh?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Lee</dc:creator>
  <cp:lastModifiedBy>Windows User</cp:lastModifiedBy>
  <cp:revision>50</cp:revision>
  <dcterms:created xsi:type="dcterms:W3CDTF">2020-04-04T10:10:09Z</dcterms:created>
  <dcterms:modified xsi:type="dcterms:W3CDTF">2021-08-25T09:28:39Z</dcterms:modified>
</cp:coreProperties>
</file>