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8" r:id="rId4"/>
  </p:sldMasterIdLst>
  <p:notesMasterIdLst>
    <p:notesMasterId r:id="rId27"/>
  </p:notesMasterIdLst>
  <p:sldIdLst>
    <p:sldId id="257" r:id="rId5"/>
    <p:sldId id="331" r:id="rId6"/>
    <p:sldId id="332" r:id="rId7"/>
    <p:sldId id="349" r:id="rId8"/>
    <p:sldId id="310" r:id="rId9"/>
    <p:sldId id="311" r:id="rId10"/>
    <p:sldId id="333" r:id="rId11"/>
    <p:sldId id="350" r:id="rId12"/>
    <p:sldId id="386" r:id="rId13"/>
    <p:sldId id="334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291" r:id="rId25"/>
    <p:sldId id="34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7BFBA-8E22-4A81-A960-F3A6A1AA907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AE3B3-6C60-48BF-A1B2-5C7EE93DF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5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8AE3B3-6C60-48BF-A1B2-5C7EE93DF1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60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0717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4" name="Google Shape;3524;gbf7f698039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5" name="Google Shape;3525;gbf7f698039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8AE3B3-6C60-48BF-A1B2-5C7EE93DF1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54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870116"/>
      </p:ext>
    </p:extLst>
  </p:cSld>
  <p:clrMapOvr>
    <a:masterClrMapping/>
  </p:clrMapOvr>
  <p:transition spd="med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AE0D47-7302-4967-BC7C-E8A3E9C62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44EB3EF-2372-4C4F-8D4B-CCC9E135E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32DAAA-A5BA-4D96-AAFF-17AB1CAE00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ABF8E-DF55-435F-A44B-8B6C3133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4CD964-2609-407C-BBC7-C625A8DDF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774919"/>
      </p:ext>
    </p:extLst>
  </p:cSld>
  <p:clrMapOvr>
    <a:masterClrMapping/>
  </p:clrMapOvr>
  <p:transition spd="med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65566E7-1888-40AC-BF65-008E900E6F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99486CD-B0C4-4191-AF1D-05FDF79A4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275573-1503-4E2D-887A-627CCD89FC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08D5F6-753B-4B83-972B-BE8CF214E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EA74-745D-498D-895C-E08F44107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957672"/>
      </p:ext>
    </p:extLst>
  </p:cSld>
  <p:clrMapOvr>
    <a:masterClrMapping/>
  </p:clrMapOvr>
  <p:transition spd="med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924749-F741-4D89-A00F-CEF41D2414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2C8ABB4-7B70-4120-88E1-19276093B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DA41B7-C2E5-4509-B47C-3E0888D850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7EB558-BEF1-4257-8B95-C0400D5E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A7A991-74B1-4AF7-9632-B4B5FA843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358722"/>
      </p:ext>
    </p:extLst>
  </p:cSld>
  <p:clrMapOvr>
    <a:masterClrMapping/>
  </p:clrMapOvr>
  <p:transition spd="med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D592DF1-9651-451E-8B54-6804023B3B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15533"/>
      </p:ext>
    </p:extLst>
  </p:cSld>
  <p:clrMapOvr>
    <a:masterClrMapping/>
  </p:clrMapOvr>
  <p:transition spd="med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994D797-5567-410A-BA03-3C2202D31A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5"/>
          <a:stretch/>
        </p:blipFill>
        <p:spPr>
          <a:xfrm>
            <a:off x="-8019" y="1254458"/>
            <a:ext cx="12200019" cy="560354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22B4AAF-1D6A-4AFA-A1B3-66AAA8239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4" r="63310" b="48969"/>
          <a:stretch/>
        </p:blipFill>
        <p:spPr>
          <a:xfrm>
            <a:off x="-8019" y="1"/>
            <a:ext cx="1762462" cy="125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07146"/>
      </p:ext>
    </p:extLst>
  </p:cSld>
  <p:clrMapOvr>
    <a:masterClrMapping/>
  </p:clrMapOvr>
  <p:transition spd="med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8CE3EE4-5D34-4F65-84EF-4792F47944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67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16054"/>
      </p:ext>
    </p:extLst>
  </p:cSld>
  <p:clrMapOvr>
    <a:masterClrMapping/>
  </p:clrMapOvr>
  <p:transition spd="med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65C471-E167-4A8E-AC16-AD88A5AF7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79880B-04A5-4821-858E-21F2BEE27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38DFA2C-9D6A-45C0-9B2E-9E6D718C0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B50A500-9638-49C8-B2E1-574D5191EB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E633689-032E-4C3B-8BEB-949478323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A13B1EB-B901-453D-AC6D-1E9465DE07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BC8A728-DBC9-4243-BE57-6CEB6A8BD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CB6B31-4C24-4403-9EE4-496DE4B4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784861"/>
      </p:ext>
    </p:extLst>
  </p:cSld>
  <p:clrMapOvr>
    <a:masterClrMapping/>
  </p:clrMapOvr>
  <p:transition spd="med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19218C-66C3-4D3F-843B-1A980517D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793B174-7ACD-4A37-BC1F-2448221C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70A0762-77C0-4ED7-91E0-8FFBC5BAF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6247104-7EC2-48DA-9D12-6D80E6D37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945962"/>
      </p:ext>
    </p:extLst>
  </p:cSld>
  <p:clrMapOvr>
    <a:masterClrMapping/>
  </p:clrMapOvr>
  <p:transition spd="med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F1865CE-0B1A-458D-9807-CF762018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DFD563B-8B4B-491E-811A-E22C4541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5A5C20-5BD9-4B48-B694-7C8FBE639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9559681"/>
      </p:ext>
    </p:extLst>
  </p:cSld>
  <p:clrMapOvr>
    <a:masterClrMapping/>
  </p:clrMapOvr>
  <p:transition spd="med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EE9F37-FE7E-4567-9F40-D87D05F86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6E61F7-8050-4A0C-9143-380B952EC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5C0815D-ACF2-4307-9A05-D208D1D27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FD4EE4-456F-4EED-A34E-FF8EBFFA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DF6A3D9-8CD3-447E-9445-730C38C9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793EBC-C2C7-4795-B2D8-643724C3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8205563"/>
      </p:ext>
    </p:extLst>
  </p:cSld>
  <p:clrMapOvr>
    <a:masterClrMapping/>
  </p:clrMapOvr>
  <p:transition spd="med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382835"/>
      </p:ext>
    </p:extLst>
  </p:cSld>
  <p:clrMapOvr>
    <a:masterClrMapping/>
  </p:clrMapOvr>
  <p:transition spd="med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05E837-1D11-4EDE-A312-E5D83442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7DB2E7-50B6-4BBA-B12F-C5D74DEEC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3C0412-6620-4819-B79C-471A3D79E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708CC6B-9856-4B31-9ADC-D89E96080D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581F0F-881D-439E-854F-5C05633A4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46C018-2D2B-4805-8387-C3D4BF402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503327"/>
      </p:ext>
    </p:extLst>
  </p:cSld>
  <p:clrMapOvr>
    <a:masterClrMapping/>
  </p:clrMapOvr>
  <p:transition spd="med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70D65F-E9D8-4BBC-961D-0F209551A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56419E-C9DB-43CA-B675-CC5CC9D90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5EC8F1-3666-4B48-95CD-ADA63E88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1E7B80-D859-4000-A918-ED3CEB8B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42D84C-090C-4D79-ACF8-9B2FBB89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909926"/>
      </p:ext>
    </p:extLst>
  </p:cSld>
  <p:clrMapOvr>
    <a:masterClrMapping/>
  </p:clrMapOvr>
  <p:transition spd="med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7234153-6055-441D-8E34-8FFE6230A1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48FD603-35C7-48B0-A461-A25A4CF32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863620-DA6E-4641-AEE1-6E62AA69E0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76EB15-F0FD-427D-AE6C-C57C2A68104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A37A6C-0C1C-4E4E-B7CB-5772EA79A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D560D1-AD22-4B0C-971D-441FD0AFA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0BFD6-C902-4C69-9624-69A46A02BC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391395"/>
      </p:ext>
    </p:extLst>
  </p:cSld>
  <p:clrMapOvr>
    <a:masterClrMapping/>
  </p:clrMapOvr>
  <p:transition spd="med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757843"/>
      </p:ext>
    </p:extLst>
  </p:cSld>
  <p:clrMapOvr>
    <a:masterClrMapping/>
  </p:clrMapOvr>
  <p:transition spd="med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07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69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26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76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19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4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6345EA-BFE8-43E2-B1C2-EB5C75724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E9B1B0-0DAB-45AC-A252-7B6042524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6B62B9-7A9D-453B-B84E-AD27D7C249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1E320F-33DC-40EF-ADCF-CEB2649A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9F3DCE-1E37-4F8C-92B8-67DEBAF10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204034"/>
      </p:ext>
    </p:extLst>
  </p:cSld>
  <p:clrMapOvr>
    <a:masterClrMapping/>
  </p:clrMapOvr>
  <p:transition spd="med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30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91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38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4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16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93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41435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29"/>
          <p:cNvSpPr txBox="1">
            <a:spLocks noGrp="1"/>
          </p:cNvSpPr>
          <p:nvPr>
            <p:ph type="title" idx="2"/>
          </p:nvPr>
        </p:nvSpPr>
        <p:spPr>
          <a:xfrm>
            <a:off x="1591235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77" name="Google Shape;577;p29"/>
          <p:cNvSpPr txBox="1">
            <a:spLocks noGrp="1"/>
          </p:cNvSpPr>
          <p:nvPr>
            <p:ph type="subTitle" idx="1"/>
          </p:nvPr>
        </p:nvSpPr>
        <p:spPr>
          <a:xfrm>
            <a:off x="1591235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8" name="Google Shape;578;p29"/>
          <p:cNvSpPr txBox="1">
            <a:spLocks noGrp="1"/>
          </p:cNvSpPr>
          <p:nvPr>
            <p:ph type="title" idx="3"/>
          </p:nvPr>
        </p:nvSpPr>
        <p:spPr>
          <a:xfrm>
            <a:off x="4729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5587A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79" name="Google Shape;579;p29"/>
          <p:cNvSpPr txBox="1">
            <a:spLocks noGrp="1"/>
          </p:cNvSpPr>
          <p:nvPr>
            <p:ph type="subTitle" idx="4"/>
          </p:nvPr>
        </p:nvSpPr>
        <p:spPr>
          <a:xfrm>
            <a:off x="4729800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0" name="Google Shape;580;p29"/>
          <p:cNvSpPr txBox="1">
            <a:spLocks noGrp="1"/>
          </p:cNvSpPr>
          <p:nvPr>
            <p:ph type="title" idx="5"/>
          </p:nvPr>
        </p:nvSpPr>
        <p:spPr>
          <a:xfrm>
            <a:off x="7868365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D4852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29"/>
          <p:cNvSpPr txBox="1">
            <a:spLocks noGrp="1"/>
          </p:cNvSpPr>
          <p:nvPr>
            <p:ph type="subTitle" idx="6"/>
          </p:nvPr>
        </p:nvSpPr>
        <p:spPr>
          <a:xfrm>
            <a:off x="7868365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582" name="Google Shape;582;p29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583" name="Google Shape;583;p29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5" name="Google Shape;585;p29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586" name="Google Shape;586;p2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29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2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25885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4"/>
          <p:cNvSpPr/>
          <p:nvPr/>
        </p:nvSpPr>
        <p:spPr>
          <a:xfrm>
            <a:off x="-1062333" y="5207235"/>
            <a:ext cx="13251673" cy="1762667"/>
          </a:xfrm>
          <a:custGeom>
            <a:avLst/>
            <a:gdLst/>
            <a:ahLst/>
            <a:cxnLst/>
            <a:rect l="l" t="t" r="r" b="b"/>
            <a:pathLst>
              <a:path w="208962" h="27795" extrusionOk="0">
                <a:moveTo>
                  <a:pt x="1" y="1"/>
                </a:moveTo>
                <a:lnTo>
                  <a:pt x="1" y="27794"/>
                </a:lnTo>
                <a:lnTo>
                  <a:pt x="208962" y="27794"/>
                </a:lnTo>
                <a:lnTo>
                  <a:pt x="208962" y="1"/>
                </a:lnTo>
                <a:close/>
              </a:path>
            </a:pathLst>
          </a:custGeom>
          <a:solidFill>
            <a:srgbClr val="7BA14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34"/>
          <p:cNvSpPr/>
          <p:nvPr/>
        </p:nvSpPr>
        <p:spPr>
          <a:xfrm>
            <a:off x="5273267" y="719336"/>
            <a:ext cx="1462300" cy="696880"/>
          </a:xfrm>
          <a:custGeom>
            <a:avLst/>
            <a:gdLst/>
            <a:ahLst/>
            <a:cxnLst/>
            <a:rect l="l" t="t" r="r" b="b"/>
            <a:pathLst>
              <a:path w="35174" h="16764" extrusionOk="0">
                <a:moveTo>
                  <a:pt x="16645" y="1"/>
                </a:moveTo>
                <a:cubicBezTo>
                  <a:pt x="10796" y="1"/>
                  <a:pt x="6046" y="2866"/>
                  <a:pt x="6046" y="6399"/>
                </a:cubicBezTo>
                <a:cubicBezTo>
                  <a:pt x="6046" y="7302"/>
                  <a:pt x="6360" y="8205"/>
                  <a:pt x="6910" y="8951"/>
                </a:cubicBezTo>
                <a:cubicBezTo>
                  <a:pt x="2945" y="9304"/>
                  <a:pt x="0" y="10914"/>
                  <a:pt x="0" y="12837"/>
                </a:cubicBezTo>
                <a:cubicBezTo>
                  <a:pt x="0" y="14997"/>
                  <a:pt x="3887" y="16763"/>
                  <a:pt x="8637" y="16763"/>
                </a:cubicBezTo>
                <a:cubicBezTo>
                  <a:pt x="11660" y="16763"/>
                  <a:pt x="14329" y="16056"/>
                  <a:pt x="15860" y="14997"/>
                </a:cubicBezTo>
                <a:cubicBezTo>
                  <a:pt x="18320" y="16019"/>
                  <a:pt x="20964" y="16530"/>
                  <a:pt x="23648" y="16530"/>
                </a:cubicBezTo>
                <a:cubicBezTo>
                  <a:pt x="23748" y="16530"/>
                  <a:pt x="23847" y="16529"/>
                  <a:pt x="23947" y="16528"/>
                </a:cubicBezTo>
                <a:cubicBezTo>
                  <a:pt x="30149" y="16528"/>
                  <a:pt x="35174" y="14251"/>
                  <a:pt x="35174" y="11503"/>
                </a:cubicBezTo>
                <a:cubicBezTo>
                  <a:pt x="35174" y="9226"/>
                  <a:pt x="31837" y="7342"/>
                  <a:pt x="27244" y="6674"/>
                </a:cubicBezTo>
                <a:lnTo>
                  <a:pt x="27244" y="6399"/>
                </a:lnTo>
                <a:cubicBezTo>
                  <a:pt x="27244" y="2866"/>
                  <a:pt x="22494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34"/>
          <p:cNvSpPr/>
          <p:nvPr/>
        </p:nvSpPr>
        <p:spPr>
          <a:xfrm>
            <a:off x="9988916" y="3694171"/>
            <a:ext cx="2101941" cy="1004091"/>
          </a:xfrm>
          <a:custGeom>
            <a:avLst/>
            <a:gdLst/>
            <a:ahLst/>
            <a:cxnLst/>
            <a:rect l="l" t="t" r="r" b="b"/>
            <a:pathLst>
              <a:path w="35175" h="16803" extrusionOk="0">
                <a:moveTo>
                  <a:pt x="16645" y="0"/>
                </a:moveTo>
                <a:cubicBezTo>
                  <a:pt x="10796" y="0"/>
                  <a:pt x="6046" y="2905"/>
                  <a:pt x="6046" y="6439"/>
                </a:cubicBezTo>
                <a:cubicBezTo>
                  <a:pt x="6046" y="7341"/>
                  <a:pt x="6360" y="8244"/>
                  <a:pt x="6910" y="8951"/>
                </a:cubicBezTo>
                <a:cubicBezTo>
                  <a:pt x="2945" y="9343"/>
                  <a:pt x="1" y="10914"/>
                  <a:pt x="1" y="12877"/>
                </a:cubicBezTo>
                <a:cubicBezTo>
                  <a:pt x="1" y="14996"/>
                  <a:pt x="3887" y="16802"/>
                  <a:pt x="8637" y="16802"/>
                </a:cubicBezTo>
                <a:cubicBezTo>
                  <a:pt x="11660" y="16802"/>
                  <a:pt x="14329" y="16096"/>
                  <a:pt x="15860" y="14996"/>
                </a:cubicBezTo>
                <a:cubicBezTo>
                  <a:pt x="18251" y="15990"/>
                  <a:pt x="20815" y="16535"/>
                  <a:pt x="23422" y="16535"/>
                </a:cubicBezTo>
                <a:cubicBezTo>
                  <a:pt x="23597" y="16535"/>
                  <a:pt x="23772" y="16532"/>
                  <a:pt x="23947" y="16527"/>
                </a:cubicBezTo>
                <a:cubicBezTo>
                  <a:pt x="30150" y="16527"/>
                  <a:pt x="35174" y="14290"/>
                  <a:pt x="35174" y="11503"/>
                </a:cubicBezTo>
                <a:cubicBezTo>
                  <a:pt x="35174" y="9265"/>
                  <a:pt x="31838" y="7341"/>
                  <a:pt x="27245" y="6713"/>
                </a:cubicBezTo>
                <a:lnTo>
                  <a:pt x="27245" y="6439"/>
                </a:lnTo>
                <a:cubicBezTo>
                  <a:pt x="27245" y="2905"/>
                  <a:pt x="22495" y="0"/>
                  <a:pt x="166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34"/>
          <p:cNvSpPr/>
          <p:nvPr/>
        </p:nvSpPr>
        <p:spPr>
          <a:xfrm>
            <a:off x="11791334" y="1623888"/>
            <a:ext cx="2104271" cy="1001761"/>
          </a:xfrm>
          <a:custGeom>
            <a:avLst/>
            <a:gdLst/>
            <a:ahLst/>
            <a:cxnLst/>
            <a:rect l="l" t="t" r="r" b="b"/>
            <a:pathLst>
              <a:path w="35214" h="16764" extrusionOk="0">
                <a:moveTo>
                  <a:pt x="18530" y="1"/>
                </a:moveTo>
                <a:cubicBezTo>
                  <a:pt x="12680" y="1"/>
                  <a:pt x="7930" y="2866"/>
                  <a:pt x="7930" y="6400"/>
                </a:cubicBezTo>
                <a:lnTo>
                  <a:pt x="7930" y="6714"/>
                </a:lnTo>
                <a:cubicBezTo>
                  <a:pt x="3337" y="7342"/>
                  <a:pt x="1" y="9226"/>
                  <a:pt x="1" y="11503"/>
                </a:cubicBezTo>
                <a:cubicBezTo>
                  <a:pt x="1" y="14290"/>
                  <a:pt x="5065" y="16528"/>
                  <a:pt x="11267" y="16528"/>
                </a:cubicBezTo>
                <a:cubicBezTo>
                  <a:pt x="11365" y="16529"/>
                  <a:pt x="11463" y="16530"/>
                  <a:pt x="11562" y="16530"/>
                </a:cubicBezTo>
                <a:cubicBezTo>
                  <a:pt x="14211" y="16530"/>
                  <a:pt x="16854" y="16019"/>
                  <a:pt x="19315" y="14997"/>
                </a:cubicBezTo>
                <a:cubicBezTo>
                  <a:pt x="20885" y="16057"/>
                  <a:pt x="23515" y="16763"/>
                  <a:pt x="26538" y="16763"/>
                </a:cubicBezTo>
                <a:cubicBezTo>
                  <a:pt x="31327" y="16763"/>
                  <a:pt x="35174" y="14997"/>
                  <a:pt x="35174" y="12838"/>
                </a:cubicBezTo>
                <a:cubicBezTo>
                  <a:pt x="35213" y="10914"/>
                  <a:pt x="32230" y="9305"/>
                  <a:pt x="28304" y="8951"/>
                </a:cubicBezTo>
                <a:cubicBezTo>
                  <a:pt x="28854" y="8205"/>
                  <a:pt x="29129" y="7342"/>
                  <a:pt x="29168" y="6400"/>
                </a:cubicBezTo>
                <a:cubicBezTo>
                  <a:pt x="29168" y="2866"/>
                  <a:pt x="24418" y="1"/>
                  <a:pt x="185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8" name="Google Shape;678;p34"/>
          <p:cNvSpPr/>
          <p:nvPr/>
        </p:nvSpPr>
        <p:spPr>
          <a:xfrm>
            <a:off x="-630648" y="921881"/>
            <a:ext cx="1611637" cy="69688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6331" y="0"/>
                </a:moveTo>
                <a:cubicBezTo>
                  <a:pt x="13544" y="0"/>
                  <a:pt x="11306" y="1060"/>
                  <a:pt x="10914" y="2434"/>
                </a:cubicBezTo>
                <a:cubicBezTo>
                  <a:pt x="10560" y="2395"/>
                  <a:pt x="10207" y="2395"/>
                  <a:pt x="9815" y="2395"/>
                </a:cubicBezTo>
                <a:cubicBezTo>
                  <a:pt x="6713" y="2395"/>
                  <a:pt x="4201" y="3455"/>
                  <a:pt x="4201" y="4789"/>
                </a:cubicBezTo>
                <a:cubicBezTo>
                  <a:pt x="4201" y="4907"/>
                  <a:pt x="4201" y="4986"/>
                  <a:pt x="4240" y="5103"/>
                </a:cubicBezTo>
                <a:cubicBezTo>
                  <a:pt x="1728" y="5653"/>
                  <a:pt x="1" y="6831"/>
                  <a:pt x="1" y="8205"/>
                </a:cubicBezTo>
                <a:cubicBezTo>
                  <a:pt x="1" y="10089"/>
                  <a:pt x="3455" y="11659"/>
                  <a:pt x="7734" y="11659"/>
                </a:cubicBezTo>
                <a:cubicBezTo>
                  <a:pt x="10403" y="11659"/>
                  <a:pt x="12759" y="11031"/>
                  <a:pt x="14172" y="10089"/>
                </a:cubicBezTo>
                <a:cubicBezTo>
                  <a:pt x="15766" y="11113"/>
                  <a:pt x="17616" y="11661"/>
                  <a:pt x="19511" y="11661"/>
                </a:cubicBezTo>
                <a:cubicBezTo>
                  <a:pt x="19576" y="11661"/>
                  <a:pt x="19642" y="11661"/>
                  <a:pt x="19707" y="11659"/>
                </a:cubicBezTo>
                <a:cubicBezTo>
                  <a:pt x="23711" y="11659"/>
                  <a:pt x="26970" y="9696"/>
                  <a:pt x="26970" y="7223"/>
                </a:cubicBezTo>
                <a:cubicBezTo>
                  <a:pt x="26970" y="5221"/>
                  <a:pt x="24771" y="3533"/>
                  <a:pt x="21748" y="3023"/>
                </a:cubicBezTo>
                <a:cubicBezTo>
                  <a:pt x="21748" y="2944"/>
                  <a:pt x="21748" y="2866"/>
                  <a:pt x="21748" y="2827"/>
                </a:cubicBezTo>
                <a:cubicBezTo>
                  <a:pt x="21748" y="1256"/>
                  <a:pt x="19315" y="0"/>
                  <a:pt x="163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9" name="Google Shape;679;p34"/>
          <p:cNvSpPr/>
          <p:nvPr/>
        </p:nvSpPr>
        <p:spPr>
          <a:xfrm>
            <a:off x="6655483" y="3996782"/>
            <a:ext cx="1653885" cy="713615"/>
          </a:xfrm>
          <a:custGeom>
            <a:avLst/>
            <a:gdLst/>
            <a:ahLst/>
            <a:cxnLst/>
            <a:rect l="l" t="t" r="r" b="b"/>
            <a:pathLst>
              <a:path w="27677" h="11942" extrusionOk="0">
                <a:moveTo>
                  <a:pt x="16763" y="1"/>
                </a:moveTo>
                <a:cubicBezTo>
                  <a:pt x="13937" y="1"/>
                  <a:pt x="11581" y="1100"/>
                  <a:pt x="11228" y="2513"/>
                </a:cubicBezTo>
                <a:cubicBezTo>
                  <a:pt x="10835" y="2474"/>
                  <a:pt x="10482" y="2474"/>
                  <a:pt x="10090" y="2474"/>
                </a:cubicBezTo>
                <a:cubicBezTo>
                  <a:pt x="6910" y="2474"/>
                  <a:pt x="4319" y="3573"/>
                  <a:pt x="4319" y="4908"/>
                </a:cubicBezTo>
                <a:cubicBezTo>
                  <a:pt x="4319" y="5025"/>
                  <a:pt x="4358" y="5143"/>
                  <a:pt x="4397" y="5222"/>
                </a:cubicBezTo>
                <a:cubicBezTo>
                  <a:pt x="1807" y="5810"/>
                  <a:pt x="1" y="7027"/>
                  <a:pt x="40" y="8401"/>
                </a:cubicBezTo>
                <a:cubicBezTo>
                  <a:pt x="40" y="10364"/>
                  <a:pt x="3573" y="11934"/>
                  <a:pt x="7930" y="11934"/>
                </a:cubicBezTo>
                <a:cubicBezTo>
                  <a:pt x="10678" y="11934"/>
                  <a:pt x="13112" y="11306"/>
                  <a:pt x="14526" y="10364"/>
                </a:cubicBezTo>
                <a:cubicBezTo>
                  <a:pt x="16108" y="11394"/>
                  <a:pt x="17966" y="11942"/>
                  <a:pt x="19841" y="11942"/>
                </a:cubicBezTo>
                <a:cubicBezTo>
                  <a:pt x="19966" y="11942"/>
                  <a:pt x="20092" y="11939"/>
                  <a:pt x="20218" y="11934"/>
                </a:cubicBezTo>
                <a:cubicBezTo>
                  <a:pt x="24340" y="11934"/>
                  <a:pt x="27676" y="9932"/>
                  <a:pt x="27676" y="7420"/>
                </a:cubicBezTo>
                <a:cubicBezTo>
                  <a:pt x="27676" y="5379"/>
                  <a:pt x="25399" y="3651"/>
                  <a:pt x="22338" y="3102"/>
                </a:cubicBezTo>
                <a:cubicBezTo>
                  <a:pt x="22338" y="3023"/>
                  <a:pt x="22338" y="2984"/>
                  <a:pt x="22338" y="2906"/>
                </a:cubicBezTo>
                <a:cubicBezTo>
                  <a:pt x="22338" y="1296"/>
                  <a:pt x="19825" y="1"/>
                  <a:pt x="167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0" name="Google Shape;680;p34"/>
          <p:cNvSpPr/>
          <p:nvPr/>
        </p:nvSpPr>
        <p:spPr>
          <a:xfrm>
            <a:off x="9543114" y="133493"/>
            <a:ext cx="1825148" cy="788369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2013" y="1"/>
                </a:moveTo>
                <a:cubicBezTo>
                  <a:pt x="8637" y="1"/>
                  <a:pt x="5889" y="1414"/>
                  <a:pt x="5889" y="3220"/>
                </a:cubicBezTo>
                <a:cubicBezTo>
                  <a:pt x="5850" y="3259"/>
                  <a:pt x="5850" y="3337"/>
                  <a:pt x="5889" y="3416"/>
                </a:cubicBezTo>
                <a:cubicBezTo>
                  <a:pt x="2435" y="4005"/>
                  <a:pt x="1" y="5928"/>
                  <a:pt x="1" y="8205"/>
                </a:cubicBezTo>
                <a:cubicBezTo>
                  <a:pt x="1" y="10953"/>
                  <a:pt x="3691" y="13191"/>
                  <a:pt x="8245" y="13191"/>
                </a:cubicBezTo>
                <a:cubicBezTo>
                  <a:pt x="8313" y="13192"/>
                  <a:pt x="8382" y="13193"/>
                  <a:pt x="8451" y="13193"/>
                </a:cubicBezTo>
                <a:cubicBezTo>
                  <a:pt x="10580" y="13193"/>
                  <a:pt x="12699" y="12603"/>
                  <a:pt x="14486" y="11424"/>
                </a:cubicBezTo>
                <a:cubicBezTo>
                  <a:pt x="16057" y="12484"/>
                  <a:pt x="18726" y="13191"/>
                  <a:pt x="21788" y="13191"/>
                </a:cubicBezTo>
                <a:cubicBezTo>
                  <a:pt x="26617" y="13191"/>
                  <a:pt x="30503" y="11424"/>
                  <a:pt x="30503" y="9265"/>
                </a:cubicBezTo>
                <a:cubicBezTo>
                  <a:pt x="30542" y="7734"/>
                  <a:pt x="28579" y="6399"/>
                  <a:pt x="25714" y="5771"/>
                </a:cubicBezTo>
                <a:cubicBezTo>
                  <a:pt x="25753" y="5653"/>
                  <a:pt x="25753" y="5536"/>
                  <a:pt x="25753" y="5418"/>
                </a:cubicBezTo>
                <a:cubicBezTo>
                  <a:pt x="25753" y="3926"/>
                  <a:pt x="22926" y="2709"/>
                  <a:pt x="19393" y="2709"/>
                </a:cubicBezTo>
                <a:cubicBezTo>
                  <a:pt x="18962" y="2709"/>
                  <a:pt x="18530" y="2709"/>
                  <a:pt x="18137" y="2749"/>
                </a:cubicBezTo>
                <a:cubicBezTo>
                  <a:pt x="17705" y="1178"/>
                  <a:pt x="15154" y="1"/>
                  <a:pt x="1201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1" name="Google Shape;681;p34"/>
          <p:cNvSpPr/>
          <p:nvPr/>
        </p:nvSpPr>
        <p:spPr>
          <a:xfrm>
            <a:off x="672921" y="5207235"/>
            <a:ext cx="11518940" cy="1762667"/>
          </a:xfrm>
          <a:custGeom>
            <a:avLst/>
            <a:gdLst/>
            <a:ahLst/>
            <a:cxnLst/>
            <a:rect l="l" t="t" r="r" b="b"/>
            <a:pathLst>
              <a:path w="181639" h="27795" extrusionOk="0">
                <a:moveTo>
                  <a:pt x="37726" y="1"/>
                </a:moveTo>
                <a:cubicBezTo>
                  <a:pt x="37726" y="1"/>
                  <a:pt x="0" y="3377"/>
                  <a:pt x="0" y="27794"/>
                </a:cubicBezTo>
                <a:lnTo>
                  <a:pt x="181639" y="27794"/>
                </a:lnTo>
                <a:cubicBezTo>
                  <a:pt x="181639" y="27794"/>
                  <a:pt x="58845" y="17705"/>
                  <a:pt x="45106" y="10914"/>
                </a:cubicBezTo>
                <a:cubicBezTo>
                  <a:pt x="30777" y="3809"/>
                  <a:pt x="50248" y="1"/>
                  <a:pt x="50248" y="1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2" name="Google Shape;682;p34"/>
          <p:cNvSpPr/>
          <p:nvPr/>
        </p:nvSpPr>
        <p:spPr>
          <a:xfrm>
            <a:off x="2843516" y="5268234"/>
            <a:ext cx="133795" cy="42308"/>
          </a:xfrm>
          <a:custGeom>
            <a:avLst/>
            <a:gdLst/>
            <a:ahLst/>
            <a:cxnLst/>
            <a:rect l="l" t="t" r="r" b="b"/>
            <a:pathLst>
              <a:path w="2239" h="708" fill="none" extrusionOk="0">
                <a:moveTo>
                  <a:pt x="0" y="707"/>
                </a:moveTo>
                <a:cubicBezTo>
                  <a:pt x="786" y="432"/>
                  <a:pt x="1531" y="236"/>
                  <a:pt x="2238" y="0"/>
                </a:cubicBezTo>
              </a:path>
            </a:pathLst>
          </a:custGeom>
          <a:noFill/>
          <a:ln w="176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3" name="Google Shape;683;p34"/>
          <p:cNvSpPr/>
          <p:nvPr/>
        </p:nvSpPr>
        <p:spPr>
          <a:xfrm>
            <a:off x="2512760" y="5366774"/>
            <a:ext cx="175984" cy="77444"/>
          </a:xfrm>
          <a:custGeom>
            <a:avLst/>
            <a:gdLst/>
            <a:ahLst/>
            <a:cxnLst/>
            <a:rect l="l" t="t" r="r" b="b"/>
            <a:pathLst>
              <a:path w="2945" h="1296" fill="none" extrusionOk="0">
                <a:moveTo>
                  <a:pt x="0" y="1296"/>
                </a:moveTo>
                <a:cubicBezTo>
                  <a:pt x="982" y="825"/>
                  <a:pt x="1963" y="393"/>
                  <a:pt x="2945" y="0"/>
                </a:cubicBezTo>
              </a:path>
            </a:pathLst>
          </a:custGeom>
          <a:noFill/>
          <a:ln w="26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4" name="Google Shape;684;p34"/>
          <p:cNvSpPr/>
          <p:nvPr/>
        </p:nvSpPr>
        <p:spPr>
          <a:xfrm>
            <a:off x="2045938" y="5584947"/>
            <a:ext cx="225223" cy="211180"/>
          </a:xfrm>
          <a:custGeom>
            <a:avLst/>
            <a:gdLst/>
            <a:ahLst/>
            <a:cxnLst/>
            <a:rect l="l" t="t" r="r" b="b"/>
            <a:pathLst>
              <a:path w="3769" h="3534" fill="none" extrusionOk="0">
                <a:moveTo>
                  <a:pt x="0" y="3533"/>
                </a:moveTo>
                <a:cubicBezTo>
                  <a:pt x="275" y="3141"/>
                  <a:pt x="589" y="2787"/>
                  <a:pt x="943" y="2434"/>
                </a:cubicBezTo>
                <a:cubicBezTo>
                  <a:pt x="1806" y="1531"/>
                  <a:pt x="2748" y="707"/>
                  <a:pt x="3769" y="0"/>
                </a:cubicBezTo>
              </a:path>
            </a:pathLst>
          </a:custGeom>
          <a:noFill/>
          <a:ln w="343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34"/>
          <p:cNvSpPr/>
          <p:nvPr/>
        </p:nvSpPr>
        <p:spPr>
          <a:xfrm>
            <a:off x="1923974" y="6136205"/>
            <a:ext cx="258089" cy="387104"/>
          </a:xfrm>
          <a:custGeom>
            <a:avLst/>
            <a:gdLst/>
            <a:ahLst/>
            <a:cxnLst/>
            <a:rect l="l" t="t" r="r" b="b"/>
            <a:pathLst>
              <a:path w="4319" h="6478" fill="none" extrusionOk="0">
                <a:moveTo>
                  <a:pt x="4318" y="6478"/>
                </a:moveTo>
                <a:cubicBezTo>
                  <a:pt x="4004" y="6281"/>
                  <a:pt x="3729" y="6085"/>
                  <a:pt x="3455" y="5889"/>
                </a:cubicBezTo>
                <a:cubicBezTo>
                  <a:pt x="1335" y="4318"/>
                  <a:pt x="0" y="2395"/>
                  <a:pt x="0" y="0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34"/>
          <p:cNvSpPr/>
          <p:nvPr/>
        </p:nvSpPr>
        <p:spPr>
          <a:xfrm>
            <a:off x="2761410" y="6743756"/>
            <a:ext cx="975945" cy="124413"/>
          </a:xfrm>
          <a:custGeom>
            <a:avLst/>
            <a:gdLst/>
            <a:ahLst/>
            <a:cxnLst/>
            <a:rect l="l" t="t" r="r" b="b"/>
            <a:pathLst>
              <a:path w="16332" h="2082" fill="none" extrusionOk="0">
                <a:moveTo>
                  <a:pt x="16331" y="2081"/>
                </a:moveTo>
                <a:cubicBezTo>
                  <a:pt x="10835" y="1885"/>
                  <a:pt x="5379" y="1178"/>
                  <a:pt x="0" y="1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34"/>
          <p:cNvSpPr/>
          <p:nvPr/>
        </p:nvSpPr>
        <p:spPr>
          <a:xfrm>
            <a:off x="10938876" y="5441768"/>
            <a:ext cx="1013473" cy="1128445"/>
          </a:xfrm>
          <a:custGeom>
            <a:avLst/>
            <a:gdLst/>
            <a:ahLst/>
            <a:cxnLst/>
            <a:rect l="l" t="t" r="r" b="b"/>
            <a:pathLst>
              <a:path w="16960" h="18884" extrusionOk="0">
                <a:moveTo>
                  <a:pt x="9139" y="0"/>
                </a:moveTo>
                <a:cubicBezTo>
                  <a:pt x="6895" y="0"/>
                  <a:pt x="6423" y="1605"/>
                  <a:pt x="6440" y="1649"/>
                </a:cubicBezTo>
                <a:lnTo>
                  <a:pt x="6440" y="1649"/>
                </a:lnTo>
                <a:cubicBezTo>
                  <a:pt x="6008" y="1245"/>
                  <a:pt x="4986" y="879"/>
                  <a:pt x="4247" y="879"/>
                </a:cubicBezTo>
                <a:cubicBezTo>
                  <a:pt x="3910" y="879"/>
                  <a:pt x="3632" y="955"/>
                  <a:pt x="3496" y="1140"/>
                </a:cubicBezTo>
                <a:cubicBezTo>
                  <a:pt x="3029" y="1725"/>
                  <a:pt x="4303" y="2890"/>
                  <a:pt x="4321" y="2906"/>
                </a:cubicBezTo>
                <a:lnTo>
                  <a:pt x="4321" y="2906"/>
                </a:lnTo>
                <a:cubicBezTo>
                  <a:pt x="4308" y="2895"/>
                  <a:pt x="3634" y="2285"/>
                  <a:pt x="2855" y="2285"/>
                </a:cubicBezTo>
                <a:cubicBezTo>
                  <a:pt x="2524" y="2285"/>
                  <a:pt x="2174" y="2396"/>
                  <a:pt x="1848" y="2710"/>
                </a:cubicBezTo>
                <a:cubicBezTo>
                  <a:pt x="788" y="3770"/>
                  <a:pt x="3339" y="4908"/>
                  <a:pt x="3339" y="4908"/>
                </a:cubicBezTo>
                <a:cubicBezTo>
                  <a:pt x="3339" y="4908"/>
                  <a:pt x="2586" y="4609"/>
                  <a:pt x="1808" y="4609"/>
                </a:cubicBezTo>
                <a:cubicBezTo>
                  <a:pt x="1016" y="4609"/>
                  <a:pt x="199" y="4918"/>
                  <a:pt x="120" y="6165"/>
                </a:cubicBezTo>
                <a:cubicBezTo>
                  <a:pt x="0" y="8028"/>
                  <a:pt x="1904" y="8856"/>
                  <a:pt x="2804" y="9142"/>
                </a:cubicBezTo>
                <a:lnTo>
                  <a:pt x="2804" y="9142"/>
                </a:lnTo>
                <a:cubicBezTo>
                  <a:pt x="2781" y="9140"/>
                  <a:pt x="2757" y="9139"/>
                  <a:pt x="2734" y="9139"/>
                </a:cubicBezTo>
                <a:cubicBezTo>
                  <a:pt x="2370" y="9139"/>
                  <a:pt x="1948" y="9351"/>
                  <a:pt x="1926" y="10326"/>
                </a:cubicBezTo>
                <a:cubicBezTo>
                  <a:pt x="1869" y="11588"/>
                  <a:pt x="3173" y="12326"/>
                  <a:pt x="4141" y="12326"/>
                </a:cubicBezTo>
                <a:cubicBezTo>
                  <a:pt x="4497" y="12326"/>
                  <a:pt x="4808" y="12225"/>
                  <a:pt x="4988" y="12014"/>
                </a:cubicBezTo>
                <a:cubicBezTo>
                  <a:pt x="5178" y="11689"/>
                  <a:pt x="5517" y="11513"/>
                  <a:pt x="5864" y="11513"/>
                </a:cubicBezTo>
                <a:cubicBezTo>
                  <a:pt x="6020" y="11513"/>
                  <a:pt x="6177" y="11548"/>
                  <a:pt x="6323" y="11621"/>
                </a:cubicBezTo>
                <a:cubicBezTo>
                  <a:pt x="8403" y="12917"/>
                  <a:pt x="7108" y="18884"/>
                  <a:pt x="7108" y="18884"/>
                </a:cubicBezTo>
                <a:lnTo>
                  <a:pt x="8717" y="18884"/>
                </a:lnTo>
                <a:cubicBezTo>
                  <a:pt x="7814" y="13702"/>
                  <a:pt x="9267" y="11935"/>
                  <a:pt x="9267" y="11935"/>
                </a:cubicBezTo>
                <a:cubicBezTo>
                  <a:pt x="9393" y="11847"/>
                  <a:pt x="9521" y="11812"/>
                  <a:pt x="9653" y="11812"/>
                </a:cubicBezTo>
                <a:cubicBezTo>
                  <a:pt x="10222" y="11812"/>
                  <a:pt x="10853" y="12475"/>
                  <a:pt x="11572" y="12475"/>
                </a:cubicBezTo>
                <a:cubicBezTo>
                  <a:pt x="11728" y="12475"/>
                  <a:pt x="11889" y="12444"/>
                  <a:pt x="12054" y="12367"/>
                </a:cubicBezTo>
                <a:cubicBezTo>
                  <a:pt x="13153" y="11857"/>
                  <a:pt x="12173" y="10641"/>
                  <a:pt x="12172" y="10640"/>
                </a:cubicBezTo>
                <a:lnTo>
                  <a:pt x="12172" y="10640"/>
                </a:lnTo>
                <a:cubicBezTo>
                  <a:pt x="12697" y="11250"/>
                  <a:pt x="13273" y="11445"/>
                  <a:pt x="13795" y="11445"/>
                </a:cubicBezTo>
                <a:cubicBezTo>
                  <a:pt x="14717" y="11445"/>
                  <a:pt x="15469" y="10836"/>
                  <a:pt x="15469" y="10836"/>
                </a:cubicBezTo>
                <a:cubicBezTo>
                  <a:pt x="16959" y="8826"/>
                  <a:pt x="14167" y="7642"/>
                  <a:pt x="13492" y="7392"/>
                </a:cubicBezTo>
                <a:lnTo>
                  <a:pt x="13492" y="7392"/>
                </a:lnTo>
                <a:cubicBezTo>
                  <a:pt x="13739" y="7474"/>
                  <a:pt x="14274" y="7627"/>
                  <a:pt x="14801" y="7627"/>
                </a:cubicBezTo>
                <a:cubicBezTo>
                  <a:pt x="15495" y="7627"/>
                  <a:pt x="16176" y="7362"/>
                  <a:pt x="16176" y="6322"/>
                </a:cubicBezTo>
                <a:cubicBezTo>
                  <a:pt x="16176" y="4202"/>
                  <a:pt x="12957" y="3849"/>
                  <a:pt x="12957" y="3849"/>
                </a:cubicBezTo>
                <a:cubicBezTo>
                  <a:pt x="15038" y="3613"/>
                  <a:pt x="14292" y="1415"/>
                  <a:pt x="11426" y="433"/>
                </a:cubicBezTo>
                <a:cubicBezTo>
                  <a:pt x="10511" y="123"/>
                  <a:pt x="9757" y="0"/>
                  <a:pt x="9139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34"/>
          <p:cNvSpPr/>
          <p:nvPr/>
        </p:nvSpPr>
        <p:spPr>
          <a:xfrm>
            <a:off x="-1461867" y="6096527"/>
            <a:ext cx="1015744" cy="1128205"/>
          </a:xfrm>
          <a:custGeom>
            <a:avLst/>
            <a:gdLst/>
            <a:ahLst/>
            <a:cxnLst/>
            <a:rect l="l" t="t" r="r" b="b"/>
            <a:pathLst>
              <a:path w="16998" h="18880" extrusionOk="0">
                <a:moveTo>
                  <a:pt x="9163" y="0"/>
                </a:moveTo>
                <a:cubicBezTo>
                  <a:pt x="6926" y="0"/>
                  <a:pt x="6409" y="1585"/>
                  <a:pt x="6411" y="1644"/>
                </a:cubicBezTo>
                <a:lnTo>
                  <a:pt x="6411" y="1644"/>
                </a:lnTo>
                <a:cubicBezTo>
                  <a:pt x="6007" y="1269"/>
                  <a:pt x="4981" y="912"/>
                  <a:pt x="4235" y="912"/>
                </a:cubicBezTo>
                <a:cubicBezTo>
                  <a:pt x="3890" y="912"/>
                  <a:pt x="3604" y="989"/>
                  <a:pt x="3468" y="1175"/>
                </a:cubicBezTo>
                <a:cubicBezTo>
                  <a:pt x="3039" y="1759"/>
                  <a:pt x="4274" y="2885"/>
                  <a:pt x="4292" y="2902"/>
                </a:cubicBezTo>
                <a:lnTo>
                  <a:pt x="4292" y="2902"/>
                </a:lnTo>
                <a:cubicBezTo>
                  <a:pt x="4279" y="2890"/>
                  <a:pt x="3637" y="2311"/>
                  <a:pt x="2880" y="2311"/>
                </a:cubicBezTo>
                <a:cubicBezTo>
                  <a:pt x="2547" y="2311"/>
                  <a:pt x="2192" y="2423"/>
                  <a:pt x="1858" y="2745"/>
                </a:cubicBezTo>
                <a:cubicBezTo>
                  <a:pt x="759" y="3805"/>
                  <a:pt x="3311" y="4943"/>
                  <a:pt x="3311" y="4943"/>
                </a:cubicBezTo>
                <a:cubicBezTo>
                  <a:pt x="3311" y="4943"/>
                  <a:pt x="2545" y="4639"/>
                  <a:pt x="1760" y="4639"/>
                </a:cubicBezTo>
                <a:cubicBezTo>
                  <a:pt x="975" y="4639"/>
                  <a:pt x="170" y="4943"/>
                  <a:pt x="92" y="6160"/>
                </a:cubicBezTo>
                <a:cubicBezTo>
                  <a:pt x="1" y="8071"/>
                  <a:pt x="1924" y="8880"/>
                  <a:pt x="2804" y="9150"/>
                </a:cubicBezTo>
                <a:lnTo>
                  <a:pt x="2804" y="9150"/>
                </a:lnTo>
                <a:cubicBezTo>
                  <a:pt x="2782" y="9148"/>
                  <a:pt x="2759" y="9147"/>
                  <a:pt x="2735" y="9147"/>
                </a:cubicBezTo>
                <a:cubicBezTo>
                  <a:pt x="2375" y="9147"/>
                  <a:pt x="1943" y="9354"/>
                  <a:pt x="1898" y="10321"/>
                </a:cubicBezTo>
                <a:cubicBezTo>
                  <a:pt x="1840" y="11580"/>
                  <a:pt x="3138" y="12338"/>
                  <a:pt x="4105" y="12338"/>
                </a:cubicBezTo>
                <a:cubicBezTo>
                  <a:pt x="4464" y="12338"/>
                  <a:pt x="4779" y="12233"/>
                  <a:pt x="4960" y="12009"/>
                </a:cubicBezTo>
                <a:cubicBezTo>
                  <a:pt x="5149" y="11684"/>
                  <a:pt x="5489" y="11509"/>
                  <a:pt x="5849" y="11509"/>
                </a:cubicBezTo>
                <a:cubicBezTo>
                  <a:pt x="6010" y="11509"/>
                  <a:pt x="6176" y="11544"/>
                  <a:pt x="6334" y="11617"/>
                </a:cubicBezTo>
                <a:cubicBezTo>
                  <a:pt x="8414" y="12912"/>
                  <a:pt x="7079" y="18879"/>
                  <a:pt x="7079" y="18879"/>
                </a:cubicBezTo>
                <a:lnTo>
                  <a:pt x="8689" y="18879"/>
                </a:lnTo>
                <a:cubicBezTo>
                  <a:pt x="7786" y="13697"/>
                  <a:pt x="9278" y="11931"/>
                  <a:pt x="9278" y="11931"/>
                </a:cubicBezTo>
                <a:cubicBezTo>
                  <a:pt x="9390" y="11854"/>
                  <a:pt x="9506" y="11823"/>
                  <a:pt x="9626" y="11823"/>
                </a:cubicBezTo>
                <a:cubicBezTo>
                  <a:pt x="10188" y="11823"/>
                  <a:pt x="10841" y="12510"/>
                  <a:pt x="11557" y="12510"/>
                </a:cubicBezTo>
                <a:cubicBezTo>
                  <a:pt x="11711" y="12510"/>
                  <a:pt x="11867" y="12478"/>
                  <a:pt x="12026" y="12402"/>
                </a:cubicBezTo>
                <a:cubicBezTo>
                  <a:pt x="13125" y="11892"/>
                  <a:pt x="12144" y="10636"/>
                  <a:pt x="12144" y="10635"/>
                </a:cubicBezTo>
                <a:lnTo>
                  <a:pt x="12144" y="10635"/>
                </a:lnTo>
                <a:cubicBezTo>
                  <a:pt x="12692" y="11256"/>
                  <a:pt x="13282" y="11452"/>
                  <a:pt x="13810" y="11452"/>
                </a:cubicBezTo>
                <a:cubicBezTo>
                  <a:pt x="14719" y="11452"/>
                  <a:pt x="15441" y="10871"/>
                  <a:pt x="15441" y="10871"/>
                </a:cubicBezTo>
                <a:cubicBezTo>
                  <a:pt x="16997" y="8819"/>
                  <a:pt x="14028" y="7596"/>
                  <a:pt x="13425" y="7375"/>
                </a:cubicBezTo>
                <a:lnTo>
                  <a:pt x="13425" y="7375"/>
                </a:lnTo>
                <a:cubicBezTo>
                  <a:pt x="13654" y="7451"/>
                  <a:pt x="14228" y="7623"/>
                  <a:pt x="14793" y="7623"/>
                </a:cubicBezTo>
                <a:cubicBezTo>
                  <a:pt x="15496" y="7623"/>
                  <a:pt x="16187" y="7358"/>
                  <a:pt x="16187" y="6317"/>
                </a:cubicBezTo>
                <a:cubicBezTo>
                  <a:pt x="16187" y="4197"/>
                  <a:pt x="12968" y="3844"/>
                  <a:pt x="12968" y="3844"/>
                </a:cubicBezTo>
                <a:cubicBezTo>
                  <a:pt x="15009" y="3608"/>
                  <a:pt x="14263" y="1410"/>
                  <a:pt x="11437" y="429"/>
                </a:cubicBezTo>
                <a:cubicBezTo>
                  <a:pt x="10531" y="121"/>
                  <a:pt x="9781" y="0"/>
                  <a:pt x="9163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34"/>
          <p:cNvSpPr/>
          <p:nvPr/>
        </p:nvSpPr>
        <p:spPr>
          <a:xfrm>
            <a:off x="279516" y="5186127"/>
            <a:ext cx="84496" cy="298007"/>
          </a:xfrm>
          <a:custGeom>
            <a:avLst/>
            <a:gdLst/>
            <a:ahLst/>
            <a:cxnLst/>
            <a:rect l="l" t="t" r="r" b="b"/>
            <a:pathLst>
              <a:path w="1414" h="4987" extrusionOk="0">
                <a:moveTo>
                  <a:pt x="0" y="0"/>
                </a:moveTo>
                <a:lnTo>
                  <a:pt x="0" y="4986"/>
                </a:lnTo>
                <a:lnTo>
                  <a:pt x="1414" y="4986"/>
                </a:lnTo>
                <a:lnTo>
                  <a:pt x="1414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34"/>
          <p:cNvSpPr/>
          <p:nvPr/>
        </p:nvSpPr>
        <p:spPr>
          <a:xfrm>
            <a:off x="-84106" y="4355683"/>
            <a:ext cx="814065" cy="946068"/>
          </a:xfrm>
          <a:custGeom>
            <a:avLst/>
            <a:gdLst/>
            <a:ahLst/>
            <a:cxnLst/>
            <a:rect l="l" t="t" r="r" b="b"/>
            <a:pathLst>
              <a:path w="13623" h="15832" extrusionOk="0">
                <a:moveTo>
                  <a:pt x="6910" y="1"/>
                </a:moveTo>
                <a:lnTo>
                  <a:pt x="6910" y="40"/>
                </a:lnTo>
                <a:cubicBezTo>
                  <a:pt x="6910" y="4869"/>
                  <a:pt x="3063" y="7734"/>
                  <a:pt x="1610" y="7734"/>
                </a:cubicBezTo>
                <a:cubicBezTo>
                  <a:pt x="1910" y="7822"/>
                  <a:pt x="2218" y="7865"/>
                  <a:pt x="2525" y="7865"/>
                </a:cubicBezTo>
                <a:cubicBezTo>
                  <a:pt x="3182" y="7865"/>
                  <a:pt x="3835" y="7665"/>
                  <a:pt x="4397" y="7263"/>
                </a:cubicBezTo>
                <a:lnTo>
                  <a:pt x="4397" y="7263"/>
                </a:lnTo>
                <a:cubicBezTo>
                  <a:pt x="3612" y="8127"/>
                  <a:pt x="2552" y="8716"/>
                  <a:pt x="1414" y="8912"/>
                </a:cubicBezTo>
                <a:cubicBezTo>
                  <a:pt x="1414" y="8912"/>
                  <a:pt x="1850" y="9156"/>
                  <a:pt x="2641" y="9156"/>
                </a:cubicBezTo>
                <a:cubicBezTo>
                  <a:pt x="3037" y="9156"/>
                  <a:pt x="3521" y="9095"/>
                  <a:pt x="4083" y="8912"/>
                </a:cubicBezTo>
                <a:lnTo>
                  <a:pt x="4083" y="8912"/>
                </a:lnTo>
                <a:cubicBezTo>
                  <a:pt x="3220" y="10050"/>
                  <a:pt x="2121" y="11032"/>
                  <a:pt x="825" y="11660"/>
                </a:cubicBezTo>
                <a:cubicBezTo>
                  <a:pt x="825" y="11730"/>
                  <a:pt x="924" y="11759"/>
                  <a:pt x="1086" y="11759"/>
                </a:cubicBezTo>
                <a:cubicBezTo>
                  <a:pt x="1655" y="11759"/>
                  <a:pt x="3002" y="11403"/>
                  <a:pt x="3612" y="11189"/>
                </a:cubicBezTo>
                <a:lnTo>
                  <a:pt x="3612" y="11189"/>
                </a:lnTo>
                <a:cubicBezTo>
                  <a:pt x="3141" y="12170"/>
                  <a:pt x="1807" y="14015"/>
                  <a:pt x="1" y="14251"/>
                </a:cubicBezTo>
                <a:cubicBezTo>
                  <a:pt x="1" y="14251"/>
                  <a:pt x="595" y="14424"/>
                  <a:pt x="1415" y="14424"/>
                </a:cubicBezTo>
                <a:cubicBezTo>
                  <a:pt x="2158" y="14424"/>
                  <a:pt x="3087" y="14282"/>
                  <a:pt x="3926" y="13740"/>
                </a:cubicBezTo>
                <a:lnTo>
                  <a:pt x="3926" y="13740"/>
                </a:lnTo>
                <a:cubicBezTo>
                  <a:pt x="3926" y="14526"/>
                  <a:pt x="1571" y="15821"/>
                  <a:pt x="1571" y="15821"/>
                </a:cubicBezTo>
                <a:cubicBezTo>
                  <a:pt x="1789" y="15828"/>
                  <a:pt x="1999" y="15831"/>
                  <a:pt x="2200" y="15831"/>
                </a:cubicBezTo>
                <a:cubicBezTo>
                  <a:pt x="6619" y="15831"/>
                  <a:pt x="6871" y="14251"/>
                  <a:pt x="6871" y="14251"/>
                </a:cubicBezTo>
                <a:cubicBezTo>
                  <a:pt x="6871" y="14251"/>
                  <a:pt x="7277" y="15810"/>
                  <a:pt x="11210" y="15810"/>
                </a:cubicBezTo>
                <a:cubicBezTo>
                  <a:pt x="11509" y="15810"/>
                  <a:pt x="11829" y="15801"/>
                  <a:pt x="12170" y="15782"/>
                </a:cubicBezTo>
                <a:cubicBezTo>
                  <a:pt x="11110" y="15468"/>
                  <a:pt x="10011" y="13897"/>
                  <a:pt x="9933" y="13623"/>
                </a:cubicBezTo>
                <a:lnTo>
                  <a:pt x="9933" y="13623"/>
                </a:lnTo>
                <a:cubicBezTo>
                  <a:pt x="10718" y="14055"/>
                  <a:pt x="11640" y="14162"/>
                  <a:pt x="12366" y="14162"/>
                </a:cubicBezTo>
                <a:cubicBezTo>
                  <a:pt x="13093" y="14162"/>
                  <a:pt x="13623" y="14055"/>
                  <a:pt x="13623" y="14055"/>
                </a:cubicBezTo>
                <a:cubicBezTo>
                  <a:pt x="11778" y="13819"/>
                  <a:pt x="10678" y="12092"/>
                  <a:pt x="10168" y="11110"/>
                </a:cubicBezTo>
                <a:lnTo>
                  <a:pt x="10168" y="11110"/>
                </a:lnTo>
                <a:cubicBezTo>
                  <a:pt x="11071" y="11385"/>
                  <a:pt x="12013" y="11542"/>
                  <a:pt x="12955" y="11581"/>
                </a:cubicBezTo>
                <a:cubicBezTo>
                  <a:pt x="11699" y="10993"/>
                  <a:pt x="10639" y="10090"/>
                  <a:pt x="9854" y="8951"/>
                </a:cubicBezTo>
                <a:lnTo>
                  <a:pt x="9854" y="8951"/>
                </a:lnTo>
                <a:cubicBezTo>
                  <a:pt x="10309" y="9080"/>
                  <a:pt x="10709" y="9125"/>
                  <a:pt x="11046" y="9125"/>
                </a:cubicBezTo>
                <a:cubicBezTo>
                  <a:pt x="11842" y="9125"/>
                  <a:pt x="12288" y="8873"/>
                  <a:pt x="12288" y="8873"/>
                </a:cubicBezTo>
                <a:cubicBezTo>
                  <a:pt x="10992" y="8637"/>
                  <a:pt x="9776" y="7931"/>
                  <a:pt x="8990" y="6871"/>
                </a:cubicBezTo>
                <a:lnTo>
                  <a:pt x="8990" y="6871"/>
                </a:lnTo>
                <a:cubicBezTo>
                  <a:pt x="8991" y="6871"/>
                  <a:pt x="10199" y="7798"/>
                  <a:pt x="11498" y="7798"/>
                </a:cubicBezTo>
                <a:cubicBezTo>
                  <a:pt x="11735" y="7798"/>
                  <a:pt x="11974" y="7767"/>
                  <a:pt x="12209" y="7695"/>
                </a:cubicBezTo>
                <a:cubicBezTo>
                  <a:pt x="9972" y="7302"/>
                  <a:pt x="6910" y="4829"/>
                  <a:pt x="6910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34"/>
          <p:cNvSpPr/>
          <p:nvPr/>
        </p:nvSpPr>
        <p:spPr>
          <a:xfrm>
            <a:off x="-1020082" y="5401970"/>
            <a:ext cx="86887" cy="302668"/>
          </a:xfrm>
          <a:custGeom>
            <a:avLst/>
            <a:gdLst/>
            <a:ahLst/>
            <a:cxnLst/>
            <a:rect l="l" t="t" r="r" b="b"/>
            <a:pathLst>
              <a:path w="1454" h="5065" extrusionOk="0">
                <a:moveTo>
                  <a:pt x="1" y="0"/>
                </a:moveTo>
                <a:lnTo>
                  <a:pt x="1" y="5064"/>
                </a:lnTo>
                <a:lnTo>
                  <a:pt x="1453" y="5064"/>
                </a:lnTo>
                <a:lnTo>
                  <a:pt x="1453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34"/>
          <p:cNvSpPr/>
          <p:nvPr/>
        </p:nvSpPr>
        <p:spPr>
          <a:xfrm>
            <a:off x="-1390695" y="4559813"/>
            <a:ext cx="828108" cy="960051"/>
          </a:xfrm>
          <a:custGeom>
            <a:avLst/>
            <a:gdLst/>
            <a:ahLst/>
            <a:cxnLst/>
            <a:rect l="l" t="t" r="r" b="b"/>
            <a:pathLst>
              <a:path w="13858" h="16066" extrusionOk="0">
                <a:moveTo>
                  <a:pt x="6988" y="0"/>
                </a:moveTo>
                <a:lnTo>
                  <a:pt x="6988" y="39"/>
                </a:lnTo>
                <a:cubicBezTo>
                  <a:pt x="6988" y="4946"/>
                  <a:pt x="3101" y="7851"/>
                  <a:pt x="1649" y="7851"/>
                </a:cubicBezTo>
                <a:cubicBezTo>
                  <a:pt x="1934" y="7935"/>
                  <a:pt x="2231" y="7975"/>
                  <a:pt x="2527" y="7975"/>
                </a:cubicBezTo>
                <a:cubicBezTo>
                  <a:pt x="3208" y="7975"/>
                  <a:pt x="3889" y="7763"/>
                  <a:pt x="4436" y="7380"/>
                </a:cubicBezTo>
                <a:lnTo>
                  <a:pt x="4436" y="7380"/>
                </a:lnTo>
                <a:cubicBezTo>
                  <a:pt x="3651" y="8244"/>
                  <a:pt x="2591" y="8793"/>
                  <a:pt x="1413" y="8990"/>
                </a:cubicBezTo>
                <a:cubicBezTo>
                  <a:pt x="1413" y="8990"/>
                  <a:pt x="1867" y="9251"/>
                  <a:pt x="2669" y="9251"/>
                </a:cubicBezTo>
                <a:cubicBezTo>
                  <a:pt x="3071" y="9251"/>
                  <a:pt x="3559" y="9186"/>
                  <a:pt x="4122" y="8990"/>
                </a:cubicBezTo>
                <a:lnTo>
                  <a:pt x="4122" y="8990"/>
                </a:lnTo>
                <a:cubicBezTo>
                  <a:pt x="3298" y="10207"/>
                  <a:pt x="2159" y="11149"/>
                  <a:pt x="864" y="11777"/>
                </a:cubicBezTo>
                <a:cubicBezTo>
                  <a:pt x="864" y="11862"/>
                  <a:pt x="981" y="11897"/>
                  <a:pt x="1169" y="11897"/>
                </a:cubicBezTo>
                <a:cubicBezTo>
                  <a:pt x="1761" y="11897"/>
                  <a:pt x="3056" y="11553"/>
                  <a:pt x="3651" y="11345"/>
                </a:cubicBezTo>
                <a:lnTo>
                  <a:pt x="3651" y="11345"/>
                </a:lnTo>
                <a:cubicBezTo>
                  <a:pt x="3180" y="12327"/>
                  <a:pt x="1845" y="14172"/>
                  <a:pt x="0" y="14407"/>
                </a:cubicBezTo>
                <a:cubicBezTo>
                  <a:pt x="0" y="14407"/>
                  <a:pt x="640" y="14601"/>
                  <a:pt x="1520" y="14601"/>
                </a:cubicBezTo>
                <a:cubicBezTo>
                  <a:pt x="2270" y="14601"/>
                  <a:pt x="3194" y="14460"/>
                  <a:pt x="4043" y="13936"/>
                </a:cubicBezTo>
                <a:lnTo>
                  <a:pt x="4043" y="13936"/>
                </a:lnTo>
                <a:cubicBezTo>
                  <a:pt x="4043" y="14721"/>
                  <a:pt x="1649" y="16056"/>
                  <a:pt x="1649" y="16056"/>
                </a:cubicBezTo>
                <a:cubicBezTo>
                  <a:pt x="1864" y="16063"/>
                  <a:pt x="2071" y="16066"/>
                  <a:pt x="2270" y="16066"/>
                </a:cubicBezTo>
                <a:cubicBezTo>
                  <a:pt x="6739" y="16066"/>
                  <a:pt x="7027" y="14446"/>
                  <a:pt x="7027" y="14446"/>
                </a:cubicBezTo>
                <a:cubicBezTo>
                  <a:pt x="7027" y="14446"/>
                  <a:pt x="7442" y="16038"/>
                  <a:pt x="11520" y="16038"/>
                </a:cubicBezTo>
                <a:cubicBezTo>
                  <a:pt x="11786" y="16038"/>
                  <a:pt x="12068" y="16031"/>
                  <a:pt x="12366" y="16017"/>
                </a:cubicBezTo>
                <a:cubicBezTo>
                  <a:pt x="11306" y="15663"/>
                  <a:pt x="10207" y="14093"/>
                  <a:pt x="10128" y="13818"/>
                </a:cubicBezTo>
                <a:lnTo>
                  <a:pt x="10128" y="13818"/>
                </a:lnTo>
                <a:cubicBezTo>
                  <a:pt x="10933" y="14250"/>
                  <a:pt x="11865" y="14358"/>
                  <a:pt x="12596" y="14358"/>
                </a:cubicBezTo>
                <a:cubicBezTo>
                  <a:pt x="13328" y="14358"/>
                  <a:pt x="13857" y="14250"/>
                  <a:pt x="13857" y="14250"/>
                </a:cubicBezTo>
                <a:cubicBezTo>
                  <a:pt x="12012" y="14015"/>
                  <a:pt x="10835" y="12327"/>
                  <a:pt x="10364" y="11306"/>
                </a:cubicBezTo>
                <a:lnTo>
                  <a:pt x="10364" y="11306"/>
                </a:lnTo>
                <a:cubicBezTo>
                  <a:pt x="11267" y="11581"/>
                  <a:pt x="12209" y="11738"/>
                  <a:pt x="13190" y="11777"/>
                </a:cubicBezTo>
                <a:cubicBezTo>
                  <a:pt x="11895" y="11149"/>
                  <a:pt x="10796" y="10246"/>
                  <a:pt x="10010" y="9068"/>
                </a:cubicBezTo>
                <a:lnTo>
                  <a:pt x="10010" y="9068"/>
                </a:lnTo>
                <a:cubicBezTo>
                  <a:pt x="10481" y="9210"/>
                  <a:pt x="10892" y="9259"/>
                  <a:pt x="11237" y="9259"/>
                </a:cubicBezTo>
                <a:cubicBezTo>
                  <a:pt x="12041" y="9259"/>
                  <a:pt x="12484" y="8990"/>
                  <a:pt x="12484" y="8990"/>
                </a:cubicBezTo>
                <a:cubicBezTo>
                  <a:pt x="11149" y="8754"/>
                  <a:pt x="9932" y="8048"/>
                  <a:pt x="9107" y="6988"/>
                </a:cubicBezTo>
                <a:lnTo>
                  <a:pt x="9107" y="6988"/>
                </a:lnTo>
                <a:cubicBezTo>
                  <a:pt x="9108" y="6988"/>
                  <a:pt x="10344" y="7915"/>
                  <a:pt x="11652" y="7915"/>
                </a:cubicBezTo>
                <a:cubicBezTo>
                  <a:pt x="11890" y="7915"/>
                  <a:pt x="12130" y="7885"/>
                  <a:pt x="12366" y="7812"/>
                </a:cubicBezTo>
                <a:cubicBezTo>
                  <a:pt x="10128" y="7380"/>
                  <a:pt x="6988" y="4907"/>
                  <a:pt x="6988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3" name="Google Shape;693;p34"/>
          <p:cNvSpPr/>
          <p:nvPr/>
        </p:nvSpPr>
        <p:spPr>
          <a:xfrm>
            <a:off x="-311662" y="6065813"/>
            <a:ext cx="79835" cy="401207"/>
          </a:xfrm>
          <a:custGeom>
            <a:avLst/>
            <a:gdLst/>
            <a:ahLst/>
            <a:cxnLst/>
            <a:rect l="l" t="t" r="r" b="b"/>
            <a:pathLst>
              <a:path w="1336" h="6714" extrusionOk="0">
                <a:moveTo>
                  <a:pt x="1" y="1"/>
                </a:moveTo>
                <a:lnTo>
                  <a:pt x="1" y="6713"/>
                </a:lnTo>
                <a:lnTo>
                  <a:pt x="1336" y="6713"/>
                </a:lnTo>
                <a:lnTo>
                  <a:pt x="1336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4" name="Google Shape;694;p34"/>
          <p:cNvSpPr/>
          <p:nvPr/>
        </p:nvSpPr>
        <p:spPr>
          <a:xfrm>
            <a:off x="-630645" y="5160313"/>
            <a:ext cx="717857" cy="948457"/>
          </a:xfrm>
          <a:custGeom>
            <a:avLst/>
            <a:gdLst/>
            <a:ahLst/>
            <a:cxnLst/>
            <a:rect l="l" t="t" r="r" b="b"/>
            <a:pathLst>
              <a:path w="12013" h="15872" extrusionOk="0">
                <a:moveTo>
                  <a:pt x="6006" y="1"/>
                </a:moveTo>
                <a:cubicBezTo>
                  <a:pt x="3847" y="1"/>
                  <a:pt x="2120" y="1100"/>
                  <a:pt x="2120" y="2474"/>
                </a:cubicBezTo>
                <a:cubicBezTo>
                  <a:pt x="2120" y="2631"/>
                  <a:pt x="2159" y="2749"/>
                  <a:pt x="2198" y="2906"/>
                </a:cubicBezTo>
                <a:cubicBezTo>
                  <a:pt x="1531" y="3141"/>
                  <a:pt x="1060" y="3730"/>
                  <a:pt x="981" y="4437"/>
                </a:cubicBezTo>
                <a:cubicBezTo>
                  <a:pt x="1021" y="4947"/>
                  <a:pt x="1296" y="5418"/>
                  <a:pt x="1727" y="5732"/>
                </a:cubicBezTo>
                <a:cubicBezTo>
                  <a:pt x="1060" y="5968"/>
                  <a:pt x="589" y="6556"/>
                  <a:pt x="510" y="7263"/>
                </a:cubicBezTo>
                <a:cubicBezTo>
                  <a:pt x="589" y="7891"/>
                  <a:pt x="942" y="8441"/>
                  <a:pt x="1492" y="8676"/>
                </a:cubicBezTo>
                <a:cubicBezTo>
                  <a:pt x="903" y="8951"/>
                  <a:pt x="510" y="9540"/>
                  <a:pt x="471" y="10168"/>
                </a:cubicBezTo>
                <a:cubicBezTo>
                  <a:pt x="510" y="10678"/>
                  <a:pt x="785" y="11149"/>
                  <a:pt x="1217" y="11424"/>
                </a:cubicBezTo>
                <a:cubicBezTo>
                  <a:pt x="550" y="11699"/>
                  <a:pt x="79" y="12288"/>
                  <a:pt x="0" y="12994"/>
                </a:cubicBezTo>
                <a:cubicBezTo>
                  <a:pt x="0" y="14094"/>
                  <a:pt x="1374" y="14957"/>
                  <a:pt x="3023" y="14957"/>
                </a:cubicBezTo>
                <a:lnTo>
                  <a:pt x="3337" y="14957"/>
                </a:lnTo>
                <a:cubicBezTo>
                  <a:pt x="4014" y="15527"/>
                  <a:pt x="4852" y="15871"/>
                  <a:pt x="5735" y="15871"/>
                </a:cubicBezTo>
                <a:cubicBezTo>
                  <a:pt x="5825" y="15871"/>
                  <a:pt x="5916" y="15867"/>
                  <a:pt x="6006" y="15860"/>
                </a:cubicBezTo>
                <a:cubicBezTo>
                  <a:pt x="6097" y="15867"/>
                  <a:pt x="6187" y="15871"/>
                  <a:pt x="6277" y="15871"/>
                </a:cubicBezTo>
                <a:cubicBezTo>
                  <a:pt x="7160" y="15871"/>
                  <a:pt x="7999" y="15527"/>
                  <a:pt x="8676" y="14957"/>
                </a:cubicBezTo>
                <a:lnTo>
                  <a:pt x="8990" y="14957"/>
                </a:lnTo>
                <a:cubicBezTo>
                  <a:pt x="10638" y="14957"/>
                  <a:pt x="12012" y="14054"/>
                  <a:pt x="12012" y="12994"/>
                </a:cubicBezTo>
                <a:cubicBezTo>
                  <a:pt x="11934" y="12288"/>
                  <a:pt x="11463" y="11660"/>
                  <a:pt x="10796" y="11424"/>
                </a:cubicBezTo>
                <a:cubicBezTo>
                  <a:pt x="11227" y="11149"/>
                  <a:pt x="11502" y="10678"/>
                  <a:pt x="11541" y="10168"/>
                </a:cubicBezTo>
                <a:cubicBezTo>
                  <a:pt x="11463" y="9540"/>
                  <a:pt x="11070" y="8951"/>
                  <a:pt x="10481" y="8676"/>
                </a:cubicBezTo>
                <a:cubicBezTo>
                  <a:pt x="11031" y="8441"/>
                  <a:pt x="11424" y="7891"/>
                  <a:pt x="11463" y="7263"/>
                </a:cubicBezTo>
                <a:cubicBezTo>
                  <a:pt x="11384" y="6556"/>
                  <a:pt x="10913" y="5968"/>
                  <a:pt x="10285" y="5732"/>
                </a:cubicBezTo>
                <a:cubicBezTo>
                  <a:pt x="10717" y="5418"/>
                  <a:pt x="10992" y="4947"/>
                  <a:pt x="10992" y="4437"/>
                </a:cubicBezTo>
                <a:cubicBezTo>
                  <a:pt x="10953" y="3730"/>
                  <a:pt x="10481" y="3141"/>
                  <a:pt x="9814" y="2906"/>
                </a:cubicBezTo>
                <a:cubicBezTo>
                  <a:pt x="9853" y="2749"/>
                  <a:pt x="9853" y="2631"/>
                  <a:pt x="9853" y="2474"/>
                </a:cubicBezTo>
                <a:cubicBezTo>
                  <a:pt x="9853" y="1100"/>
                  <a:pt x="8126" y="1"/>
                  <a:pt x="6006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5" name="Google Shape;695;p34"/>
          <p:cNvSpPr/>
          <p:nvPr/>
        </p:nvSpPr>
        <p:spPr>
          <a:xfrm>
            <a:off x="10333774" y="4456553"/>
            <a:ext cx="609996" cy="805879"/>
          </a:xfrm>
          <a:custGeom>
            <a:avLst/>
            <a:gdLst/>
            <a:ahLst/>
            <a:cxnLst/>
            <a:rect l="l" t="t" r="r" b="b"/>
            <a:pathLst>
              <a:path w="10208" h="13486" extrusionOk="0">
                <a:moveTo>
                  <a:pt x="5104" y="1"/>
                </a:moveTo>
                <a:cubicBezTo>
                  <a:pt x="3298" y="1"/>
                  <a:pt x="1806" y="982"/>
                  <a:pt x="1806" y="2121"/>
                </a:cubicBezTo>
                <a:cubicBezTo>
                  <a:pt x="1806" y="2238"/>
                  <a:pt x="1845" y="2356"/>
                  <a:pt x="1845" y="2474"/>
                </a:cubicBezTo>
                <a:cubicBezTo>
                  <a:pt x="1296" y="2670"/>
                  <a:pt x="903" y="3181"/>
                  <a:pt x="864" y="3809"/>
                </a:cubicBezTo>
                <a:cubicBezTo>
                  <a:pt x="864" y="4240"/>
                  <a:pt x="1100" y="4633"/>
                  <a:pt x="1492" y="4869"/>
                </a:cubicBezTo>
                <a:cubicBezTo>
                  <a:pt x="903" y="5065"/>
                  <a:pt x="511" y="5575"/>
                  <a:pt x="471" y="6203"/>
                </a:cubicBezTo>
                <a:cubicBezTo>
                  <a:pt x="511" y="6714"/>
                  <a:pt x="825" y="7185"/>
                  <a:pt x="1296" y="7420"/>
                </a:cubicBezTo>
                <a:cubicBezTo>
                  <a:pt x="786" y="7617"/>
                  <a:pt x="432" y="8088"/>
                  <a:pt x="393" y="8637"/>
                </a:cubicBezTo>
                <a:cubicBezTo>
                  <a:pt x="432" y="9108"/>
                  <a:pt x="668" y="9501"/>
                  <a:pt x="1021" y="9736"/>
                </a:cubicBezTo>
                <a:cubicBezTo>
                  <a:pt x="471" y="9933"/>
                  <a:pt x="79" y="10443"/>
                  <a:pt x="0" y="11071"/>
                </a:cubicBezTo>
                <a:cubicBezTo>
                  <a:pt x="0" y="11974"/>
                  <a:pt x="1178" y="12720"/>
                  <a:pt x="2591" y="12720"/>
                </a:cubicBezTo>
                <a:lnTo>
                  <a:pt x="2827" y="12720"/>
                </a:lnTo>
                <a:cubicBezTo>
                  <a:pt x="3494" y="13230"/>
                  <a:pt x="4299" y="13485"/>
                  <a:pt x="5104" y="13485"/>
                </a:cubicBezTo>
                <a:cubicBezTo>
                  <a:pt x="5908" y="13485"/>
                  <a:pt x="6713" y="13230"/>
                  <a:pt x="7381" y="12720"/>
                </a:cubicBezTo>
                <a:lnTo>
                  <a:pt x="7616" y="12720"/>
                </a:lnTo>
                <a:cubicBezTo>
                  <a:pt x="9069" y="12720"/>
                  <a:pt x="10207" y="11974"/>
                  <a:pt x="10207" y="11071"/>
                </a:cubicBezTo>
                <a:cubicBezTo>
                  <a:pt x="10129" y="10443"/>
                  <a:pt x="9736" y="9933"/>
                  <a:pt x="9186" y="9736"/>
                </a:cubicBezTo>
                <a:cubicBezTo>
                  <a:pt x="9540" y="9501"/>
                  <a:pt x="9775" y="9108"/>
                  <a:pt x="9814" y="8637"/>
                </a:cubicBezTo>
                <a:cubicBezTo>
                  <a:pt x="9775" y="8088"/>
                  <a:pt x="9422" y="7617"/>
                  <a:pt x="8951" y="7420"/>
                </a:cubicBezTo>
                <a:cubicBezTo>
                  <a:pt x="9383" y="7185"/>
                  <a:pt x="9697" y="6714"/>
                  <a:pt x="9736" y="6203"/>
                </a:cubicBezTo>
                <a:cubicBezTo>
                  <a:pt x="9697" y="5575"/>
                  <a:pt x="9304" y="5065"/>
                  <a:pt x="8715" y="4869"/>
                </a:cubicBezTo>
                <a:cubicBezTo>
                  <a:pt x="9108" y="4633"/>
                  <a:pt x="9343" y="4240"/>
                  <a:pt x="9343" y="3809"/>
                </a:cubicBezTo>
                <a:cubicBezTo>
                  <a:pt x="9304" y="3181"/>
                  <a:pt x="8912" y="2670"/>
                  <a:pt x="8362" y="2474"/>
                </a:cubicBezTo>
                <a:cubicBezTo>
                  <a:pt x="8362" y="2356"/>
                  <a:pt x="8401" y="2238"/>
                  <a:pt x="8401" y="2121"/>
                </a:cubicBezTo>
                <a:cubicBezTo>
                  <a:pt x="8401" y="982"/>
                  <a:pt x="6910" y="1"/>
                  <a:pt x="5104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34"/>
          <p:cNvSpPr/>
          <p:nvPr/>
        </p:nvSpPr>
        <p:spPr>
          <a:xfrm>
            <a:off x="10605909" y="5225986"/>
            <a:ext cx="65732" cy="342585"/>
          </a:xfrm>
          <a:custGeom>
            <a:avLst/>
            <a:gdLst/>
            <a:ahLst/>
            <a:cxnLst/>
            <a:rect l="l" t="t" r="r" b="b"/>
            <a:pathLst>
              <a:path w="1100" h="5733" extrusionOk="0">
                <a:moveTo>
                  <a:pt x="0" y="1"/>
                </a:moveTo>
                <a:lnTo>
                  <a:pt x="0" y="5732"/>
                </a:lnTo>
                <a:lnTo>
                  <a:pt x="1099" y="5732"/>
                </a:lnTo>
                <a:lnTo>
                  <a:pt x="1099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7" name="Google Shape;697;p34"/>
          <p:cNvSpPr/>
          <p:nvPr/>
        </p:nvSpPr>
        <p:spPr>
          <a:xfrm>
            <a:off x="6252003" y="4184479"/>
            <a:ext cx="689712" cy="904955"/>
          </a:xfrm>
          <a:custGeom>
            <a:avLst/>
            <a:gdLst/>
            <a:ahLst/>
            <a:cxnLst/>
            <a:rect l="l" t="t" r="r" b="b"/>
            <a:pathLst>
              <a:path w="11542" h="15144" extrusionOk="0">
                <a:moveTo>
                  <a:pt x="5771" y="0"/>
                </a:moveTo>
                <a:cubicBezTo>
                  <a:pt x="3730" y="0"/>
                  <a:pt x="2081" y="1060"/>
                  <a:pt x="2081" y="2395"/>
                </a:cubicBezTo>
                <a:cubicBezTo>
                  <a:pt x="2081" y="2512"/>
                  <a:pt x="2081" y="2669"/>
                  <a:pt x="2121" y="2787"/>
                </a:cubicBezTo>
                <a:cubicBezTo>
                  <a:pt x="1492" y="3023"/>
                  <a:pt x="1061" y="3572"/>
                  <a:pt x="982" y="4240"/>
                </a:cubicBezTo>
                <a:cubicBezTo>
                  <a:pt x="1021" y="4750"/>
                  <a:pt x="1257" y="5182"/>
                  <a:pt x="1689" y="5457"/>
                </a:cubicBezTo>
                <a:cubicBezTo>
                  <a:pt x="1061" y="5692"/>
                  <a:pt x="629" y="6281"/>
                  <a:pt x="550" y="6948"/>
                </a:cubicBezTo>
                <a:cubicBezTo>
                  <a:pt x="590" y="7537"/>
                  <a:pt x="943" y="8048"/>
                  <a:pt x="1453" y="8322"/>
                </a:cubicBezTo>
                <a:cubicBezTo>
                  <a:pt x="904" y="8558"/>
                  <a:pt x="511" y="9108"/>
                  <a:pt x="472" y="9736"/>
                </a:cubicBezTo>
                <a:cubicBezTo>
                  <a:pt x="511" y="10207"/>
                  <a:pt x="747" y="10678"/>
                  <a:pt x="1178" y="10953"/>
                </a:cubicBezTo>
                <a:cubicBezTo>
                  <a:pt x="550" y="11188"/>
                  <a:pt x="79" y="11738"/>
                  <a:pt x="1" y="12405"/>
                </a:cubicBezTo>
                <a:cubicBezTo>
                  <a:pt x="1" y="13465"/>
                  <a:pt x="1335" y="14289"/>
                  <a:pt x="2906" y="14289"/>
                </a:cubicBezTo>
                <a:lnTo>
                  <a:pt x="3220" y="14289"/>
                </a:lnTo>
                <a:cubicBezTo>
                  <a:pt x="3966" y="14859"/>
                  <a:pt x="4868" y="15143"/>
                  <a:pt x="5771" y="15143"/>
                </a:cubicBezTo>
                <a:cubicBezTo>
                  <a:pt x="6674" y="15143"/>
                  <a:pt x="7577" y="14859"/>
                  <a:pt x="8323" y="14289"/>
                </a:cubicBezTo>
                <a:lnTo>
                  <a:pt x="8637" y="14289"/>
                </a:lnTo>
                <a:cubicBezTo>
                  <a:pt x="10247" y="14289"/>
                  <a:pt x="11542" y="13465"/>
                  <a:pt x="11542" y="12405"/>
                </a:cubicBezTo>
                <a:cubicBezTo>
                  <a:pt x="11463" y="11738"/>
                  <a:pt x="10992" y="11188"/>
                  <a:pt x="10364" y="10953"/>
                </a:cubicBezTo>
                <a:cubicBezTo>
                  <a:pt x="10796" y="10678"/>
                  <a:pt x="11071" y="10207"/>
                  <a:pt x="11071" y="9736"/>
                </a:cubicBezTo>
                <a:cubicBezTo>
                  <a:pt x="11032" y="9108"/>
                  <a:pt x="10678" y="8558"/>
                  <a:pt x="10090" y="8322"/>
                </a:cubicBezTo>
                <a:cubicBezTo>
                  <a:pt x="10639" y="8048"/>
                  <a:pt x="10992" y="7537"/>
                  <a:pt x="11032" y="6948"/>
                </a:cubicBezTo>
                <a:cubicBezTo>
                  <a:pt x="10953" y="6281"/>
                  <a:pt x="10521" y="5692"/>
                  <a:pt x="9893" y="5457"/>
                </a:cubicBezTo>
                <a:cubicBezTo>
                  <a:pt x="10286" y="5182"/>
                  <a:pt x="10561" y="4750"/>
                  <a:pt x="10600" y="4240"/>
                </a:cubicBezTo>
                <a:cubicBezTo>
                  <a:pt x="10521" y="3572"/>
                  <a:pt x="10090" y="3023"/>
                  <a:pt x="9461" y="2787"/>
                </a:cubicBezTo>
                <a:cubicBezTo>
                  <a:pt x="9461" y="2669"/>
                  <a:pt x="9501" y="2512"/>
                  <a:pt x="9501" y="2395"/>
                </a:cubicBezTo>
                <a:cubicBezTo>
                  <a:pt x="9501" y="1060"/>
                  <a:pt x="7852" y="0"/>
                  <a:pt x="5771" y="0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34"/>
          <p:cNvSpPr/>
          <p:nvPr/>
        </p:nvSpPr>
        <p:spPr>
          <a:xfrm>
            <a:off x="6561664" y="5050060"/>
            <a:ext cx="72784" cy="384773"/>
          </a:xfrm>
          <a:custGeom>
            <a:avLst/>
            <a:gdLst/>
            <a:ahLst/>
            <a:cxnLst/>
            <a:rect l="l" t="t" r="r" b="b"/>
            <a:pathLst>
              <a:path w="1218" h="6439" extrusionOk="0">
                <a:moveTo>
                  <a:pt x="0" y="1"/>
                </a:moveTo>
                <a:lnTo>
                  <a:pt x="0" y="6439"/>
                </a:lnTo>
                <a:lnTo>
                  <a:pt x="1217" y="6439"/>
                </a:lnTo>
                <a:lnTo>
                  <a:pt x="1217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9" name="Google Shape;699;p34"/>
          <p:cNvSpPr/>
          <p:nvPr/>
        </p:nvSpPr>
        <p:spPr>
          <a:xfrm>
            <a:off x="5998692" y="5943848"/>
            <a:ext cx="107920" cy="375392"/>
          </a:xfrm>
          <a:custGeom>
            <a:avLst/>
            <a:gdLst/>
            <a:ahLst/>
            <a:cxnLst/>
            <a:rect l="l" t="t" r="r" b="b"/>
            <a:pathLst>
              <a:path w="1806" h="6282" extrusionOk="0">
                <a:moveTo>
                  <a:pt x="0" y="0"/>
                </a:moveTo>
                <a:lnTo>
                  <a:pt x="0" y="6281"/>
                </a:lnTo>
                <a:lnTo>
                  <a:pt x="1806" y="6281"/>
                </a:lnTo>
                <a:lnTo>
                  <a:pt x="1806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0" name="Google Shape;700;p34"/>
          <p:cNvSpPr/>
          <p:nvPr/>
        </p:nvSpPr>
        <p:spPr>
          <a:xfrm>
            <a:off x="5538862" y="4921045"/>
            <a:ext cx="1027516" cy="1165375"/>
          </a:xfrm>
          <a:custGeom>
            <a:avLst/>
            <a:gdLst/>
            <a:ahLst/>
            <a:cxnLst/>
            <a:rect l="l" t="t" r="r" b="b"/>
            <a:pathLst>
              <a:path w="17195" h="19502" extrusionOk="0">
                <a:moveTo>
                  <a:pt x="8716" y="1"/>
                </a:moveTo>
                <a:lnTo>
                  <a:pt x="8716" y="40"/>
                </a:lnTo>
                <a:cubicBezTo>
                  <a:pt x="8716" y="6125"/>
                  <a:pt x="3848" y="9304"/>
                  <a:pt x="2042" y="9304"/>
                </a:cubicBezTo>
                <a:cubicBezTo>
                  <a:pt x="2425" y="9419"/>
                  <a:pt x="2821" y="9476"/>
                  <a:pt x="3215" y="9476"/>
                </a:cubicBezTo>
                <a:cubicBezTo>
                  <a:pt x="4033" y="9476"/>
                  <a:pt x="4847" y="9231"/>
                  <a:pt x="5536" y="8755"/>
                </a:cubicBezTo>
                <a:lnTo>
                  <a:pt x="5536" y="8755"/>
                </a:lnTo>
                <a:cubicBezTo>
                  <a:pt x="4515" y="9815"/>
                  <a:pt x="3220" y="10521"/>
                  <a:pt x="1767" y="10796"/>
                </a:cubicBezTo>
                <a:cubicBezTo>
                  <a:pt x="1767" y="10796"/>
                  <a:pt x="2308" y="11110"/>
                  <a:pt x="3308" y="11110"/>
                </a:cubicBezTo>
                <a:cubicBezTo>
                  <a:pt x="3809" y="11110"/>
                  <a:pt x="4424" y="11032"/>
                  <a:pt x="5143" y="10796"/>
                </a:cubicBezTo>
                <a:lnTo>
                  <a:pt x="5143" y="10796"/>
                </a:lnTo>
                <a:cubicBezTo>
                  <a:pt x="4083" y="12248"/>
                  <a:pt x="2670" y="13465"/>
                  <a:pt x="1061" y="14251"/>
                </a:cubicBezTo>
                <a:cubicBezTo>
                  <a:pt x="1061" y="14339"/>
                  <a:pt x="1187" y="14375"/>
                  <a:pt x="1394" y="14375"/>
                </a:cubicBezTo>
                <a:cubicBezTo>
                  <a:pt x="2110" y="14375"/>
                  <a:pt x="3793" y="13936"/>
                  <a:pt x="4555" y="13662"/>
                </a:cubicBezTo>
                <a:lnTo>
                  <a:pt x="4555" y="13662"/>
                </a:lnTo>
                <a:cubicBezTo>
                  <a:pt x="3926" y="14918"/>
                  <a:pt x="2317" y="17234"/>
                  <a:pt x="1" y="17509"/>
                </a:cubicBezTo>
                <a:cubicBezTo>
                  <a:pt x="1" y="17509"/>
                  <a:pt x="742" y="17721"/>
                  <a:pt x="1774" y="17721"/>
                </a:cubicBezTo>
                <a:cubicBezTo>
                  <a:pt x="2729" y="17721"/>
                  <a:pt x="3932" y="17539"/>
                  <a:pt x="5026" y="16841"/>
                </a:cubicBezTo>
                <a:lnTo>
                  <a:pt x="5026" y="16841"/>
                </a:lnTo>
                <a:cubicBezTo>
                  <a:pt x="5026" y="17823"/>
                  <a:pt x="2042" y="19472"/>
                  <a:pt x="2042" y="19472"/>
                </a:cubicBezTo>
                <a:cubicBezTo>
                  <a:pt x="2315" y="19480"/>
                  <a:pt x="2577" y="19484"/>
                  <a:pt x="2828" y="19484"/>
                </a:cubicBezTo>
                <a:cubicBezTo>
                  <a:pt x="8357" y="19484"/>
                  <a:pt x="8716" y="17509"/>
                  <a:pt x="8716" y="17509"/>
                </a:cubicBezTo>
                <a:cubicBezTo>
                  <a:pt x="8716" y="17509"/>
                  <a:pt x="9231" y="19501"/>
                  <a:pt x="14247" y="19501"/>
                </a:cubicBezTo>
                <a:cubicBezTo>
                  <a:pt x="14593" y="19501"/>
                  <a:pt x="14960" y="19492"/>
                  <a:pt x="15350" y="19472"/>
                </a:cubicBezTo>
                <a:cubicBezTo>
                  <a:pt x="14015" y="19040"/>
                  <a:pt x="12681" y="17077"/>
                  <a:pt x="12563" y="16724"/>
                </a:cubicBezTo>
                <a:lnTo>
                  <a:pt x="12563" y="16724"/>
                </a:lnTo>
                <a:cubicBezTo>
                  <a:pt x="13601" y="17294"/>
                  <a:pt x="14808" y="17431"/>
                  <a:pt x="15729" y="17431"/>
                </a:cubicBezTo>
                <a:cubicBezTo>
                  <a:pt x="16585" y="17431"/>
                  <a:pt x="17195" y="17313"/>
                  <a:pt x="17195" y="17313"/>
                </a:cubicBezTo>
                <a:cubicBezTo>
                  <a:pt x="14879" y="16998"/>
                  <a:pt x="13466" y="14879"/>
                  <a:pt x="12838" y="13622"/>
                </a:cubicBezTo>
                <a:lnTo>
                  <a:pt x="12838" y="13622"/>
                </a:lnTo>
                <a:cubicBezTo>
                  <a:pt x="13687" y="13894"/>
                  <a:pt x="15623" y="14195"/>
                  <a:pt x="16180" y="14195"/>
                </a:cubicBezTo>
                <a:cubicBezTo>
                  <a:pt x="16267" y="14195"/>
                  <a:pt x="16321" y="14188"/>
                  <a:pt x="16331" y="14172"/>
                </a:cubicBezTo>
                <a:cubicBezTo>
                  <a:pt x="14761" y="13426"/>
                  <a:pt x="13426" y="12288"/>
                  <a:pt x="12406" y="10835"/>
                </a:cubicBezTo>
                <a:lnTo>
                  <a:pt x="12406" y="10835"/>
                </a:lnTo>
                <a:cubicBezTo>
                  <a:pt x="13007" y="11016"/>
                  <a:pt x="13530" y="11078"/>
                  <a:pt x="13968" y="11078"/>
                </a:cubicBezTo>
                <a:cubicBezTo>
                  <a:pt x="14959" y="11078"/>
                  <a:pt x="15507" y="10757"/>
                  <a:pt x="15507" y="10757"/>
                </a:cubicBezTo>
                <a:cubicBezTo>
                  <a:pt x="13819" y="10482"/>
                  <a:pt x="12327" y="9579"/>
                  <a:pt x="11346" y="8244"/>
                </a:cubicBezTo>
                <a:lnTo>
                  <a:pt x="11346" y="8244"/>
                </a:lnTo>
                <a:cubicBezTo>
                  <a:pt x="11346" y="8245"/>
                  <a:pt x="12833" y="9395"/>
                  <a:pt x="14455" y="9395"/>
                </a:cubicBezTo>
                <a:cubicBezTo>
                  <a:pt x="14751" y="9395"/>
                  <a:pt x="15053" y="9356"/>
                  <a:pt x="15350" y="9265"/>
                </a:cubicBezTo>
                <a:cubicBezTo>
                  <a:pt x="12602" y="8755"/>
                  <a:pt x="8716" y="6085"/>
                  <a:pt x="8716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1" name="Google Shape;701;p34"/>
          <p:cNvSpPr/>
          <p:nvPr/>
        </p:nvSpPr>
        <p:spPr>
          <a:xfrm>
            <a:off x="8459433" y="5134498"/>
            <a:ext cx="103260" cy="366009"/>
          </a:xfrm>
          <a:custGeom>
            <a:avLst/>
            <a:gdLst/>
            <a:ahLst/>
            <a:cxnLst/>
            <a:rect l="l" t="t" r="r" b="b"/>
            <a:pathLst>
              <a:path w="1728" h="6125" extrusionOk="0">
                <a:moveTo>
                  <a:pt x="1" y="1"/>
                </a:moveTo>
                <a:lnTo>
                  <a:pt x="1" y="6125"/>
                </a:lnTo>
                <a:lnTo>
                  <a:pt x="1728" y="6125"/>
                </a:lnTo>
                <a:lnTo>
                  <a:pt x="1728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2" name="Google Shape;702;p34"/>
          <p:cNvSpPr/>
          <p:nvPr/>
        </p:nvSpPr>
        <p:spPr>
          <a:xfrm>
            <a:off x="8013763" y="4118746"/>
            <a:ext cx="996980" cy="1157367"/>
          </a:xfrm>
          <a:custGeom>
            <a:avLst/>
            <a:gdLst/>
            <a:ahLst/>
            <a:cxnLst/>
            <a:rect l="l" t="t" r="r" b="b"/>
            <a:pathLst>
              <a:path w="16684" h="19368" extrusionOk="0">
                <a:moveTo>
                  <a:pt x="8440" y="1"/>
                </a:moveTo>
                <a:lnTo>
                  <a:pt x="8440" y="40"/>
                </a:lnTo>
                <a:cubicBezTo>
                  <a:pt x="8440" y="5929"/>
                  <a:pt x="3729" y="9422"/>
                  <a:pt x="1963" y="9422"/>
                </a:cubicBezTo>
                <a:cubicBezTo>
                  <a:pt x="2333" y="9537"/>
                  <a:pt x="2716" y="9594"/>
                  <a:pt x="3097" y="9594"/>
                </a:cubicBezTo>
                <a:cubicBezTo>
                  <a:pt x="3889" y="9594"/>
                  <a:pt x="4677" y="9350"/>
                  <a:pt x="5339" y="8873"/>
                </a:cubicBezTo>
                <a:lnTo>
                  <a:pt x="5339" y="8873"/>
                </a:lnTo>
                <a:cubicBezTo>
                  <a:pt x="4397" y="9933"/>
                  <a:pt x="3101" y="10600"/>
                  <a:pt x="1688" y="10836"/>
                </a:cubicBezTo>
                <a:cubicBezTo>
                  <a:pt x="1688" y="10836"/>
                  <a:pt x="2229" y="11150"/>
                  <a:pt x="3206" y="11150"/>
                </a:cubicBezTo>
                <a:cubicBezTo>
                  <a:pt x="3695" y="11150"/>
                  <a:pt x="4292" y="11071"/>
                  <a:pt x="4986" y="10836"/>
                </a:cubicBezTo>
                <a:lnTo>
                  <a:pt x="4986" y="10836"/>
                </a:lnTo>
                <a:cubicBezTo>
                  <a:pt x="3965" y="12288"/>
                  <a:pt x="2591" y="13427"/>
                  <a:pt x="1021" y="14212"/>
                </a:cubicBezTo>
                <a:cubicBezTo>
                  <a:pt x="1021" y="14312"/>
                  <a:pt x="1150" y="14353"/>
                  <a:pt x="1360" y="14353"/>
                </a:cubicBezTo>
                <a:cubicBezTo>
                  <a:pt x="2056" y="14353"/>
                  <a:pt x="3643" y="13903"/>
                  <a:pt x="4397" y="13662"/>
                </a:cubicBezTo>
                <a:lnTo>
                  <a:pt x="4397" y="13662"/>
                </a:lnTo>
                <a:cubicBezTo>
                  <a:pt x="3808" y="14879"/>
                  <a:pt x="2198" y="17117"/>
                  <a:pt x="0" y="17391"/>
                </a:cubicBezTo>
                <a:cubicBezTo>
                  <a:pt x="0" y="17391"/>
                  <a:pt x="748" y="17615"/>
                  <a:pt x="1786" y="17615"/>
                </a:cubicBezTo>
                <a:cubicBezTo>
                  <a:pt x="2694" y="17615"/>
                  <a:pt x="3824" y="17444"/>
                  <a:pt x="4868" y="16803"/>
                </a:cubicBezTo>
                <a:lnTo>
                  <a:pt x="4868" y="16803"/>
                </a:lnTo>
                <a:cubicBezTo>
                  <a:pt x="4868" y="17784"/>
                  <a:pt x="1963" y="19354"/>
                  <a:pt x="1963" y="19354"/>
                </a:cubicBezTo>
                <a:cubicBezTo>
                  <a:pt x="2234" y="19363"/>
                  <a:pt x="2494" y="19367"/>
                  <a:pt x="2742" y="19367"/>
                </a:cubicBezTo>
                <a:cubicBezTo>
                  <a:pt x="8117" y="19367"/>
                  <a:pt x="8440" y="17431"/>
                  <a:pt x="8440" y="17431"/>
                </a:cubicBezTo>
                <a:cubicBezTo>
                  <a:pt x="8440" y="17431"/>
                  <a:pt x="8953" y="19346"/>
                  <a:pt x="13809" y="19346"/>
                </a:cubicBezTo>
                <a:cubicBezTo>
                  <a:pt x="14156" y="19346"/>
                  <a:pt x="14525" y="19336"/>
                  <a:pt x="14917" y="19315"/>
                </a:cubicBezTo>
                <a:cubicBezTo>
                  <a:pt x="13622" y="18922"/>
                  <a:pt x="12287" y="17038"/>
                  <a:pt x="12169" y="16685"/>
                </a:cubicBezTo>
                <a:lnTo>
                  <a:pt x="12169" y="16685"/>
                </a:lnTo>
                <a:cubicBezTo>
                  <a:pt x="13169" y="17225"/>
                  <a:pt x="14322" y="17357"/>
                  <a:pt x="15212" y="17357"/>
                </a:cubicBezTo>
                <a:cubicBezTo>
                  <a:pt x="16070" y="17357"/>
                  <a:pt x="16684" y="17234"/>
                  <a:pt x="16684" y="17234"/>
                </a:cubicBezTo>
                <a:cubicBezTo>
                  <a:pt x="14446" y="16920"/>
                  <a:pt x="13033" y="14840"/>
                  <a:pt x="12444" y="13623"/>
                </a:cubicBezTo>
                <a:lnTo>
                  <a:pt x="12444" y="13623"/>
                </a:lnTo>
                <a:cubicBezTo>
                  <a:pt x="13288" y="13939"/>
                  <a:pt x="15263" y="14224"/>
                  <a:pt x="15753" y="14224"/>
                </a:cubicBezTo>
                <a:cubicBezTo>
                  <a:pt x="15810" y="14224"/>
                  <a:pt x="15847" y="14220"/>
                  <a:pt x="15860" y="14212"/>
                </a:cubicBezTo>
                <a:cubicBezTo>
                  <a:pt x="14329" y="13466"/>
                  <a:pt x="12994" y="12367"/>
                  <a:pt x="12052" y="10953"/>
                </a:cubicBezTo>
                <a:lnTo>
                  <a:pt x="12052" y="10953"/>
                </a:lnTo>
                <a:cubicBezTo>
                  <a:pt x="12625" y="11121"/>
                  <a:pt x="13126" y="11179"/>
                  <a:pt x="13545" y="11179"/>
                </a:cubicBezTo>
                <a:cubicBezTo>
                  <a:pt x="14503" y="11179"/>
                  <a:pt x="15035" y="10875"/>
                  <a:pt x="15035" y="10875"/>
                </a:cubicBezTo>
                <a:cubicBezTo>
                  <a:pt x="13426" y="10600"/>
                  <a:pt x="11973" y="9736"/>
                  <a:pt x="10992" y="8441"/>
                </a:cubicBezTo>
                <a:lnTo>
                  <a:pt x="10992" y="8441"/>
                </a:lnTo>
                <a:cubicBezTo>
                  <a:pt x="10992" y="8441"/>
                  <a:pt x="12459" y="9541"/>
                  <a:pt x="14054" y="9541"/>
                </a:cubicBezTo>
                <a:cubicBezTo>
                  <a:pt x="14340" y="9541"/>
                  <a:pt x="14631" y="9506"/>
                  <a:pt x="14917" y="9422"/>
                </a:cubicBezTo>
                <a:cubicBezTo>
                  <a:pt x="12209" y="8912"/>
                  <a:pt x="8440" y="5889"/>
                  <a:pt x="8440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3" name="Google Shape;703;p34"/>
          <p:cNvSpPr/>
          <p:nvPr/>
        </p:nvSpPr>
        <p:spPr>
          <a:xfrm>
            <a:off x="8978243" y="4783065"/>
            <a:ext cx="1282139" cy="1423523"/>
          </a:xfrm>
          <a:custGeom>
            <a:avLst/>
            <a:gdLst/>
            <a:ahLst/>
            <a:cxnLst/>
            <a:rect l="l" t="t" r="r" b="b"/>
            <a:pathLst>
              <a:path w="21456" h="23822" extrusionOk="0">
                <a:moveTo>
                  <a:pt x="11591" y="0"/>
                </a:moveTo>
                <a:cubicBezTo>
                  <a:pt x="8713" y="0"/>
                  <a:pt x="8090" y="2114"/>
                  <a:pt x="8081" y="2114"/>
                </a:cubicBezTo>
                <a:cubicBezTo>
                  <a:pt x="8081" y="2114"/>
                  <a:pt x="8081" y="2113"/>
                  <a:pt x="8081" y="2113"/>
                </a:cubicBezTo>
                <a:cubicBezTo>
                  <a:pt x="7565" y="1597"/>
                  <a:pt x="6259" y="1137"/>
                  <a:pt x="5322" y="1137"/>
                </a:cubicBezTo>
                <a:cubicBezTo>
                  <a:pt x="4904" y="1137"/>
                  <a:pt x="4560" y="1228"/>
                  <a:pt x="4391" y="1446"/>
                </a:cubicBezTo>
                <a:cubicBezTo>
                  <a:pt x="3841" y="2192"/>
                  <a:pt x="5451" y="3683"/>
                  <a:pt x="5451" y="3683"/>
                </a:cubicBezTo>
                <a:cubicBezTo>
                  <a:pt x="5451" y="3683"/>
                  <a:pt x="4600" y="2910"/>
                  <a:pt x="3618" y="2910"/>
                </a:cubicBezTo>
                <a:cubicBezTo>
                  <a:pt x="3201" y="2910"/>
                  <a:pt x="2760" y="3050"/>
                  <a:pt x="2350" y="3448"/>
                </a:cubicBezTo>
                <a:cubicBezTo>
                  <a:pt x="976" y="4783"/>
                  <a:pt x="4195" y="6196"/>
                  <a:pt x="4195" y="6196"/>
                </a:cubicBezTo>
                <a:cubicBezTo>
                  <a:pt x="4195" y="6196"/>
                  <a:pt x="3245" y="5818"/>
                  <a:pt x="2266" y="5818"/>
                </a:cubicBezTo>
                <a:cubicBezTo>
                  <a:pt x="1273" y="5818"/>
                  <a:pt x="250" y="6206"/>
                  <a:pt x="151" y="7766"/>
                </a:cubicBezTo>
                <a:cubicBezTo>
                  <a:pt x="1" y="10147"/>
                  <a:pt x="2419" y="11186"/>
                  <a:pt x="3550" y="11540"/>
                </a:cubicBezTo>
                <a:lnTo>
                  <a:pt x="3550" y="11540"/>
                </a:lnTo>
                <a:cubicBezTo>
                  <a:pt x="3521" y="11538"/>
                  <a:pt x="3492" y="11537"/>
                  <a:pt x="3463" y="11537"/>
                </a:cubicBezTo>
                <a:cubicBezTo>
                  <a:pt x="3002" y="11537"/>
                  <a:pt x="2456" y="11802"/>
                  <a:pt x="2389" y="13026"/>
                </a:cubicBezTo>
                <a:cubicBezTo>
                  <a:pt x="2332" y="14603"/>
                  <a:pt x="3990" y="15551"/>
                  <a:pt x="5211" y="15551"/>
                </a:cubicBezTo>
                <a:cubicBezTo>
                  <a:pt x="5662" y="15551"/>
                  <a:pt x="6053" y="15422"/>
                  <a:pt x="6275" y="15146"/>
                </a:cubicBezTo>
                <a:cubicBezTo>
                  <a:pt x="6688" y="14636"/>
                  <a:pt x="7110" y="14508"/>
                  <a:pt x="7428" y="14508"/>
                </a:cubicBezTo>
                <a:cubicBezTo>
                  <a:pt x="7747" y="14508"/>
                  <a:pt x="7963" y="14636"/>
                  <a:pt x="7963" y="14636"/>
                </a:cubicBezTo>
                <a:cubicBezTo>
                  <a:pt x="10594" y="16285"/>
                  <a:pt x="8945" y="23822"/>
                  <a:pt x="8945" y="23822"/>
                </a:cubicBezTo>
                <a:lnTo>
                  <a:pt x="10986" y="23822"/>
                </a:lnTo>
                <a:cubicBezTo>
                  <a:pt x="9887" y="17266"/>
                  <a:pt x="11732" y="15029"/>
                  <a:pt x="11732" y="15029"/>
                </a:cubicBezTo>
                <a:cubicBezTo>
                  <a:pt x="11877" y="14925"/>
                  <a:pt x="12029" y="14883"/>
                  <a:pt x="12185" y="14883"/>
                </a:cubicBezTo>
                <a:cubicBezTo>
                  <a:pt x="12894" y="14883"/>
                  <a:pt x="13715" y="15748"/>
                  <a:pt x="14634" y="15748"/>
                </a:cubicBezTo>
                <a:cubicBezTo>
                  <a:pt x="14827" y="15748"/>
                  <a:pt x="15024" y="15710"/>
                  <a:pt x="15226" y="15617"/>
                </a:cubicBezTo>
                <a:cubicBezTo>
                  <a:pt x="16599" y="14950"/>
                  <a:pt x="15383" y="13381"/>
                  <a:pt x="15383" y="13380"/>
                </a:cubicBezTo>
                <a:lnTo>
                  <a:pt x="15383" y="13380"/>
                </a:lnTo>
                <a:cubicBezTo>
                  <a:pt x="16056" y="14153"/>
                  <a:pt x="16787" y="14399"/>
                  <a:pt x="17443" y="14399"/>
                </a:cubicBezTo>
                <a:cubicBezTo>
                  <a:pt x="18586" y="14399"/>
                  <a:pt x="19505" y="13655"/>
                  <a:pt x="19505" y="13655"/>
                </a:cubicBezTo>
                <a:cubicBezTo>
                  <a:pt x="21455" y="11101"/>
                  <a:pt x="17703" y="9573"/>
                  <a:pt x="16960" y="9302"/>
                </a:cubicBezTo>
                <a:lnTo>
                  <a:pt x="16960" y="9302"/>
                </a:lnTo>
                <a:cubicBezTo>
                  <a:pt x="17243" y="9396"/>
                  <a:pt x="17966" y="9611"/>
                  <a:pt x="18680" y="9611"/>
                </a:cubicBezTo>
                <a:cubicBezTo>
                  <a:pt x="19570" y="9611"/>
                  <a:pt x="20447" y="9278"/>
                  <a:pt x="20447" y="7962"/>
                </a:cubicBezTo>
                <a:cubicBezTo>
                  <a:pt x="20447" y="5293"/>
                  <a:pt x="16364" y="4822"/>
                  <a:pt x="16364" y="4822"/>
                </a:cubicBezTo>
                <a:cubicBezTo>
                  <a:pt x="18955" y="4547"/>
                  <a:pt x="18052" y="1760"/>
                  <a:pt x="14441" y="543"/>
                </a:cubicBezTo>
                <a:cubicBezTo>
                  <a:pt x="13306" y="154"/>
                  <a:pt x="12367" y="0"/>
                  <a:pt x="11591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4" name="Google Shape;704;p34"/>
          <p:cNvSpPr/>
          <p:nvPr/>
        </p:nvSpPr>
        <p:spPr>
          <a:xfrm>
            <a:off x="7026156" y="4707592"/>
            <a:ext cx="851592" cy="1123664"/>
          </a:xfrm>
          <a:custGeom>
            <a:avLst/>
            <a:gdLst/>
            <a:ahLst/>
            <a:cxnLst/>
            <a:rect l="l" t="t" r="r" b="b"/>
            <a:pathLst>
              <a:path w="14251" h="18804" extrusionOk="0">
                <a:moveTo>
                  <a:pt x="7106" y="0"/>
                </a:moveTo>
                <a:cubicBezTo>
                  <a:pt x="4593" y="0"/>
                  <a:pt x="2513" y="1335"/>
                  <a:pt x="2513" y="2944"/>
                </a:cubicBezTo>
                <a:cubicBezTo>
                  <a:pt x="2513" y="3141"/>
                  <a:pt x="2552" y="3298"/>
                  <a:pt x="2591" y="3455"/>
                </a:cubicBezTo>
                <a:cubicBezTo>
                  <a:pt x="1727" y="3887"/>
                  <a:pt x="1178" y="4554"/>
                  <a:pt x="1178" y="5300"/>
                </a:cubicBezTo>
                <a:cubicBezTo>
                  <a:pt x="1217" y="5889"/>
                  <a:pt x="1531" y="6477"/>
                  <a:pt x="2042" y="6792"/>
                </a:cubicBezTo>
                <a:cubicBezTo>
                  <a:pt x="1178" y="7223"/>
                  <a:pt x="628" y="7891"/>
                  <a:pt x="628" y="8637"/>
                </a:cubicBezTo>
                <a:cubicBezTo>
                  <a:pt x="668" y="9382"/>
                  <a:pt x="1099" y="10011"/>
                  <a:pt x="1767" y="10325"/>
                </a:cubicBezTo>
                <a:cubicBezTo>
                  <a:pt x="1060" y="10639"/>
                  <a:pt x="589" y="11306"/>
                  <a:pt x="550" y="12091"/>
                </a:cubicBezTo>
                <a:cubicBezTo>
                  <a:pt x="550" y="12680"/>
                  <a:pt x="903" y="13230"/>
                  <a:pt x="1413" y="13583"/>
                </a:cubicBezTo>
                <a:cubicBezTo>
                  <a:pt x="550" y="14015"/>
                  <a:pt x="0" y="14682"/>
                  <a:pt x="0" y="15428"/>
                </a:cubicBezTo>
                <a:cubicBezTo>
                  <a:pt x="0" y="16684"/>
                  <a:pt x="1610" y="17744"/>
                  <a:pt x="3573" y="17744"/>
                </a:cubicBezTo>
                <a:lnTo>
                  <a:pt x="3926" y="17744"/>
                </a:lnTo>
                <a:cubicBezTo>
                  <a:pt x="4515" y="18372"/>
                  <a:pt x="5732" y="18804"/>
                  <a:pt x="7106" y="18804"/>
                </a:cubicBezTo>
                <a:cubicBezTo>
                  <a:pt x="8519" y="18804"/>
                  <a:pt x="9696" y="18372"/>
                  <a:pt x="10285" y="17744"/>
                </a:cubicBezTo>
                <a:lnTo>
                  <a:pt x="10639" y="17744"/>
                </a:lnTo>
                <a:cubicBezTo>
                  <a:pt x="12641" y="17744"/>
                  <a:pt x="14250" y="16723"/>
                  <a:pt x="14250" y="15428"/>
                </a:cubicBezTo>
                <a:cubicBezTo>
                  <a:pt x="14250" y="14682"/>
                  <a:pt x="13701" y="14015"/>
                  <a:pt x="12798" y="13583"/>
                </a:cubicBezTo>
                <a:cubicBezTo>
                  <a:pt x="13347" y="13230"/>
                  <a:pt x="13661" y="12680"/>
                  <a:pt x="13701" y="12091"/>
                </a:cubicBezTo>
                <a:cubicBezTo>
                  <a:pt x="13622" y="11306"/>
                  <a:pt x="13151" y="10639"/>
                  <a:pt x="12444" y="10325"/>
                </a:cubicBezTo>
                <a:cubicBezTo>
                  <a:pt x="13112" y="10011"/>
                  <a:pt x="13544" y="9382"/>
                  <a:pt x="13583" y="8637"/>
                </a:cubicBezTo>
                <a:cubicBezTo>
                  <a:pt x="13583" y="7891"/>
                  <a:pt x="13033" y="7223"/>
                  <a:pt x="12170" y="6792"/>
                </a:cubicBezTo>
                <a:cubicBezTo>
                  <a:pt x="12680" y="6477"/>
                  <a:pt x="12994" y="5889"/>
                  <a:pt x="13033" y="5300"/>
                </a:cubicBezTo>
                <a:cubicBezTo>
                  <a:pt x="13033" y="4554"/>
                  <a:pt x="12484" y="3887"/>
                  <a:pt x="11620" y="3455"/>
                </a:cubicBezTo>
                <a:cubicBezTo>
                  <a:pt x="11659" y="3298"/>
                  <a:pt x="11699" y="3141"/>
                  <a:pt x="11699" y="2944"/>
                </a:cubicBezTo>
                <a:cubicBezTo>
                  <a:pt x="11699" y="1335"/>
                  <a:pt x="9657" y="0"/>
                  <a:pt x="7106" y="0"/>
                </a:cubicBezTo>
                <a:close/>
              </a:path>
            </a:pathLst>
          </a:custGeom>
          <a:solidFill>
            <a:srgbClr val="A0CC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5" name="Google Shape;705;p34"/>
          <p:cNvSpPr/>
          <p:nvPr/>
        </p:nvSpPr>
        <p:spPr>
          <a:xfrm>
            <a:off x="7403822" y="5781966"/>
            <a:ext cx="93877" cy="476260"/>
          </a:xfrm>
          <a:custGeom>
            <a:avLst/>
            <a:gdLst/>
            <a:ahLst/>
            <a:cxnLst/>
            <a:rect l="l" t="t" r="r" b="b"/>
            <a:pathLst>
              <a:path w="1571" h="7970" extrusionOk="0">
                <a:moveTo>
                  <a:pt x="0" y="1"/>
                </a:moveTo>
                <a:lnTo>
                  <a:pt x="0" y="7970"/>
                </a:lnTo>
                <a:lnTo>
                  <a:pt x="1571" y="7970"/>
                </a:lnTo>
                <a:lnTo>
                  <a:pt x="1571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6" name="Google Shape;706;p34"/>
          <p:cNvSpPr/>
          <p:nvPr/>
        </p:nvSpPr>
        <p:spPr>
          <a:xfrm>
            <a:off x="564976" y="4921165"/>
            <a:ext cx="804085" cy="893721"/>
          </a:xfrm>
          <a:custGeom>
            <a:avLst/>
            <a:gdLst/>
            <a:ahLst/>
            <a:cxnLst/>
            <a:rect l="l" t="t" r="r" b="b"/>
            <a:pathLst>
              <a:path w="13456" h="14956" extrusionOk="0">
                <a:moveTo>
                  <a:pt x="7233" y="0"/>
                </a:moveTo>
                <a:cubicBezTo>
                  <a:pt x="5438" y="0"/>
                  <a:pt x="5068" y="1333"/>
                  <a:pt x="5037" y="1333"/>
                </a:cubicBezTo>
                <a:cubicBezTo>
                  <a:pt x="4743" y="1012"/>
                  <a:pt x="3940" y="728"/>
                  <a:pt x="3345" y="728"/>
                </a:cubicBezTo>
                <a:cubicBezTo>
                  <a:pt x="3067" y="728"/>
                  <a:pt x="2834" y="790"/>
                  <a:pt x="2721" y="941"/>
                </a:cubicBezTo>
                <a:cubicBezTo>
                  <a:pt x="2407" y="1372"/>
                  <a:pt x="3389" y="2315"/>
                  <a:pt x="3389" y="2315"/>
                </a:cubicBezTo>
                <a:cubicBezTo>
                  <a:pt x="3389" y="2315"/>
                  <a:pt x="2863" y="1828"/>
                  <a:pt x="2251" y="1828"/>
                </a:cubicBezTo>
                <a:cubicBezTo>
                  <a:pt x="1993" y="1828"/>
                  <a:pt x="1721" y="1914"/>
                  <a:pt x="1465" y="2158"/>
                </a:cubicBezTo>
                <a:cubicBezTo>
                  <a:pt x="602" y="3021"/>
                  <a:pt x="2643" y="3885"/>
                  <a:pt x="2643" y="3885"/>
                </a:cubicBezTo>
                <a:cubicBezTo>
                  <a:pt x="2643" y="3885"/>
                  <a:pt x="2047" y="3654"/>
                  <a:pt x="1430" y="3654"/>
                </a:cubicBezTo>
                <a:cubicBezTo>
                  <a:pt x="801" y="3654"/>
                  <a:pt x="151" y="3895"/>
                  <a:pt x="91" y="4866"/>
                </a:cubicBezTo>
                <a:cubicBezTo>
                  <a:pt x="1" y="6376"/>
                  <a:pt x="1512" y="7026"/>
                  <a:pt x="2215" y="7246"/>
                </a:cubicBezTo>
                <a:lnTo>
                  <a:pt x="2215" y="7246"/>
                </a:lnTo>
                <a:cubicBezTo>
                  <a:pt x="2194" y="7245"/>
                  <a:pt x="2173" y="7244"/>
                  <a:pt x="2152" y="7244"/>
                </a:cubicBezTo>
                <a:cubicBezTo>
                  <a:pt x="1864" y="7244"/>
                  <a:pt x="1527" y="7407"/>
                  <a:pt x="1504" y="8164"/>
                </a:cubicBezTo>
                <a:cubicBezTo>
                  <a:pt x="1447" y="9165"/>
                  <a:pt x="2495" y="9750"/>
                  <a:pt x="3266" y="9750"/>
                </a:cubicBezTo>
                <a:cubicBezTo>
                  <a:pt x="3552" y="9750"/>
                  <a:pt x="3800" y="9669"/>
                  <a:pt x="3938" y="9499"/>
                </a:cubicBezTo>
                <a:cubicBezTo>
                  <a:pt x="4076" y="9250"/>
                  <a:pt x="4350" y="9099"/>
                  <a:pt x="4636" y="9099"/>
                </a:cubicBezTo>
                <a:cubicBezTo>
                  <a:pt x="4758" y="9099"/>
                  <a:pt x="4881" y="9126"/>
                  <a:pt x="4998" y="9184"/>
                </a:cubicBezTo>
                <a:cubicBezTo>
                  <a:pt x="6647" y="10205"/>
                  <a:pt x="5626" y="14955"/>
                  <a:pt x="5626" y="14955"/>
                </a:cubicBezTo>
                <a:lnTo>
                  <a:pt x="6883" y="14955"/>
                </a:lnTo>
                <a:cubicBezTo>
                  <a:pt x="6176" y="10833"/>
                  <a:pt x="7354" y="9420"/>
                  <a:pt x="7354" y="9420"/>
                </a:cubicBezTo>
                <a:cubicBezTo>
                  <a:pt x="7440" y="9362"/>
                  <a:pt x="7529" y="9339"/>
                  <a:pt x="7621" y="9339"/>
                </a:cubicBezTo>
                <a:cubicBezTo>
                  <a:pt x="8055" y="9339"/>
                  <a:pt x="8551" y="9870"/>
                  <a:pt x="9135" y="9870"/>
                </a:cubicBezTo>
                <a:cubicBezTo>
                  <a:pt x="9269" y="9870"/>
                  <a:pt x="9408" y="9842"/>
                  <a:pt x="9552" y="9773"/>
                </a:cubicBezTo>
                <a:cubicBezTo>
                  <a:pt x="10415" y="9381"/>
                  <a:pt x="9631" y="8400"/>
                  <a:pt x="9630" y="8399"/>
                </a:cubicBezTo>
                <a:lnTo>
                  <a:pt x="9630" y="8399"/>
                </a:lnTo>
                <a:cubicBezTo>
                  <a:pt x="10051" y="8893"/>
                  <a:pt x="10515" y="9048"/>
                  <a:pt x="10932" y="9048"/>
                </a:cubicBezTo>
                <a:cubicBezTo>
                  <a:pt x="11644" y="9048"/>
                  <a:pt x="12221" y="8596"/>
                  <a:pt x="12221" y="8596"/>
                </a:cubicBezTo>
                <a:cubicBezTo>
                  <a:pt x="13455" y="6974"/>
                  <a:pt x="11111" y="6017"/>
                  <a:pt x="10621" y="5839"/>
                </a:cubicBezTo>
                <a:lnTo>
                  <a:pt x="10621" y="5839"/>
                </a:lnTo>
                <a:cubicBezTo>
                  <a:pt x="10804" y="5899"/>
                  <a:pt x="11250" y="6029"/>
                  <a:pt x="11691" y="6029"/>
                </a:cubicBezTo>
                <a:cubicBezTo>
                  <a:pt x="12254" y="6029"/>
                  <a:pt x="12810" y="5818"/>
                  <a:pt x="12810" y="4984"/>
                </a:cubicBezTo>
                <a:cubicBezTo>
                  <a:pt x="12810" y="3335"/>
                  <a:pt x="10259" y="3021"/>
                  <a:pt x="10259" y="3021"/>
                </a:cubicBezTo>
                <a:cubicBezTo>
                  <a:pt x="11868" y="2864"/>
                  <a:pt x="11318" y="1098"/>
                  <a:pt x="9042" y="352"/>
                </a:cubicBezTo>
                <a:cubicBezTo>
                  <a:pt x="8318" y="99"/>
                  <a:pt x="7723" y="0"/>
                  <a:pt x="7233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7" name="Google Shape;707;p34"/>
          <p:cNvSpPr txBox="1"/>
          <p:nvPr/>
        </p:nvSpPr>
        <p:spPr>
          <a:xfrm>
            <a:off x="1051067" y="1476084"/>
            <a:ext cx="4226800" cy="8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CREDITS: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This presentation template was created by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including icons from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infographics &amp; images by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600" b="1">
              <a:solidFill>
                <a:srgbClr val="3B3B3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708" name="Google Shape;708;p34"/>
          <p:cNvGrpSpPr/>
          <p:nvPr/>
        </p:nvGrpSpPr>
        <p:grpSpPr>
          <a:xfrm>
            <a:off x="1192627" y="2728920"/>
            <a:ext cx="3922503" cy="2506635"/>
            <a:chOff x="603720" y="1681555"/>
            <a:chExt cx="3513528" cy="2245015"/>
          </a:xfrm>
        </p:grpSpPr>
        <p:sp>
          <p:nvSpPr>
            <p:cNvPr id="709" name="Google Shape;709;p34"/>
            <p:cNvSpPr/>
            <p:nvPr/>
          </p:nvSpPr>
          <p:spPr>
            <a:xfrm>
              <a:off x="1267025" y="2584141"/>
              <a:ext cx="1915993" cy="826928"/>
            </a:xfrm>
            <a:custGeom>
              <a:avLst/>
              <a:gdLst/>
              <a:ahLst/>
              <a:cxnLst/>
              <a:rect l="l" t="t" r="r" b="b"/>
              <a:pathLst>
                <a:path w="42751" h="18451" extrusionOk="0">
                  <a:moveTo>
                    <a:pt x="25870" y="0"/>
                  </a:moveTo>
                  <a:cubicBezTo>
                    <a:pt x="21513" y="0"/>
                    <a:pt x="17901" y="1688"/>
                    <a:pt x="17352" y="3887"/>
                  </a:cubicBezTo>
                  <a:cubicBezTo>
                    <a:pt x="16763" y="3808"/>
                    <a:pt x="16174" y="3808"/>
                    <a:pt x="15585" y="3808"/>
                  </a:cubicBezTo>
                  <a:cubicBezTo>
                    <a:pt x="10678" y="3808"/>
                    <a:pt x="6674" y="5496"/>
                    <a:pt x="6674" y="7616"/>
                  </a:cubicBezTo>
                  <a:cubicBezTo>
                    <a:pt x="6674" y="7773"/>
                    <a:pt x="6713" y="7930"/>
                    <a:pt x="6752" y="8087"/>
                  </a:cubicBezTo>
                  <a:cubicBezTo>
                    <a:pt x="2748" y="8990"/>
                    <a:pt x="0" y="10835"/>
                    <a:pt x="0" y="12955"/>
                  </a:cubicBezTo>
                  <a:cubicBezTo>
                    <a:pt x="0" y="15978"/>
                    <a:pt x="5496" y="18451"/>
                    <a:pt x="12248" y="18451"/>
                  </a:cubicBezTo>
                  <a:cubicBezTo>
                    <a:pt x="16527" y="18451"/>
                    <a:pt x="20257" y="17469"/>
                    <a:pt x="22455" y="15978"/>
                  </a:cubicBezTo>
                  <a:cubicBezTo>
                    <a:pt x="24575" y="17509"/>
                    <a:pt x="27715" y="18451"/>
                    <a:pt x="31209" y="18451"/>
                  </a:cubicBezTo>
                  <a:cubicBezTo>
                    <a:pt x="37608" y="18451"/>
                    <a:pt x="42750" y="15310"/>
                    <a:pt x="42750" y="11463"/>
                  </a:cubicBezTo>
                  <a:cubicBezTo>
                    <a:pt x="42750" y="8283"/>
                    <a:pt x="39257" y="5614"/>
                    <a:pt x="34507" y="4790"/>
                  </a:cubicBezTo>
                  <a:cubicBezTo>
                    <a:pt x="34507" y="4672"/>
                    <a:pt x="34507" y="4593"/>
                    <a:pt x="34507" y="4476"/>
                  </a:cubicBezTo>
                  <a:cubicBezTo>
                    <a:pt x="34507" y="2002"/>
                    <a:pt x="30620" y="0"/>
                    <a:pt x="258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34"/>
            <p:cNvSpPr/>
            <p:nvPr/>
          </p:nvSpPr>
          <p:spPr>
            <a:xfrm>
              <a:off x="2324412" y="3905416"/>
              <a:ext cx="98554" cy="21154"/>
            </a:xfrm>
            <a:custGeom>
              <a:avLst/>
              <a:gdLst/>
              <a:ahLst/>
              <a:cxnLst/>
              <a:rect l="l" t="t" r="r" b="b"/>
              <a:pathLst>
                <a:path w="2199" h="472" fill="none" extrusionOk="0">
                  <a:moveTo>
                    <a:pt x="0" y="472"/>
                  </a:moveTo>
                  <a:cubicBezTo>
                    <a:pt x="1335" y="158"/>
                    <a:pt x="2199" y="1"/>
                    <a:pt x="2199" y="1"/>
                  </a:cubicBezTo>
                </a:path>
              </a:pathLst>
            </a:custGeom>
            <a:noFill/>
            <a:ln w="88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34"/>
            <p:cNvSpPr/>
            <p:nvPr/>
          </p:nvSpPr>
          <p:spPr>
            <a:xfrm>
              <a:off x="2213578" y="1792434"/>
              <a:ext cx="82733" cy="40470"/>
            </a:xfrm>
            <a:custGeom>
              <a:avLst/>
              <a:gdLst/>
              <a:ahLst/>
              <a:cxnLst/>
              <a:rect l="l" t="t" r="r" b="b"/>
              <a:pathLst>
                <a:path w="1846" h="903" extrusionOk="0">
                  <a:moveTo>
                    <a:pt x="471" y="0"/>
                  </a:moveTo>
                  <a:lnTo>
                    <a:pt x="0" y="314"/>
                  </a:lnTo>
                  <a:lnTo>
                    <a:pt x="393" y="471"/>
                  </a:lnTo>
                  <a:cubicBezTo>
                    <a:pt x="825" y="667"/>
                    <a:pt x="1335" y="824"/>
                    <a:pt x="1845" y="903"/>
                  </a:cubicBezTo>
                  <a:lnTo>
                    <a:pt x="1845" y="196"/>
                  </a:lnTo>
                  <a:cubicBezTo>
                    <a:pt x="1374" y="196"/>
                    <a:pt x="903" y="118"/>
                    <a:pt x="471" y="0"/>
                  </a:cubicBezTo>
                  <a:close/>
                </a:path>
              </a:pathLst>
            </a:custGeom>
            <a:solidFill>
              <a:srgbClr val="FE2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34"/>
            <p:cNvSpPr/>
            <p:nvPr/>
          </p:nvSpPr>
          <p:spPr>
            <a:xfrm>
              <a:off x="2051696" y="1690384"/>
              <a:ext cx="309689" cy="205892"/>
            </a:xfrm>
            <a:custGeom>
              <a:avLst/>
              <a:gdLst/>
              <a:ahLst/>
              <a:cxnLst/>
              <a:rect l="l" t="t" r="r" b="b"/>
              <a:pathLst>
                <a:path w="6910" h="4594" extrusionOk="0">
                  <a:moveTo>
                    <a:pt x="1453" y="0"/>
                  </a:moveTo>
                  <a:cubicBezTo>
                    <a:pt x="943" y="0"/>
                    <a:pt x="393" y="157"/>
                    <a:pt x="1" y="510"/>
                  </a:cubicBezTo>
                  <a:cubicBezTo>
                    <a:pt x="707" y="550"/>
                    <a:pt x="1375" y="1099"/>
                    <a:pt x="2081" y="1845"/>
                  </a:cubicBezTo>
                  <a:cubicBezTo>
                    <a:pt x="1218" y="2434"/>
                    <a:pt x="511" y="3180"/>
                    <a:pt x="1" y="4083"/>
                  </a:cubicBezTo>
                  <a:cubicBezTo>
                    <a:pt x="393" y="3729"/>
                    <a:pt x="943" y="3572"/>
                    <a:pt x="1453" y="3572"/>
                  </a:cubicBezTo>
                  <a:cubicBezTo>
                    <a:pt x="2788" y="3572"/>
                    <a:pt x="4123" y="4593"/>
                    <a:pt x="5457" y="4593"/>
                  </a:cubicBezTo>
                  <a:cubicBezTo>
                    <a:pt x="5968" y="4593"/>
                    <a:pt x="6517" y="4436"/>
                    <a:pt x="6910" y="4083"/>
                  </a:cubicBezTo>
                  <a:lnTo>
                    <a:pt x="6910" y="510"/>
                  </a:lnTo>
                  <a:cubicBezTo>
                    <a:pt x="6517" y="864"/>
                    <a:pt x="5968" y="1021"/>
                    <a:pt x="5457" y="1021"/>
                  </a:cubicBezTo>
                  <a:cubicBezTo>
                    <a:pt x="4123" y="1021"/>
                    <a:pt x="2788" y="0"/>
                    <a:pt x="1453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34"/>
            <p:cNvSpPr/>
            <p:nvPr/>
          </p:nvSpPr>
          <p:spPr>
            <a:xfrm>
              <a:off x="2361342" y="1713241"/>
              <a:ext cx="45" cy="360691"/>
            </a:xfrm>
            <a:custGeom>
              <a:avLst/>
              <a:gdLst/>
              <a:ahLst/>
              <a:cxnLst/>
              <a:rect l="l" t="t" r="r" b="b"/>
              <a:pathLst>
                <a:path w="1" h="8048" fill="none" extrusionOk="0">
                  <a:moveTo>
                    <a:pt x="1" y="0"/>
                  </a:moveTo>
                  <a:lnTo>
                    <a:pt x="1" y="8048"/>
                  </a:lnTo>
                </a:path>
              </a:pathLst>
            </a:custGeom>
            <a:noFill/>
            <a:ln w="98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34"/>
            <p:cNvSpPr/>
            <p:nvPr/>
          </p:nvSpPr>
          <p:spPr>
            <a:xfrm>
              <a:off x="2341981" y="1681555"/>
              <a:ext cx="37019" cy="37019"/>
            </a:xfrm>
            <a:custGeom>
              <a:avLst/>
              <a:gdLst/>
              <a:ahLst/>
              <a:cxnLst/>
              <a:rect l="l" t="t" r="r" b="b"/>
              <a:pathLst>
                <a:path w="826" h="826" extrusionOk="0">
                  <a:moveTo>
                    <a:pt x="433" y="1"/>
                  </a:moveTo>
                  <a:cubicBezTo>
                    <a:pt x="197" y="1"/>
                    <a:pt x="1" y="197"/>
                    <a:pt x="1" y="433"/>
                  </a:cubicBezTo>
                  <a:cubicBezTo>
                    <a:pt x="1" y="629"/>
                    <a:pt x="197" y="825"/>
                    <a:pt x="433" y="825"/>
                  </a:cubicBezTo>
                  <a:cubicBezTo>
                    <a:pt x="668" y="825"/>
                    <a:pt x="825" y="629"/>
                    <a:pt x="825" y="433"/>
                  </a:cubicBezTo>
                  <a:cubicBezTo>
                    <a:pt x="825" y="197"/>
                    <a:pt x="668" y="1"/>
                    <a:pt x="433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34"/>
            <p:cNvSpPr/>
            <p:nvPr/>
          </p:nvSpPr>
          <p:spPr>
            <a:xfrm>
              <a:off x="603720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3220" y="0"/>
                  </a:moveTo>
                  <a:lnTo>
                    <a:pt x="1" y="9343"/>
                  </a:lnTo>
                  <a:lnTo>
                    <a:pt x="30267" y="9343"/>
                  </a:lnTo>
                  <a:lnTo>
                    <a:pt x="3368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34"/>
            <p:cNvSpPr/>
            <p:nvPr/>
          </p:nvSpPr>
          <p:spPr>
            <a:xfrm>
              <a:off x="2607661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1" y="0"/>
                  </a:moveTo>
                  <a:lnTo>
                    <a:pt x="3416" y="9343"/>
                  </a:lnTo>
                  <a:lnTo>
                    <a:pt x="33682" y="9343"/>
                  </a:lnTo>
                  <a:lnTo>
                    <a:pt x="3046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34"/>
            <p:cNvSpPr/>
            <p:nvPr/>
          </p:nvSpPr>
          <p:spPr>
            <a:xfrm>
              <a:off x="1852884" y="2830460"/>
              <a:ext cx="100346" cy="184783"/>
            </a:xfrm>
            <a:custGeom>
              <a:avLst/>
              <a:gdLst/>
              <a:ahLst/>
              <a:cxnLst/>
              <a:rect l="l" t="t" r="r" b="b"/>
              <a:pathLst>
                <a:path w="2239" h="4123" extrusionOk="0">
                  <a:moveTo>
                    <a:pt x="2238" y="0"/>
                  </a:moveTo>
                  <a:lnTo>
                    <a:pt x="2238" y="4122"/>
                  </a:lnTo>
                  <a:lnTo>
                    <a:pt x="1" y="4122"/>
                  </a:lnTo>
                  <a:lnTo>
                    <a:pt x="1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34"/>
            <p:cNvSpPr/>
            <p:nvPr/>
          </p:nvSpPr>
          <p:spPr>
            <a:xfrm>
              <a:off x="2760714" y="2830460"/>
              <a:ext cx="98599" cy="184783"/>
            </a:xfrm>
            <a:custGeom>
              <a:avLst/>
              <a:gdLst/>
              <a:ahLst/>
              <a:cxnLst/>
              <a:rect l="l" t="t" r="r" b="b"/>
              <a:pathLst>
                <a:path w="2200" h="4123" extrusionOk="0">
                  <a:moveTo>
                    <a:pt x="1" y="0"/>
                  </a:moveTo>
                  <a:lnTo>
                    <a:pt x="1" y="4122"/>
                  </a:lnTo>
                  <a:lnTo>
                    <a:pt x="2199" y="4122"/>
                  </a:lnTo>
                  <a:lnTo>
                    <a:pt x="2199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34"/>
            <p:cNvSpPr/>
            <p:nvPr/>
          </p:nvSpPr>
          <p:spPr>
            <a:xfrm>
              <a:off x="769098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34"/>
            <p:cNvSpPr/>
            <p:nvPr/>
          </p:nvSpPr>
          <p:spPr>
            <a:xfrm>
              <a:off x="709311" y="3015199"/>
              <a:ext cx="1243910" cy="890255"/>
            </a:xfrm>
            <a:custGeom>
              <a:avLst/>
              <a:gdLst/>
              <a:ahLst/>
              <a:cxnLst/>
              <a:rect l="l" t="t" r="r" b="b"/>
              <a:pathLst>
                <a:path w="27755" h="19864" extrusionOk="0">
                  <a:moveTo>
                    <a:pt x="25006" y="2748"/>
                  </a:moveTo>
                  <a:lnTo>
                    <a:pt x="25006" y="17116"/>
                  </a:lnTo>
                  <a:lnTo>
                    <a:pt x="2709" y="17116"/>
                  </a:lnTo>
                  <a:lnTo>
                    <a:pt x="2709" y="2748"/>
                  </a:lnTo>
                  <a:close/>
                  <a:moveTo>
                    <a:pt x="0" y="0"/>
                  </a:moveTo>
                  <a:lnTo>
                    <a:pt x="0" y="19864"/>
                  </a:lnTo>
                  <a:lnTo>
                    <a:pt x="27754" y="19864"/>
                  </a:lnTo>
                  <a:lnTo>
                    <a:pt x="27754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34"/>
            <p:cNvSpPr/>
            <p:nvPr/>
          </p:nvSpPr>
          <p:spPr>
            <a:xfrm>
              <a:off x="1562598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1585457" y="3125771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34"/>
            <p:cNvSpPr/>
            <p:nvPr/>
          </p:nvSpPr>
          <p:spPr>
            <a:xfrm>
              <a:off x="1643543" y="3125771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34"/>
            <p:cNvSpPr/>
            <p:nvPr/>
          </p:nvSpPr>
          <p:spPr>
            <a:xfrm>
              <a:off x="1527416" y="311899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34"/>
            <p:cNvSpPr/>
            <p:nvPr/>
          </p:nvSpPr>
          <p:spPr>
            <a:xfrm>
              <a:off x="1527416" y="330019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34"/>
            <p:cNvSpPr/>
            <p:nvPr/>
          </p:nvSpPr>
          <p:spPr>
            <a:xfrm>
              <a:off x="1212481" y="314360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1237126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1293419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1179047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1179047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864112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887002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943295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828930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34"/>
            <p:cNvSpPr/>
            <p:nvPr/>
          </p:nvSpPr>
          <p:spPr>
            <a:xfrm>
              <a:off x="828930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562598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585457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34"/>
            <p:cNvSpPr/>
            <p:nvPr/>
          </p:nvSpPr>
          <p:spPr>
            <a:xfrm>
              <a:off x="1643543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34"/>
            <p:cNvSpPr/>
            <p:nvPr/>
          </p:nvSpPr>
          <p:spPr>
            <a:xfrm>
              <a:off x="1527416" y="3351243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34"/>
            <p:cNvSpPr/>
            <p:nvPr/>
          </p:nvSpPr>
          <p:spPr>
            <a:xfrm>
              <a:off x="1527416" y="3534190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34"/>
            <p:cNvSpPr/>
            <p:nvPr/>
          </p:nvSpPr>
          <p:spPr>
            <a:xfrm>
              <a:off x="1212481" y="3375848"/>
              <a:ext cx="235785" cy="158385"/>
            </a:xfrm>
            <a:custGeom>
              <a:avLst/>
              <a:gdLst/>
              <a:ahLst/>
              <a:cxnLst/>
              <a:rect l="l" t="t" r="r" b="b"/>
              <a:pathLst>
                <a:path w="5261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61" y="3534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34"/>
            <p:cNvSpPr/>
            <p:nvPr/>
          </p:nvSpPr>
          <p:spPr>
            <a:xfrm>
              <a:off x="1237126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34"/>
            <p:cNvSpPr/>
            <p:nvPr/>
          </p:nvSpPr>
          <p:spPr>
            <a:xfrm>
              <a:off x="1293419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9047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9047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864112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34"/>
            <p:cNvSpPr/>
            <p:nvPr/>
          </p:nvSpPr>
          <p:spPr>
            <a:xfrm>
              <a:off x="887002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981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34"/>
            <p:cNvSpPr/>
            <p:nvPr/>
          </p:nvSpPr>
          <p:spPr>
            <a:xfrm>
              <a:off x="943295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34"/>
            <p:cNvSpPr/>
            <p:nvPr/>
          </p:nvSpPr>
          <p:spPr>
            <a:xfrm>
              <a:off x="828930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34"/>
            <p:cNvSpPr/>
            <p:nvPr/>
          </p:nvSpPr>
          <p:spPr>
            <a:xfrm>
              <a:off x="828930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34"/>
            <p:cNvSpPr/>
            <p:nvPr/>
          </p:nvSpPr>
          <p:spPr>
            <a:xfrm>
              <a:off x="1562598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34"/>
            <p:cNvSpPr/>
            <p:nvPr/>
          </p:nvSpPr>
          <p:spPr>
            <a:xfrm>
              <a:off x="1585457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34"/>
            <p:cNvSpPr/>
            <p:nvPr/>
          </p:nvSpPr>
          <p:spPr>
            <a:xfrm>
              <a:off x="1643543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34"/>
            <p:cNvSpPr/>
            <p:nvPr/>
          </p:nvSpPr>
          <p:spPr>
            <a:xfrm>
              <a:off x="1527416" y="358523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34"/>
            <p:cNvSpPr/>
            <p:nvPr/>
          </p:nvSpPr>
          <p:spPr>
            <a:xfrm>
              <a:off x="1527416" y="376643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34"/>
            <p:cNvSpPr/>
            <p:nvPr/>
          </p:nvSpPr>
          <p:spPr>
            <a:xfrm>
              <a:off x="1212481" y="360984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34"/>
            <p:cNvSpPr/>
            <p:nvPr/>
          </p:nvSpPr>
          <p:spPr>
            <a:xfrm>
              <a:off x="1237126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34"/>
            <p:cNvSpPr/>
            <p:nvPr/>
          </p:nvSpPr>
          <p:spPr>
            <a:xfrm>
              <a:off x="1293419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34"/>
            <p:cNvSpPr/>
            <p:nvPr/>
          </p:nvSpPr>
          <p:spPr>
            <a:xfrm>
              <a:off x="1179047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34"/>
            <p:cNvSpPr/>
            <p:nvPr/>
          </p:nvSpPr>
          <p:spPr>
            <a:xfrm>
              <a:off x="1179047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34"/>
            <p:cNvSpPr/>
            <p:nvPr/>
          </p:nvSpPr>
          <p:spPr>
            <a:xfrm>
              <a:off x="864112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34"/>
            <p:cNvSpPr/>
            <p:nvPr/>
          </p:nvSpPr>
          <p:spPr>
            <a:xfrm>
              <a:off x="887002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34"/>
            <p:cNvSpPr/>
            <p:nvPr/>
          </p:nvSpPr>
          <p:spPr>
            <a:xfrm>
              <a:off x="943295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34"/>
            <p:cNvSpPr/>
            <p:nvPr/>
          </p:nvSpPr>
          <p:spPr>
            <a:xfrm>
              <a:off x="828930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34"/>
            <p:cNvSpPr/>
            <p:nvPr/>
          </p:nvSpPr>
          <p:spPr>
            <a:xfrm>
              <a:off x="828930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34"/>
            <p:cNvSpPr/>
            <p:nvPr/>
          </p:nvSpPr>
          <p:spPr>
            <a:xfrm>
              <a:off x="2829330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34"/>
            <p:cNvSpPr/>
            <p:nvPr/>
          </p:nvSpPr>
          <p:spPr>
            <a:xfrm>
              <a:off x="2767750" y="3015199"/>
              <a:ext cx="1243955" cy="890255"/>
            </a:xfrm>
            <a:custGeom>
              <a:avLst/>
              <a:gdLst/>
              <a:ahLst/>
              <a:cxnLst/>
              <a:rect l="l" t="t" r="r" b="b"/>
              <a:pathLst>
                <a:path w="27756" h="19864" extrusionOk="0">
                  <a:moveTo>
                    <a:pt x="25046" y="2748"/>
                  </a:moveTo>
                  <a:lnTo>
                    <a:pt x="25046" y="17116"/>
                  </a:lnTo>
                  <a:lnTo>
                    <a:pt x="2749" y="17116"/>
                  </a:lnTo>
                  <a:lnTo>
                    <a:pt x="2749" y="2748"/>
                  </a:lnTo>
                  <a:close/>
                  <a:moveTo>
                    <a:pt x="1" y="0"/>
                  </a:moveTo>
                  <a:lnTo>
                    <a:pt x="1" y="19864"/>
                  </a:lnTo>
                  <a:lnTo>
                    <a:pt x="27755" y="19864"/>
                  </a:lnTo>
                  <a:lnTo>
                    <a:pt x="27755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34"/>
            <p:cNvSpPr/>
            <p:nvPr/>
          </p:nvSpPr>
          <p:spPr>
            <a:xfrm>
              <a:off x="3622830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3645693" y="3125772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34"/>
            <p:cNvSpPr/>
            <p:nvPr/>
          </p:nvSpPr>
          <p:spPr>
            <a:xfrm>
              <a:off x="3701985" y="3125772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34"/>
            <p:cNvSpPr/>
            <p:nvPr/>
          </p:nvSpPr>
          <p:spPr>
            <a:xfrm>
              <a:off x="3587648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34"/>
            <p:cNvSpPr/>
            <p:nvPr/>
          </p:nvSpPr>
          <p:spPr>
            <a:xfrm>
              <a:off x="3587648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34"/>
            <p:cNvSpPr/>
            <p:nvPr/>
          </p:nvSpPr>
          <p:spPr>
            <a:xfrm>
              <a:off x="3272713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34"/>
            <p:cNvSpPr/>
            <p:nvPr/>
          </p:nvSpPr>
          <p:spPr>
            <a:xfrm>
              <a:off x="3295569" y="3125772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34"/>
            <p:cNvSpPr/>
            <p:nvPr/>
          </p:nvSpPr>
          <p:spPr>
            <a:xfrm>
              <a:off x="3353654" y="3125772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34"/>
            <p:cNvSpPr/>
            <p:nvPr/>
          </p:nvSpPr>
          <p:spPr>
            <a:xfrm>
              <a:off x="3239279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34"/>
            <p:cNvSpPr/>
            <p:nvPr/>
          </p:nvSpPr>
          <p:spPr>
            <a:xfrm>
              <a:off x="3239279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2924344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34"/>
            <p:cNvSpPr/>
            <p:nvPr/>
          </p:nvSpPr>
          <p:spPr>
            <a:xfrm>
              <a:off x="2947237" y="3125771"/>
              <a:ext cx="153105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4"/>
            <p:cNvSpPr/>
            <p:nvPr/>
          </p:nvSpPr>
          <p:spPr>
            <a:xfrm>
              <a:off x="3003532" y="3125771"/>
              <a:ext cx="121417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34"/>
            <p:cNvSpPr/>
            <p:nvPr/>
          </p:nvSpPr>
          <p:spPr>
            <a:xfrm>
              <a:off x="2889162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34"/>
            <p:cNvSpPr/>
            <p:nvPr/>
          </p:nvSpPr>
          <p:spPr>
            <a:xfrm>
              <a:off x="2889162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4"/>
            <p:cNvSpPr/>
            <p:nvPr/>
          </p:nvSpPr>
          <p:spPr>
            <a:xfrm>
              <a:off x="3622830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34"/>
            <p:cNvSpPr/>
            <p:nvPr/>
          </p:nvSpPr>
          <p:spPr>
            <a:xfrm>
              <a:off x="3645692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43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34"/>
            <p:cNvSpPr/>
            <p:nvPr/>
          </p:nvSpPr>
          <p:spPr>
            <a:xfrm>
              <a:off x="3701985" y="3358012"/>
              <a:ext cx="121455" cy="197333"/>
            </a:xfrm>
            <a:custGeom>
              <a:avLst/>
              <a:gdLst/>
              <a:ahLst/>
              <a:cxnLst/>
              <a:rect l="l" t="t" r="r" b="b"/>
              <a:pathLst>
                <a:path w="2710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237" y="4751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34"/>
            <p:cNvSpPr/>
            <p:nvPr/>
          </p:nvSpPr>
          <p:spPr>
            <a:xfrm>
              <a:off x="3587648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34"/>
            <p:cNvSpPr/>
            <p:nvPr/>
          </p:nvSpPr>
          <p:spPr>
            <a:xfrm>
              <a:off x="3587648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3272713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3295568" y="3358012"/>
              <a:ext cx="154889" cy="197333"/>
            </a:xfrm>
            <a:custGeom>
              <a:avLst/>
              <a:gdLst/>
              <a:ahLst/>
              <a:cxnLst/>
              <a:rect l="l" t="t" r="r" b="b"/>
              <a:pathLst>
                <a:path w="3456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3353654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3239279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3239279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34"/>
            <p:cNvSpPr/>
            <p:nvPr/>
          </p:nvSpPr>
          <p:spPr>
            <a:xfrm>
              <a:off x="2924344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34"/>
            <p:cNvSpPr/>
            <p:nvPr/>
          </p:nvSpPr>
          <p:spPr>
            <a:xfrm>
              <a:off x="2947237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34"/>
            <p:cNvSpPr/>
            <p:nvPr/>
          </p:nvSpPr>
          <p:spPr>
            <a:xfrm>
              <a:off x="3003530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34"/>
            <p:cNvSpPr/>
            <p:nvPr/>
          </p:nvSpPr>
          <p:spPr>
            <a:xfrm>
              <a:off x="2889162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2889162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3622830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3645692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4"/>
            <p:cNvSpPr/>
            <p:nvPr/>
          </p:nvSpPr>
          <p:spPr>
            <a:xfrm>
              <a:off x="3701985" y="3591998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34"/>
            <p:cNvSpPr/>
            <p:nvPr/>
          </p:nvSpPr>
          <p:spPr>
            <a:xfrm>
              <a:off x="3587648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587648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3272713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3295568" y="3591998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34"/>
            <p:cNvSpPr/>
            <p:nvPr/>
          </p:nvSpPr>
          <p:spPr>
            <a:xfrm>
              <a:off x="3353654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34"/>
            <p:cNvSpPr/>
            <p:nvPr/>
          </p:nvSpPr>
          <p:spPr>
            <a:xfrm>
              <a:off x="3239279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4"/>
            <p:cNvSpPr/>
            <p:nvPr/>
          </p:nvSpPr>
          <p:spPr>
            <a:xfrm>
              <a:off x="3239279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2924344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2947237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4"/>
            <p:cNvSpPr/>
            <p:nvPr/>
          </p:nvSpPr>
          <p:spPr>
            <a:xfrm>
              <a:off x="3003530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4"/>
            <p:cNvSpPr/>
            <p:nvPr/>
          </p:nvSpPr>
          <p:spPr>
            <a:xfrm>
              <a:off x="2889162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4"/>
            <p:cNvSpPr/>
            <p:nvPr/>
          </p:nvSpPr>
          <p:spPr>
            <a:xfrm>
              <a:off x="2889162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4"/>
            <p:cNvSpPr/>
            <p:nvPr/>
          </p:nvSpPr>
          <p:spPr>
            <a:xfrm>
              <a:off x="2016514" y="2204086"/>
              <a:ext cx="686201" cy="1636287"/>
            </a:xfrm>
            <a:custGeom>
              <a:avLst/>
              <a:gdLst/>
              <a:ahLst/>
              <a:cxnLst/>
              <a:rect l="l" t="t" r="r" b="b"/>
              <a:pathLst>
                <a:path w="15311" h="36510" extrusionOk="0">
                  <a:moveTo>
                    <a:pt x="7656" y="1"/>
                  </a:moveTo>
                  <a:lnTo>
                    <a:pt x="1" y="13230"/>
                  </a:lnTo>
                  <a:lnTo>
                    <a:pt x="1" y="36509"/>
                  </a:lnTo>
                  <a:lnTo>
                    <a:pt x="15310" y="36509"/>
                  </a:lnTo>
                  <a:lnTo>
                    <a:pt x="15310" y="13230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4"/>
            <p:cNvSpPr/>
            <p:nvPr/>
          </p:nvSpPr>
          <p:spPr>
            <a:xfrm>
              <a:off x="1953186" y="2073935"/>
              <a:ext cx="814603" cy="1829764"/>
            </a:xfrm>
            <a:custGeom>
              <a:avLst/>
              <a:gdLst/>
              <a:ahLst/>
              <a:cxnLst/>
              <a:rect l="l" t="t" r="r" b="b"/>
              <a:pathLst>
                <a:path w="18176" h="40827" extrusionOk="0">
                  <a:moveTo>
                    <a:pt x="9069" y="5771"/>
                  </a:moveTo>
                  <a:lnTo>
                    <a:pt x="11149" y="9304"/>
                  </a:lnTo>
                  <a:lnTo>
                    <a:pt x="15310" y="16527"/>
                  </a:lnTo>
                  <a:lnTo>
                    <a:pt x="15310" y="37961"/>
                  </a:lnTo>
                  <a:lnTo>
                    <a:pt x="2866" y="37961"/>
                  </a:lnTo>
                  <a:lnTo>
                    <a:pt x="2866" y="16527"/>
                  </a:lnTo>
                  <a:lnTo>
                    <a:pt x="7027" y="9304"/>
                  </a:lnTo>
                  <a:lnTo>
                    <a:pt x="9069" y="5771"/>
                  </a:lnTo>
                  <a:close/>
                  <a:moveTo>
                    <a:pt x="9069" y="0"/>
                  </a:moveTo>
                  <a:lnTo>
                    <a:pt x="4554" y="7851"/>
                  </a:lnTo>
                  <a:lnTo>
                    <a:pt x="0" y="15703"/>
                  </a:lnTo>
                  <a:lnTo>
                    <a:pt x="0" y="40827"/>
                  </a:lnTo>
                  <a:lnTo>
                    <a:pt x="18176" y="40827"/>
                  </a:lnTo>
                  <a:lnTo>
                    <a:pt x="18176" y="15742"/>
                  </a:lnTo>
                  <a:lnTo>
                    <a:pt x="13622" y="7891"/>
                  </a:lnTo>
                  <a:lnTo>
                    <a:pt x="9069" y="39"/>
                  </a:lnTo>
                  <a:lnTo>
                    <a:pt x="9069" y="0"/>
                  </a:lnTo>
                  <a:close/>
                </a:path>
              </a:pathLst>
            </a:custGeom>
            <a:solidFill>
              <a:srgbClr val="E15561"/>
            </a:solidFill>
            <a:ln w="9525" cap="flat" cmpd="sng">
              <a:solidFill>
                <a:srgbClr val="E155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1898643" y="2073935"/>
              <a:ext cx="923689" cy="800530"/>
            </a:xfrm>
            <a:custGeom>
              <a:avLst/>
              <a:gdLst/>
              <a:ahLst/>
              <a:cxnLst/>
              <a:rect l="l" t="t" r="r" b="b"/>
              <a:pathLst>
                <a:path w="20610" h="17862" fill="none" extrusionOk="0">
                  <a:moveTo>
                    <a:pt x="20610" y="17862"/>
                  </a:moveTo>
                  <a:lnTo>
                    <a:pt x="10286" y="0"/>
                  </a:lnTo>
                  <a:lnTo>
                    <a:pt x="0" y="17862"/>
                  </a:lnTo>
                </a:path>
              </a:pathLst>
            </a:custGeom>
            <a:noFill/>
            <a:ln w="255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1852884" y="3015199"/>
              <a:ext cx="100346" cy="888507"/>
            </a:xfrm>
            <a:custGeom>
              <a:avLst/>
              <a:gdLst/>
              <a:ahLst/>
              <a:cxnLst/>
              <a:rect l="l" t="t" r="r" b="b"/>
              <a:pathLst>
                <a:path w="2239" h="19825" extrusionOk="0">
                  <a:moveTo>
                    <a:pt x="1" y="19825"/>
                  </a:moveTo>
                  <a:lnTo>
                    <a:pt x="1" y="0"/>
                  </a:lnTo>
                  <a:lnTo>
                    <a:pt x="2238" y="0"/>
                  </a:lnTo>
                  <a:lnTo>
                    <a:pt x="2238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2767750" y="3015199"/>
              <a:ext cx="98599" cy="888507"/>
            </a:xfrm>
            <a:custGeom>
              <a:avLst/>
              <a:gdLst/>
              <a:ahLst/>
              <a:cxnLst/>
              <a:rect l="l" t="t" r="r" b="b"/>
              <a:pathLst>
                <a:path w="2200" h="19825" extrusionOk="0">
                  <a:moveTo>
                    <a:pt x="2199" y="19825"/>
                  </a:moveTo>
                  <a:lnTo>
                    <a:pt x="2199" y="0"/>
                  </a:lnTo>
                  <a:lnTo>
                    <a:pt x="1" y="0"/>
                  </a:lnTo>
                  <a:lnTo>
                    <a:pt x="1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2248760" y="2522562"/>
              <a:ext cx="221712" cy="221712"/>
            </a:xfrm>
            <a:custGeom>
              <a:avLst/>
              <a:gdLst/>
              <a:ahLst/>
              <a:cxnLst/>
              <a:rect l="l" t="t" r="r" b="b"/>
              <a:pathLst>
                <a:path w="4947" h="4947" extrusionOk="0">
                  <a:moveTo>
                    <a:pt x="2474" y="0"/>
                  </a:moveTo>
                  <a:cubicBezTo>
                    <a:pt x="1139" y="0"/>
                    <a:pt x="0" y="1100"/>
                    <a:pt x="0" y="2474"/>
                  </a:cubicBezTo>
                  <a:cubicBezTo>
                    <a:pt x="0" y="3847"/>
                    <a:pt x="1139" y="4947"/>
                    <a:pt x="2474" y="4947"/>
                  </a:cubicBezTo>
                  <a:cubicBezTo>
                    <a:pt x="3847" y="4947"/>
                    <a:pt x="4947" y="3847"/>
                    <a:pt x="4947" y="2474"/>
                  </a:cubicBezTo>
                  <a:cubicBezTo>
                    <a:pt x="4947" y="1100"/>
                    <a:pt x="3847" y="0"/>
                    <a:pt x="2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4"/>
            <p:cNvSpPr/>
            <p:nvPr/>
          </p:nvSpPr>
          <p:spPr>
            <a:xfrm>
              <a:off x="2201253" y="2513777"/>
              <a:ext cx="295616" cy="239729"/>
            </a:xfrm>
            <a:custGeom>
              <a:avLst/>
              <a:gdLst/>
              <a:ahLst/>
              <a:cxnLst/>
              <a:rect l="l" t="t" r="r" b="b"/>
              <a:pathLst>
                <a:path w="6596" h="5349" extrusionOk="0">
                  <a:moveTo>
                    <a:pt x="3534" y="393"/>
                  </a:moveTo>
                  <a:cubicBezTo>
                    <a:pt x="5575" y="393"/>
                    <a:pt x="6595" y="2827"/>
                    <a:pt x="5143" y="4279"/>
                  </a:cubicBezTo>
                  <a:cubicBezTo>
                    <a:pt x="4685" y="4737"/>
                    <a:pt x="4119" y="4944"/>
                    <a:pt x="3563" y="4944"/>
                  </a:cubicBezTo>
                  <a:cubicBezTo>
                    <a:pt x="2407" y="4944"/>
                    <a:pt x="1296" y="4049"/>
                    <a:pt x="1296" y="2670"/>
                  </a:cubicBezTo>
                  <a:cubicBezTo>
                    <a:pt x="1296" y="1413"/>
                    <a:pt x="2277" y="393"/>
                    <a:pt x="3534" y="393"/>
                  </a:cubicBezTo>
                  <a:close/>
                  <a:moveTo>
                    <a:pt x="3534" y="0"/>
                  </a:moveTo>
                  <a:cubicBezTo>
                    <a:pt x="1178" y="0"/>
                    <a:pt x="0" y="2866"/>
                    <a:pt x="1649" y="4554"/>
                  </a:cubicBezTo>
                  <a:cubicBezTo>
                    <a:pt x="2198" y="5102"/>
                    <a:pt x="2870" y="5348"/>
                    <a:pt x="3529" y="5348"/>
                  </a:cubicBezTo>
                  <a:cubicBezTo>
                    <a:pt x="4897" y="5348"/>
                    <a:pt x="6203" y="4286"/>
                    <a:pt x="6203" y="2670"/>
                  </a:cubicBezTo>
                  <a:cubicBezTo>
                    <a:pt x="6203" y="1217"/>
                    <a:pt x="5025" y="0"/>
                    <a:pt x="353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4"/>
            <p:cNvSpPr/>
            <p:nvPr/>
          </p:nvSpPr>
          <p:spPr>
            <a:xfrm>
              <a:off x="2359594" y="2545419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1"/>
                  </a:moveTo>
                  <a:lnTo>
                    <a:pt x="1" y="393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4"/>
            <p:cNvSpPr/>
            <p:nvPr/>
          </p:nvSpPr>
          <p:spPr>
            <a:xfrm>
              <a:off x="2359594" y="2703760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393"/>
                  </a:moveTo>
                  <a:lnTo>
                    <a:pt x="1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4"/>
            <p:cNvSpPr/>
            <p:nvPr/>
          </p:nvSpPr>
          <p:spPr>
            <a:xfrm>
              <a:off x="2271617" y="2633396"/>
              <a:ext cx="17658" cy="45"/>
            </a:xfrm>
            <a:custGeom>
              <a:avLst/>
              <a:gdLst/>
              <a:ahLst/>
              <a:cxnLst/>
              <a:rect l="l" t="t" r="r" b="b"/>
              <a:pathLst>
                <a:path w="394" h="1" fill="none" extrusionOk="0">
                  <a:moveTo>
                    <a:pt x="1" y="1"/>
                  </a:moveTo>
                  <a:lnTo>
                    <a:pt x="393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4"/>
            <p:cNvSpPr/>
            <p:nvPr/>
          </p:nvSpPr>
          <p:spPr>
            <a:xfrm>
              <a:off x="2431751" y="2633396"/>
              <a:ext cx="17613" cy="45"/>
            </a:xfrm>
            <a:custGeom>
              <a:avLst/>
              <a:gdLst/>
              <a:ahLst/>
              <a:cxnLst/>
              <a:rect l="l" t="t" r="r" b="b"/>
              <a:pathLst>
                <a:path w="393" h="1" fill="none" extrusionOk="0">
                  <a:moveTo>
                    <a:pt x="393" y="1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4"/>
            <p:cNvSpPr/>
            <p:nvPr/>
          </p:nvSpPr>
          <p:spPr>
            <a:xfrm>
              <a:off x="2347269" y="2619323"/>
              <a:ext cx="26442" cy="28190"/>
            </a:xfrm>
            <a:custGeom>
              <a:avLst/>
              <a:gdLst/>
              <a:ahLst/>
              <a:cxnLst/>
              <a:rect l="l" t="t" r="r" b="b"/>
              <a:pathLst>
                <a:path w="590" h="629" extrusionOk="0">
                  <a:moveTo>
                    <a:pt x="276" y="0"/>
                  </a:moveTo>
                  <a:cubicBezTo>
                    <a:pt x="118" y="0"/>
                    <a:pt x="1" y="157"/>
                    <a:pt x="1" y="315"/>
                  </a:cubicBezTo>
                  <a:cubicBezTo>
                    <a:pt x="1" y="472"/>
                    <a:pt x="118" y="629"/>
                    <a:pt x="276" y="629"/>
                  </a:cubicBezTo>
                  <a:cubicBezTo>
                    <a:pt x="472" y="629"/>
                    <a:pt x="590" y="472"/>
                    <a:pt x="590" y="315"/>
                  </a:cubicBezTo>
                  <a:cubicBezTo>
                    <a:pt x="590" y="157"/>
                    <a:pt x="472" y="0"/>
                    <a:pt x="27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4"/>
            <p:cNvSpPr/>
            <p:nvPr/>
          </p:nvSpPr>
          <p:spPr>
            <a:xfrm>
              <a:off x="2317376" y="2566528"/>
              <a:ext cx="38722" cy="63372"/>
            </a:xfrm>
            <a:custGeom>
              <a:avLst/>
              <a:gdLst/>
              <a:ahLst/>
              <a:cxnLst/>
              <a:rect l="l" t="t" r="r" b="b"/>
              <a:pathLst>
                <a:path w="864" h="1414" fill="none" extrusionOk="0">
                  <a:moveTo>
                    <a:pt x="864" y="1414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4"/>
            <p:cNvSpPr/>
            <p:nvPr/>
          </p:nvSpPr>
          <p:spPr>
            <a:xfrm>
              <a:off x="2336737" y="2635144"/>
              <a:ext cx="19361" cy="35227"/>
            </a:xfrm>
            <a:custGeom>
              <a:avLst/>
              <a:gdLst/>
              <a:ahLst/>
              <a:cxnLst/>
              <a:rect l="l" t="t" r="r" b="b"/>
              <a:pathLst>
                <a:path w="432" h="786" fill="none" extrusionOk="0">
                  <a:moveTo>
                    <a:pt x="432" y="1"/>
                  </a:moveTo>
                  <a:lnTo>
                    <a:pt x="0" y="786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4"/>
            <p:cNvSpPr/>
            <p:nvPr/>
          </p:nvSpPr>
          <p:spPr>
            <a:xfrm>
              <a:off x="2102743" y="3294907"/>
              <a:ext cx="515536" cy="580656"/>
            </a:xfrm>
            <a:custGeom>
              <a:avLst/>
              <a:gdLst/>
              <a:ahLst/>
              <a:cxnLst/>
              <a:rect l="l" t="t" r="r" b="b"/>
              <a:pathLst>
                <a:path w="11503" h="12956" fill="none" extrusionOk="0">
                  <a:moveTo>
                    <a:pt x="11502" y="12916"/>
                  </a:moveTo>
                  <a:lnTo>
                    <a:pt x="11502" y="5772"/>
                  </a:lnTo>
                  <a:cubicBezTo>
                    <a:pt x="11502" y="2592"/>
                    <a:pt x="8911" y="1"/>
                    <a:pt x="5732" y="1"/>
                  </a:cubicBezTo>
                  <a:lnTo>
                    <a:pt x="5732" y="1"/>
                  </a:lnTo>
                  <a:cubicBezTo>
                    <a:pt x="2552" y="1"/>
                    <a:pt x="0" y="2592"/>
                    <a:pt x="0" y="5772"/>
                  </a:cubicBezTo>
                  <a:lnTo>
                    <a:pt x="0" y="12955"/>
                  </a:lnTo>
                </a:path>
              </a:pathLst>
            </a:custGeom>
            <a:noFill/>
            <a:ln w="18650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4"/>
            <p:cNvSpPr/>
            <p:nvPr/>
          </p:nvSpPr>
          <p:spPr>
            <a:xfrm>
              <a:off x="653020" y="3864913"/>
              <a:ext cx="3414959" cy="45759"/>
            </a:xfrm>
            <a:custGeom>
              <a:avLst/>
              <a:gdLst/>
              <a:ahLst/>
              <a:cxnLst/>
              <a:rect l="l" t="t" r="r" b="b"/>
              <a:pathLst>
                <a:path w="76197" h="1021" extrusionOk="0">
                  <a:moveTo>
                    <a:pt x="314" y="0"/>
                  </a:moveTo>
                  <a:cubicBezTo>
                    <a:pt x="118" y="0"/>
                    <a:pt x="0" y="157"/>
                    <a:pt x="0" y="314"/>
                  </a:cubicBezTo>
                  <a:lnTo>
                    <a:pt x="0" y="707"/>
                  </a:lnTo>
                  <a:cubicBezTo>
                    <a:pt x="0" y="864"/>
                    <a:pt x="118" y="1021"/>
                    <a:pt x="314" y="1021"/>
                  </a:cubicBezTo>
                  <a:lnTo>
                    <a:pt x="75882" y="1021"/>
                  </a:lnTo>
                  <a:cubicBezTo>
                    <a:pt x="76078" y="1021"/>
                    <a:pt x="76196" y="864"/>
                    <a:pt x="76196" y="707"/>
                  </a:cubicBezTo>
                  <a:lnTo>
                    <a:pt x="76196" y="314"/>
                  </a:lnTo>
                  <a:cubicBezTo>
                    <a:pt x="76196" y="157"/>
                    <a:pt x="76078" y="0"/>
                    <a:pt x="75882" y="0"/>
                  </a:cubicBez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4"/>
            <p:cNvSpPr/>
            <p:nvPr/>
          </p:nvSpPr>
          <p:spPr>
            <a:xfrm>
              <a:off x="2359594" y="3312521"/>
              <a:ext cx="45" cy="547222"/>
            </a:xfrm>
            <a:custGeom>
              <a:avLst/>
              <a:gdLst/>
              <a:ahLst/>
              <a:cxnLst/>
              <a:rect l="l" t="t" r="r" b="b"/>
              <a:pathLst>
                <a:path w="1" h="12210" fill="none" extrusionOk="0">
                  <a:moveTo>
                    <a:pt x="1" y="0"/>
                  </a:moveTo>
                  <a:lnTo>
                    <a:pt x="1" y="12209"/>
                  </a:lnTo>
                </a:path>
              </a:pathLst>
            </a:custGeom>
            <a:noFill/>
            <a:ln w="12750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4"/>
            <p:cNvSpPr/>
            <p:nvPr/>
          </p:nvSpPr>
          <p:spPr>
            <a:xfrm>
              <a:off x="2312087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93" y="472"/>
                    <a:pt x="472" y="393"/>
                    <a:pt x="472" y="236"/>
                  </a:cubicBezTo>
                  <a:cubicBezTo>
                    <a:pt x="472" y="118"/>
                    <a:pt x="393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4"/>
            <p:cNvSpPr/>
            <p:nvPr/>
          </p:nvSpPr>
          <p:spPr>
            <a:xfrm>
              <a:off x="2387740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54" y="472"/>
                    <a:pt x="472" y="393"/>
                    <a:pt x="472" y="236"/>
                  </a:cubicBezTo>
                  <a:cubicBezTo>
                    <a:pt x="472" y="118"/>
                    <a:pt x="354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2" name="Google Shape;832;p34"/>
          <p:cNvGrpSpPr/>
          <p:nvPr/>
        </p:nvGrpSpPr>
        <p:grpSpPr>
          <a:xfrm>
            <a:off x="1471811" y="5089427"/>
            <a:ext cx="1155207" cy="1423287"/>
            <a:chOff x="9273975" y="704300"/>
            <a:chExt cx="3136875" cy="3864825"/>
          </a:xfrm>
        </p:grpSpPr>
        <p:sp>
          <p:nvSpPr>
            <p:cNvPr id="833" name="Google Shape;833;p34"/>
            <p:cNvSpPr/>
            <p:nvPr/>
          </p:nvSpPr>
          <p:spPr>
            <a:xfrm>
              <a:off x="9658475" y="3894325"/>
              <a:ext cx="530450" cy="674800"/>
            </a:xfrm>
            <a:custGeom>
              <a:avLst/>
              <a:gdLst/>
              <a:ahLst/>
              <a:cxnLst/>
              <a:rect l="l" t="t" r="r" b="b"/>
              <a:pathLst>
                <a:path w="21218" h="26992" extrusionOk="0">
                  <a:moveTo>
                    <a:pt x="2828" y="0"/>
                  </a:moveTo>
                  <a:cubicBezTo>
                    <a:pt x="1277" y="31"/>
                    <a:pt x="31" y="1277"/>
                    <a:pt x="1" y="2827"/>
                  </a:cubicBezTo>
                  <a:lnTo>
                    <a:pt x="1" y="16505"/>
                  </a:lnTo>
                  <a:cubicBezTo>
                    <a:pt x="31" y="22311"/>
                    <a:pt x="4712" y="26961"/>
                    <a:pt x="10487" y="26992"/>
                  </a:cubicBezTo>
                  <a:cubicBezTo>
                    <a:pt x="16414" y="26961"/>
                    <a:pt x="21187" y="22189"/>
                    <a:pt x="21217" y="16262"/>
                  </a:cubicBezTo>
                  <a:lnTo>
                    <a:pt x="21217" y="2827"/>
                  </a:lnTo>
                  <a:cubicBezTo>
                    <a:pt x="21217" y="1277"/>
                    <a:pt x="19940" y="31"/>
                    <a:pt x="1839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4"/>
            <p:cNvSpPr/>
            <p:nvPr/>
          </p:nvSpPr>
          <p:spPr>
            <a:xfrm>
              <a:off x="11473100" y="3894325"/>
              <a:ext cx="529675" cy="674800"/>
            </a:xfrm>
            <a:custGeom>
              <a:avLst/>
              <a:gdLst/>
              <a:ahLst/>
              <a:cxnLst/>
              <a:rect l="l" t="t" r="r" b="b"/>
              <a:pathLst>
                <a:path w="21187" h="26992" extrusionOk="0">
                  <a:moveTo>
                    <a:pt x="2828" y="0"/>
                  </a:moveTo>
                  <a:cubicBezTo>
                    <a:pt x="1277" y="31"/>
                    <a:pt x="1" y="1277"/>
                    <a:pt x="1" y="2827"/>
                  </a:cubicBezTo>
                  <a:lnTo>
                    <a:pt x="1" y="16505"/>
                  </a:lnTo>
                  <a:cubicBezTo>
                    <a:pt x="1" y="22311"/>
                    <a:pt x="4682" y="26961"/>
                    <a:pt x="10457" y="26992"/>
                  </a:cubicBezTo>
                  <a:cubicBezTo>
                    <a:pt x="16384" y="26961"/>
                    <a:pt x="21187" y="22189"/>
                    <a:pt x="21187" y="16262"/>
                  </a:cubicBezTo>
                  <a:lnTo>
                    <a:pt x="21187" y="2827"/>
                  </a:lnTo>
                  <a:cubicBezTo>
                    <a:pt x="21187" y="1277"/>
                    <a:pt x="19940" y="31"/>
                    <a:pt x="1836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4"/>
            <p:cNvSpPr/>
            <p:nvPr/>
          </p:nvSpPr>
          <p:spPr>
            <a:xfrm>
              <a:off x="9273975" y="3747675"/>
              <a:ext cx="3136875" cy="319925"/>
            </a:xfrm>
            <a:custGeom>
              <a:avLst/>
              <a:gdLst/>
              <a:ahLst/>
              <a:cxnLst/>
              <a:rect l="l" t="t" r="r" b="b"/>
              <a:pathLst>
                <a:path w="125475" h="12797" extrusionOk="0">
                  <a:moveTo>
                    <a:pt x="2797" y="0"/>
                  </a:moveTo>
                  <a:cubicBezTo>
                    <a:pt x="1247" y="0"/>
                    <a:pt x="1" y="1246"/>
                    <a:pt x="1" y="2796"/>
                  </a:cubicBezTo>
                  <a:lnTo>
                    <a:pt x="1" y="10000"/>
                  </a:lnTo>
                  <a:cubicBezTo>
                    <a:pt x="1" y="11550"/>
                    <a:pt x="1247" y="12797"/>
                    <a:pt x="2797" y="12797"/>
                  </a:cubicBezTo>
                  <a:lnTo>
                    <a:pt x="122678" y="12797"/>
                  </a:lnTo>
                  <a:cubicBezTo>
                    <a:pt x="124228" y="12797"/>
                    <a:pt x="125474" y="11550"/>
                    <a:pt x="125474" y="10000"/>
                  </a:cubicBezTo>
                  <a:lnTo>
                    <a:pt x="125474" y="2796"/>
                  </a:lnTo>
                  <a:cubicBezTo>
                    <a:pt x="125474" y="1246"/>
                    <a:pt x="124228" y="0"/>
                    <a:pt x="12267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4"/>
            <p:cNvSpPr/>
            <p:nvPr/>
          </p:nvSpPr>
          <p:spPr>
            <a:xfrm>
              <a:off x="9292225" y="704300"/>
              <a:ext cx="3100375" cy="3043400"/>
            </a:xfrm>
            <a:custGeom>
              <a:avLst/>
              <a:gdLst/>
              <a:ahLst/>
              <a:cxnLst/>
              <a:rect l="l" t="t" r="r" b="b"/>
              <a:pathLst>
                <a:path w="124015" h="121736" extrusionOk="0">
                  <a:moveTo>
                    <a:pt x="61977" y="1"/>
                  </a:moveTo>
                  <a:lnTo>
                    <a:pt x="61217" y="31"/>
                  </a:lnTo>
                  <a:cubicBezTo>
                    <a:pt x="50822" y="457"/>
                    <a:pt x="40518" y="2159"/>
                    <a:pt x="30396" y="4408"/>
                  </a:cubicBezTo>
                  <a:cubicBezTo>
                    <a:pt x="21946" y="6293"/>
                    <a:pt x="12371" y="7873"/>
                    <a:pt x="6748" y="15138"/>
                  </a:cubicBezTo>
                  <a:cubicBezTo>
                    <a:pt x="2401" y="20700"/>
                    <a:pt x="1641" y="28147"/>
                    <a:pt x="1429" y="34925"/>
                  </a:cubicBezTo>
                  <a:cubicBezTo>
                    <a:pt x="517" y="60792"/>
                    <a:pt x="0" y="86567"/>
                    <a:pt x="851" y="112404"/>
                  </a:cubicBezTo>
                  <a:cubicBezTo>
                    <a:pt x="882" y="113285"/>
                    <a:pt x="730" y="121583"/>
                    <a:pt x="1246" y="121735"/>
                  </a:cubicBezTo>
                  <a:lnTo>
                    <a:pt x="122768" y="121735"/>
                  </a:lnTo>
                  <a:cubicBezTo>
                    <a:pt x="123285" y="121613"/>
                    <a:pt x="123133" y="113285"/>
                    <a:pt x="123163" y="112373"/>
                  </a:cubicBezTo>
                  <a:cubicBezTo>
                    <a:pt x="124015" y="86537"/>
                    <a:pt x="123498" y="60762"/>
                    <a:pt x="122616" y="34925"/>
                  </a:cubicBezTo>
                  <a:cubicBezTo>
                    <a:pt x="122373" y="28117"/>
                    <a:pt x="121583" y="20700"/>
                    <a:pt x="117297" y="15138"/>
                  </a:cubicBezTo>
                  <a:cubicBezTo>
                    <a:pt x="111644" y="7873"/>
                    <a:pt x="102099" y="6293"/>
                    <a:pt x="93649" y="4408"/>
                  </a:cubicBezTo>
                  <a:cubicBezTo>
                    <a:pt x="83467" y="2159"/>
                    <a:pt x="73163" y="457"/>
                    <a:pt x="62737" y="31"/>
                  </a:cubicBezTo>
                  <a:lnTo>
                    <a:pt x="61977" y="1"/>
                  </a:ln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4"/>
            <p:cNvSpPr/>
            <p:nvPr/>
          </p:nvSpPr>
          <p:spPr>
            <a:xfrm>
              <a:off x="9856825" y="1497625"/>
              <a:ext cx="1972700" cy="844275"/>
            </a:xfrm>
            <a:custGeom>
              <a:avLst/>
              <a:gdLst/>
              <a:ahLst/>
              <a:cxnLst/>
              <a:rect l="l" t="t" r="r" b="b"/>
              <a:pathLst>
                <a:path w="78908" h="33771" fill="none" extrusionOk="0">
                  <a:moveTo>
                    <a:pt x="0" y="1"/>
                  </a:moveTo>
                  <a:lnTo>
                    <a:pt x="78907" y="1"/>
                  </a:lnTo>
                  <a:lnTo>
                    <a:pt x="78907" y="33770"/>
                  </a:lnTo>
                  <a:lnTo>
                    <a:pt x="0" y="3377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4"/>
            <p:cNvSpPr/>
            <p:nvPr/>
          </p:nvSpPr>
          <p:spPr>
            <a:xfrm>
              <a:off x="9458625" y="1544750"/>
              <a:ext cx="301700" cy="710525"/>
            </a:xfrm>
            <a:custGeom>
              <a:avLst/>
              <a:gdLst/>
              <a:ahLst/>
              <a:cxnLst/>
              <a:rect l="l" t="t" r="r" b="b"/>
              <a:pathLst>
                <a:path w="12068" h="28421" extrusionOk="0">
                  <a:moveTo>
                    <a:pt x="6049" y="0"/>
                  </a:moveTo>
                  <a:cubicBezTo>
                    <a:pt x="2706" y="31"/>
                    <a:pt x="1" y="2706"/>
                    <a:pt x="1" y="6049"/>
                  </a:cubicBezTo>
                  <a:lnTo>
                    <a:pt x="1" y="22371"/>
                  </a:lnTo>
                  <a:cubicBezTo>
                    <a:pt x="1" y="25715"/>
                    <a:pt x="2706" y="28420"/>
                    <a:pt x="6049" y="28420"/>
                  </a:cubicBezTo>
                  <a:cubicBezTo>
                    <a:pt x="9363" y="28420"/>
                    <a:pt x="12068" y="25715"/>
                    <a:pt x="12068" y="22371"/>
                  </a:cubicBezTo>
                  <a:lnTo>
                    <a:pt x="12068" y="6049"/>
                  </a:lnTo>
                  <a:cubicBezTo>
                    <a:pt x="12068" y="2706"/>
                    <a:pt x="936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4"/>
            <p:cNvSpPr/>
            <p:nvPr/>
          </p:nvSpPr>
          <p:spPr>
            <a:xfrm>
              <a:off x="9415325" y="2392775"/>
              <a:ext cx="2841250" cy="1113275"/>
            </a:xfrm>
            <a:custGeom>
              <a:avLst/>
              <a:gdLst/>
              <a:ahLst/>
              <a:cxnLst/>
              <a:rect l="l" t="t" r="r" b="b"/>
              <a:pathLst>
                <a:path w="113650" h="44531" fill="none" extrusionOk="0">
                  <a:moveTo>
                    <a:pt x="0" y="1"/>
                  </a:moveTo>
                  <a:lnTo>
                    <a:pt x="113650" y="1"/>
                  </a:lnTo>
                  <a:lnTo>
                    <a:pt x="113650" y="44530"/>
                  </a:lnTo>
                  <a:lnTo>
                    <a:pt x="0" y="4453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4"/>
            <p:cNvSpPr/>
            <p:nvPr/>
          </p:nvSpPr>
          <p:spPr>
            <a:xfrm>
              <a:off x="9458625" y="2469525"/>
              <a:ext cx="231050" cy="231800"/>
            </a:xfrm>
            <a:custGeom>
              <a:avLst/>
              <a:gdLst/>
              <a:ahLst/>
              <a:cxnLst/>
              <a:rect l="l" t="t" r="r" b="b"/>
              <a:pathLst>
                <a:path w="9242" h="9272" extrusionOk="0">
                  <a:moveTo>
                    <a:pt x="4621" y="1"/>
                  </a:moveTo>
                  <a:cubicBezTo>
                    <a:pt x="2068" y="1"/>
                    <a:pt x="1" y="2068"/>
                    <a:pt x="1" y="4651"/>
                  </a:cubicBezTo>
                  <a:cubicBezTo>
                    <a:pt x="1" y="7204"/>
                    <a:pt x="2068" y="9271"/>
                    <a:pt x="4621" y="9271"/>
                  </a:cubicBezTo>
                  <a:cubicBezTo>
                    <a:pt x="7174" y="9271"/>
                    <a:pt x="9241" y="7204"/>
                    <a:pt x="9241" y="465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4"/>
            <p:cNvSpPr/>
            <p:nvPr/>
          </p:nvSpPr>
          <p:spPr>
            <a:xfrm>
              <a:off x="9634925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1" y="2068"/>
                    <a:pt x="1" y="4651"/>
                  </a:cubicBezTo>
                  <a:cubicBezTo>
                    <a:pt x="1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4"/>
            <p:cNvSpPr/>
            <p:nvPr/>
          </p:nvSpPr>
          <p:spPr>
            <a:xfrm>
              <a:off x="9789175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21" y="1"/>
                  </a:moveTo>
                  <a:cubicBezTo>
                    <a:pt x="2068" y="1"/>
                    <a:pt x="1" y="2068"/>
                    <a:pt x="1" y="4621"/>
                  </a:cubicBezTo>
                  <a:cubicBezTo>
                    <a:pt x="1" y="7174"/>
                    <a:pt x="2068" y="9241"/>
                    <a:pt x="4621" y="9241"/>
                  </a:cubicBezTo>
                  <a:cubicBezTo>
                    <a:pt x="7205" y="9241"/>
                    <a:pt x="9272" y="7174"/>
                    <a:pt x="9272" y="4621"/>
                  </a:cubicBezTo>
                  <a:cubicBezTo>
                    <a:pt x="9272" y="2068"/>
                    <a:pt x="7205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4"/>
            <p:cNvSpPr/>
            <p:nvPr/>
          </p:nvSpPr>
          <p:spPr>
            <a:xfrm>
              <a:off x="9519425" y="1040175"/>
              <a:ext cx="231025" cy="231025"/>
            </a:xfrm>
            <a:custGeom>
              <a:avLst/>
              <a:gdLst/>
              <a:ahLst/>
              <a:cxnLst/>
              <a:rect l="l" t="t" r="r" b="b"/>
              <a:pathLst>
                <a:path w="9241" h="9241" extrusionOk="0">
                  <a:moveTo>
                    <a:pt x="4621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1" y="9241"/>
                  </a:cubicBezTo>
                  <a:cubicBezTo>
                    <a:pt x="7174" y="9241"/>
                    <a:pt x="9241" y="7174"/>
                    <a:pt x="9241" y="462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4"/>
            <p:cNvSpPr/>
            <p:nvPr/>
          </p:nvSpPr>
          <p:spPr>
            <a:xfrm>
              <a:off x="9580225" y="3267425"/>
              <a:ext cx="406550" cy="192275"/>
            </a:xfrm>
            <a:custGeom>
              <a:avLst/>
              <a:gdLst/>
              <a:ahLst/>
              <a:cxnLst/>
              <a:rect l="l" t="t" r="r" b="b"/>
              <a:pathLst>
                <a:path w="16262" h="7691" extrusionOk="0">
                  <a:moveTo>
                    <a:pt x="1489" y="0"/>
                  </a:moveTo>
                  <a:cubicBezTo>
                    <a:pt x="669" y="0"/>
                    <a:pt x="0" y="669"/>
                    <a:pt x="0" y="1459"/>
                  </a:cubicBezTo>
                  <a:lnTo>
                    <a:pt x="0" y="6839"/>
                  </a:lnTo>
                  <a:cubicBezTo>
                    <a:pt x="0" y="7295"/>
                    <a:pt x="395" y="7690"/>
                    <a:pt x="851" y="7690"/>
                  </a:cubicBezTo>
                  <a:lnTo>
                    <a:pt x="15441" y="7690"/>
                  </a:lnTo>
                  <a:cubicBezTo>
                    <a:pt x="15897" y="7690"/>
                    <a:pt x="16262" y="7325"/>
                    <a:pt x="16262" y="6869"/>
                  </a:cubicBezTo>
                  <a:lnTo>
                    <a:pt x="16262" y="1429"/>
                  </a:lnTo>
                  <a:cubicBezTo>
                    <a:pt x="16262" y="638"/>
                    <a:pt x="15623" y="0"/>
                    <a:pt x="14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4"/>
            <p:cNvSpPr/>
            <p:nvPr/>
          </p:nvSpPr>
          <p:spPr>
            <a:xfrm>
              <a:off x="9712425" y="3085050"/>
              <a:ext cx="142900" cy="142875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78" y="0"/>
                    <a:pt x="1" y="1277"/>
                    <a:pt x="1" y="2857"/>
                  </a:cubicBezTo>
                  <a:cubicBezTo>
                    <a:pt x="1" y="4438"/>
                    <a:pt x="1278" y="5714"/>
                    <a:pt x="2858" y="5714"/>
                  </a:cubicBezTo>
                  <a:cubicBezTo>
                    <a:pt x="4439" y="5714"/>
                    <a:pt x="5715" y="4438"/>
                    <a:pt x="5715" y="2857"/>
                  </a:cubicBezTo>
                  <a:cubicBezTo>
                    <a:pt x="5715" y="1277"/>
                    <a:pt x="4439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4"/>
            <p:cNvSpPr/>
            <p:nvPr/>
          </p:nvSpPr>
          <p:spPr>
            <a:xfrm>
              <a:off x="9502700" y="2995375"/>
              <a:ext cx="142900" cy="142125"/>
            </a:xfrm>
            <a:custGeom>
              <a:avLst/>
              <a:gdLst/>
              <a:ahLst/>
              <a:cxnLst/>
              <a:rect l="l" t="t" r="r" b="b"/>
              <a:pathLst>
                <a:path w="5716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38" y="5684"/>
                    <a:pt x="5715" y="4408"/>
                    <a:pt x="5715" y="282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4"/>
            <p:cNvSpPr/>
            <p:nvPr/>
          </p:nvSpPr>
          <p:spPr>
            <a:xfrm>
              <a:off x="12039225" y="2995375"/>
              <a:ext cx="142875" cy="142125"/>
            </a:xfrm>
            <a:custGeom>
              <a:avLst/>
              <a:gdLst/>
              <a:ahLst/>
              <a:cxnLst/>
              <a:rect l="l" t="t" r="r" b="b"/>
              <a:pathLst>
                <a:path w="5715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08" y="5684"/>
                    <a:pt x="5715" y="4408"/>
                    <a:pt x="5715" y="2827"/>
                  </a:cubicBezTo>
                  <a:cubicBezTo>
                    <a:pt x="5715" y="1277"/>
                    <a:pt x="440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4"/>
            <p:cNvSpPr/>
            <p:nvPr/>
          </p:nvSpPr>
          <p:spPr>
            <a:xfrm>
              <a:off x="11818100" y="3085050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5715" h="5715" extrusionOk="0">
                  <a:moveTo>
                    <a:pt x="2858" y="0"/>
                  </a:moveTo>
                  <a:cubicBezTo>
                    <a:pt x="1277" y="0"/>
                    <a:pt x="0" y="1277"/>
                    <a:pt x="0" y="2857"/>
                  </a:cubicBezTo>
                  <a:cubicBezTo>
                    <a:pt x="0" y="4438"/>
                    <a:pt x="1277" y="5714"/>
                    <a:pt x="2858" y="5714"/>
                  </a:cubicBezTo>
                  <a:cubicBezTo>
                    <a:pt x="4438" y="5714"/>
                    <a:pt x="5715" y="4438"/>
                    <a:pt x="5715" y="285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4"/>
            <p:cNvSpPr/>
            <p:nvPr/>
          </p:nvSpPr>
          <p:spPr>
            <a:xfrm>
              <a:off x="9401650" y="1321350"/>
              <a:ext cx="2879250" cy="137550"/>
            </a:xfrm>
            <a:custGeom>
              <a:avLst/>
              <a:gdLst/>
              <a:ahLst/>
              <a:cxnLst/>
              <a:rect l="l" t="t" r="r" b="b"/>
              <a:pathLst>
                <a:path w="115170" h="5502" fill="none" extrusionOk="0">
                  <a:moveTo>
                    <a:pt x="0" y="0"/>
                  </a:moveTo>
                  <a:lnTo>
                    <a:pt x="115169" y="0"/>
                  </a:lnTo>
                  <a:lnTo>
                    <a:pt x="115169" y="5502"/>
                  </a:lnTo>
                  <a:lnTo>
                    <a:pt x="0" y="5502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4"/>
            <p:cNvSpPr/>
            <p:nvPr/>
          </p:nvSpPr>
          <p:spPr>
            <a:xfrm>
              <a:off x="9356050" y="3835800"/>
              <a:ext cx="2983350" cy="59300"/>
            </a:xfrm>
            <a:custGeom>
              <a:avLst/>
              <a:gdLst/>
              <a:ahLst/>
              <a:cxnLst/>
              <a:rect l="l" t="t" r="r" b="b"/>
              <a:pathLst>
                <a:path w="119334" h="2372" extrusionOk="0">
                  <a:moveTo>
                    <a:pt x="0" y="1"/>
                  </a:moveTo>
                  <a:lnTo>
                    <a:pt x="0" y="2372"/>
                  </a:lnTo>
                  <a:lnTo>
                    <a:pt x="119334" y="2372"/>
                  </a:lnTo>
                  <a:lnTo>
                    <a:pt x="119334" y="1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4"/>
            <p:cNvSpPr/>
            <p:nvPr/>
          </p:nvSpPr>
          <p:spPr>
            <a:xfrm>
              <a:off x="9946475" y="1574375"/>
              <a:ext cx="1791100" cy="651250"/>
            </a:xfrm>
            <a:custGeom>
              <a:avLst/>
              <a:gdLst/>
              <a:ahLst/>
              <a:cxnLst/>
              <a:rect l="l" t="t" r="r" b="b"/>
              <a:pathLst>
                <a:path w="71644" h="26050" extrusionOk="0">
                  <a:moveTo>
                    <a:pt x="5563" y="1"/>
                  </a:moveTo>
                  <a:cubicBezTo>
                    <a:pt x="2493" y="31"/>
                    <a:pt x="1" y="2493"/>
                    <a:pt x="1" y="5563"/>
                  </a:cubicBezTo>
                  <a:lnTo>
                    <a:pt x="1" y="23193"/>
                  </a:lnTo>
                  <a:cubicBezTo>
                    <a:pt x="1" y="24773"/>
                    <a:pt x="1277" y="26050"/>
                    <a:pt x="2858" y="26050"/>
                  </a:cubicBezTo>
                  <a:lnTo>
                    <a:pt x="68786" y="26050"/>
                  </a:lnTo>
                  <a:cubicBezTo>
                    <a:pt x="70367" y="26050"/>
                    <a:pt x="71643" y="24773"/>
                    <a:pt x="71643" y="23193"/>
                  </a:cubicBezTo>
                  <a:lnTo>
                    <a:pt x="71643" y="5563"/>
                  </a:lnTo>
                  <a:cubicBezTo>
                    <a:pt x="71643" y="2493"/>
                    <a:pt x="69181" y="31"/>
                    <a:pt x="66111" y="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4"/>
            <p:cNvSpPr/>
            <p:nvPr/>
          </p:nvSpPr>
          <p:spPr>
            <a:xfrm>
              <a:off x="11923725" y="1544750"/>
              <a:ext cx="302450" cy="710525"/>
            </a:xfrm>
            <a:custGeom>
              <a:avLst/>
              <a:gdLst/>
              <a:ahLst/>
              <a:cxnLst/>
              <a:rect l="l" t="t" r="r" b="b"/>
              <a:pathLst>
                <a:path w="12098" h="28421" extrusionOk="0">
                  <a:moveTo>
                    <a:pt x="6049" y="0"/>
                  </a:moveTo>
                  <a:cubicBezTo>
                    <a:pt x="2706" y="31"/>
                    <a:pt x="31" y="2706"/>
                    <a:pt x="0" y="6049"/>
                  </a:cubicBezTo>
                  <a:lnTo>
                    <a:pt x="0" y="22371"/>
                  </a:lnTo>
                  <a:cubicBezTo>
                    <a:pt x="31" y="25715"/>
                    <a:pt x="2706" y="28420"/>
                    <a:pt x="6049" y="28420"/>
                  </a:cubicBezTo>
                  <a:cubicBezTo>
                    <a:pt x="9393" y="28420"/>
                    <a:pt x="12067" y="25715"/>
                    <a:pt x="12098" y="22371"/>
                  </a:cubicBezTo>
                  <a:lnTo>
                    <a:pt x="12098" y="6049"/>
                  </a:lnTo>
                  <a:cubicBezTo>
                    <a:pt x="12067" y="2706"/>
                    <a:pt x="939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4"/>
            <p:cNvSpPr/>
            <p:nvPr/>
          </p:nvSpPr>
          <p:spPr>
            <a:xfrm>
              <a:off x="11994400" y="2469525"/>
              <a:ext cx="231775" cy="231800"/>
            </a:xfrm>
            <a:custGeom>
              <a:avLst/>
              <a:gdLst/>
              <a:ahLst/>
              <a:cxnLst/>
              <a:rect l="l" t="t" r="r" b="b"/>
              <a:pathLst>
                <a:path w="9271" h="9272" extrusionOk="0">
                  <a:moveTo>
                    <a:pt x="465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5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4"/>
            <p:cNvSpPr/>
            <p:nvPr/>
          </p:nvSpPr>
          <p:spPr>
            <a:xfrm>
              <a:off x="11818100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4"/>
            <p:cNvSpPr/>
            <p:nvPr/>
          </p:nvSpPr>
          <p:spPr>
            <a:xfrm>
              <a:off x="11663850" y="1040175"/>
              <a:ext cx="231775" cy="231025"/>
            </a:xfrm>
            <a:custGeom>
              <a:avLst/>
              <a:gdLst/>
              <a:ahLst/>
              <a:cxnLst/>
              <a:rect l="l" t="t" r="r" b="b"/>
              <a:pathLst>
                <a:path w="9271" h="9241" extrusionOk="0">
                  <a:moveTo>
                    <a:pt x="4620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0" y="9241"/>
                  </a:cubicBezTo>
                  <a:cubicBezTo>
                    <a:pt x="7173" y="9241"/>
                    <a:pt x="9271" y="7174"/>
                    <a:pt x="9271" y="4621"/>
                  </a:cubicBezTo>
                  <a:cubicBezTo>
                    <a:pt x="9271" y="2068"/>
                    <a:pt x="7173" y="1"/>
                    <a:pt x="4620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4"/>
            <p:cNvSpPr/>
            <p:nvPr/>
          </p:nvSpPr>
          <p:spPr>
            <a:xfrm>
              <a:off x="11933600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51" y="1"/>
                  </a:moveTo>
                  <a:cubicBezTo>
                    <a:pt x="2098" y="1"/>
                    <a:pt x="1" y="2068"/>
                    <a:pt x="1" y="4621"/>
                  </a:cubicBezTo>
                  <a:cubicBezTo>
                    <a:pt x="1" y="7174"/>
                    <a:pt x="2098" y="9241"/>
                    <a:pt x="4651" y="9241"/>
                  </a:cubicBezTo>
                  <a:cubicBezTo>
                    <a:pt x="7204" y="9241"/>
                    <a:pt x="9271" y="7174"/>
                    <a:pt x="9271" y="462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10985250" y="1574375"/>
              <a:ext cx="500800" cy="651250"/>
            </a:xfrm>
            <a:custGeom>
              <a:avLst/>
              <a:gdLst/>
              <a:ahLst/>
              <a:cxnLst/>
              <a:rect l="l" t="t" r="r" b="b"/>
              <a:pathLst>
                <a:path w="20032" h="26050" extrusionOk="0">
                  <a:moveTo>
                    <a:pt x="16110" y="1"/>
                  </a:moveTo>
                  <a:lnTo>
                    <a:pt x="1" y="26050"/>
                  </a:lnTo>
                  <a:lnTo>
                    <a:pt x="4499" y="26050"/>
                  </a:lnTo>
                  <a:lnTo>
                    <a:pt x="20031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10359100" y="1574375"/>
              <a:ext cx="830600" cy="651250"/>
            </a:xfrm>
            <a:custGeom>
              <a:avLst/>
              <a:gdLst/>
              <a:ahLst/>
              <a:cxnLst/>
              <a:rect l="l" t="t" r="r" b="b"/>
              <a:pathLst>
                <a:path w="33224" h="26050" extrusionOk="0">
                  <a:moveTo>
                    <a:pt x="16627" y="1"/>
                  </a:moveTo>
                  <a:lnTo>
                    <a:pt x="1" y="26050"/>
                  </a:lnTo>
                  <a:lnTo>
                    <a:pt x="17691" y="26050"/>
                  </a:lnTo>
                  <a:lnTo>
                    <a:pt x="33223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11923725" y="1675450"/>
              <a:ext cx="300950" cy="446075"/>
            </a:xfrm>
            <a:custGeom>
              <a:avLst/>
              <a:gdLst/>
              <a:ahLst/>
              <a:cxnLst/>
              <a:rect l="l" t="t" r="r" b="b"/>
              <a:pathLst>
                <a:path w="12038" h="17843" extrusionOk="0">
                  <a:moveTo>
                    <a:pt x="12037" y="0"/>
                  </a:moveTo>
                  <a:lnTo>
                    <a:pt x="0" y="13162"/>
                  </a:lnTo>
                  <a:lnTo>
                    <a:pt x="61" y="17843"/>
                  </a:lnTo>
                  <a:lnTo>
                    <a:pt x="12037" y="5259"/>
                  </a:lnTo>
                  <a:lnTo>
                    <a:pt x="12037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9459400" y="1675450"/>
              <a:ext cx="300175" cy="446075"/>
            </a:xfrm>
            <a:custGeom>
              <a:avLst/>
              <a:gdLst/>
              <a:ahLst/>
              <a:cxnLst/>
              <a:rect l="l" t="t" r="r" b="b"/>
              <a:pathLst>
                <a:path w="12007" h="17843" extrusionOk="0">
                  <a:moveTo>
                    <a:pt x="12006" y="0"/>
                  </a:moveTo>
                  <a:lnTo>
                    <a:pt x="0" y="13162"/>
                  </a:lnTo>
                  <a:lnTo>
                    <a:pt x="31" y="17843"/>
                  </a:lnTo>
                  <a:lnTo>
                    <a:pt x="12006" y="5259"/>
                  </a:lnTo>
                  <a:lnTo>
                    <a:pt x="12006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1" name="Google Shape;861;p34"/>
          <p:cNvSpPr/>
          <p:nvPr/>
        </p:nvSpPr>
        <p:spPr>
          <a:xfrm>
            <a:off x="5032001" y="4219556"/>
            <a:ext cx="1015147" cy="1126115"/>
          </a:xfrm>
          <a:custGeom>
            <a:avLst/>
            <a:gdLst/>
            <a:ahLst/>
            <a:cxnLst/>
            <a:rect l="l" t="t" r="r" b="b"/>
            <a:pathLst>
              <a:path w="16988" h="18845" extrusionOk="0">
                <a:moveTo>
                  <a:pt x="9137" y="1"/>
                </a:moveTo>
                <a:cubicBezTo>
                  <a:pt x="6928" y="1"/>
                  <a:pt x="6437" y="1552"/>
                  <a:pt x="6440" y="1610"/>
                </a:cubicBezTo>
                <a:lnTo>
                  <a:pt x="6440" y="1610"/>
                </a:lnTo>
                <a:cubicBezTo>
                  <a:pt x="6010" y="1235"/>
                  <a:pt x="4994" y="878"/>
                  <a:pt x="4256" y="878"/>
                </a:cubicBezTo>
                <a:cubicBezTo>
                  <a:pt x="3915" y="878"/>
                  <a:pt x="3634" y="954"/>
                  <a:pt x="3497" y="1140"/>
                </a:cubicBezTo>
                <a:cubicBezTo>
                  <a:pt x="3029" y="1725"/>
                  <a:pt x="4304" y="2891"/>
                  <a:pt x="4321" y="2907"/>
                </a:cubicBezTo>
                <a:lnTo>
                  <a:pt x="4321" y="2907"/>
                </a:lnTo>
                <a:cubicBezTo>
                  <a:pt x="4309" y="2895"/>
                  <a:pt x="3635" y="2286"/>
                  <a:pt x="2856" y="2286"/>
                </a:cubicBezTo>
                <a:cubicBezTo>
                  <a:pt x="2525" y="2286"/>
                  <a:pt x="2175" y="2396"/>
                  <a:pt x="1849" y="2711"/>
                </a:cubicBezTo>
                <a:cubicBezTo>
                  <a:pt x="789" y="3771"/>
                  <a:pt x="3340" y="4909"/>
                  <a:pt x="3340" y="4909"/>
                </a:cubicBezTo>
                <a:cubicBezTo>
                  <a:pt x="3340" y="4909"/>
                  <a:pt x="2575" y="4605"/>
                  <a:pt x="1790" y="4605"/>
                </a:cubicBezTo>
                <a:cubicBezTo>
                  <a:pt x="1005" y="4605"/>
                  <a:pt x="200" y="4909"/>
                  <a:pt x="121" y="6126"/>
                </a:cubicBezTo>
                <a:cubicBezTo>
                  <a:pt x="1" y="8021"/>
                  <a:pt x="1908" y="8855"/>
                  <a:pt x="2807" y="9142"/>
                </a:cubicBezTo>
                <a:lnTo>
                  <a:pt x="2807" y="9142"/>
                </a:lnTo>
                <a:cubicBezTo>
                  <a:pt x="2783" y="9141"/>
                  <a:pt x="2759" y="9140"/>
                  <a:pt x="2735" y="9140"/>
                </a:cubicBezTo>
                <a:cubicBezTo>
                  <a:pt x="2371" y="9140"/>
                  <a:pt x="1949" y="9352"/>
                  <a:pt x="1927" y="10326"/>
                </a:cubicBezTo>
                <a:cubicBezTo>
                  <a:pt x="1870" y="11555"/>
                  <a:pt x="3164" y="12305"/>
                  <a:pt x="4130" y="12305"/>
                </a:cubicBezTo>
                <a:cubicBezTo>
                  <a:pt x="4491" y="12305"/>
                  <a:pt x="4807" y="12200"/>
                  <a:pt x="4989" y="11975"/>
                </a:cubicBezTo>
                <a:cubicBezTo>
                  <a:pt x="5184" y="11669"/>
                  <a:pt x="5535" y="11482"/>
                  <a:pt x="5891" y="11482"/>
                </a:cubicBezTo>
                <a:cubicBezTo>
                  <a:pt x="6038" y="11482"/>
                  <a:pt x="6186" y="11514"/>
                  <a:pt x="6324" y="11583"/>
                </a:cubicBezTo>
                <a:cubicBezTo>
                  <a:pt x="8404" y="12878"/>
                  <a:pt x="7109" y="18845"/>
                  <a:pt x="7109" y="18845"/>
                </a:cubicBezTo>
                <a:lnTo>
                  <a:pt x="8718" y="18845"/>
                </a:lnTo>
                <a:cubicBezTo>
                  <a:pt x="7815" y="13663"/>
                  <a:pt x="9268" y="11897"/>
                  <a:pt x="9268" y="11897"/>
                </a:cubicBezTo>
                <a:cubicBezTo>
                  <a:pt x="9386" y="11820"/>
                  <a:pt x="9506" y="11789"/>
                  <a:pt x="9629" y="11789"/>
                </a:cubicBezTo>
                <a:cubicBezTo>
                  <a:pt x="10205" y="11789"/>
                  <a:pt x="10844" y="12476"/>
                  <a:pt x="11574" y="12476"/>
                </a:cubicBezTo>
                <a:cubicBezTo>
                  <a:pt x="11730" y="12476"/>
                  <a:pt x="11890" y="12444"/>
                  <a:pt x="12055" y="12368"/>
                </a:cubicBezTo>
                <a:cubicBezTo>
                  <a:pt x="13154" y="11857"/>
                  <a:pt x="12173" y="10602"/>
                  <a:pt x="12173" y="10601"/>
                </a:cubicBezTo>
                <a:lnTo>
                  <a:pt x="12173" y="10601"/>
                </a:lnTo>
                <a:cubicBezTo>
                  <a:pt x="12707" y="11221"/>
                  <a:pt x="13294" y="11418"/>
                  <a:pt x="13822" y="11418"/>
                </a:cubicBezTo>
                <a:cubicBezTo>
                  <a:pt x="14732" y="11418"/>
                  <a:pt x="15470" y="10837"/>
                  <a:pt x="15470" y="10837"/>
                </a:cubicBezTo>
                <a:cubicBezTo>
                  <a:pt x="16988" y="8790"/>
                  <a:pt x="14063" y="7568"/>
                  <a:pt x="13457" y="7342"/>
                </a:cubicBezTo>
                <a:lnTo>
                  <a:pt x="13457" y="7342"/>
                </a:lnTo>
                <a:cubicBezTo>
                  <a:pt x="13686" y="7419"/>
                  <a:pt x="14248" y="7588"/>
                  <a:pt x="14802" y="7588"/>
                </a:cubicBezTo>
                <a:cubicBezTo>
                  <a:pt x="15496" y="7588"/>
                  <a:pt x="16177" y="7324"/>
                  <a:pt x="16177" y="6283"/>
                </a:cubicBezTo>
                <a:cubicBezTo>
                  <a:pt x="16177" y="4163"/>
                  <a:pt x="12958" y="3810"/>
                  <a:pt x="12958" y="3810"/>
                </a:cubicBezTo>
                <a:cubicBezTo>
                  <a:pt x="15039" y="3613"/>
                  <a:pt x="14293" y="1415"/>
                  <a:pt x="11427" y="434"/>
                </a:cubicBezTo>
                <a:cubicBezTo>
                  <a:pt x="10510" y="123"/>
                  <a:pt x="9756" y="1"/>
                  <a:pt x="9137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34"/>
          <p:cNvSpPr txBox="1">
            <a:spLocks noGrp="1"/>
          </p:cNvSpPr>
          <p:nvPr>
            <p:ph type="ctrTitle"/>
          </p:nvPr>
        </p:nvSpPr>
        <p:spPr>
          <a:xfrm rot="349">
            <a:off x="6703179" y="1524367"/>
            <a:ext cx="3936800" cy="15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863" name="Google Shape;863;p34"/>
          <p:cNvSpPr txBox="1">
            <a:spLocks noGrp="1"/>
          </p:cNvSpPr>
          <p:nvPr>
            <p:ph type="subTitle" idx="1"/>
          </p:nvPr>
        </p:nvSpPr>
        <p:spPr>
          <a:xfrm>
            <a:off x="6636979" y="2958133"/>
            <a:ext cx="4069200" cy="15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9315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1187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02DB7D-A1DB-456E-8636-5B125056E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64B688-324F-4DC2-A9B7-AC1FBA54D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FA15A31-77DA-43F5-91FA-8E8EB84B7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E39D65-C1EA-4B50-95D6-1A6F0460E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409E63-23FC-4EC5-9F80-D9A8EA13B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BDB153-D69E-46D2-9359-29223956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911830"/>
      </p:ext>
    </p:extLst>
  </p:cSld>
  <p:clrMapOvr>
    <a:masterClrMapping/>
  </p:clrMapOvr>
  <p:transition spd="med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36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880" name="Google Shape;880;p3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3" name="Google Shape;893;p36"/>
          <p:cNvGrpSpPr/>
          <p:nvPr/>
        </p:nvGrpSpPr>
        <p:grpSpPr>
          <a:xfrm flipH="1">
            <a:off x="8270069" y="4470284"/>
            <a:ext cx="3668707" cy="1827857"/>
            <a:chOff x="404850" y="2182975"/>
            <a:chExt cx="2230850" cy="1111475"/>
          </a:xfrm>
        </p:grpSpPr>
        <p:sp>
          <p:nvSpPr>
            <p:cNvPr id="894" name="Google Shape;894;p36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438497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2557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E85E80-5740-4970-8B87-5908955B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040FF2-2C9C-41F6-BD73-E84C0F448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256226-A66A-4226-8FE0-FC1E46BBA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5A81C02-AF3B-4525-A8B6-2D72B5EE11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1E3A102-D23E-47D6-83DF-510D920C68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8B7EF35-6C43-4222-A362-11EB9F37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86DAC4-8AE0-4962-A0DB-D84836E88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710E24-A3EF-4F5E-8D42-EA32B553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801034"/>
      </p:ext>
    </p:extLst>
  </p:cSld>
  <p:clrMapOvr>
    <a:masterClrMapping/>
  </p:clrMapOvr>
  <p:transition spd="med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AE928B-A2F3-4AF9-8C55-C4E7656A9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0EAFDBB-CCD9-458F-A6AD-8A5B5F07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669E20B-FEC7-41CD-8AD7-505D45AF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9EAB99-2D96-4BD5-8416-F2C75A96B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538123"/>
      </p:ext>
    </p:extLst>
  </p:cSld>
  <p:clrMapOvr>
    <a:masterClrMapping/>
  </p:clrMapOvr>
  <p:transition spd="med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342B87C-D414-4D43-BA5B-2ED7E2C25B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655618C-89BB-4584-B272-B16A3B89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B2A6DD-1CF4-4F8D-A2A0-62D8F70C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168719"/>
      </p:ext>
    </p:extLst>
  </p:cSld>
  <p:clrMapOvr>
    <a:masterClrMapping/>
  </p:clrMapOvr>
  <p:transition spd="med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FF587A-E140-4C6F-8176-EBD39BE5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F8B9F4-C7F8-4CF0-BE0A-DBFCB7117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A319513-B154-4CAB-8870-5550E33B0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79B2B7F-12B8-4C09-84BF-5AB10A36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DBC5A9-E366-4B15-803D-AA54E7B7D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C2D636-B74C-4CDA-A467-0FD13F39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477980"/>
      </p:ext>
    </p:extLst>
  </p:cSld>
  <p:clrMapOvr>
    <a:masterClrMapping/>
  </p:clrMapOvr>
  <p:transition spd="med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66E672-0D09-462F-A88F-4FF566313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5575043-5162-4972-8019-FDD43BF2B8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B291C7-4DC4-452E-BDAD-604D06EDC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7E018A-354C-44A0-8AA3-60E776C05F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CDC8D6-B38B-4380-A986-ABDDBB35AC1D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1CDA88-2FFB-400F-95A9-A59B2484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115F5C-BC69-467D-8915-AB4D0B64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9AA224-7BE2-496D-9AD1-242C5EBE56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1101140"/>
      </p:ext>
    </p:extLst>
  </p:cSld>
  <p:clrMapOvr>
    <a:masterClrMapping/>
  </p:clrMapOvr>
  <p:transition spd="med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6CB107FF-74FB-4E63-8A58-216D88F3BA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133350"/>
            <a:ext cx="1257002" cy="125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3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5D9C1BEB-7E21-4E06-8460-2FAED3801A1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133350"/>
            <a:ext cx="1257002" cy="125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1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med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193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3797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microsoft.com/office/2007/relationships/hdphoto" Target="../media/hdphoto5.wdp"/><Relationship Id="rId3" Type="http://schemas.openxmlformats.org/officeDocument/2006/relationships/image" Target="../media/image5.png"/><Relationship Id="rId21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microsoft.com/office/2007/relationships/hdphoto" Target="../media/hdphoto4.wdp"/><Relationship Id="rId20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7.png"/><Relationship Id="rId15" Type="http://schemas.openxmlformats.org/officeDocument/2006/relationships/image" Target="../media/image14.png"/><Relationship Id="rId23" Type="http://schemas.openxmlformats.org/officeDocument/2006/relationships/image" Target="../media/image19.png"/><Relationship Id="rId10" Type="http://schemas.openxmlformats.org/officeDocument/2006/relationships/image" Target="../media/image11.png"/><Relationship Id="rId19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34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35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36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38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emf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4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jpg"/><Relationship Id="rId14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5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6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4.wdp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2.gif"/><Relationship Id="rId5" Type="http://schemas.microsoft.com/office/2007/relationships/hdphoto" Target="../media/hdphoto5.wdp"/><Relationship Id="rId10" Type="http://schemas.microsoft.com/office/2007/relationships/hdphoto" Target="../media/hdphoto6.wdp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8.png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microsoft.com/office/2007/relationships/hdphoto" Target="../media/hdphoto8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25.png"/><Relationship Id="rId5" Type="http://schemas.openxmlformats.org/officeDocument/2006/relationships/image" Target="../media/image9.png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8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jpg"/><Relationship Id="rId1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7BB10434-6E37-4FD1-BB5F-BBF20B664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4D1693E-6A7B-43A5-A103-3E5495DBE1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3126"/>
          <a:stretch/>
        </p:blipFill>
        <p:spPr>
          <a:xfrm>
            <a:off x="1" y="66199"/>
            <a:ext cx="3372644" cy="1243647"/>
          </a:xfrm>
          <a:prstGeom prst="rect">
            <a:avLst/>
          </a:prstGeom>
        </p:spPr>
      </p:pic>
      <p:sp>
        <p:nvSpPr>
          <p:cNvPr id="8" name="矩形 29">
            <a:extLst>
              <a:ext uri="{FF2B5EF4-FFF2-40B4-BE49-F238E27FC236}">
                <a16:creationId xmlns:a16="http://schemas.microsoft.com/office/drawing/2014/main" id="{761F45A5-085B-4DBB-898D-2104340691C8}"/>
              </a:ext>
            </a:extLst>
          </p:cNvPr>
          <p:cNvSpPr/>
          <p:nvPr/>
        </p:nvSpPr>
        <p:spPr>
          <a:xfrm>
            <a:off x="2065020" y="1763641"/>
            <a:ext cx="8136587" cy="404933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36A49F2-63DF-4692-8DC2-E8395ADD7BC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289" y="-507428"/>
            <a:ext cx="3703320" cy="370332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F4BE9CA-4A01-4E23-9D38-717AE8A479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62"/>
          <a:stretch/>
        </p:blipFill>
        <p:spPr>
          <a:xfrm>
            <a:off x="8819356" y="206692"/>
            <a:ext cx="3372644" cy="206533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AE2D178-DD4D-4F58-8F5D-961F22F6C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11" b="95272" l="9752" r="90957">
                        <a14:foregroundMark x1="28723" y1="86407" x2="49468" y2="95272"/>
                        <a14:foregroundMark x1="90957" y1="71631" x2="90957" y2="71631"/>
                        <a14:foregroundMark x1="16667" y1="91135" x2="16667" y2="91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408" y="3274518"/>
            <a:ext cx="246888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close up of a yellow flower&#10;&#10;Description automatically generated with medium confidence">
            <a:extLst>
              <a:ext uri="{FF2B5EF4-FFF2-40B4-BE49-F238E27FC236}">
                <a16:creationId xmlns:a16="http://schemas.microsoft.com/office/drawing/2014/main" id="{EBD5A566-678F-4D69-905A-16FA888BAC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398" y="4918563"/>
            <a:ext cx="1919288" cy="1885015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19CDF9D-09F5-4F93-9DCB-B5ECC1BA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8121" y1="56915" x2="36170" y2="56028"/>
                        <a14:foregroundMark x1="35993" y1="56028" x2="38652" y2="57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980" y="-78459"/>
            <a:ext cx="2024718" cy="202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E7DA5D2-ACDD-4431-B450-D1B6C5D60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8824" r="91176">
                        <a14:foregroundMark x1="54202" y1="54800" x2="71849" y2="34800"/>
                        <a14:foregroundMark x1="71849" y1="34800" x2="75210" y2="32800"/>
                        <a14:foregroundMark x1="55042" y1="32000" x2="73109" y2="52800"/>
                        <a14:foregroundMark x1="55042" y1="35600" x2="54202" y2="54800"/>
                        <a14:foregroundMark x1="40728" y1="53600" x2="57983" y2="56800"/>
                        <a14:foregroundMark x1="38013" y1="53097" x2="40728" y2="53600"/>
                        <a14:foregroundMark x1="27787" y1="51200" x2="34344" y2="52416"/>
                        <a14:foregroundMark x1="25630" y1="50800" x2="27787" y2="51200"/>
                        <a14:foregroundMark x1="57983" y1="56800" x2="60084" y2="56000"/>
                        <a14:foregroundMark x1="40757" y1="57200" x2="60084" y2="59600"/>
                        <a14:foregroundMark x1="36153" y1="56628" x2="37550" y2="56801"/>
                        <a14:foregroundMark x1="21429" y1="54800" x2="35735" y2="56576"/>
                        <a14:foregroundMark x1="18908" y1="56800" x2="18908" y2="56800"/>
                        <a14:foregroundMark x1="19360" y1="60186" x2="19748" y2="60400"/>
                        <a14:foregroundMark x1="11765" y1="56000" x2="13375" y2="56887"/>
                        <a14:foregroundMark x1="12824" y1="55894" x2="8824" y2="56000"/>
                        <a14:foregroundMark x1="23950" y1="55600" x2="15482" y2="55824"/>
                        <a14:foregroundMark x1="91176" y1="77600" x2="91176" y2="77600"/>
                        <a14:backgroundMark x1="33613" y1="51200" x2="33613" y2="51200"/>
                        <a14:backgroundMark x1="33613" y1="52800" x2="33613" y2="52800"/>
                        <a14:backgroundMark x1="34034" y1="53600" x2="34034" y2="53600"/>
                        <a14:backgroundMark x1="34874" y1="54000" x2="34874" y2="52800"/>
                        <a14:backgroundMark x1="37815" y1="52800" x2="34874" y2="52800"/>
                        <a14:backgroundMark x1="20588" y1="62400" x2="15546" y2="60800"/>
                        <a14:backgroundMark x1="19748" y1="60800" x2="19748" y2="60800"/>
                        <a14:backgroundMark x1="18908" y1="60800" x2="18908" y2="6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81335" y="-2703"/>
            <a:ext cx="1855412" cy="194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BB58D3F-81A7-49FB-BD77-EEC1DA253490}"/>
              </a:ext>
            </a:extLst>
          </p:cNvPr>
          <p:cNvGrpSpPr/>
          <p:nvPr/>
        </p:nvGrpSpPr>
        <p:grpSpPr>
          <a:xfrm>
            <a:off x="2466147" y="457200"/>
            <a:ext cx="7259705" cy="831264"/>
            <a:chOff x="2466147" y="457200"/>
            <a:chExt cx="7259705" cy="83126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C31DE1C-257F-453D-8ABF-9921FB9B2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66147" y="457200"/>
              <a:ext cx="7259705" cy="83126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F8A178-ECC2-49D6-8CBC-AA935244DF0A}"/>
                </a:ext>
              </a:extLst>
            </p:cNvPr>
            <p:cNvSpPr txBox="1"/>
            <p:nvPr/>
          </p:nvSpPr>
          <p:spPr>
            <a:xfrm>
              <a:off x="3180940" y="664324"/>
              <a:ext cx="5830122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Thứ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.....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....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tháng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....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.....</a:t>
              </a:r>
            </a:p>
          </p:txBody>
        </p:sp>
      </p:grpSp>
      <p:sp>
        <p:nvSpPr>
          <p:cNvPr id="26" name="Google Shape;4391;p33">
            <a:extLst>
              <a:ext uri="{FF2B5EF4-FFF2-40B4-BE49-F238E27FC236}">
                <a16:creationId xmlns:a16="http://schemas.microsoft.com/office/drawing/2014/main" id="{1810B595-348E-45AD-958E-54F17D868D07}"/>
              </a:ext>
            </a:extLst>
          </p:cNvPr>
          <p:cNvSpPr txBox="1">
            <a:spLocks/>
          </p:cNvSpPr>
          <p:nvPr/>
        </p:nvSpPr>
        <p:spPr>
          <a:xfrm>
            <a:off x="458185" y="7894223"/>
            <a:ext cx="3914829" cy="8662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900" b="0" i="0" u="none" strike="noStrike" kern="1200" cap="none" spc="0" normalizeH="0" baseline="0" noProof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#9Slide05 Pattaya" panose="00000500000000000000" pitchFamily="2" charset="-34"/>
                <a:cs typeface="#9Slide05 Pattaya" panose="00000500000000000000" pitchFamily="2" charset="-34"/>
              </a:rPr>
              <a:t>Ôn chữ hoa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E76EA3"/>
              </a:solidFill>
              <a:effectLst/>
              <a:uLnTx/>
              <a:uFillTx/>
              <a:latin typeface="HP001 4 hàng" panose="020B0603050302020204" pitchFamily="34" charset="0"/>
              <a:cs typeface="#9Slide05 Pattaya" panose="00000500000000000000" pitchFamily="2" charset="-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CDA833-7CC3-4AA6-BE5F-71818B2B36D2}"/>
              </a:ext>
            </a:extLst>
          </p:cNvPr>
          <p:cNvSpPr txBox="1"/>
          <p:nvPr/>
        </p:nvSpPr>
        <p:spPr>
          <a:xfrm>
            <a:off x="4019917" y="8021741"/>
            <a:ext cx="2496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>
                <a:ln w="12700">
                  <a:solidFill>
                    <a:srgbClr val="E76EA3"/>
                  </a:solidFill>
                </a:ln>
                <a:solidFill>
                  <a:srgbClr val="E76EA3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A, Ë, Â</a:t>
            </a:r>
            <a:endParaRPr kumimoji="0" lang="en-US" sz="4000" b="1" i="0" u="none" strike="noStrike" kern="1200" cap="none" spc="0" normalizeH="0" baseline="0" noProof="0" dirty="0">
              <a:ln w="12700">
                <a:solidFill>
                  <a:srgbClr val="E76EA3"/>
                </a:solidFill>
              </a:ln>
              <a:solidFill>
                <a:srgbClr val="E76EA3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C657C0B-B0BF-48C5-94C2-1FA9C1645A2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114" b="89655" l="9695" r="91136">
                        <a14:foregroundMark x1="50693" y1="8316" x2="50693" y2="8316"/>
                        <a14:foregroundMark x1="87812" y1="53753" x2="87812" y2="53753"/>
                        <a14:foregroundMark x1="91136" y1="21501" x2="91136" y2="21501"/>
                        <a14:foregroundMark x1="60388" y1="48884" x2="55125" y2="48682"/>
                        <a14:foregroundMark x1="56510" y1="46856" x2="63158" y2="47465"/>
                        <a14:backgroundMark x1="69252" y1="50710" x2="69252" y2="507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2177" y="4107621"/>
            <a:ext cx="2117197" cy="28913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38DA8D4-5358-459E-9CF4-CA1C268F028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356" b="89813" l="9024" r="90488">
                        <a14:foregroundMark x1="59024" y1="9356" x2="59024" y2="9356"/>
                        <a14:foregroundMark x1="9268" y1="51767" x2="9268" y2="51767"/>
                        <a14:foregroundMark x1="56585" y1="89605" x2="56585" y2="89605"/>
                        <a14:foregroundMark x1="90000" y1="77131" x2="90000" y2="77131"/>
                        <a14:foregroundMark x1="90488" y1="38669" x2="90488" y2="38669"/>
                        <a14:foregroundMark x1="46829" y1="85239" x2="46829" y2="852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1063" y="4044805"/>
            <a:ext cx="2500091" cy="2933033"/>
          </a:xfrm>
          <a:prstGeom prst="rect">
            <a:avLst/>
          </a:prstGeom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68D1FD22-E5F1-419A-A4C2-E19356E22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665" b="89963" l="9855" r="90725">
                        <a14:foregroundMark x1="20290" y1="23048" x2="20290" y2="23048"/>
                        <a14:foregroundMark x1="90725" y1="45353" x2="90725" y2="45353"/>
                        <a14:backgroundMark x1="25507" y1="74349" x2="25507" y2="74349"/>
                        <a14:backgroundMark x1="55072" y1="78439" x2="55072" y2="78439"/>
                        <a14:backgroundMark x1="56232" y1="72491" x2="56232" y2="72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557" y="4807695"/>
            <a:ext cx="3286125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592B14-1720-4604-A59C-72E8B2A44F8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82030" y="1854280"/>
            <a:ext cx="2389839" cy="1072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5F446E-51EA-4681-B685-84706A36A13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61451" y="2766759"/>
            <a:ext cx="7907197" cy="14387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98C639-3B85-481B-8889-0F2CB107F2D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13298" y="4137999"/>
            <a:ext cx="236545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66503"/>
      </p:ext>
    </p:extLst>
  </p:cSld>
  <p:clrMapOvr>
    <a:masterClrMapping/>
  </p:clrMapOvr>
  <p:transition spd="med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0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4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4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0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3858992" y="0"/>
            <a:ext cx="3555365" cy="1221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734050" y="1552576"/>
            <a:ext cx="4876800" cy="2475230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Minh là người biết giữ lời hứa, vì bạn đã hứa nấu cơm giúp mẹ nên từ chối không đi dá cầu với bạn.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3FC23C8-5F56-4871-87C6-FD167CC5B9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941" y="1943100"/>
            <a:ext cx="4868084" cy="264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44559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4211417" y="104775"/>
            <a:ext cx="3555365" cy="1221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038725" y="1552576"/>
            <a:ext cx="5572125" cy="2475230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nữ chưa giữ lời hứa, vì bạn đã hứa giữ thước cẩn thận nhưng vẫn làm gãy.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C14566-DFFD-4733-A9F9-0E6FC34662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225" y="1520934"/>
            <a:ext cx="3695700" cy="362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67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4182842" y="104775"/>
            <a:ext cx="3555365" cy="1221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734050" y="1552576"/>
            <a:ext cx="4876800" cy="2475230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nam không giữ lời hứa, vì đã hẹn sang nhà bạn học nhóm nhưng lại không sang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1839FB-0F87-4E5A-88E6-E0BF0D4641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750" y="1457324"/>
            <a:ext cx="4029075" cy="349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72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4125692" y="0"/>
            <a:ext cx="3555365" cy="1221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400675" y="1333500"/>
            <a:ext cx="5210175" cy="2857500"/>
          </a:xfrm>
          <a:prstGeom prst="wedgeRoundRectCallout">
            <a:avLst>
              <a:gd name="adj1" fmla="val 48900"/>
              <a:gd name="adj2" fmla="val 58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 chưa giữ lời hứa với em, vì chị đã hứa với em may váy cho búp bê giúp em nhưng lại không làm mà đi chơi với các bạn.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F4CA04-9F6D-4B52-A6EB-D898721801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675" y="1666874"/>
            <a:ext cx="4457699" cy="300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21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grpSp>
        <p:nvGrpSpPr>
          <p:cNvPr id="10" name="Google Shape;3517;p75">
            <a:extLst>
              <a:ext uri="{FF2B5EF4-FFF2-40B4-BE49-F238E27FC236}">
                <a16:creationId xmlns:a16="http://schemas.microsoft.com/office/drawing/2014/main" id="{2C5664EB-3FCE-46DC-838D-59F66C0CCC2F}"/>
              </a:ext>
            </a:extLst>
          </p:cNvPr>
          <p:cNvGrpSpPr/>
          <p:nvPr/>
        </p:nvGrpSpPr>
        <p:grpSpPr>
          <a:xfrm>
            <a:off x="2582719" y="4227938"/>
            <a:ext cx="7026563" cy="3373613"/>
            <a:chOff x="1937039" y="3937303"/>
            <a:chExt cx="5269922" cy="2530210"/>
          </a:xfrm>
        </p:grpSpPr>
        <p:sp>
          <p:nvSpPr>
            <p:cNvPr id="11" name="Google Shape;3518;p75">
              <a:extLst>
                <a:ext uri="{FF2B5EF4-FFF2-40B4-BE49-F238E27FC236}">
                  <a16:creationId xmlns:a16="http://schemas.microsoft.com/office/drawing/2014/main" id="{F3973455-022A-4EF4-B970-D36AD8C35297}"/>
                </a:ext>
              </a:extLst>
            </p:cNvPr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3519;p75">
              <a:extLst>
                <a:ext uri="{FF2B5EF4-FFF2-40B4-BE49-F238E27FC236}">
                  <a16:creationId xmlns:a16="http://schemas.microsoft.com/office/drawing/2014/main" id="{70B673E5-BAFD-4ED5-B9F6-73E06E7013EA}"/>
                </a:ext>
              </a:extLst>
            </p:cNvPr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3522;p75">
            <a:extLst>
              <a:ext uri="{FF2B5EF4-FFF2-40B4-BE49-F238E27FC236}">
                <a16:creationId xmlns:a16="http://schemas.microsoft.com/office/drawing/2014/main" id="{A355FC8B-CB51-48B7-BE4B-CDB27D2B253A}"/>
              </a:ext>
            </a:extLst>
          </p:cNvPr>
          <p:cNvSpPr/>
          <p:nvPr/>
        </p:nvSpPr>
        <p:spPr>
          <a:xfrm>
            <a:off x="1276400" y="1454700"/>
            <a:ext cx="9639200" cy="33196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97DD8E-7EB4-4BC1-8E21-DCEA1830E1CF}"/>
              </a:ext>
            </a:extLst>
          </p:cNvPr>
          <p:cNvSpPr txBox="1"/>
          <p:nvPr/>
        </p:nvSpPr>
        <p:spPr>
          <a:xfrm>
            <a:off x="1630273" y="1915983"/>
            <a:ext cx="89568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sz="4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Người biết giữ lời hứa sẽ được người khác quý trọng, tin cậy và noi theo</a:t>
            </a:r>
            <a:r>
              <a:rPr lang="en-US" sz="4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A293BAC-D180-4ED3-862A-72D70EB53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321" y="-249914"/>
            <a:ext cx="7746656" cy="22353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DEFE6B-E86D-4A93-AE15-92C3014F7C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74221" b="68000"/>
          <a:stretch/>
        </p:blipFill>
        <p:spPr>
          <a:xfrm flipH="1">
            <a:off x="8737346" y="4813345"/>
            <a:ext cx="1447767" cy="21368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8520D-DAE6-4E3F-838F-48C79A9873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68667" r="74222"/>
          <a:stretch/>
        </p:blipFill>
        <p:spPr>
          <a:xfrm>
            <a:off x="7767996" y="4661544"/>
            <a:ext cx="1325880" cy="21488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B780E3-E784-4FE3-A7CF-B15DB1A171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6" t="33249" r="53183" b="34529"/>
          <a:stretch/>
        </p:blipFill>
        <p:spPr>
          <a:xfrm>
            <a:off x="10016233" y="4404956"/>
            <a:ext cx="1310640" cy="24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70535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171450" y="213360"/>
            <a:ext cx="1184910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855141F-8D22-429A-90A3-4D4DDDB91991}"/>
              </a:ext>
            </a:extLst>
          </p:cNvPr>
          <p:cNvGrpSpPr/>
          <p:nvPr/>
        </p:nvGrpSpPr>
        <p:grpSpPr>
          <a:xfrm>
            <a:off x="3324225" y="-104775"/>
            <a:ext cx="5448300" cy="1066800"/>
            <a:chOff x="1143000" y="499533"/>
            <a:chExt cx="11834525" cy="1981201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701A9DC-2FAF-4C37-A61A-F53B6AEBDA15}"/>
                </a:ext>
              </a:extLst>
            </p:cNvPr>
            <p:cNvSpPr/>
            <p:nvPr/>
          </p:nvSpPr>
          <p:spPr>
            <a:xfrm>
              <a:off x="1143000" y="499533"/>
              <a:ext cx="11834525" cy="198120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cs typeface="+mn-cs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FEE89187-F526-4D8A-8073-5E05EEA6C450}"/>
                </a:ext>
              </a:extLst>
            </p:cNvPr>
            <p:cNvSpPr/>
            <p:nvPr/>
          </p:nvSpPr>
          <p:spPr>
            <a:xfrm>
              <a:off x="1462467" y="665055"/>
              <a:ext cx="11248822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cs typeface="+mn-cs"/>
              </a:endParaRPr>
            </a:p>
          </p:txBody>
        </p:sp>
      </p:grpSp>
      <p:sp>
        <p:nvSpPr>
          <p:cNvPr id="62" name="Google Shape;697;p24">
            <a:extLst>
              <a:ext uri="{FF2B5EF4-FFF2-40B4-BE49-F238E27FC236}">
                <a16:creationId xmlns:a16="http://schemas.microsoft.com/office/drawing/2014/main" id="{3548EFE3-1818-4DF9-B332-91041BB76478}"/>
              </a:ext>
            </a:extLst>
          </p:cNvPr>
          <p:cNvSpPr txBox="1">
            <a:spLocks/>
          </p:cNvSpPr>
          <p:nvPr/>
        </p:nvSpPr>
        <p:spPr>
          <a:xfrm flipH="1">
            <a:off x="1028700" y="27468"/>
            <a:ext cx="10067924" cy="54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lvl="0" defTabSz="685800"/>
            <a:r>
              <a:rPr lang="vi-VN" sz="48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8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48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Xử lí tình huống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08C32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10C2F4-16B8-48EA-AB98-9C21DD911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6" y="1400176"/>
            <a:ext cx="4558610" cy="2686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B6D491-2D2B-490D-8681-AC0C31F18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5" y="1171575"/>
            <a:ext cx="3466297" cy="2924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906EA5-186B-4880-884A-DB4B42A3E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224" y="1076324"/>
            <a:ext cx="3801247" cy="30575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5A2F33E-3B3A-4071-858F-C4E29F487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74" y="4511315"/>
            <a:ext cx="4039743" cy="1817517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E65252AB-221C-46D8-BE36-E7D21A57310B}"/>
              </a:ext>
            </a:extLst>
          </p:cNvPr>
          <p:cNvSpPr/>
          <p:nvPr/>
        </p:nvSpPr>
        <p:spPr>
          <a:xfrm>
            <a:off x="4838700" y="4333875"/>
            <a:ext cx="5276850" cy="971550"/>
          </a:xfrm>
          <a:prstGeom prst="wedgeRoundRectCallout">
            <a:avLst>
              <a:gd name="adj1" fmla="val -60941"/>
              <a:gd name="adj2" fmla="val 46392"/>
              <a:gd name="adj3" fmla="val 16667"/>
            </a:avLst>
          </a:prstGeom>
          <a:ln w="5715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F84DB0F5-079D-4D36-BF3A-E75E9EF4680B}"/>
              </a:ext>
            </a:extLst>
          </p:cNvPr>
          <p:cNvSpPr/>
          <p:nvPr/>
        </p:nvSpPr>
        <p:spPr>
          <a:xfrm>
            <a:off x="4829175" y="5543550"/>
            <a:ext cx="5276850" cy="971550"/>
          </a:xfrm>
          <a:prstGeom prst="wedgeRoundRectCallout">
            <a:avLst>
              <a:gd name="adj1" fmla="val -61122"/>
              <a:gd name="adj2" fmla="val 1294"/>
              <a:gd name="adj3" fmla="val 16667"/>
            </a:avLst>
          </a:prstGeom>
          <a:ln w="5715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 luận đưa ra cách ứng xử mỗi tình huống.</a:t>
            </a:r>
            <a:endParaRPr lang="en-US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178394"/>
      </p:ext>
    </p:extLst>
  </p:cSld>
  <p:clrMapOvr>
    <a:masterClrMapping/>
  </p:clrMapOvr>
  <p:transition spd="med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3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2" grpId="0"/>
          <p:bldP spid="11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2" grpId="0"/>
          <p:bldP spid="11" grpId="0" animBg="1"/>
          <p:bldP spid="24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5812" y="118512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7EE1FD-9D48-43D2-B7D7-D69C7F8E8BE5}"/>
              </a:ext>
            </a:extLst>
          </p:cNvPr>
          <p:cNvGrpSpPr/>
          <p:nvPr/>
        </p:nvGrpSpPr>
        <p:grpSpPr>
          <a:xfrm>
            <a:off x="4667250" y="2162175"/>
            <a:ext cx="3151972" cy="2133599"/>
            <a:chOff x="200026" y="1171575"/>
            <a:chExt cx="8019246" cy="586739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090640D-96F8-4E4A-89F1-6E83F44F7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00026" y="1400176"/>
              <a:ext cx="4558610" cy="268605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2796606-85D7-4EEC-BCD3-A9F7D7E8B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752975" y="1171575"/>
              <a:ext cx="3466297" cy="292417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4087A5-BF7D-4C13-8F17-E79041114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666999" y="3981449"/>
              <a:ext cx="3801247" cy="3057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79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4220942" y="142874"/>
            <a:ext cx="3684808" cy="1266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524501" y="1552575"/>
            <a:ext cx="5086350" cy="2571749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 em là Hồng em sẽ từ chối đi dự sinh nhật Lan với bạn và ở nhà hoàn thành nhiệm vụ sưu tầm tranh ảnh cho buổi học ngày mai.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DAEA39-74C4-4917-8B33-9465608820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771651"/>
            <a:ext cx="4768757" cy="280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0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4220942" y="142874"/>
            <a:ext cx="3684808" cy="1266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524501" y="1552575"/>
            <a:ext cx="5086350" cy="2571749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xin lỗi các bạn vì không đi đá bóng được như đã hứa và ở nhà trông em cho em đi có việc.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9F66A1E-16F7-4896-A633-EE421D3EF0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1724025"/>
            <a:ext cx="4143375" cy="349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10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7BFA6-592B-4F89-BBA1-70719083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16" b="-6662"/>
          <a:stretch>
            <a:fillRect/>
          </a:stretch>
        </p:blipFill>
        <p:spPr>
          <a:xfrm>
            <a:off x="4220942" y="142874"/>
            <a:ext cx="3684808" cy="1266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92C2C0-FCA6-4DD5-978D-9A880C01F0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A7AC77D-53F3-4CE6-AB28-F482776272D5}"/>
              </a:ext>
            </a:extLst>
          </p:cNvPr>
          <p:cNvSpPr/>
          <p:nvPr/>
        </p:nvSpPr>
        <p:spPr>
          <a:xfrm>
            <a:off x="5467350" y="1552575"/>
            <a:ext cx="5143501" cy="2571749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không ăn kẹo và để ngày mai ăn vì em đã hứa với chính mình sẽ không ăn kẹo vào buổi tối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A0297B1F-E88E-42F2-A799-B3325E9A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>
            <a:fillRect/>
          </a:stretch>
        </p:blipFill>
        <p:spPr>
          <a:xfrm flipH="1">
            <a:off x="10588303" y="-216911"/>
            <a:ext cx="2568897" cy="2689601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1A5C270A-6C3A-48BC-8801-A3D5BD0B58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3464A1B1-128F-4EDF-8A43-DEBF03D2F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507" y="3250247"/>
            <a:ext cx="2275493" cy="3558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5CCDBA4-2CF6-40BA-9784-B68A10D3D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24" y="1343024"/>
            <a:ext cx="4227556" cy="340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93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7">
            <a:extLst>
              <a:ext uri="{FF2B5EF4-FFF2-40B4-BE49-F238E27FC236}">
                <a16:creationId xmlns:a16="http://schemas.microsoft.com/office/drawing/2014/main" id="{0D4DA79D-A179-4E6A-90AC-E6C09ED74559}"/>
              </a:ext>
            </a:extLst>
          </p:cNvPr>
          <p:cNvSpPr/>
          <p:nvPr/>
        </p:nvSpPr>
        <p:spPr>
          <a:xfrm>
            <a:off x="2412148" y="704850"/>
            <a:ext cx="7696200" cy="2582176"/>
          </a:xfrm>
          <a:prstGeom prst="roundRect">
            <a:avLst>
              <a:gd name="adj" fmla="val 9341"/>
            </a:avLst>
          </a:prstGeom>
          <a:solidFill>
            <a:schemeClr val="bg1"/>
          </a:solidFill>
          <a:ln w="57150" cap="flat" cmpd="sng" algn="ctr">
            <a:solidFill>
              <a:srgbClr val="F9C9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58865A-DEC0-4A0D-BDA5-D95EA4B4B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14" b="89655" l="9695" r="91136">
                        <a14:foregroundMark x1="50693" y1="8316" x2="50693" y2="8316"/>
                        <a14:foregroundMark x1="87812" y1="53753" x2="87812" y2="53753"/>
                        <a14:foregroundMark x1="91136" y1="21501" x2="91136" y2="21501"/>
                        <a14:foregroundMark x1="60388" y1="48884" x2="55125" y2="48682"/>
                        <a14:foregroundMark x1="56510" y1="46856" x2="63158" y2="47465"/>
                        <a14:backgroundMark x1="69252" y1="50710" x2="69252" y2="507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951" y="3483159"/>
            <a:ext cx="2117197" cy="28913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CAED9F-C99C-48CD-943E-178C5274C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56" b="89813" l="9024" r="90488">
                        <a14:foregroundMark x1="59024" y1="9356" x2="59024" y2="9356"/>
                        <a14:foregroundMark x1="9268" y1="51767" x2="9268" y2="51767"/>
                        <a14:foregroundMark x1="56585" y1="89605" x2="56585" y2="89605"/>
                        <a14:foregroundMark x1="90000" y1="77131" x2="90000" y2="77131"/>
                        <a14:foregroundMark x1="90488" y1="38669" x2="90488" y2="38669"/>
                        <a14:foregroundMark x1="46829" y1="85239" x2="46829" y2="852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32383" y="3964381"/>
            <a:ext cx="2500091" cy="2933033"/>
          </a:xfrm>
          <a:prstGeom prst="rect">
            <a:avLst/>
          </a:prstGeom>
        </p:spPr>
      </p:pic>
      <p:pic>
        <p:nvPicPr>
          <p:cNvPr id="3" name="Picture 2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7DBC7EEC-61C0-428D-8D81-B223F77488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322" y="4545049"/>
            <a:ext cx="2548498" cy="2548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6EB9B3-40F5-4C0D-9058-F6242CF5CF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645" b="86702" l="51064" r="94681">
                        <a14:foregroundMark x1="51950" y1="60461" x2="51950" y2="60461"/>
                        <a14:foregroundMark x1="51064" y1="80851" x2="51064" y2="80851"/>
                        <a14:foregroundMark x1="70922" y1="84574" x2="70922" y2="84574"/>
                        <a14:foregroundMark x1="71631" y1="86879" x2="71631" y2="86879"/>
                        <a14:foregroundMark x1="68972" y1="49645" x2="68972" y2="49645"/>
                      </a14:backgroundRemoval>
                    </a14:imgEffect>
                  </a14:imgLayer>
                </a14:imgProps>
              </a:ext>
            </a:extLst>
          </a:blip>
          <a:srcRect l="46880" t="46139" b="11418"/>
          <a:stretch/>
        </p:blipFill>
        <p:spPr>
          <a:xfrm>
            <a:off x="2007849" y="5364034"/>
            <a:ext cx="1592787" cy="1272612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563ECD46-ABFC-4E2D-826B-6F54FCC48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65" b="89963" l="9855" r="90725">
                        <a14:foregroundMark x1="20290" y1="23048" x2="20290" y2="23048"/>
                        <a14:foregroundMark x1="90725" y1="45353" x2="90725" y2="45353"/>
                        <a14:backgroundMark x1="25507" y1="74349" x2="25507" y2="74349"/>
                        <a14:backgroundMark x1="55072" y1="78439" x2="55072" y2="78439"/>
                        <a14:backgroundMark x1="56232" y1="72491" x2="56232" y2="72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740" y="4620030"/>
            <a:ext cx="3286125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5CD5339F-AAEA-4036-A64E-211049C78F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90" y="4376494"/>
            <a:ext cx="2405006" cy="19811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3F4A70-9522-4218-90E9-6FD5F91B70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8594" y="1175671"/>
            <a:ext cx="8059611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48561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5EA8EF6-70BC-4A8C-AC88-DA5E5BA64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1070"/>
            <a:ext cx="11948160" cy="268834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56E1F57-0D1B-4A8B-8078-CCED098C1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56" b="89813" l="9024" r="90488">
                        <a14:foregroundMark x1="59024" y1="9356" x2="59024" y2="9356"/>
                        <a14:foregroundMark x1="9268" y1="51767" x2="9268" y2="51767"/>
                        <a14:foregroundMark x1="56585" y1="89605" x2="56585" y2="89605"/>
                        <a14:foregroundMark x1="90000" y1="77131" x2="90000" y2="77131"/>
                        <a14:foregroundMark x1="90488" y1="38669" x2="90488" y2="38669"/>
                        <a14:foregroundMark x1="46829" y1="85239" x2="46829" y2="852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63937" y="4359955"/>
            <a:ext cx="2143422" cy="2514599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105C8713-78C0-4FB9-8422-5B25E88AF67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6" y="-758341"/>
            <a:ext cx="3703320" cy="3703320"/>
          </a:xfrm>
          <a:prstGeom prst="rect">
            <a:avLst/>
          </a:prstGeom>
        </p:spPr>
      </p:pic>
      <p:sp>
        <p:nvSpPr>
          <p:cNvPr id="10" name="矩形: 圆角 17">
            <a:extLst>
              <a:ext uri="{FF2B5EF4-FFF2-40B4-BE49-F238E27FC236}">
                <a16:creationId xmlns:a16="http://schemas.microsoft.com/office/drawing/2014/main" id="{2D4BABCD-2048-4BFA-A396-C8298CB58D34}"/>
              </a:ext>
            </a:extLst>
          </p:cNvPr>
          <p:cNvSpPr/>
          <p:nvPr/>
        </p:nvSpPr>
        <p:spPr>
          <a:xfrm>
            <a:off x="2507398" y="1619250"/>
            <a:ext cx="7696200" cy="2582176"/>
          </a:xfrm>
          <a:prstGeom prst="roundRect">
            <a:avLst>
              <a:gd name="adj" fmla="val 9341"/>
            </a:avLst>
          </a:prstGeom>
          <a:solidFill>
            <a:schemeClr val="bg1"/>
          </a:solidFill>
          <a:ln w="57150" cap="flat" cmpd="sng" algn="ctr">
            <a:solidFill>
              <a:srgbClr val="F9C9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CDE2CB-7264-4A2E-8B86-9D7837344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6599" y="2109148"/>
            <a:ext cx="640745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72227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3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17799AF-73F9-4CA1-A0CD-2B63DBDA13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6" t="33249" r="53183" b="34529"/>
          <a:stretch/>
        </p:blipFill>
        <p:spPr>
          <a:xfrm>
            <a:off x="3504981" y="3627155"/>
            <a:ext cx="1163416" cy="2148840"/>
          </a:xfrm>
          <a:prstGeom prst="rect">
            <a:avLst/>
          </a:prstGeom>
        </p:spPr>
      </p:pic>
      <p:grpSp>
        <p:nvGrpSpPr>
          <p:cNvPr id="3528" name="Google Shape;3528;p76"/>
          <p:cNvGrpSpPr/>
          <p:nvPr/>
        </p:nvGrpSpPr>
        <p:grpSpPr>
          <a:xfrm>
            <a:off x="6106389" y="1199251"/>
            <a:ext cx="5130380" cy="6458840"/>
            <a:chOff x="4749425" y="1171575"/>
            <a:chExt cx="3450000" cy="4343343"/>
          </a:xfrm>
        </p:grpSpPr>
        <p:sp>
          <p:nvSpPr>
            <p:cNvPr id="3529" name="Google Shape;3529;p76"/>
            <p:cNvSpPr/>
            <p:nvPr/>
          </p:nvSpPr>
          <p:spPr>
            <a:xfrm>
              <a:off x="6420015" y="3765643"/>
              <a:ext cx="299405" cy="1749275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76"/>
            <p:cNvSpPr/>
            <p:nvPr/>
          </p:nvSpPr>
          <p:spPr>
            <a:xfrm>
              <a:off x="4749425" y="1171575"/>
              <a:ext cx="3450000" cy="3077700"/>
            </a:xfrm>
            <a:prstGeom prst="roundRect">
              <a:avLst>
                <a:gd name="adj" fmla="val 6436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76"/>
            <p:cNvSpPr/>
            <p:nvPr/>
          </p:nvSpPr>
          <p:spPr>
            <a:xfrm>
              <a:off x="4938669" y="1340283"/>
              <a:ext cx="3071700" cy="27402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E155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090864" y="1450132"/>
            <a:ext cx="4154905" cy="1196817"/>
          </a:xfrm>
          <a:prstGeom prst="rect">
            <a:avLst/>
          </a:prstGeom>
          <a:solidFill>
            <a:srgbClr val="9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5587AC"/>
              </a:solidFill>
              <a:latin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F02544-1BF5-4948-9526-7B0B9FAA01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74221" b="68000"/>
          <a:stretch/>
        </p:blipFill>
        <p:spPr>
          <a:xfrm flipH="1">
            <a:off x="4648234" y="4220580"/>
            <a:ext cx="1447767" cy="21368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52BDD2-BA5F-45C9-A5EB-3D3FB4BB26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68667" r="74222"/>
          <a:stretch/>
        </p:blipFill>
        <p:spPr>
          <a:xfrm>
            <a:off x="4041725" y="3982383"/>
            <a:ext cx="1325880" cy="21488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71E9BB-D377-4F82-AA73-B1E48F3F2F93}"/>
              </a:ext>
            </a:extLst>
          </p:cNvPr>
          <p:cNvSpPr txBox="1"/>
          <p:nvPr/>
        </p:nvSpPr>
        <p:spPr>
          <a:xfrm>
            <a:off x="6728791" y="1610139"/>
            <a:ext cx="38961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4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ề nhà</a:t>
            </a:r>
            <a:r>
              <a:rPr lang="en-US" sz="4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ưu tầm các tấm gương biết giữ lời hứa của bạn bè trong trường, lớp, làng xóm,... 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圆角 17">
            <a:extLst>
              <a:ext uri="{FF2B5EF4-FFF2-40B4-BE49-F238E27FC236}">
                <a16:creationId xmlns:a16="http://schemas.microsoft.com/office/drawing/2014/main" id="{F9B178E3-68A8-4E73-A2C0-B156E88B38F3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grpSp>
        <p:nvGrpSpPr>
          <p:cNvPr id="2" name="组合 23">
            <a:extLst>
              <a:ext uri="{FF2B5EF4-FFF2-40B4-BE49-F238E27FC236}">
                <a16:creationId xmlns:a16="http://schemas.microsoft.com/office/drawing/2014/main" id="{FBB1BE4C-0E11-473B-BC4B-67AC243C9427}"/>
              </a:ext>
            </a:extLst>
          </p:cNvPr>
          <p:cNvGrpSpPr/>
          <p:nvPr/>
        </p:nvGrpSpPr>
        <p:grpSpPr>
          <a:xfrm>
            <a:off x="821458" y="81668"/>
            <a:ext cx="10549083" cy="5898274"/>
            <a:chOff x="564316" y="378816"/>
            <a:chExt cx="5393413" cy="3914606"/>
          </a:xfrm>
        </p:grpSpPr>
        <p:sp>
          <p:nvSpPr>
            <p:cNvPr id="3" name="任意多边形: 形状 10">
              <a:extLst>
                <a:ext uri="{FF2B5EF4-FFF2-40B4-BE49-F238E27FC236}">
                  <a16:creationId xmlns:a16="http://schemas.microsoft.com/office/drawing/2014/main" id="{27E7C483-D0CB-43F6-B388-7ED5730EA321}"/>
                </a:ext>
              </a:extLst>
            </p:cNvPr>
            <p:cNvSpPr/>
            <p:nvPr/>
          </p:nvSpPr>
          <p:spPr>
            <a:xfrm>
              <a:off x="614161" y="433435"/>
              <a:ext cx="5247149" cy="3859987"/>
            </a:xfrm>
            <a:custGeom>
              <a:avLst/>
              <a:gdLst>
                <a:gd name="connsiteX0" fmla="*/ 0 w 4203700"/>
                <a:gd name="connsiteY0" fmla="*/ 2006600 h 3073400"/>
                <a:gd name="connsiteX1" fmla="*/ 101600 w 4203700"/>
                <a:gd name="connsiteY1" fmla="*/ 635000 h 3073400"/>
                <a:gd name="connsiteX2" fmla="*/ 1054100 w 4203700"/>
                <a:gd name="connsiteY2" fmla="*/ 215900 h 3073400"/>
                <a:gd name="connsiteX3" fmla="*/ 2044700 w 4203700"/>
                <a:gd name="connsiteY3" fmla="*/ 0 h 3073400"/>
                <a:gd name="connsiteX4" fmla="*/ 2959100 w 4203700"/>
                <a:gd name="connsiteY4" fmla="*/ 190500 h 3073400"/>
                <a:gd name="connsiteX5" fmla="*/ 3695700 w 4203700"/>
                <a:gd name="connsiteY5" fmla="*/ 647700 h 3073400"/>
                <a:gd name="connsiteX6" fmla="*/ 4203700 w 4203700"/>
                <a:gd name="connsiteY6" fmla="*/ 1981200 h 3073400"/>
                <a:gd name="connsiteX7" fmla="*/ 3098800 w 4203700"/>
                <a:gd name="connsiteY7" fmla="*/ 2857500 h 3073400"/>
                <a:gd name="connsiteX8" fmla="*/ 1892300 w 4203700"/>
                <a:gd name="connsiteY8" fmla="*/ 3073400 h 3073400"/>
                <a:gd name="connsiteX9" fmla="*/ 584200 w 4203700"/>
                <a:gd name="connsiteY9" fmla="*/ 2946400 h 3073400"/>
                <a:gd name="connsiteX10" fmla="*/ 0 w 4203700"/>
                <a:gd name="connsiteY10" fmla="*/ 2006600 h 3073400"/>
                <a:gd name="connsiteX0" fmla="*/ 0 w 4203700"/>
                <a:gd name="connsiteY0" fmla="*/ 2097388 h 3164188"/>
                <a:gd name="connsiteX1" fmla="*/ 101600 w 4203700"/>
                <a:gd name="connsiteY1" fmla="*/ 725788 h 3164188"/>
                <a:gd name="connsiteX2" fmla="*/ 1054100 w 4203700"/>
                <a:gd name="connsiteY2" fmla="*/ 306688 h 3164188"/>
                <a:gd name="connsiteX3" fmla="*/ 2044700 w 4203700"/>
                <a:gd name="connsiteY3" fmla="*/ 90788 h 3164188"/>
                <a:gd name="connsiteX4" fmla="*/ 2959100 w 4203700"/>
                <a:gd name="connsiteY4" fmla="*/ 281288 h 3164188"/>
                <a:gd name="connsiteX5" fmla="*/ 3695700 w 4203700"/>
                <a:gd name="connsiteY5" fmla="*/ 738488 h 3164188"/>
                <a:gd name="connsiteX6" fmla="*/ 4203700 w 4203700"/>
                <a:gd name="connsiteY6" fmla="*/ 2071988 h 3164188"/>
                <a:gd name="connsiteX7" fmla="*/ 3098800 w 4203700"/>
                <a:gd name="connsiteY7" fmla="*/ 2948288 h 3164188"/>
                <a:gd name="connsiteX8" fmla="*/ 1892300 w 4203700"/>
                <a:gd name="connsiteY8" fmla="*/ 3164188 h 3164188"/>
                <a:gd name="connsiteX9" fmla="*/ 584200 w 4203700"/>
                <a:gd name="connsiteY9" fmla="*/ 3037188 h 3164188"/>
                <a:gd name="connsiteX10" fmla="*/ 0 w 4203700"/>
                <a:gd name="connsiteY10" fmla="*/ 2097388 h 3164188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203700"/>
                <a:gd name="connsiteY0" fmla="*/ 2146930 h 3213730"/>
                <a:gd name="connsiteX1" fmla="*/ 101600 w 4203700"/>
                <a:gd name="connsiteY1" fmla="*/ 775330 h 3213730"/>
                <a:gd name="connsiteX2" fmla="*/ 1054100 w 4203700"/>
                <a:gd name="connsiteY2" fmla="*/ 356230 h 3213730"/>
                <a:gd name="connsiteX3" fmla="*/ 2044700 w 4203700"/>
                <a:gd name="connsiteY3" fmla="*/ 140330 h 3213730"/>
                <a:gd name="connsiteX4" fmla="*/ 2959100 w 4203700"/>
                <a:gd name="connsiteY4" fmla="*/ 330830 h 3213730"/>
                <a:gd name="connsiteX5" fmla="*/ 3695700 w 4203700"/>
                <a:gd name="connsiteY5" fmla="*/ 788030 h 3213730"/>
                <a:gd name="connsiteX6" fmla="*/ 4203700 w 4203700"/>
                <a:gd name="connsiteY6" fmla="*/ 2121530 h 3213730"/>
                <a:gd name="connsiteX7" fmla="*/ 3098800 w 4203700"/>
                <a:gd name="connsiteY7" fmla="*/ 2997830 h 3213730"/>
                <a:gd name="connsiteX8" fmla="*/ 1892300 w 4203700"/>
                <a:gd name="connsiteY8" fmla="*/ 3213730 h 3213730"/>
                <a:gd name="connsiteX9" fmla="*/ 584200 w 4203700"/>
                <a:gd name="connsiteY9" fmla="*/ 3086730 h 3213730"/>
                <a:gd name="connsiteX10" fmla="*/ 0 w 4203700"/>
                <a:gd name="connsiteY10" fmla="*/ 2146930 h 3213730"/>
                <a:gd name="connsiteX0" fmla="*/ 0 w 4585882"/>
                <a:gd name="connsiteY0" fmla="*/ 2146930 h 3213730"/>
                <a:gd name="connsiteX1" fmla="*/ 101600 w 4585882"/>
                <a:gd name="connsiteY1" fmla="*/ 775330 h 3213730"/>
                <a:gd name="connsiteX2" fmla="*/ 1054100 w 4585882"/>
                <a:gd name="connsiteY2" fmla="*/ 356230 h 3213730"/>
                <a:gd name="connsiteX3" fmla="*/ 2044700 w 4585882"/>
                <a:gd name="connsiteY3" fmla="*/ 140330 h 3213730"/>
                <a:gd name="connsiteX4" fmla="*/ 2959100 w 4585882"/>
                <a:gd name="connsiteY4" fmla="*/ 330830 h 3213730"/>
                <a:gd name="connsiteX5" fmla="*/ 3695700 w 4585882"/>
                <a:gd name="connsiteY5" fmla="*/ 788030 h 3213730"/>
                <a:gd name="connsiteX6" fmla="*/ 4203700 w 4585882"/>
                <a:gd name="connsiteY6" fmla="*/ 2121530 h 3213730"/>
                <a:gd name="connsiteX7" fmla="*/ 3098800 w 4585882"/>
                <a:gd name="connsiteY7" fmla="*/ 2997830 h 3213730"/>
                <a:gd name="connsiteX8" fmla="*/ 1892300 w 4585882"/>
                <a:gd name="connsiteY8" fmla="*/ 3213730 h 3213730"/>
                <a:gd name="connsiteX9" fmla="*/ 584200 w 4585882"/>
                <a:gd name="connsiteY9" fmla="*/ 3086730 h 3213730"/>
                <a:gd name="connsiteX10" fmla="*/ 0 w 4585882"/>
                <a:gd name="connsiteY10" fmla="*/ 2146930 h 3213730"/>
                <a:gd name="connsiteX0" fmla="*/ 0 w 4570821"/>
                <a:gd name="connsiteY0" fmla="*/ 2146930 h 3213730"/>
                <a:gd name="connsiteX1" fmla="*/ 101600 w 4570821"/>
                <a:gd name="connsiteY1" fmla="*/ 775330 h 3213730"/>
                <a:gd name="connsiteX2" fmla="*/ 1054100 w 4570821"/>
                <a:gd name="connsiteY2" fmla="*/ 356230 h 3213730"/>
                <a:gd name="connsiteX3" fmla="*/ 2044700 w 4570821"/>
                <a:gd name="connsiteY3" fmla="*/ 140330 h 3213730"/>
                <a:gd name="connsiteX4" fmla="*/ 2959100 w 4570821"/>
                <a:gd name="connsiteY4" fmla="*/ 330830 h 3213730"/>
                <a:gd name="connsiteX5" fmla="*/ 3695700 w 4570821"/>
                <a:gd name="connsiteY5" fmla="*/ 788030 h 3213730"/>
                <a:gd name="connsiteX6" fmla="*/ 4203700 w 4570821"/>
                <a:gd name="connsiteY6" fmla="*/ 2121530 h 3213730"/>
                <a:gd name="connsiteX7" fmla="*/ 3098800 w 4570821"/>
                <a:gd name="connsiteY7" fmla="*/ 2997830 h 3213730"/>
                <a:gd name="connsiteX8" fmla="*/ 1892300 w 4570821"/>
                <a:gd name="connsiteY8" fmla="*/ 3213730 h 3213730"/>
                <a:gd name="connsiteX9" fmla="*/ 584200 w 4570821"/>
                <a:gd name="connsiteY9" fmla="*/ 3086730 h 3213730"/>
                <a:gd name="connsiteX10" fmla="*/ 0 w 4570821"/>
                <a:gd name="connsiteY10" fmla="*/ 2146930 h 3213730"/>
                <a:gd name="connsiteX0" fmla="*/ 0 w 4570821"/>
                <a:gd name="connsiteY0" fmla="*/ 2146930 h 3213730"/>
                <a:gd name="connsiteX1" fmla="*/ 101600 w 4570821"/>
                <a:gd name="connsiteY1" fmla="*/ 775330 h 3213730"/>
                <a:gd name="connsiteX2" fmla="*/ 1054100 w 4570821"/>
                <a:gd name="connsiteY2" fmla="*/ 356230 h 3213730"/>
                <a:gd name="connsiteX3" fmla="*/ 2044700 w 4570821"/>
                <a:gd name="connsiteY3" fmla="*/ 140330 h 3213730"/>
                <a:gd name="connsiteX4" fmla="*/ 2959100 w 4570821"/>
                <a:gd name="connsiteY4" fmla="*/ 330830 h 3213730"/>
                <a:gd name="connsiteX5" fmla="*/ 3695700 w 4570821"/>
                <a:gd name="connsiteY5" fmla="*/ 788030 h 3213730"/>
                <a:gd name="connsiteX6" fmla="*/ 4203700 w 4570821"/>
                <a:gd name="connsiteY6" fmla="*/ 2121530 h 3213730"/>
                <a:gd name="connsiteX7" fmla="*/ 3098800 w 4570821"/>
                <a:gd name="connsiteY7" fmla="*/ 2997830 h 3213730"/>
                <a:gd name="connsiteX8" fmla="*/ 1892300 w 4570821"/>
                <a:gd name="connsiteY8" fmla="*/ 3213730 h 3213730"/>
                <a:gd name="connsiteX9" fmla="*/ 584200 w 4570821"/>
                <a:gd name="connsiteY9" fmla="*/ 3086730 h 3213730"/>
                <a:gd name="connsiteX10" fmla="*/ 0 w 4570821"/>
                <a:gd name="connsiteY10" fmla="*/ 2146930 h 3213730"/>
                <a:gd name="connsiteX0" fmla="*/ 0 w 4570821"/>
                <a:gd name="connsiteY0" fmla="*/ 2146930 h 3213730"/>
                <a:gd name="connsiteX1" fmla="*/ 101600 w 4570821"/>
                <a:gd name="connsiteY1" fmla="*/ 775330 h 3213730"/>
                <a:gd name="connsiteX2" fmla="*/ 1054100 w 4570821"/>
                <a:gd name="connsiteY2" fmla="*/ 356230 h 3213730"/>
                <a:gd name="connsiteX3" fmla="*/ 2044700 w 4570821"/>
                <a:gd name="connsiteY3" fmla="*/ 140330 h 3213730"/>
                <a:gd name="connsiteX4" fmla="*/ 2959100 w 4570821"/>
                <a:gd name="connsiteY4" fmla="*/ 330830 h 3213730"/>
                <a:gd name="connsiteX5" fmla="*/ 3695700 w 4570821"/>
                <a:gd name="connsiteY5" fmla="*/ 788030 h 3213730"/>
                <a:gd name="connsiteX6" fmla="*/ 4203700 w 4570821"/>
                <a:gd name="connsiteY6" fmla="*/ 2121530 h 3213730"/>
                <a:gd name="connsiteX7" fmla="*/ 3098800 w 4570821"/>
                <a:gd name="connsiteY7" fmla="*/ 2997830 h 3213730"/>
                <a:gd name="connsiteX8" fmla="*/ 1892300 w 4570821"/>
                <a:gd name="connsiteY8" fmla="*/ 3213730 h 3213730"/>
                <a:gd name="connsiteX9" fmla="*/ 584200 w 4570821"/>
                <a:gd name="connsiteY9" fmla="*/ 3086730 h 3213730"/>
                <a:gd name="connsiteX10" fmla="*/ 0 w 4570821"/>
                <a:gd name="connsiteY10" fmla="*/ 2146930 h 3213730"/>
                <a:gd name="connsiteX0" fmla="*/ 0 w 4570821"/>
                <a:gd name="connsiteY0" fmla="*/ 2146930 h 3213730"/>
                <a:gd name="connsiteX1" fmla="*/ 101600 w 4570821"/>
                <a:gd name="connsiteY1" fmla="*/ 775330 h 3213730"/>
                <a:gd name="connsiteX2" fmla="*/ 1054100 w 4570821"/>
                <a:gd name="connsiteY2" fmla="*/ 356230 h 3213730"/>
                <a:gd name="connsiteX3" fmla="*/ 2044700 w 4570821"/>
                <a:gd name="connsiteY3" fmla="*/ 140330 h 3213730"/>
                <a:gd name="connsiteX4" fmla="*/ 2959100 w 4570821"/>
                <a:gd name="connsiteY4" fmla="*/ 330830 h 3213730"/>
                <a:gd name="connsiteX5" fmla="*/ 3695700 w 4570821"/>
                <a:gd name="connsiteY5" fmla="*/ 788030 h 3213730"/>
                <a:gd name="connsiteX6" fmla="*/ 4203700 w 4570821"/>
                <a:gd name="connsiteY6" fmla="*/ 2121530 h 3213730"/>
                <a:gd name="connsiteX7" fmla="*/ 3098800 w 4570821"/>
                <a:gd name="connsiteY7" fmla="*/ 2997830 h 3213730"/>
                <a:gd name="connsiteX8" fmla="*/ 1892300 w 4570821"/>
                <a:gd name="connsiteY8" fmla="*/ 3213730 h 3213730"/>
                <a:gd name="connsiteX9" fmla="*/ 584200 w 4570821"/>
                <a:gd name="connsiteY9" fmla="*/ 3086730 h 3213730"/>
                <a:gd name="connsiteX10" fmla="*/ 0 w 4570821"/>
                <a:gd name="connsiteY10" fmla="*/ 2146930 h 3213730"/>
                <a:gd name="connsiteX0" fmla="*/ 0 w 4570821"/>
                <a:gd name="connsiteY0" fmla="*/ 2146930 h 3213730"/>
                <a:gd name="connsiteX1" fmla="*/ 101600 w 4570821"/>
                <a:gd name="connsiteY1" fmla="*/ 775330 h 3213730"/>
                <a:gd name="connsiteX2" fmla="*/ 1054100 w 4570821"/>
                <a:gd name="connsiteY2" fmla="*/ 356230 h 3213730"/>
                <a:gd name="connsiteX3" fmla="*/ 2044700 w 4570821"/>
                <a:gd name="connsiteY3" fmla="*/ 140330 h 3213730"/>
                <a:gd name="connsiteX4" fmla="*/ 2959100 w 4570821"/>
                <a:gd name="connsiteY4" fmla="*/ 330830 h 3213730"/>
                <a:gd name="connsiteX5" fmla="*/ 3695700 w 4570821"/>
                <a:gd name="connsiteY5" fmla="*/ 788030 h 3213730"/>
                <a:gd name="connsiteX6" fmla="*/ 4203700 w 4570821"/>
                <a:gd name="connsiteY6" fmla="*/ 2121530 h 3213730"/>
                <a:gd name="connsiteX7" fmla="*/ 3098800 w 4570821"/>
                <a:gd name="connsiteY7" fmla="*/ 2997830 h 3213730"/>
                <a:gd name="connsiteX8" fmla="*/ 1892300 w 4570821"/>
                <a:gd name="connsiteY8" fmla="*/ 3213730 h 3213730"/>
                <a:gd name="connsiteX9" fmla="*/ 584200 w 4570821"/>
                <a:gd name="connsiteY9" fmla="*/ 3086730 h 3213730"/>
                <a:gd name="connsiteX10" fmla="*/ 0 w 4570821"/>
                <a:gd name="connsiteY10" fmla="*/ 2146930 h 3213730"/>
                <a:gd name="connsiteX0" fmla="*/ 0 w 4570821"/>
                <a:gd name="connsiteY0" fmla="*/ 2146930 h 3391660"/>
                <a:gd name="connsiteX1" fmla="*/ 101600 w 4570821"/>
                <a:gd name="connsiteY1" fmla="*/ 775330 h 3391660"/>
                <a:gd name="connsiteX2" fmla="*/ 1054100 w 4570821"/>
                <a:gd name="connsiteY2" fmla="*/ 356230 h 3391660"/>
                <a:gd name="connsiteX3" fmla="*/ 2044700 w 4570821"/>
                <a:gd name="connsiteY3" fmla="*/ 140330 h 3391660"/>
                <a:gd name="connsiteX4" fmla="*/ 2959100 w 4570821"/>
                <a:gd name="connsiteY4" fmla="*/ 330830 h 3391660"/>
                <a:gd name="connsiteX5" fmla="*/ 3695700 w 4570821"/>
                <a:gd name="connsiteY5" fmla="*/ 788030 h 3391660"/>
                <a:gd name="connsiteX6" fmla="*/ 4203700 w 4570821"/>
                <a:gd name="connsiteY6" fmla="*/ 2121530 h 3391660"/>
                <a:gd name="connsiteX7" fmla="*/ 3098800 w 4570821"/>
                <a:gd name="connsiteY7" fmla="*/ 2997830 h 3391660"/>
                <a:gd name="connsiteX8" fmla="*/ 1892300 w 4570821"/>
                <a:gd name="connsiteY8" fmla="*/ 3213730 h 3391660"/>
                <a:gd name="connsiteX9" fmla="*/ 584200 w 4570821"/>
                <a:gd name="connsiteY9" fmla="*/ 3086730 h 3391660"/>
                <a:gd name="connsiteX10" fmla="*/ 0 w 4570821"/>
                <a:gd name="connsiteY10" fmla="*/ 2146930 h 3391660"/>
                <a:gd name="connsiteX0" fmla="*/ 0 w 4570821"/>
                <a:gd name="connsiteY0" fmla="*/ 2146930 h 3691815"/>
                <a:gd name="connsiteX1" fmla="*/ 101600 w 4570821"/>
                <a:gd name="connsiteY1" fmla="*/ 775330 h 3691815"/>
                <a:gd name="connsiteX2" fmla="*/ 1054100 w 4570821"/>
                <a:gd name="connsiteY2" fmla="*/ 356230 h 3691815"/>
                <a:gd name="connsiteX3" fmla="*/ 2044700 w 4570821"/>
                <a:gd name="connsiteY3" fmla="*/ 140330 h 3691815"/>
                <a:gd name="connsiteX4" fmla="*/ 2959100 w 4570821"/>
                <a:gd name="connsiteY4" fmla="*/ 330830 h 3691815"/>
                <a:gd name="connsiteX5" fmla="*/ 3695700 w 4570821"/>
                <a:gd name="connsiteY5" fmla="*/ 788030 h 3691815"/>
                <a:gd name="connsiteX6" fmla="*/ 4203700 w 4570821"/>
                <a:gd name="connsiteY6" fmla="*/ 2121530 h 3691815"/>
                <a:gd name="connsiteX7" fmla="*/ 3098800 w 4570821"/>
                <a:gd name="connsiteY7" fmla="*/ 2997830 h 3691815"/>
                <a:gd name="connsiteX8" fmla="*/ 1892300 w 4570821"/>
                <a:gd name="connsiteY8" fmla="*/ 3213730 h 3691815"/>
                <a:gd name="connsiteX9" fmla="*/ 584200 w 4570821"/>
                <a:gd name="connsiteY9" fmla="*/ 3086730 h 3691815"/>
                <a:gd name="connsiteX10" fmla="*/ 0 w 4570821"/>
                <a:gd name="connsiteY10" fmla="*/ 2146930 h 3691815"/>
                <a:gd name="connsiteX0" fmla="*/ 0 w 4570821"/>
                <a:gd name="connsiteY0" fmla="*/ 2146930 h 3667856"/>
                <a:gd name="connsiteX1" fmla="*/ 101600 w 4570821"/>
                <a:gd name="connsiteY1" fmla="*/ 775330 h 3667856"/>
                <a:gd name="connsiteX2" fmla="*/ 1054100 w 4570821"/>
                <a:gd name="connsiteY2" fmla="*/ 356230 h 3667856"/>
                <a:gd name="connsiteX3" fmla="*/ 2044700 w 4570821"/>
                <a:gd name="connsiteY3" fmla="*/ 140330 h 3667856"/>
                <a:gd name="connsiteX4" fmla="*/ 2959100 w 4570821"/>
                <a:gd name="connsiteY4" fmla="*/ 330830 h 3667856"/>
                <a:gd name="connsiteX5" fmla="*/ 3695700 w 4570821"/>
                <a:gd name="connsiteY5" fmla="*/ 788030 h 3667856"/>
                <a:gd name="connsiteX6" fmla="*/ 4203700 w 4570821"/>
                <a:gd name="connsiteY6" fmla="*/ 2121530 h 3667856"/>
                <a:gd name="connsiteX7" fmla="*/ 3098800 w 4570821"/>
                <a:gd name="connsiteY7" fmla="*/ 2997830 h 3667856"/>
                <a:gd name="connsiteX8" fmla="*/ 1892300 w 4570821"/>
                <a:gd name="connsiteY8" fmla="*/ 3213730 h 3667856"/>
                <a:gd name="connsiteX9" fmla="*/ 584200 w 4570821"/>
                <a:gd name="connsiteY9" fmla="*/ 3086730 h 3667856"/>
                <a:gd name="connsiteX10" fmla="*/ 0 w 4570821"/>
                <a:gd name="connsiteY10" fmla="*/ 2146930 h 3667856"/>
                <a:gd name="connsiteX0" fmla="*/ 0 w 4570821"/>
                <a:gd name="connsiteY0" fmla="*/ 2146930 h 3694839"/>
                <a:gd name="connsiteX1" fmla="*/ 101600 w 4570821"/>
                <a:gd name="connsiteY1" fmla="*/ 775330 h 3694839"/>
                <a:gd name="connsiteX2" fmla="*/ 1054100 w 4570821"/>
                <a:gd name="connsiteY2" fmla="*/ 356230 h 3694839"/>
                <a:gd name="connsiteX3" fmla="*/ 2044700 w 4570821"/>
                <a:gd name="connsiteY3" fmla="*/ 140330 h 3694839"/>
                <a:gd name="connsiteX4" fmla="*/ 2959100 w 4570821"/>
                <a:gd name="connsiteY4" fmla="*/ 330830 h 3694839"/>
                <a:gd name="connsiteX5" fmla="*/ 3695700 w 4570821"/>
                <a:gd name="connsiteY5" fmla="*/ 788030 h 3694839"/>
                <a:gd name="connsiteX6" fmla="*/ 4203700 w 4570821"/>
                <a:gd name="connsiteY6" fmla="*/ 2121530 h 3694839"/>
                <a:gd name="connsiteX7" fmla="*/ 3098800 w 4570821"/>
                <a:gd name="connsiteY7" fmla="*/ 2997830 h 3694839"/>
                <a:gd name="connsiteX8" fmla="*/ 1892300 w 4570821"/>
                <a:gd name="connsiteY8" fmla="*/ 3213730 h 3694839"/>
                <a:gd name="connsiteX9" fmla="*/ 584200 w 4570821"/>
                <a:gd name="connsiteY9" fmla="*/ 3086730 h 3694839"/>
                <a:gd name="connsiteX10" fmla="*/ 0 w 4570821"/>
                <a:gd name="connsiteY10" fmla="*/ 2146930 h 3694839"/>
                <a:gd name="connsiteX0" fmla="*/ 0 w 4570821"/>
                <a:gd name="connsiteY0" fmla="*/ 2146930 h 3694839"/>
                <a:gd name="connsiteX1" fmla="*/ 101600 w 4570821"/>
                <a:gd name="connsiteY1" fmla="*/ 775330 h 3694839"/>
                <a:gd name="connsiteX2" fmla="*/ 1054100 w 4570821"/>
                <a:gd name="connsiteY2" fmla="*/ 356230 h 3694839"/>
                <a:gd name="connsiteX3" fmla="*/ 2044700 w 4570821"/>
                <a:gd name="connsiteY3" fmla="*/ 140330 h 3694839"/>
                <a:gd name="connsiteX4" fmla="*/ 2959100 w 4570821"/>
                <a:gd name="connsiteY4" fmla="*/ 330830 h 3694839"/>
                <a:gd name="connsiteX5" fmla="*/ 3695700 w 4570821"/>
                <a:gd name="connsiteY5" fmla="*/ 788030 h 3694839"/>
                <a:gd name="connsiteX6" fmla="*/ 4203700 w 4570821"/>
                <a:gd name="connsiteY6" fmla="*/ 2121530 h 3694839"/>
                <a:gd name="connsiteX7" fmla="*/ 3098800 w 4570821"/>
                <a:gd name="connsiteY7" fmla="*/ 2997830 h 3694839"/>
                <a:gd name="connsiteX8" fmla="*/ 1892300 w 4570821"/>
                <a:gd name="connsiteY8" fmla="*/ 3213730 h 3694839"/>
                <a:gd name="connsiteX9" fmla="*/ 584200 w 4570821"/>
                <a:gd name="connsiteY9" fmla="*/ 3086730 h 3694839"/>
                <a:gd name="connsiteX10" fmla="*/ 0 w 4570821"/>
                <a:gd name="connsiteY10" fmla="*/ 2146930 h 3694839"/>
                <a:gd name="connsiteX0" fmla="*/ 0 w 4570821"/>
                <a:gd name="connsiteY0" fmla="*/ 2146930 h 3694839"/>
                <a:gd name="connsiteX1" fmla="*/ 101600 w 4570821"/>
                <a:gd name="connsiteY1" fmla="*/ 775330 h 3694839"/>
                <a:gd name="connsiteX2" fmla="*/ 1054100 w 4570821"/>
                <a:gd name="connsiteY2" fmla="*/ 356230 h 3694839"/>
                <a:gd name="connsiteX3" fmla="*/ 2044700 w 4570821"/>
                <a:gd name="connsiteY3" fmla="*/ 140330 h 3694839"/>
                <a:gd name="connsiteX4" fmla="*/ 2959100 w 4570821"/>
                <a:gd name="connsiteY4" fmla="*/ 330830 h 3694839"/>
                <a:gd name="connsiteX5" fmla="*/ 3695700 w 4570821"/>
                <a:gd name="connsiteY5" fmla="*/ 788030 h 3694839"/>
                <a:gd name="connsiteX6" fmla="*/ 4203700 w 4570821"/>
                <a:gd name="connsiteY6" fmla="*/ 2121530 h 3694839"/>
                <a:gd name="connsiteX7" fmla="*/ 3098800 w 4570821"/>
                <a:gd name="connsiteY7" fmla="*/ 2997830 h 3694839"/>
                <a:gd name="connsiteX8" fmla="*/ 1892300 w 4570821"/>
                <a:gd name="connsiteY8" fmla="*/ 3213730 h 3694839"/>
                <a:gd name="connsiteX9" fmla="*/ 584200 w 4570821"/>
                <a:gd name="connsiteY9" fmla="*/ 3086730 h 3694839"/>
                <a:gd name="connsiteX10" fmla="*/ 0 w 4570821"/>
                <a:gd name="connsiteY10" fmla="*/ 2146930 h 3694839"/>
                <a:gd name="connsiteX0" fmla="*/ 0 w 4570821"/>
                <a:gd name="connsiteY0" fmla="*/ 2146930 h 3694839"/>
                <a:gd name="connsiteX1" fmla="*/ 101600 w 4570821"/>
                <a:gd name="connsiteY1" fmla="*/ 775330 h 3694839"/>
                <a:gd name="connsiteX2" fmla="*/ 1054100 w 4570821"/>
                <a:gd name="connsiteY2" fmla="*/ 356230 h 3694839"/>
                <a:gd name="connsiteX3" fmla="*/ 2044700 w 4570821"/>
                <a:gd name="connsiteY3" fmla="*/ 140330 h 3694839"/>
                <a:gd name="connsiteX4" fmla="*/ 2959100 w 4570821"/>
                <a:gd name="connsiteY4" fmla="*/ 330830 h 3694839"/>
                <a:gd name="connsiteX5" fmla="*/ 3695700 w 4570821"/>
                <a:gd name="connsiteY5" fmla="*/ 788030 h 3694839"/>
                <a:gd name="connsiteX6" fmla="*/ 4203700 w 4570821"/>
                <a:gd name="connsiteY6" fmla="*/ 2121530 h 3694839"/>
                <a:gd name="connsiteX7" fmla="*/ 3098800 w 4570821"/>
                <a:gd name="connsiteY7" fmla="*/ 2997830 h 3694839"/>
                <a:gd name="connsiteX8" fmla="*/ 1892300 w 4570821"/>
                <a:gd name="connsiteY8" fmla="*/ 3213730 h 3694839"/>
                <a:gd name="connsiteX9" fmla="*/ 584200 w 4570821"/>
                <a:gd name="connsiteY9" fmla="*/ 3086730 h 3694839"/>
                <a:gd name="connsiteX10" fmla="*/ 0 w 4570821"/>
                <a:gd name="connsiteY10" fmla="*/ 2146930 h 3694839"/>
                <a:gd name="connsiteX0" fmla="*/ 98681 w 4669502"/>
                <a:gd name="connsiteY0" fmla="*/ 2146930 h 3694839"/>
                <a:gd name="connsiteX1" fmla="*/ 200281 w 4669502"/>
                <a:gd name="connsiteY1" fmla="*/ 775330 h 3694839"/>
                <a:gd name="connsiteX2" fmla="*/ 1152781 w 4669502"/>
                <a:gd name="connsiteY2" fmla="*/ 356230 h 3694839"/>
                <a:gd name="connsiteX3" fmla="*/ 2143381 w 4669502"/>
                <a:gd name="connsiteY3" fmla="*/ 140330 h 3694839"/>
                <a:gd name="connsiteX4" fmla="*/ 3057781 w 4669502"/>
                <a:gd name="connsiteY4" fmla="*/ 330830 h 3694839"/>
                <a:gd name="connsiteX5" fmla="*/ 3794381 w 4669502"/>
                <a:gd name="connsiteY5" fmla="*/ 788030 h 3694839"/>
                <a:gd name="connsiteX6" fmla="*/ 4302381 w 4669502"/>
                <a:gd name="connsiteY6" fmla="*/ 2121530 h 3694839"/>
                <a:gd name="connsiteX7" fmla="*/ 3197481 w 4669502"/>
                <a:gd name="connsiteY7" fmla="*/ 2997830 h 3694839"/>
                <a:gd name="connsiteX8" fmla="*/ 1990981 w 4669502"/>
                <a:gd name="connsiteY8" fmla="*/ 3213730 h 3694839"/>
                <a:gd name="connsiteX9" fmla="*/ 682881 w 4669502"/>
                <a:gd name="connsiteY9" fmla="*/ 3086730 h 3694839"/>
                <a:gd name="connsiteX10" fmla="*/ 98681 w 4669502"/>
                <a:gd name="connsiteY10" fmla="*/ 2146930 h 3694839"/>
                <a:gd name="connsiteX0" fmla="*/ 244057 w 4814878"/>
                <a:gd name="connsiteY0" fmla="*/ 2146930 h 3694839"/>
                <a:gd name="connsiteX1" fmla="*/ 345657 w 4814878"/>
                <a:gd name="connsiteY1" fmla="*/ 775330 h 3694839"/>
                <a:gd name="connsiteX2" fmla="*/ 1298157 w 4814878"/>
                <a:gd name="connsiteY2" fmla="*/ 356230 h 3694839"/>
                <a:gd name="connsiteX3" fmla="*/ 2288757 w 4814878"/>
                <a:gd name="connsiteY3" fmla="*/ 140330 h 3694839"/>
                <a:gd name="connsiteX4" fmla="*/ 3203157 w 4814878"/>
                <a:gd name="connsiteY4" fmla="*/ 330830 h 3694839"/>
                <a:gd name="connsiteX5" fmla="*/ 3939757 w 4814878"/>
                <a:gd name="connsiteY5" fmla="*/ 788030 h 3694839"/>
                <a:gd name="connsiteX6" fmla="*/ 4447757 w 4814878"/>
                <a:gd name="connsiteY6" fmla="*/ 2121530 h 3694839"/>
                <a:gd name="connsiteX7" fmla="*/ 3342857 w 4814878"/>
                <a:gd name="connsiteY7" fmla="*/ 2997830 h 3694839"/>
                <a:gd name="connsiteX8" fmla="*/ 2136357 w 4814878"/>
                <a:gd name="connsiteY8" fmla="*/ 3213730 h 3694839"/>
                <a:gd name="connsiteX9" fmla="*/ 828257 w 4814878"/>
                <a:gd name="connsiteY9" fmla="*/ 3086730 h 3694839"/>
                <a:gd name="connsiteX10" fmla="*/ 244057 w 4814878"/>
                <a:gd name="connsiteY10" fmla="*/ 2146930 h 3694839"/>
                <a:gd name="connsiteX0" fmla="*/ 454104 w 5024925"/>
                <a:gd name="connsiteY0" fmla="*/ 2146930 h 3694839"/>
                <a:gd name="connsiteX1" fmla="*/ 555704 w 5024925"/>
                <a:gd name="connsiteY1" fmla="*/ 775330 h 3694839"/>
                <a:gd name="connsiteX2" fmla="*/ 1508204 w 5024925"/>
                <a:gd name="connsiteY2" fmla="*/ 356230 h 3694839"/>
                <a:gd name="connsiteX3" fmla="*/ 2498804 w 5024925"/>
                <a:gd name="connsiteY3" fmla="*/ 140330 h 3694839"/>
                <a:gd name="connsiteX4" fmla="*/ 3413204 w 5024925"/>
                <a:gd name="connsiteY4" fmla="*/ 330830 h 3694839"/>
                <a:gd name="connsiteX5" fmla="*/ 4149804 w 5024925"/>
                <a:gd name="connsiteY5" fmla="*/ 788030 h 3694839"/>
                <a:gd name="connsiteX6" fmla="*/ 4657804 w 5024925"/>
                <a:gd name="connsiteY6" fmla="*/ 2121530 h 3694839"/>
                <a:gd name="connsiteX7" fmla="*/ 3552904 w 5024925"/>
                <a:gd name="connsiteY7" fmla="*/ 2997830 h 3694839"/>
                <a:gd name="connsiteX8" fmla="*/ 2346404 w 5024925"/>
                <a:gd name="connsiteY8" fmla="*/ 3213730 h 3694839"/>
                <a:gd name="connsiteX9" fmla="*/ 1038304 w 5024925"/>
                <a:gd name="connsiteY9" fmla="*/ 3086730 h 3694839"/>
                <a:gd name="connsiteX10" fmla="*/ 454104 w 5024925"/>
                <a:gd name="connsiteY10" fmla="*/ 2146930 h 3694839"/>
                <a:gd name="connsiteX0" fmla="*/ 488347 w 5059168"/>
                <a:gd name="connsiteY0" fmla="*/ 2146930 h 3694839"/>
                <a:gd name="connsiteX1" fmla="*/ 589947 w 5059168"/>
                <a:gd name="connsiteY1" fmla="*/ 775330 h 3694839"/>
                <a:gd name="connsiteX2" fmla="*/ 1542447 w 5059168"/>
                <a:gd name="connsiteY2" fmla="*/ 356230 h 3694839"/>
                <a:gd name="connsiteX3" fmla="*/ 2533047 w 5059168"/>
                <a:gd name="connsiteY3" fmla="*/ 140330 h 3694839"/>
                <a:gd name="connsiteX4" fmla="*/ 3447447 w 5059168"/>
                <a:gd name="connsiteY4" fmla="*/ 330830 h 3694839"/>
                <a:gd name="connsiteX5" fmla="*/ 4184047 w 5059168"/>
                <a:gd name="connsiteY5" fmla="*/ 788030 h 3694839"/>
                <a:gd name="connsiteX6" fmla="*/ 4692047 w 5059168"/>
                <a:gd name="connsiteY6" fmla="*/ 2121530 h 3694839"/>
                <a:gd name="connsiteX7" fmla="*/ 3587147 w 5059168"/>
                <a:gd name="connsiteY7" fmla="*/ 2997830 h 3694839"/>
                <a:gd name="connsiteX8" fmla="*/ 2380647 w 5059168"/>
                <a:gd name="connsiteY8" fmla="*/ 3213730 h 3694839"/>
                <a:gd name="connsiteX9" fmla="*/ 1072547 w 5059168"/>
                <a:gd name="connsiteY9" fmla="*/ 3086730 h 3694839"/>
                <a:gd name="connsiteX10" fmla="*/ 488347 w 5059168"/>
                <a:gd name="connsiteY10" fmla="*/ 2146930 h 3694839"/>
                <a:gd name="connsiteX0" fmla="*/ 488347 w 5059168"/>
                <a:gd name="connsiteY0" fmla="*/ 2146930 h 3694839"/>
                <a:gd name="connsiteX1" fmla="*/ 589947 w 5059168"/>
                <a:gd name="connsiteY1" fmla="*/ 775330 h 3694839"/>
                <a:gd name="connsiteX2" fmla="*/ 1542447 w 5059168"/>
                <a:gd name="connsiteY2" fmla="*/ 356230 h 3694839"/>
                <a:gd name="connsiteX3" fmla="*/ 2533047 w 5059168"/>
                <a:gd name="connsiteY3" fmla="*/ 140330 h 3694839"/>
                <a:gd name="connsiteX4" fmla="*/ 3447447 w 5059168"/>
                <a:gd name="connsiteY4" fmla="*/ 330830 h 3694839"/>
                <a:gd name="connsiteX5" fmla="*/ 4184047 w 5059168"/>
                <a:gd name="connsiteY5" fmla="*/ 788030 h 3694839"/>
                <a:gd name="connsiteX6" fmla="*/ 4692047 w 5059168"/>
                <a:gd name="connsiteY6" fmla="*/ 2121530 h 3694839"/>
                <a:gd name="connsiteX7" fmla="*/ 3587147 w 5059168"/>
                <a:gd name="connsiteY7" fmla="*/ 2997830 h 3694839"/>
                <a:gd name="connsiteX8" fmla="*/ 2380647 w 5059168"/>
                <a:gd name="connsiteY8" fmla="*/ 3213730 h 3694839"/>
                <a:gd name="connsiteX9" fmla="*/ 1072547 w 5059168"/>
                <a:gd name="connsiteY9" fmla="*/ 3086730 h 3694839"/>
                <a:gd name="connsiteX10" fmla="*/ 488347 w 5059168"/>
                <a:gd name="connsiteY10" fmla="*/ 2146930 h 3694839"/>
                <a:gd name="connsiteX0" fmla="*/ 488347 w 5059168"/>
                <a:gd name="connsiteY0" fmla="*/ 2146930 h 3694839"/>
                <a:gd name="connsiteX1" fmla="*/ 589947 w 5059168"/>
                <a:gd name="connsiteY1" fmla="*/ 775330 h 3694839"/>
                <a:gd name="connsiteX2" fmla="*/ 1542447 w 5059168"/>
                <a:gd name="connsiteY2" fmla="*/ 356230 h 3694839"/>
                <a:gd name="connsiteX3" fmla="*/ 2533047 w 5059168"/>
                <a:gd name="connsiteY3" fmla="*/ 140330 h 3694839"/>
                <a:gd name="connsiteX4" fmla="*/ 3447447 w 5059168"/>
                <a:gd name="connsiteY4" fmla="*/ 330830 h 3694839"/>
                <a:gd name="connsiteX5" fmla="*/ 4184047 w 5059168"/>
                <a:gd name="connsiteY5" fmla="*/ 788030 h 3694839"/>
                <a:gd name="connsiteX6" fmla="*/ 4692047 w 5059168"/>
                <a:gd name="connsiteY6" fmla="*/ 2121530 h 3694839"/>
                <a:gd name="connsiteX7" fmla="*/ 3587147 w 5059168"/>
                <a:gd name="connsiteY7" fmla="*/ 2997830 h 3694839"/>
                <a:gd name="connsiteX8" fmla="*/ 2380647 w 5059168"/>
                <a:gd name="connsiteY8" fmla="*/ 3213730 h 3694839"/>
                <a:gd name="connsiteX9" fmla="*/ 1072547 w 5059168"/>
                <a:gd name="connsiteY9" fmla="*/ 3086730 h 3694839"/>
                <a:gd name="connsiteX10" fmla="*/ 488347 w 5059168"/>
                <a:gd name="connsiteY10" fmla="*/ 2146930 h 3694839"/>
                <a:gd name="connsiteX0" fmla="*/ 518386 w 5089207"/>
                <a:gd name="connsiteY0" fmla="*/ 2146930 h 3694839"/>
                <a:gd name="connsiteX1" fmla="*/ 619986 w 5089207"/>
                <a:gd name="connsiteY1" fmla="*/ 775330 h 3694839"/>
                <a:gd name="connsiteX2" fmla="*/ 1572486 w 5089207"/>
                <a:gd name="connsiteY2" fmla="*/ 356230 h 3694839"/>
                <a:gd name="connsiteX3" fmla="*/ 2563086 w 5089207"/>
                <a:gd name="connsiteY3" fmla="*/ 140330 h 3694839"/>
                <a:gd name="connsiteX4" fmla="*/ 3477486 w 5089207"/>
                <a:gd name="connsiteY4" fmla="*/ 330830 h 3694839"/>
                <a:gd name="connsiteX5" fmla="*/ 4214086 w 5089207"/>
                <a:gd name="connsiteY5" fmla="*/ 788030 h 3694839"/>
                <a:gd name="connsiteX6" fmla="*/ 4722086 w 5089207"/>
                <a:gd name="connsiteY6" fmla="*/ 2121530 h 3694839"/>
                <a:gd name="connsiteX7" fmla="*/ 3617186 w 5089207"/>
                <a:gd name="connsiteY7" fmla="*/ 2997830 h 3694839"/>
                <a:gd name="connsiteX8" fmla="*/ 2410686 w 5089207"/>
                <a:gd name="connsiteY8" fmla="*/ 3213730 h 3694839"/>
                <a:gd name="connsiteX9" fmla="*/ 1102586 w 5089207"/>
                <a:gd name="connsiteY9" fmla="*/ 3086730 h 3694839"/>
                <a:gd name="connsiteX10" fmla="*/ 518386 w 5089207"/>
                <a:gd name="connsiteY10" fmla="*/ 2146930 h 3694839"/>
                <a:gd name="connsiteX0" fmla="*/ 479570 w 5050391"/>
                <a:gd name="connsiteY0" fmla="*/ 2146930 h 3694839"/>
                <a:gd name="connsiteX1" fmla="*/ 581170 w 5050391"/>
                <a:gd name="connsiteY1" fmla="*/ 775330 h 3694839"/>
                <a:gd name="connsiteX2" fmla="*/ 1533670 w 5050391"/>
                <a:gd name="connsiteY2" fmla="*/ 356230 h 3694839"/>
                <a:gd name="connsiteX3" fmla="*/ 2524270 w 5050391"/>
                <a:gd name="connsiteY3" fmla="*/ 140330 h 3694839"/>
                <a:gd name="connsiteX4" fmla="*/ 3438670 w 5050391"/>
                <a:gd name="connsiteY4" fmla="*/ 330830 h 3694839"/>
                <a:gd name="connsiteX5" fmla="*/ 4175270 w 5050391"/>
                <a:gd name="connsiteY5" fmla="*/ 788030 h 3694839"/>
                <a:gd name="connsiteX6" fmla="*/ 4683270 w 5050391"/>
                <a:gd name="connsiteY6" fmla="*/ 2121530 h 3694839"/>
                <a:gd name="connsiteX7" fmla="*/ 3578370 w 5050391"/>
                <a:gd name="connsiteY7" fmla="*/ 2997830 h 3694839"/>
                <a:gd name="connsiteX8" fmla="*/ 2371870 w 5050391"/>
                <a:gd name="connsiteY8" fmla="*/ 3213730 h 3694839"/>
                <a:gd name="connsiteX9" fmla="*/ 1063770 w 5050391"/>
                <a:gd name="connsiteY9" fmla="*/ 3086730 h 3694839"/>
                <a:gd name="connsiteX10" fmla="*/ 479570 w 5050391"/>
                <a:gd name="connsiteY10" fmla="*/ 2146930 h 3694839"/>
                <a:gd name="connsiteX0" fmla="*/ 475396 w 5046217"/>
                <a:gd name="connsiteY0" fmla="*/ 2146930 h 3694839"/>
                <a:gd name="connsiteX1" fmla="*/ 576996 w 5046217"/>
                <a:gd name="connsiteY1" fmla="*/ 775330 h 3694839"/>
                <a:gd name="connsiteX2" fmla="*/ 1529496 w 5046217"/>
                <a:gd name="connsiteY2" fmla="*/ 356230 h 3694839"/>
                <a:gd name="connsiteX3" fmla="*/ 2520096 w 5046217"/>
                <a:gd name="connsiteY3" fmla="*/ 140330 h 3694839"/>
                <a:gd name="connsiteX4" fmla="*/ 3434496 w 5046217"/>
                <a:gd name="connsiteY4" fmla="*/ 330830 h 3694839"/>
                <a:gd name="connsiteX5" fmla="*/ 4171096 w 5046217"/>
                <a:gd name="connsiteY5" fmla="*/ 788030 h 3694839"/>
                <a:gd name="connsiteX6" fmla="*/ 4679096 w 5046217"/>
                <a:gd name="connsiteY6" fmla="*/ 2121530 h 3694839"/>
                <a:gd name="connsiteX7" fmla="*/ 3574196 w 5046217"/>
                <a:gd name="connsiteY7" fmla="*/ 2997830 h 3694839"/>
                <a:gd name="connsiteX8" fmla="*/ 2367696 w 5046217"/>
                <a:gd name="connsiteY8" fmla="*/ 3213730 h 3694839"/>
                <a:gd name="connsiteX9" fmla="*/ 1059596 w 5046217"/>
                <a:gd name="connsiteY9" fmla="*/ 3086730 h 3694839"/>
                <a:gd name="connsiteX10" fmla="*/ 475396 w 5046217"/>
                <a:gd name="connsiteY10" fmla="*/ 2146930 h 3694839"/>
                <a:gd name="connsiteX0" fmla="*/ 475396 w 5046217"/>
                <a:gd name="connsiteY0" fmla="*/ 2146930 h 3694839"/>
                <a:gd name="connsiteX1" fmla="*/ 576996 w 5046217"/>
                <a:gd name="connsiteY1" fmla="*/ 775330 h 3694839"/>
                <a:gd name="connsiteX2" fmla="*/ 1529496 w 5046217"/>
                <a:gd name="connsiteY2" fmla="*/ 356230 h 3694839"/>
                <a:gd name="connsiteX3" fmla="*/ 2520096 w 5046217"/>
                <a:gd name="connsiteY3" fmla="*/ 140330 h 3694839"/>
                <a:gd name="connsiteX4" fmla="*/ 3434496 w 5046217"/>
                <a:gd name="connsiteY4" fmla="*/ 330830 h 3694839"/>
                <a:gd name="connsiteX5" fmla="*/ 4171096 w 5046217"/>
                <a:gd name="connsiteY5" fmla="*/ 788030 h 3694839"/>
                <a:gd name="connsiteX6" fmla="*/ 4679096 w 5046217"/>
                <a:gd name="connsiteY6" fmla="*/ 2121530 h 3694839"/>
                <a:gd name="connsiteX7" fmla="*/ 3574196 w 5046217"/>
                <a:gd name="connsiteY7" fmla="*/ 2997830 h 3694839"/>
                <a:gd name="connsiteX8" fmla="*/ 2367696 w 5046217"/>
                <a:gd name="connsiteY8" fmla="*/ 3213730 h 3694839"/>
                <a:gd name="connsiteX9" fmla="*/ 1059596 w 5046217"/>
                <a:gd name="connsiteY9" fmla="*/ 3086730 h 3694839"/>
                <a:gd name="connsiteX10" fmla="*/ 475396 w 5046217"/>
                <a:gd name="connsiteY10" fmla="*/ 2146930 h 369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6217" h="3694839">
                  <a:moveTo>
                    <a:pt x="475396" y="2146930"/>
                  </a:moveTo>
                  <a:cubicBezTo>
                    <a:pt x="-278137" y="2007230"/>
                    <a:pt x="-53771" y="813430"/>
                    <a:pt x="576996" y="775330"/>
                  </a:cubicBezTo>
                  <a:cubicBezTo>
                    <a:pt x="627796" y="280030"/>
                    <a:pt x="1250096" y="76830"/>
                    <a:pt x="1529496" y="356230"/>
                  </a:cubicBezTo>
                  <a:cubicBezTo>
                    <a:pt x="1707296" y="17563"/>
                    <a:pt x="2126396" y="-130603"/>
                    <a:pt x="2520096" y="140330"/>
                  </a:cubicBezTo>
                  <a:cubicBezTo>
                    <a:pt x="2862996" y="-88270"/>
                    <a:pt x="3243996" y="127630"/>
                    <a:pt x="3434496" y="330830"/>
                  </a:cubicBezTo>
                  <a:cubicBezTo>
                    <a:pt x="3705429" y="267330"/>
                    <a:pt x="4103363" y="470530"/>
                    <a:pt x="4171096" y="788030"/>
                  </a:cubicBezTo>
                  <a:cubicBezTo>
                    <a:pt x="4899229" y="699130"/>
                    <a:pt x="5436863" y="1461130"/>
                    <a:pt x="4679096" y="2121530"/>
                  </a:cubicBezTo>
                  <a:cubicBezTo>
                    <a:pt x="5174396" y="2985130"/>
                    <a:pt x="4069496" y="3442330"/>
                    <a:pt x="3574196" y="2997830"/>
                  </a:cubicBezTo>
                  <a:cubicBezTo>
                    <a:pt x="3807029" y="3704797"/>
                    <a:pt x="2503163" y="4030763"/>
                    <a:pt x="2367696" y="3213730"/>
                  </a:cubicBezTo>
                  <a:cubicBezTo>
                    <a:pt x="2198363" y="3780997"/>
                    <a:pt x="1165429" y="3611663"/>
                    <a:pt x="1059596" y="3086730"/>
                  </a:cubicBezTo>
                  <a:cubicBezTo>
                    <a:pt x="496563" y="3103663"/>
                    <a:pt x="212929" y="2472897"/>
                    <a:pt x="475396" y="2146930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4" name="组合 20">
              <a:extLst>
                <a:ext uri="{FF2B5EF4-FFF2-40B4-BE49-F238E27FC236}">
                  <a16:creationId xmlns:a16="http://schemas.microsoft.com/office/drawing/2014/main" id="{311F2A68-8B83-447A-8F24-C764BE8A6DAD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6" name="任意多边形: 形状 11">
                <a:extLst>
                  <a:ext uri="{FF2B5EF4-FFF2-40B4-BE49-F238E27FC236}">
                    <a16:creationId xmlns:a16="http://schemas.microsoft.com/office/drawing/2014/main" id="{3761A185-145A-4490-A9C3-48C1A3479A69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任意多边形: 形状 12">
                <a:extLst>
                  <a:ext uri="{FF2B5EF4-FFF2-40B4-BE49-F238E27FC236}">
                    <a16:creationId xmlns:a16="http://schemas.microsoft.com/office/drawing/2014/main" id="{38324AC7-4B05-4938-92A3-C748BC2B2F5A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任意多边形: 形状 13">
                <a:extLst>
                  <a:ext uri="{FF2B5EF4-FFF2-40B4-BE49-F238E27FC236}">
                    <a16:creationId xmlns:a16="http://schemas.microsoft.com/office/drawing/2014/main" id="{F8132F86-49FB-49A4-A2F2-992FBC817A93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任意多边形: 形状 14">
                <a:extLst>
                  <a:ext uri="{FF2B5EF4-FFF2-40B4-BE49-F238E27FC236}">
                    <a16:creationId xmlns:a16="http://schemas.microsoft.com/office/drawing/2014/main" id="{B7FA166C-690E-466B-90C8-58A244CF7836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任意多边形: 形状 15">
                <a:extLst>
                  <a:ext uri="{FF2B5EF4-FFF2-40B4-BE49-F238E27FC236}">
                    <a16:creationId xmlns:a16="http://schemas.microsoft.com/office/drawing/2014/main" id="{4A35BB69-9057-4180-8411-60D38B6E28E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任意多边形: 形状 17">
                <a:extLst>
                  <a:ext uri="{FF2B5EF4-FFF2-40B4-BE49-F238E27FC236}">
                    <a16:creationId xmlns:a16="http://schemas.microsoft.com/office/drawing/2014/main" id="{CC10F8F3-ED37-4E86-A976-02C47F78205D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任意多边形: 形状 18">
                <a:extLst>
                  <a:ext uri="{FF2B5EF4-FFF2-40B4-BE49-F238E27FC236}">
                    <a16:creationId xmlns:a16="http://schemas.microsoft.com/office/drawing/2014/main" id="{64BD4D2E-EEB2-43E8-8C45-B26684A9CC12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任意多边形: 形状 19">
                <a:extLst>
                  <a:ext uri="{FF2B5EF4-FFF2-40B4-BE49-F238E27FC236}">
                    <a16:creationId xmlns:a16="http://schemas.microsoft.com/office/drawing/2014/main" id="{FB16B29B-6D81-4D23-9551-657433E235C4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" name="任意多边形: 形状 22">
              <a:extLst>
                <a:ext uri="{FF2B5EF4-FFF2-40B4-BE49-F238E27FC236}">
                  <a16:creationId xmlns:a16="http://schemas.microsoft.com/office/drawing/2014/main" id="{E2AFB8EF-95CB-496C-93A5-B2AD0E0BA0E8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4" name="Picture 3">
            <a:extLst>
              <a:ext uri="{FF2B5EF4-FFF2-40B4-BE49-F238E27FC236}">
                <a16:creationId xmlns:a16="http://schemas.microsoft.com/office/drawing/2014/main" id="{DC7609ED-D769-4536-8CD7-90913C8FD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3598" y="4114204"/>
            <a:ext cx="3567584" cy="274379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8C76328-A10C-494D-850A-1366CA6B0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378074" y="4114204"/>
            <a:ext cx="3567584" cy="2743796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5FFED016-F217-4D7B-9A39-2C86C1C15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849746" y="4113906"/>
            <a:ext cx="3567584" cy="2743796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A3412459-32C5-42FF-A4BF-97E6D8B6C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718016" y="4114204"/>
            <a:ext cx="3567584" cy="27437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42CB32F-7AC7-4AC5-859C-A21119954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040" y="1381885"/>
            <a:ext cx="595021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69681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ị ong nâu và em bé">
            <a:hlinkClick r:id="" action="ppaction://media"/>
            <a:extLst>
              <a:ext uri="{FF2B5EF4-FFF2-40B4-BE49-F238E27FC236}">
                <a16:creationId xmlns:a16="http://schemas.microsoft.com/office/drawing/2014/main" id="{2D14455B-E900-43E9-926B-9F04225EC3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44549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7BB10434-6E37-4FD1-BB5F-BBF20B664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4D1693E-6A7B-43A5-A103-3E5495DBE1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3126"/>
          <a:stretch/>
        </p:blipFill>
        <p:spPr>
          <a:xfrm>
            <a:off x="1" y="66199"/>
            <a:ext cx="3372644" cy="124364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F4BE9CA-4A01-4E23-9D38-717AE8A479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62"/>
          <a:stretch/>
        </p:blipFill>
        <p:spPr>
          <a:xfrm>
            <a:off x="8819356" y="206692"/>
            <a:ext cx="3372644" cy="206533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AE2D178-DD4D-4F58-8F5D-961F22F6C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11" b="95272" l="9752" r="90957">
                        <a14:foregroundMark x1="28723" y1="86407" x2="49468" y2="95272"/>
                        <a14:foregroundMark x1="90957" y1="71631" x2="90957" y2="71631"/>
                        <a14:foregroundMark x1="16667" y1="91135" x2="16667" y2="91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408" y="3274518"/>
            <a:ext cx="246888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19CDF9D-09F5-4F93-9DCB-B5ECC1BA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8121" y1="56915" x2="36170" y2="56028"/>
                        <a14:foregroundMark x1="35993" y1="56028" x2="38652" y2="57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980" y="-78459"/>
            <a:ext cx="2024718" cy="202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E7DA5D2-ACDD-4431-B450-D1B6C5D60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824" r="91176">
                        <a14:foregroundMark x1="54202" y1="54800" x2="71849" y2="34800"/>
                        <a14:foregroundMark x1="71849" y1="34800" x2="75210" y2="32800"/>
                        <a14:foregroundMark x1="55042" y1="32000" x2="73109" y2="52800"/>
                        <a14:foregroundMark x1="55042" y1="35600" x2="54202" y2="54800"/>
                        <a14:foregroundMark x1="40728" y1="53600" x2="57983" y2="56800"/>
                        <a14:foregroundMark x1="38013" y1="53097" x2="40728" y2="53600"/>
                        <a14:foregroundMark x1="27787" y1="51200" x2="34344" y2="52416"/>
                        <a14:foregroundMark x1="25630" y1="50800" x2="27787" y2="51200"/>
                        <a14:foregroundMark x1="57983" y1="56800" x2="60084" y2="56000"/>
                        <a14:foregroundMark x1="40757" y1="57200" x2="60084" y2="59600"/>
                        <a14:foregroundMark x1="36153" y1="56628" x2="37550" y2="56801"/>
                        <a14:foregroundMark x1="21429" y1="54800" x2="35735" y2="56576"/>
                        <a14:foregroundMark x1="18908" y1="56800" x2="18908" y2="56800"/>
                        <a14:foregroundMark x1="19360" y1="60186" x2="19748" y2="60400"/>
                        <a14:foregroundMark x1="11765" y1="56000" x2="13375" y2="56887"/>
                        <a14:foregroundMark x1="12824" y1="55894" x2="8824" y2="56000"/>
                        <a14:foregroundMark x1="23950" y1="55600" x2="15482" y2="55824"/>
                        <a14:foregroundMark x1="91176" y1="77600" x2="91176" y2="77600"/>
                        <a14:backgroundMark x1="33613" y1="51200" x2="33613" y2="51200"/>
                        <a14:backgroundMark x1="33613" y1="52800" x2="33613" y2="52800"/>
                        <a14:backgroundMark x1="34034" y1="53600" x2="34034" y2="53600"/>
                        <a14:backgroundMark x1="34874" y1="54000" x2="34874" y2="52800"/>
                        <a14:backgroundMark x1="37815" y1="52800" x2="34874" y2="52800"/>
                        <a14:backgroundMark x1="20588" y1="62400" x2="15546" y2="60800"/>
                        <a14:backgroundMark x1="19748" y1="60800" x2="19748" y2="60800"/>
                        <a14:backgroundMark x1="18908" y1="60800" x2="18908" y2="6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855412" cy="194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8272A071-B5BA-45B3-BB6B-B4DA11D9E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876095" y="3022558"/>
            <a:ext cx="4952795" cy="372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组合 2">
            <a:extLst>
              <a:ext uri="{FF2B5EF4-FFF2-40B4-BE49-F238E27FC236}">
                <a16:creationId xmlns:a16="http://schemas.microsoft.com/office/drawing/2014/main" id="{F6541482-227C-484B-AD10-7B6FCBD99BCB}"/>
              </a:ext>
            </a:extLst>
          </p:cNvPr>
          <p:cNvGrpSpPr/>
          <p:nvPr/>
        </p:nvGrpSpPr>
        <p:grpSpPr>
          <a:xfrm>
            <a:off x="2805110" y="577938"/>
            <a:ext cx="6824665" cy="2222682"/>
            <a:chOff x="780766" y="3797388"/>
            <a:chExt cx="2802512" cy="2222682"/>
          </a:xfrm>
        </p:grpSpPr>
        <p:pic>
          <p:nvPicPr>
            <p:cNvPr id="32" name="图片 21">
              <a:extLst>
                <a:ext uri="{FF2B5EF4-FFF2-40B4-BE49-F238E27FC236}">
                  <a16:creationId xmlns:a16="http://schemas.microsoft.com/office/drawing/2014/main" id="{68D04981-AACE-4718-91DC-44723DFE7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766" y="3797388"/>
              <a:ext cx="2802512" cy="2222682"/>
            </a:xfrm>
            <a:prstGeom prst="rect">
              <a:avLst/>
            </a:prstGeom>
          </p:spPr>
        </p:pic>
        <p:sp>
          <p:nvSpPr>
            <p:cNvPr id="33" name="矩形 9">
              <a:extLst>
                <a:ext uri="{FF2B5EF4-FFF2-40B4-BE49-F238E27FC236}">
                  <a16:creationId xmlns:a16="http://schemas.microsoft.com/office/drawing/2014/main" id="{D160F43E-FBC4-45A6-BF38-1412D57ABEFB}"/>
                </a:ext>
              </a:extLst>
            </p:cNvPr>
            <p:cNvSpPr/>
            <p:nvPr/>
          </p:nvSpPr>
          <p:spPr>
            <a:xfrm>
              <a:off x="1015699" y="4442355"/>
              <a:ext cx="231725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Em cảm thấy thế nào khi thực hiện được điều đã hứa?</a:t>
              </a:r>
              <a:endPara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组合 2">
            <a:extLst>
              <a:ext uri="{FF2B5EF4-FFF2-40B4-BE49-F238E27FC236}">
                <a16:creationId xmlns:a16="http://schemas.microsoft.com/office/drawing/2014/main" id="{492DA26D-5BA8-434F-85D2-0B215BD349C2}"/>
              </a:ext>
            </a:extLst>
          </p:cNvPr>
          <p:cNvGrpSpPr/>
          <p:nvPr/>
        </p:nvGrpSpPr>
        <p:grpSpPr>
          <a:xfrm>
            <a:off x="2786060" y="2825838"/>
            <a:ext cx="6805615" cy="2222682"/>
            <a:chOff x="780766" y="3797388"/>
            <a:chExt cx="2802512" cy="2222682"/>
          </a:xfrm>
        </p:grpSpPr>
        <p:pic>
          <p:nvPicPr>
            <p:cNvPr id="35" name="图片 21">
              <a:extLst>
                <a:ext uri="{FF2B5EF4-FFF2-40B4-BE49-F238E27FC236}">
                  <a16:creationId xmlns:a16="http://schemas.microsoft.com/office/drawing/2014/main" id="{2A1469BD-83E8-447F-84E9-40225A753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766" y="3797388"/>
              <a:ext cx="2802512" cy="2222682"/>
            </a:xfrm>
            <a:prstGeom prst="rect">
              <a:avLst/>
            </a:prstGeom>
          </p:spPr>
        </p:pic>
        <p:sp>
          <p:nvSpPr>
            <p:cNvPr id="39" name="矩形 9">
              <a:extLst>
                <a:ext uri="{FF2B5EF4-FFF2-40B4-BE49-F238E27FC236}">
                  <a16:creationId xmlns:a16="http://schemas.microsoft.com/office/drawing/2014/main" id="{B3730BEB-1F4F-4FEA-A8AE-3FF9E017BF99}"/>
                </a:ext>
              </a:extLst>
            </p:cNvPr>
            <p:cNvSpPr/>
            <p:nvPr/>
          </p:nvSpPr>
          <p:spPr>
            <a:xfrm>
              <a:off x="1025913" y="4480455"/>
              <a:ext cx="240831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Em cảm thấy thế nào khi không thực hiện được điều đã hứa?</a:t>
              </a:r>
              <a:endPara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525505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5EA8EF6-70BC-4A8C-AC88-DA5E5BA64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1070"/>
            <a:ext cx="11948160" cy="268834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56E1F57-0D1B-4A8B-8078-CCED098C1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56" b="89813" l="9024" r="90488">
                        <a14:foregroundMark x1="59024" y1="9356" x2="59024" y2="9356"/>
                        <a14:foregroundMark x1="9268" y1="51767" x2="9268" y2="51767"/>
                        <a14:foregroundMark x1="56585" y1="89605" x2="56585" y2="89605"/>
                        <a14:foregroundMark x1="90000" y1="77131" x2="90000" y2="77131"/>
                        <a14:foregroundMark x1="90488" y1="38669" x2="90488" y2="38669"/>
                        <a14:foregroundMark x1="46829" y1="85239" x2="46829" y2="852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63937" y="4359955"/>
            <a:ext cx="2143422" cy="2514599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105C8713-78C0-4FB9-8422-5B25E88AF67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726" y="-758341"/>
            <a:ext cx="3703320" cy="3703320"/>
          </a:xfrm>
          <a:prstGeom prst="rect">
            <a:avLst/>
          </a:prstGeom>
        </p:spPr>
      </p:pic>
      <p:sp>
        <p:nvSpPr>
          <p:cNvPr id="10" name="矩形: 圆角 17">
            <a:extLst>
              <a:ext uri="{FF2B5EF4-FFF2-40B4-BE49-F238E27FC236}">
                <a16:creationId xmlns:a16="http://schemas.microsoft.com/office/drawing/2014/main" id="{2D4BABCD-2048-4BFA-A396-C8298CB58D34}"/>
              </a:ext>
            </a:extLst>
          </p:cNvPr>
          <p:cNvSpPr/>
          <p:nvPr/>
        </p:nvSpPr>
        <p:spPr>
          <a:xfrm>
            <a:off x="2507398" y="1619250"/>
            <a:ext cx="7696200" cy="2582176"/>
          </a:xfrm>
          <a:prstGeom prst="roundRect">
            <a:avLst>
              <a:gd name="adj" fmla="val 9341"/>
            </a:avLst>
          </a:prstGeom>
          <a:solidFill>
            <a:schemeClr val="bg1"/>
          </a:solidFill>
          <a:ln w="57150" cap="flat" cmpd="sng" algn="ctr">
            <a:solidFill>
              <a:srgbClr val="F9C9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E8E7D1-AD13-4B1F-98E9-455AFE0E66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4739" y="2262708"/>
            <a:ext cx="672447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03247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495300" y="213360"/>
            <a:ext cx="11210925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855141F-8D22-429A-90A3-4D4DDDB91991}"/>
              </a:ext>
            </a:extLst>
          </p:cNvPr>
          <p:cNvGrpSpPr/>
          <p:nvPr/>
        </p:nvGrpSpPr>
        <p:grpSpPr>
          <a:xfrm>
            <a:off x="828675" y="-104775"/>
            <a:ext cx="10496550" cy="1402292"/>
            <a:chOff x="1143000" y="499533"/>
            <a:chExt cx="11834525" cy="1981201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701A9DC-2FAF-4C37-A61A-F53B6AEBDA15}"/>
                </a:ext>
              </a:extLst>
            </p:cNvPr>
            <p:cNvSpPr/>
            <p:nvPr/>
          </p:nvSpPr>
          <p:spPr>
            <a:xfrm>
              <a:off x="1143000" y="499533"/>
              <a:ext cx="11834525" cy="198120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cs typeface="+mn-cs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FEE89187-F526-4D8A-8073-5E05EEA6C450}"/>
                </a:ext>
              </a:extLst>
            </p:cNvPr>
            <p:cNvSpPr/>
            <p:nvPr/>
          </p:nvSpPr>
          <p:spPr>
            <a:xfrm>
              <a:off x="1462467" y="665055"/>
              <a:ext cx="11248822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cs typeface="+mn-cs"/>
              </a:endParaRPr>
            </a:p>
          </p:txBody>
        </p:sp>
      </p:grpSp>
      <p:sp>
        <p:nvSpPr>
          <p:cNvPr id="62" name="Google Shape;697;p24">
            <a:extLst>
              <a:ext uri="{FF2B5EF4-FFF2-40B4-BE49-F238E27FC236}">
                <a16:creationId xmlns:a16="http://schemas.microsoft.com/office/drawing/2014/main" id="{3548EFE3-1818-4DF9-B332-91041BB76478}"/>
              </a:ext>
            </a:extLst>
          </p:cNvPr>
          <p:cNvSpPr txBox="1">
            <a:spLocks/>
          </p:cNvSpPr>
          <p:nvPr/>
        </p:nvSpPr>
        <p:spPr>
          <a:xfrm flipH="1">
            <a:off x="1028700" y="27468"/>
            <a:ext cx="10067924" cy="54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lvl="0" defTabSz="685800"/>
            <a:r>
              <a:rPr lang="vi-VN" sz="36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6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6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Em đồng tình hoặc không đồng tình với ý kiến nào dưới đây? Vì sao?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08C32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7E82A3-3DE4-43AD-8260-F99592149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76" y="1638299"/>
            <a:ext cx="5629513" cy="26098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C9BC5-A948-4F20-BC79-49CAF7D0A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974" y="1552575"/>
            <a:ext cx="5209761" cy="2819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C12464-7FC8-4438-B6D3-A1D1A5C9C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930" y="4419600"/>
            <a:ext cx="3129131" cy="230505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3ABF725-5A99-4F7E-B981-B144B7B93794}"/>
              </a:ext>
            </a:extLst>
          </p:cNvPr>
          <p:cNvSpPr/>
          <p:nvPr/>
        </p:nvSpPr>
        <p:spPr>
          <a:xfrm>
            <a:off x="904875" y="4333875"/>
            <a:ext cx="1600200" cy="638175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B3FA56-19EC-434D-A96F-1C8D1532C02A}"/>
              </a:ext>
            </a:extLst>
          </p:cNvPr>
          <p:cNvSpPr/>
          <p:nvPr/>
        </p:nvSpPr>
        <p:spPr>
          <a:xfrm>
            <a:off x="3476625" y="4352925"/>
            <a:ext cx="2524125" cy="638175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3AB82D0-6AEF-4547-81F6-5A06877ECAFC}"/>
              </a:ext>
            </a:extLst>
          </p:cNvPr>
          <p:cNvSpPr/>
          <p:nvPr/>
        </p:nvSpPr>
        <p:spPr>
          <a:xfrm>
            <a:off x="6305551" y="4381500"/>
            <a:ext cx="1866900" cy="638175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37E8B1A-2D19-4EB3-AF95-3AC545EDDB5B}"/>
              </a:ext>
            </a:extLst>
          </p:cNvPr>
          <p:cNvSpPr/>
          <p:nvPr/>
        </p:nvSpPr>
        <p:spPr>
          <a:xfrm>
            <a:off x="8734425" y="4391025"/>
            <a:ext cx="2524125" cy="638175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621737"/>
      </p:ext>
    </p:extLst>
  </p:cSld>
  <p:clrMapOvr>
    <a:masterClrMapping/>
  </p:clrMapOvr>
  <p:transition spd="med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0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1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" presetID="2" presetClass="entr" presetSubtype="1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5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6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62" grpId="0"/>
          <p:bldP spid="8" grpId="0" animBg="1"/>
          <p:bldP spid="16" grpId="0" animBg="1"/>
          <p:bldP spid="19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62" grpId="0"/>
          <p:bldP spid="8" grpId="0" animBg="1"/>
          <p:bldP spid="16" grpId="0" animBg="1"/>
          <p:bldP spid="19" grpId="0" animBg="1"/>
          <p:bldP spid="21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649605" y="213360"/>
            <a:ext cx="1089279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grpSp>
        <p:nvGrpSpPr>
          <p:cNvPr id="10" name="Google Shape;3517;p75">
            <a:extLst>
              <a:ext uri="{FF2B5EF4-FFF2-40B4-BE49-F238E27FC236}">
                <a16:creationId xmlns:a16="http://schemas.microsoft.com/office/drawing/2014/main" id="{2C5664EB-3FCE-46DC-838D-59F66C0CCC2F}"/>
              </a:ext>
            </a:extLst>
          </p:cNvPr>
          <p:cNvGrpSpPr/>
          <p:nvPr/>
        </p:nvGrpSpPr>
        <p:grpSpPr>
          <a:xfrm>
            <a:off x="2582719" y="4227938"/>
            <a:ext cx="7026563" cy="3373613"/>
            <a:chOff x="1937039" y="3937303"/>
            <a:chExt cx="5269922" cy="2530210"/>
          </a:xfrm>
        </p:grpSpPr>
        <p:sp>
          <p:nvSpPr>
            <p:cNvPr id="11" name="Google Shape;3518;p75">
              <a:extLst>
                <a:ext uri="{FF2B5EF4-FFF2-40B4-BE49-F238E27FC236}">
                  <a16:creationId xmlns:a16="http://schemas.microsoft.com/office/drawing/2014/main" id="{F3973455-022A-4EF4-B970-D36AD8C35297}"/>
                </a:ext>
              </a:extLst>
            </p:cNvPr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3519;p75">
              <a:extLst>
                <a:ext uri="{FF2B5EF4-FFF2-40B4-BE49-F238E27FC236}">
                  <a16:creationId xmlns:a16="http://schemas.microsoft.com/office/drawing/2014/main" id="{70B673E5-BAFD-4ED5-B9F6-73E06E7013EA}"/>
                </a:ext>
              </a:extLst>
            </p:cNvPr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3522;p75">
            <a:extLst>
              <a:ext uri="{FF2B5EF4-FFF2-40B4-BE49-F238E27FC236}">
                <a16:creationId xmlns:a16="http://schemas.microsoft.com/office/drawing/2014/main" id="{A355FC8B-CB51-48B7-BE4B-CDB27D2B253A}"/>
              </a:ext>
            </a:extLst>
          </p:cNvPr>
          <p:cNvSpPr/>
          <p:nvPr/>
        </p:nvSpPr>
        <p:spPr>
          <a:xfrm>
            <a:off x="1276400" y="1454700"/>
            <a:ext cx="9639200" cy="33196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97DD8E-7EB4-4BC1-8E21-DCEA1830E1CF}"/>
              </a:ext>
            </a:extLst>
          </p:cNvPr>
          <p:cNvSpPr txBox="1"/>
          <p:nvPr/>
        </p:nvSpPr>
        <p:spPr>
          <a:xfrm>
            <a:off x="1611223" y="2135058"/>
            <a:ext cx="8956853" cy="206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4267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  <a:r>
              <a:rPr lang="vi-VN" sz="4267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húng ta cần giữ lời hứa với tất cả mọi người xung quanh chứ không phải chỉ cần giữ lời hứa với người lớn.</a:t>
            </a:r>
            <a:endParaRPr lang="en-US" sz="4267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A293BAC-D180-4ED3-862A-72D70EB53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321" y="-249914"/>
            <a:ext cx="7746656" cy="22353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DEFE6B-E86D-4A93-AE15-92C3014F7C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74221" b="68000"/>
          <a:stretch/>
        </p:blipFill>
        <p:spPr>
          <a:xfrm flipH="1">
            <a:off x="8737346" y="4813345"/>
            <a:ext cx="1447767" cy="21368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8520D-DAE6-4E3F-838F-48C79A9873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68667" r="74222"/>
          <a:stretch/>
        </p:blipFill>
        <p:spPr>
          <a:xfrm>
            <a:off x="7767996" y="4661544"/>
            <a:ext cx="1325880" cy="21488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B780E3-E784-4FE3-A7CF-B15DB1A171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6" t="33249" r="53183" b="34529"/>
          <a:stretch/>
        </p:blipFill>
        <p:spPr>
          <a:xfrm>
            <a:off x="10016233" y="4404956"/>
            <a:ext cx="1310640" cy="24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70799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9318941F-8645-4423-A289-49A16BF530F2}"/>
              </a:ext>
            </a:extLst>
          </p:cNvPr>
          <p:cNvSpPr/>
          <p:nvPr/>
        </p:nvSpPr>
        <p:spPr>
          <a:xfrm>
            <a:off x="171450" y="213360"/>
            <a:ext cx="11849100" cy="6416040"/>
          </a:xfrm>
          <a:prstGeom prst="roundRect">
            <a:avLst>
              <a:gd name="adj" fmla="val 9341"/>
            </a:avLst>
          </a:prstGeom>
          <a:noFill/>
          <a:ln w="57150">
            <a:solidFill>
              <a:srgbClr val="F9C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855141F-8D22-429A-90A3-4D4DDDB91991}"/>
              </a:ext>
            </a:extLst>
          </p:cNvPr>
          <p:cNvGrpSpPr/>
          <p:nvPr/>
        </p:nvGrpSpPr>
        <p:grpSpPr>
          <a:xfrm>
            <a:off x="828675" y="-104775"/>
            <a:ext cx="10496550" cy="1402292"/>
            <a:chOff x="1143000" y="499533"/>
            <a:chExt cx="11834525" cy="1981201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701A9DC-2FAF-4C37-A61A-F53B6AEBDA15}"/>
                </a:ext>
              </a:extLst>
            </p:cNvPr>
            <p:cNvSpPr/>
            <p:nvPr/>
          </p:nvSpPr>
          <p:spPr>
            <a:xfrm>
              <a:off x="1143000" y="499533"/>
              <a:ext cx="11834525" cy="198120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cs typeface="+mn-cs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FEE89187-F526-4D8A-8073-5E05EEA6C450}"/>
                </a:ext>
              </a:extLst>
            </p:cNvPr>
            <p:cNvSpPr/>
            <p:nvPr/>
          </p:nvSpPr>
          <p:spPr>
            <a:xfrm>
              <a:off x="1462467" y="665055"/>
              <a:ext cx="11248822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cs typeface="+mn-cs"/>
              </a:endParaRPr>
            </a:p>
          </p:txBody>
        </p:sp>
      </p:grpSp>
      <p:sp>
        <p:nvSpPr>
          <p:cNvPr id="62" name="Google Shape;697;p24">
            <a:extLst>
              <a:ext uri="{FF2B5EF4-FFF2-40B4-BE49-F238E27FC236}">
                <a16:creationId xmlns:a16="http://schemas.microsoft.com/office/drawing/2014/main" id="{3548EFE3-1818-4DF9-B332-91041BB76478}"/>
              </a:ext>
            </a:extLst>
          </p:cNvPr>
          <p:cNvSpPr txBox="1">
            <a:spLocks/>
          </p:cNvSpPr>
          <p:nvPr/>
        </p:nvSpPr>
        <p:spPr>
          <a:xfrm flipH="1">
            <a:off x="1028700" y="27468"/>
            <a:ext cx="10067924" cy="54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lvl="0" defTabSz="685800"/>
            <a:r>
              <a:rPr lang="vi-VN" sz="36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600" b="1" dirty="0">
                <a:solidFill>
                  <a:srgbClr val="F08C3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Nhận xét về việc giữ lời hứa của các bạn trong mỗi bức tranh dưới đây.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08C32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5D350D-1BAE-4E16-A98F-AE317D260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1714500"/>
            <a:ext cx="3805237" cy="2277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0F78EF-D099-4A74-A60C-E3B82A7F3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775" y="1543049"/>
            <a:ext cx="2720845" cy="26670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794878-9C09-48B1-AEEE-4316FD22D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0" y="1600200"/>
            <a:ext cx="2752725" cy="2552700"/>
          </a:xfrm>
          <a:prstGeom prst="rect">
            <a:avLst/>
          </a:prstGeom>
        </p:spPr>
      </p:pic>
      <p:sp>
        <p:nvSpPr>
          <p:cNvPr id="20" name="Google Shape;3485;p74">
            <a:extLst>
              <a:ext uri="{FF2B5EF4-FFF2-40B4-BE49-F238E27FC236}">
                <a16:creationId xmlns:a16="http://schemas.microsoft.com/office/drawing/2014/main" id="{EFB6BC00-EC31-458B-A463-0C47DA73386D}"/>
              </a:ext>
            </a:extLst>
          </p:cNvPr>
          <p:cNvSpPr/>
          <p:nvPr/>
        </p:nvSpPr>
        <p:spPr>
          <a:xfrm>
            <a:off x="752475" y="4657724"/>
            <a:ext cx="5857875" cy="854111"/>
          </a:xfrm>
          <a:prstGeom prst="roundRect">
            <a:avLst>
              <a:gd name="adj" fmla="val 9231"/>
            </a:avLst>
          </a:prstGeom>
          <a:solidFill>
            <a:srgbClr val="00B050"/>
          </a:solidFill>
          <a:ln w="38100">
            <a:solidFill>
              <a:srgbClr val="7030A0"/>
            </a:solidFill>
            <a:prstDash val="dash"/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nào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đã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giữ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lời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hứa</a:t>
            </a:r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3485;p74">
            <a:extLst>
              <a:ext uri="{FF2B5EF4-FFF2-40B4-BE49-F238E27FC236}">
                <a16:creationId xmlns:a16="http://schemas.microsoft.com/office/drawing/2014/main" id="{7EF6E0F4-EE16-4EB3-B9F4-75CCC4806A67}"/>
              </a:ext>
            </a:extLst>
          </p:cNvPr>
          <p:cNvSpPr/>
          <p:nvPr/>
        </p:nvSpPr>
        <p:spPr>
          <a:xfrm>
            <a:off x="685801" y="5657849"/>
            <a:ext cx="7277100" cy="854111"/>
          </a:xfrm>
          <a:prstGeom prst="roundRect">
            <a:avLst>
              <a:gd name="adj" fmla="val 9231"/>
            </a:avLst>
          </a:prstGeom>
          <a:solidFill>
            <a:srgbClr val="00B050"/>
          </a:solidFill>
          <a:ln w="38100">
            <a:solidFill>
              <a:srgbClr val="7030A0"/>
            </a:solidFill>
            <a:prstDash val="dash"/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2000"/>
              </a:lnSpc>
            </a:pPr>
            <a:r>
              <a:rPr lang="vi-VN" sz="4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 nào chưa giữ lời hứa?</a:t>
            </a: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4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Vì sao?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8701322-5526-458E-9D4C-333E99B6B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874" y="4444640"/>
            <a:ext cx="4039743" cy="18175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E21F1D-660D-4AED-AE1D-C35BD0EB94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0225" y="1771650"/>
            <a:ext cx="27717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00423"/>
      </p:ext>
    </p:extLst>
  </p:cSld>
  <p:clrMapOvr>
    <a:masterClrMapping/>
  </p:clrMapOvr>
  <p:transition spd="med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3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2" grpId="0"/>
          <p:bldP spid="20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2" grpId="0"/>
          <p:bldP spid="20" grpId="0" animBg="1"/>
          <p:bldP spid="22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07095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【AliCloud-GP】">
      <a:dk1>
        <a:sysClr val="windowText" lastClr="000000"/>
      </a:dk1>
      <a:lt1>
        <a:sysClr val="window" lastClr="FFFFFF"/>
      </a:lt1>
      <a:dk2>
        <a:srgbClr val="F5C35A"/>
      </a:dk2>
      <a:lt2>
        <a:srgbClr val="AA7B51"/>
      </a:lt2>
      <a:accent1>
        <a:srgbClr val="F08C32"/>
      </a:accent1>
      <a:accent2>
        <a:srgbClr val="D44954"/>
      </a:accent2>
      <a:accent3>
        <a:srgbClr val="064F7B"/>
      </a:accent3>
      <a:accent4>
        <a:srgbClr val="3BA7D3"/>
      </a:accent4>
      <a:accent5>
        <a:srgbClr val="66C3CC"/>
      </a:accent5>
      <a:accent6>
        <a:srgbClr val="2A9FB1"/>
      </a:accent6>
      <a:hlink>
        <a:srgbClr val="9BBB40"/>
      </a:hlink>
      <a:folHlink>
        <a:srgbClr val="546E7A"/>
      </a:folHlink>
    </a:clrScheme>
    <a:fontScheme name="自定义 4">
      <a:majorFont>
        <a:latin typeface="思源黑体 CN Bold"/>
        <a:ea typeface="思源黑体 CN Bold"/>
        <a:cs typeface=""/>
      </a:majorFont>
      <a:minorFont>
        <a:latin typeface="思源黑体 CN Regular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422</Words>
  <Application>Microsoft Office PowerPoint</Application>
  <PresentationFormat>Widescreen</PresentationFormat>
  <Paragraphs>35</Paragraphs>
  <Slides>22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#9Slide05 Pattaya</vt:lpstr>
      <vt:lpstr>Catamaran</vt:lpstr>
      <vt:lpstr>等线</vt:lpstr>
      <vt:lpstr>等线 Light</vt:lpstr>
      <vt:lpstr>Mouse Memoirs</vt:lpstr>
      <vt:lpstr>Odibee Sans</vt:lpstr>
      <vt:lpstr>思源黑体 CN Bold</vt:lpstr>
      <vt:lpstr>思源黑体 CN Regular</vt:lpstr>
      <vt:lpstr>Arial</vt:lpstr>
      <vt:lpstr>Calibri</vt:lpstr>
      <vt:lpstr>Georgia</vt:lpstr>
      <vt:lpstr>HP001 4 hàng</vt:lpstr>
      <vt:lpstr>Office 主题​​</vt:lpstr>
      <vt:lpstr>1_Office 主题​​</vt:lpstr>
      <vt:lpstr>1_Simple Light</vt:lpstr>
      <vt:lpstr>School Bus Drivers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2022-09-14T00:16:58Z</dcterms:created>
  <dcterms:modified xsi:type="dcterms:W3CDTF">2022-09-30T08:29:36Z</dcterms:modified>
</cp:coreProperties>
</file>