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21" r:id="rId2"/>
  </p:sldMasterIdLst>
  <p:notesMasterIdLst>
    <p:notesMasterId r:id="rId25"/>
  </p:notesMasterIdLst>
  <p:sldIdLst>
    <p:sldId id="257" r:id="rId3"/>
    <p:sldId id="262" r:id="rId4"/>
    <p:sldId id="256" r:id="rId5"/>
    <p:sldId id="11610" r:id="rId6"/>
    <p:sldId id="11611" r:id="rId7"/>
    <p:sldId id="259" r:id="rId8"/>
    <p:sldId id="260" r:id="rId9"/>
    <p:sldId id="261" r:id="rId10"/>
    <p:sldId id="2631" r:id="rId11"/>
    <p:sldId id="258" r:id="rId12"/>
    <p:sldId id="347" r:id="rId13"/>
    <p:sldId id="11605" r:id="rId14"/>
    <p:sldId id="278" r:id="rId15"/>
    <p:sldId id="350" r:id="rId16"/>
    <p:sldId id="11606" r:id="rId17"/>
    <p:sldId id="1062" r:id="rId18"/>
    <p:sldId id="11587" r:id="rId19"/>
    <p:sldId id="11607" r:id="rId20"/>
    <p:sldId id="1484" r:id="rId21"/>
    <p:sldId id="11608" r:id="rId22"/>
    <p:sldId id="11609" r:id="rId23"/>
    <p:sldId id="26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228" autoAdjust="0"/>
  </p:normalViewPr>
  <p:slideViewPr>
    <p:cSldViewPr snapToGrid="0">
      <p:cViewPr varScale="1">
        <p:scale>
          <a:sx n="58" d="100"/>
          <a:sy n="58" d="100"/>
        </p:scale>
        <p:origin x="92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91F10-8575-471E-9947-D38122ADB122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43C05-8CEA-4806-9D46-5FB77FF09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929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84363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Liên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hệ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Hương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Thảo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– Tranthao121004@gmail.com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1239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33231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7098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292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E57CE-F252-4588-8C3A-C9D21B25BA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21553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Liên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hệ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Hương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Thảo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– Tranthao121004@gmail.com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9880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7373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221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6072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319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E57CE-F252-4588-8C3A-C9D21B25BA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4811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8363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1236F-037A-4A51-8F9B-DF12F2EEFD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6495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Liên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hệ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Hương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Thảo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– Tranthao121004@gmail.com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958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4CF61F-B7BC-4091-96B6-25543917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C0080C3-37F9-4D63-B3BA-A358BBEA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D6DBF7-9774-4B59-900E-9C934CA46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D0DADC-E8A9-4961-8675-17DA9D118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CFBC6F-BBA3-431F-B9B0-5C6BB4527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6679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36B172-EA7E-4EE2-B705-FC7516436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CB591C1-F2A6-4EB8-BA78-2DA61FBDE3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B3A5DD-C30B-4312-BB65-F62564B6A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264C82-16B1-42D2-8758-CF74843B8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882AA1-4F37-4EF1-903A-EB675BA45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30181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4ACEC99-3E6B-4EF4-B3DB-24B7443165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E17ADE2-2954-48B4-BAAB-44A55F98B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88C7992-CB17-4713-8AAF-4A4DA0CA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3CF80A-AF6C-4A08-BA08-2F193334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56D890-753E-4ACD-A9F5-3903A2CDA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2596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6656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4EA11-4E83-418A-814C-1759C30A9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50FA5C-674D-46F0-9D58-C69EBABD7C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6B38AE-1185-43F4-8E21-AC0438E30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204B8-3394-40EE-A770-6627A5EE2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41CEA-CEE0-4F4E-8FCE-703B5F254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807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64BC9-54E5-4F6D-B988-8AA9CD48F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2B498-1F49-420C-966C-79A78B821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E17B5-2859-4B4D-9051-6836B8D2E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E4E943-5AED-4399-99E0-93FE64F74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722D1-C7D4-4B58-9B04-916C924E5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795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1B594-217A-473F-9F63-CF122182B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18C5BB-D472-45F8-915F-9A1E2781E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00A5F-6644-46D2-8458-99F00615D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DE7B0-98FA-444E-9909-8CB205D8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6B234-6D48-4396-99A8-95E115F7C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686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33984-6D4E-4135-93A0-36BBB8284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0AA4C-13C5-4B5A-A65F-3C9357DFB0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932D1F-374F-4F46-B6A3-70B48B8A69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E750D6-7F1D-48B6-A955-5DA4BCE6D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5C104F-E69E-4EA3-B64C-76D9B01EF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B104CA-DBC3-44E0-A5E2-AF9741CAB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3399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AD9CE-F919-40AF-9669-E0A4F963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A8998C-7518-4849-9C12-5AC5EB66D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37C524-C1CB-41EF-ADAA-4681CDCE31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9847FD-9B48-47D0-AF56-834BD4CC20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ED3B13-6F61-487E-ACB1-6E3ECCDBAD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E729A-9590-4618-8955-0213F2A24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CD5902-FDA8-4588-83EF-66B5CF4B8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EF58D7-2E60-4587-ACC8-E1A991C0D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5809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6975E-2567-4C25-886F-12F61848C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2548ED-8277-45F8-9D93-918388665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A8BADF-F52E-4874-9269-8CD8CEA9F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AE839F-D142-4D7D-8984-6F516B23D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640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68DE03-D75E-47E8-A4F4-D4B568251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E1FBE0-6C8B-4DF3-BF6C-8458137A1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E843CD-A02A-408C-BF8F-6D2863694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524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8A0965-E887-493C-8B45-4A101B8AC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FA3EE4-32B1-494F-AD42-EDE983952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ABED680-DF84-4A23-97BE-6F2F9951A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E934D9-5C5A-4F94-BC32-8B127E24F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A117AC3-AB68-43EA-AFE8-036DE890B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5748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91A15-BB4F-4BE9-9D51-892272F60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2BA09-100F-4A9F-8AEE-CA9EAF5B5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E50E83-2728-4238-9208-848E49A851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886B9E-59AC-4D13-94C3-A796203D3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400259-DE3F-4F16-B136-140C02E4E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8317FC-A0BC-4E54-8EB8-901894A72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570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94B2E-E36C-4102-80E1-3D49A35BE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2F9CB2-18C0-4B23-B86D-FC623219D8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487AD5-BE0F-49F1-BFB7-4729A7A8B1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AB0EC2-81ED-4280-A362-FB36EDEE7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07B202-4037-4605-8E9A-B3AD7758F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FA0C3C-5DC3-4BE7-8B57-3AD5CF7E8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499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7830B-C3C2-4DEF-ABA6-23E1A8AE2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21E2C2-D342-4345-8203-559E6EA498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DE8E5-7344-4405-8A12-0E91E6983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23782-3BD5-453E-9FA5-6DF831A35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790A1-3E2D-45D5-86A7-8D8CA24D9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539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DC07C8-421A-480A-B640-F7BA97BAD7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412B25-C126-4204-96C5-392CFA98A8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38CA16-EEDB-451D-BAEE-13EBB5D6F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387A7-FCE2-492C-8513-469E673D0855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274949-0971-4040-B16D-9859533F5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BABE4-ABAC-4E57-8133-EBAA93E20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729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A9846D-1D12-405C-BA0B-492A5B1E3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A50CB56-4660-4AC7-BACC-4B990847C0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2FEDEF-864B-4C52-BF39-A0838C129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F65BA9C-A798-4321-8AD9-FCE502B48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9AFD7C-CA42-4C69-8E21-BB298099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230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EC8E8C-FF4C-403F-8D69-E4C1A04E5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3F90A68-AD14-478B-8F98-BF498506F0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F0A9B1B-7AB1-4596-86CB-E72D2A7C07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37B0565-5239-4AE1-AC5A-5FFD8B1E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81E2678-A94F-49E8-B5B0-FB5FD9CBC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3192260-92EC-4BC8-9232-C776D4F3B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797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B3DC79-FCE9-4351-9DFA-73AA53A96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A4AA5B0-095F-482F-9985-D0E62EE0C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1CE5CDF-3263-4E21-BF47-CB2F497AA3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4E0F711-4017-4B40-B0BF-7EE551C30A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143A251-668E-4733-82C7-70B85E024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B269E76-DF22-41BD-AC59-C6F52F79D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2CA0640-5A5A-4F7E-B182-F54662F56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355C58E-0216-438E-8DAF-550AE7086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411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4E2868-E864-43BC-B25C-6F7342884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D11D593-885A-4F59-9771-6AA4E5CB6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9D03C81-77E0-484A-9533-BAD82A08F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0D83918-6F5A-4198-9617-9036D32BD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8462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0131313-CF26-4154-A88C-F106AF28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F37154C-A475-4A6E-96B8-57B83611F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6D2BE13-06D0-43D3-A3FC-6B136EE91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5103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505915-8C75-46D5-9A11-4F231206A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83A9FE1-F0B6-4A60-A911-561E4DE6C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FDE0B46-D7A9-408B-8244-054CC5E4E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C67F33-0162-44A4-9D74-D8996224D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94E9DAC-6CDB-4631-A9BA-B2C85E387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9FCCE95-E423-4835-99AD-D669F5369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1012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0042E6-ED4C-4FAE-944E-7D77D5C88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5D2D515-9FE1-42BD-885E-94EE65CA0E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16F6253-027D-488B-A288-C962E19723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78142C0-DEE0-4591-8CFB-7E02AE36A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AB3F5-57B9-4107-A916-FDC793E8DB1E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F648F23-A743-4ACA-8FD0-D280DBEA9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531F844-8721-43D8-B335-742BB1D9E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796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EE1B265-5B8B-4763-89A0-5833F9B7E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95C17F9-4D44-4B9C-80B3-F326E5EE7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E56FA85-9F18-4F3C-B3B6-6FBCF8C441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AB3F5-57B9-4107-A916-FDC793E8DB1E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674AD85-8274-41AE-8694-DB11F67447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3DA6F52-E6E2-4C28-BD12-2021390BF4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3CD5C-BC43-40FE-B496-A7BD23FC6AC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1" name="Picture 10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A055A8-51CE-4E2D-9FF2-E513BA7AA9A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5511" y="134091"/>
            <a:ext cx="1691534" cy="169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851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03B737-30F7-43F5-B26F-E2E314163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7CB8DF-8A48-48C2-A7BC-CC7DBFB88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E24EE-A755-48F5-AE26-A83A91F311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387A7-FCE2-492C-8513-469E673D0855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5D185-0577-4D10-9EA7-CBD5357836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880664-9151-417C-9D07-B72D294232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4B9EA-B108-46A9-A82E-973C52C7293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0271EB-02D2-430A-883B-5AB15D8DC9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2669" y="12704792"/>
            <a:ext cx="4051269" cy="118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11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45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microsoft.com/office/2007/relationships/hdphoto" Target="../media/hdphoto4.wdp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gif"/><Relationship Id="rId5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10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emf"/><Relationship Id="rId5" Type="http://schemas.microsoft.com/office/2007/relationships/hdphoto" Target="../media/hdphoto4.wdp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10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18" Type="http://schemas.openxmlformats.org/officeDocument/2006/relationships/image" Target="../media/image24.png"/><Relationship Id="rId3" Type="http://schemas.openxmlformats.org/officeDocument/2006/relationships/slideLayout" Target="../slideLayouts/slideLayout19.xml"/><Relationship Id="rId21" Type="http://schemas.microsoft.com/office/2007/relationships/hdphoto" Target="../media/hdphoto3.wdp"/><Relationship Id="rId7" Type="http://schemas.openxmlformats.org/officeDocument/2006/relationships/image" Target="../media/image15.png"/><Relationship Id="rId12" Type="http://schemas.openxmlformats.org/officeDocument/2006/relationships/image" Target="../media/image19.gif"/><Relationship Id="rId17" Type="http://schemas.openxmlformats.org/officeDocument/2006/relationships/image" Target="../media/image23.png"/><Relationship Id="rId2" Type="http://schemas.openxmlformats.org/officeDocument/2006/relationships/audio" Target="../media/media1.mp3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24" Type="http://schemas.openxmlformats.org/officeDocument/2006/relationships/image" Target="../media/image29.png"/><Relationship Id="rId5" Type="http://schemas.openxmlformats.org/officeDocument/2006/relationships/image" Target="../media/image13.gif"/><Relationship Id="rId15" Type="http://schemas.openxmlformats.org/officeDocument/2006/relationships/image" Target="../media/image21.png"/><Relationship Id="rId23" Type="http://schemas.openxmlformats.org/officeDocument/2006/relationships/image" Target="../media/image28.png"/><Relationship Id="rId10" Type="http://schemas.openxmlformats.org/officeDocument/2006/relationships/image" Target="../media/image17.png"/><Relationship Id="rId19" Type="http://schemas.openxmlformats.org/officeDocument/2006/relationships/image" Target="../media/image25.png"/><Relationship Id="rId4" Type="http://schemas.openxmlformats.org/officeDocument/2006/relationships/image" Target="../media/image12.png"/><Relationship Id="rId9" Type="http://schemas.microsoft.com/office/2007/relationships/hdphoto" Target="../media/hdphoto1.wdp"/><Relationship Id="rId14" Type="http://schemas.microsoft.com/office/2007/relationships/hdphoto" Target="../media/hdphoto2.wdp"/><Relationship Id="rId22" Type="http://schemas.openxmlformats.org/officeDocument/2006/relationships/image" Target="../media/image2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10" Type="http://schemas.openxmlformats.org/officeDocument/2006/relationships/image" Target="../media/image41.png"/><Relationship Id="rId4" Type="http://schemas.openxmlformats.org/officeDocument/2006/relationships/image" Target="../media/image5.png"/><Relationship Id="rId9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18" Type="http://schemas.openxmlformats.org/officeDocument/2006/relationships/slide" Target="slide6.xml"/><Relationship Id="rId26" Type="http://schemas.openxmlformats.org/officeDocument/2006/relationships/image" Target="../media/image22.png"/><Relationship Id="rId3" Type="http://schemas.openxmlformats.org/officeDocument/2006/relationships/audio" Target="../media/audio2.wav"/><Relationship Id="rId21" Type="http://schemas.openxmlformats.org/officeDocument/2006/relationships/image" Target="../media/image32.png"/><Relationship Id="rId34" Type="http://schemas.openxmlformats.org/officeDocument/2006/relationships/slide" Target="slide9.xml"/><Relationship Id="rId7" Type="http://schemas.openxmlformats.org/officeDocument/2006/relationships/image" Target="../media/image15.png"/><Relationship Id="rId12" Type="http://schemas.openxmlformats.org/officeDocument/2006/relationships/image" Target="../media/image19.gif"/><Relationship Id="rId17" Type="http://schemas.openxmlformats.org/officeDocument/2006/relationships/image" Target="../media/image30.png"/><Relationship Id="rId25" Type="http://schemas.openxmlformats.org/officeDocument/2006/relationships/image" Target="../media/image34.png"/><Relationship Id="rId33" Type="http://schemas.openxmlformats.org/officeDocument/2006/relationships/image" Target="../media/image27.png"/><Relationship Id="rId2" Type="http://schemas.openxmlformats.org/officeDocument/2006/relationships/audio" Target="../media/audio1.wav"/><Relationship Id="rId16" Type="http://schemas.openxmlformats.org/officeDocument/2006/relationships/slide" Target="slide5.xml"/><Relationship Id="rId20" Type="http://schemas.openxmlformats.org/officeDocument/2006/relationships/slide" Target="slide7.xml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24" Type="http://schemas.openxmlformats.org/officeDocument/2006/relationships/slide" Target="slide4.xml"/><Relationship Id="rId32" Type="http://schemas.openxmlformats.org/officeDocument/2006/relationships/image" Target="../media/image35.gif"/><Relationship Id="rId5" Type="http://schemas.openxmlformats.org/officeDocument/2006/relationships/image" Target="../media/image13.gif"/><Relationship Id="rId15" Type="http://schemas.openxmlformats.org/officeDocument/2006/relationships/image" Target="../media/image21.png"/><Relationship Id="rId23" Type="http://schemas.openxmlformats.org/officeDocument/2006/relationships/image" Target="../media/image33.png"/><Relationship Id="rId28" Type="http://schemas.openxmlformats.org/officeDocument/2006/relationships/image" Target="../media/image24.png"/><Relationship Id="rId10" Type="http://schemas.openxmlformats.org/officeDocument/2006/relationships/image" Target="../media/image17.png"/><Relationship Id="rId19" Type="http://schemas.openxmlformats.org/officeDocument/2006/relationships/image" Target="../media/image31.png"/><Relationship Id="rId31" Type="http://schemas.microsoft.com/office/2007/relationships/hdphoto" Target="../media/hdphoto3.wdp"/><Relationship Id="rId4" Type="http://schemas.openxmlformats.org/officeDocument/2006/relationships/image" Target="../media/image12.png"/><Relationship Id="rId9" Type="http://schemas.microsoft.com/office/2007/relationships/hdphoto" Target="../media/hdphoto1.wdp"/><Relationship Id="rId14" Type="http://schemas.microsoft.com/office/2007/relationships/hdphoto" Target="../media/hdphoto2.wdp"/><Relationship Id="rId22" Type="http://schemas.openxmlformats.org/officeDocument/2006/relationships/slide" Target="slide8.xml"/><Relationship Id="rId27" Type="http://schemas.openxmlformats.org/officeDocument/2006/relationships/image" Target="../media/image23.png"/><Relationship Id="rId30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4.wav"/><Relationship Id="rId7" Type="http://schemas.openxmlformats.org/officeDocument/2006/relationships/image" Target="../media/image3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6.png"/><Relationship Id="rId5" Type="http://schemas.openxmlformats.org/officeDocument/2006/relationships/slide" Target="slide3.xml"/><Relationship Id="rId4" Type="http://schemas.openxmlformats.org/officeDocument/2006/relationships/image" Target="../media/image12.png"/><Relationship Id="rId9" Type="http://schemas.openxmlformats.org/officeDocument/2006/relationships/image" Target="../media/image39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4.wav"/><Relationship Id="rId7" Type="http://schemas.openxmlformats.org/officeDocument/2006/relationships/image" Target="../media/image3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6.png"/><Relationship Id="rId5" Type="http://schemas.openxmlformats.org/officeDocument/2006/relationships/slide" Target="slide3.xml"/><Relationship Id="rId4" Type="http://schemas.openxmlformats.org/officeDocument/2006/relationships/image" Target="../media/image12.png"/><Relationship Id="rId9" Type="http://schemas.openxmlformats.org/officeDocument/2006/relationships/image" Target="../media/image39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4.wav"/><Relationship Id="rId7" Type="http://schemas.openxmlformats.org/officeDocument/2006/relationships/image" Target="../media/image3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6.png"/><Relationship Id="rId5" Type="http://schemas.openxmlformats.org/officeDocument/2006/relationships/slide" Target="slide3.xml"/><Relationship Id="rId4" Type="http://schemas.openxmlformats.org/officeDocument/2006/relationships/image" Target="../media/image12.png"/><Relationship Id="rId9" Type="http://schemas.openxmlformats.org/officeDocument/2006/relationships/image" Target="../media/image39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4.wav"/><Relationship Id="rId7" Type="http://schemas.openxmlformats.org/officeDocument/2006/relationships/image" Target="../media/image3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6.png"/><Relationship Id="rId5" Type="http://schemas.openxmlformats.org/officeDocument/2006/relationships/slide" Target="slide3.xml"/><Relationship Id="rId4" Type="http://schemas.openxmlformats.org/officeDocument/2006/relationships/image" Target="../media/image12.png"/><Relationship Id="rId9" Type="http://schemas.openxmlformats.org/officeDocument/2006/relationships/image" Target="../media/image39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4.wav"/><Relationship Id="rId7" Type="http://schemas.openxmlformats.org/officeDocument/2006/relationships/image" Target="../media/image3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6.png"/><Relationship Id="rId5" Type="http://schemas.openxmlformats.org/officeDocument/2006/relationships/slide" Target="slide3.xml"/><Relationship Id="rId4" Type="http://schemas.openxmlformats.org/officeDocument/2006/relationships/image" Target="../media/image12.png"/><Relationship Id="rId9" Type="http://schemas.openxmlformats.org/officeDocument/2006/relationships/image" Target="../media/image39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42.png"/><Relationship Id="rId5" Type="http://schemas.openxmlformats.org/officeDocument/2006/relationships/image" Target="../media/image4.png"/><Relationship Id="rId10" Type="http://schemas.openxmlformats.org/officeDocument/2006/relationships/image" Target="../media/image41.png"/><Relationship Id="rId4" Type="http://schemas.openxmlformats.org/officeDocument/2006/relationships/image" Target="../media/image5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54">
            <a:extLst>
              <a:ext uri="{FF2B5EF4-FFF2-40B4-BE49-F238E27FC236}">
                <a16:creationId xmlns:a16="http://schemas.microsoft.com/office/drawing/2014/main" id="{3FA032F2-BAFC-4051-9D3E-B27389CF9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243" y="-19020"/>
            <a:ext cx="4343118" cy="2346625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637F36FF-21E4-44BF-A874-06924F895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297" y="4376372"/>
            <a:ext cx="4343118" cy="2346625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708713D8-065A-4C96-A4BB-2CA73670C5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6" y="-1"/>
            <a:ext cx="3691017" cy="1994289"/>
          </a:xfrm>
          <a:prstGeom prst="rect">
            <a:avLst/>
          </a:prstGeom>
        </p:spPr>
      </p:pic>
      <p:pic>
        <p:nvPicPr>
          <p:cNvPr id="49" name="图片 48" descr="图片包含 物体&#10;&#10;已生成极高可信度的说明">
            <a:extLst>
              <a:ext uri="{FF2B5EF4-FFF2-40B4-BE49-F238E27FC236}">
                <a16:creationId xmlns:a16="http://schemas.microsoft.com/office/drawing/2014/main" id="{E3AB08DD-162C-4748-BBAF-417824CE9C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75" r="83987" b="6813"/>
          <a:stretch/>
        </p:blipFill>
        <p:spPr>
          <a:xfrm flipH="1">
            <a:off x="0" y="1563329"/>
            <a:ext cx="3391504" cy="4440650"/>
          </a:xfrm>
          <a:prstGeom prst="rect">
            <a:avLst/>
          </a:prstGeom>
        </p:spPr>
      </p:pic>
      <p:pic>
        <p:nvPicPr>
          <p:cNvPr id="2" name="图片 1" descr="图片包含 播放器&#10;&#10;已生成高可信度的说明">
            <a:extLst>
              <a:ext uri="{FF2B5EF4-FFF2-40B4-BE49-F238E27FC236}">
                <a16:creationId xmlns:a16="http://schemas.microsoft.com/office/drawing/2014/main" id="{51EB4B33-C1AA-4BF3-8762-1708B70F9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741" y="-518212"/>
            <a:ext cx="8997234" cy="6080858"/>
          </a:xfrm>
          <a:prstGeom prst="rect">
            <a:avLst/>
          </a:prstGeom>
        </p:spPr>
      </p:pic>
      <p:pic>
        <p:nvPicPr>
          <p:cNvPr id="4" name="图片 3" descr="图片包含 物体&#10;&#10;已生成极高可信度的说明">
            <a:extLst>
              <a:ext uri="{FF2B5EF4-FFF2-40B4-BE49-F238E27FC236}">
                <a16:creationId xmlns:a16="http://schemas.microsoft.com/office/drawing/2014/main" id="{54F5B154-8F52-4E3E-B1EC-61E5252BED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516" y="4059876"/>
            <a:ext cx="6305684" cy="221788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CA38533-574A-4651-9B88-D3A7A810C7F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" r="558" b="9963"/>
          <a:stretch/>
        </p:blipFill>
        <p:spPr>
          <a:xfrm>
            <a:off x="0" y="6006774"/>
            <a:ext cx="12192000" cy="851225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C93E07E4-6741-4AA9-8D8C-1AEC4CD7C1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025" y="4135824"/>
            <a:ext cx="1452056" cy="2346625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50F0F3D5-E950-4F06-B82B-5F7760EC9C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6161" y="4344414"/>
            <a:ext cx="1442595" cy="2310706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6B5C1EB8-91A2-49B3-B947-2E494AEEAD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24621" y="5504446"/>
            <a:ext cx="1167379" cy="1353554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DC226871-3FF5-46DB-A8EA-C00E43BC62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1189">
            <a:off x="10281631" y="-128812"/>
            <a:ext cx="1585454" cy="1773205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5BA7132D-3FDD-404A-83B7-09F818B3F6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31201" flipH="1">
            <a:off x="556279" y="1239655"/>
            <a:ext cx="1769996" cy="19796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18C6E1-4AE0-4C9D-A952-4D6EF00CEE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0200" y="2310784"/>
            <a:ext cx="10711600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486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48">
            <a:extLst>
              <a:ext uri="{FF2B5EF4-FFF2-40B4-BE49-F238E27FC236}">
                <a16:creationId xmlns:a16="http://schemas.microsoft.com/office/drawing/2014/main" id="{E856B763-999D-4CC9-8FA0-B172BB8C4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25631" y="3457664"/>
            <a:ext cx="4889306" cy="2391023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30B4D637-89BC-430F-80A4-A272D45E6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423" y="17937"/>
            <a:ext cx="3003402" cy="1622764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9FE4C785-79F0-4281-BFB8-AFFBC742B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5" y="0"/>
            <a:ext cx="4676752" cy="252689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F01F9E7-068F-418F-91BE-257E9FB276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" r="558" b="9963"/>
          <a:stretch/>
        </p:blipFill>
        <p:spPr>
          <a:xfrm>
            <a:off x="0" y="5968244"/>
            <a:ext cx="12192000" cy="889756"/>
          </a:xfrm>
          <a:prstGeom prst="rect">
            <a:avLst/>
          </a:prstGeom>
        </p:spPr>
      </p:pic>
      <p:pic>
        <p:nvPicPr>
          <p:cNvPr id="3" name="图片 2" descr="图片包含 播放器&#10;&#10;已生成高可信度的说明">
            <a:extLst>
              <a:ext uri="{FF2B5EF4-FFF2-40B4-BE49-F238E27FC236}">
                <a16:creationId xmlns:a16="http://schemas.microsoft.com/office/drawing/2014/main" id="{6DA21FD4-D164-4980-907F-12B8EC7531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432" y="-73348"/>
            <a:ext cx="6977852" cy="5373458"/>
          </a:xfrm>
          <a:prstGeom prst="rect">
            <a:avLst/>
          </a:prstGeom>
        </p:spPr>
      </p:pic>
      <p:pic>
        <p:nvPicPr>
          <p:cNvPr id="4" name="图片 3" descr="图片包含 物体&#10;&#10;已生成极高可信度的说明">
            <a:extLst>
              <a:ext uri="{FF2B5EF4-FFF2-40B4-BE49-F238E27FC236}">
                <a16:creationId xmlns:a16="http://schemas.microsoft.com/office/drawing/2014/main" id="{8A3749C7-AEEB-4D67-AC09-B29A468A44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5" y="3294905"/>
            <a:ext cx="7793746" cy="300689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42B005C-8D72-4AF5-B883-F43EC7BCBC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27742" y="5044273"/>
            <a:ext cx="1564257" cy="1813727"/>
          </a:xfrm>
          <a:prstGeom prst="rect">
            <a:avLst/>
          </a:prstGeom>
        </p:spPr>
      </p:pic>
      <p:pic>
        <p:nvPicPr>
          <p:cNvPr id="7" name="图片 6" descr="图片包含 物体&#10;&#10;已生成极高可信度的说明">
            <a:extLst>
              <a:ext uri="{FF2B5EF4-FFF2-40B4-BE49-F238E27FC236}">
                <a16:creationId xmlns:a16="http://schemas.microsoft.com/office/drawing/2014/main" id="{25CC8EFD-6491-4314-BCEB-48992CE7A8E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75" r="85654" b="6813"/>
          <a:stretch/>
        </p:blipFill>
        <p:spPr>
          <a:xfrm flipH="1">
            <a:off x="-2" y="2703007"/>
            <a:ext cx="3038444" cy="41549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CB3415D-5E96-44AC-9A6B-0B99F91B29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57948" y="1470391"/>
            <a:ext cx="2598904" cy="483141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EF40B78-E9B6-4217-8747-3FEE370000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899" y="6136696"/>
            <a:ext cx="652883" cy="75700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454224D-0D55-4F76-8F41-018FDAB3C6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6573" flipH="1">
            <a:off x="1524474" y="424639"/>
            <a:ext cx="1585454" cy="1773205"/>
          </a:xfrm>
          <a:prstGeom prst="rect">
            <a:avLst/>
          </a:prstGeom>
        </p:spPr>
      </p:pic>
      <p:sp>
        <p:nvSpPr>
          <p:cNvPr id="36" name="Google Shape;487;p33">
            <a:extLst>
              <a:ext uri="{FF2B5EF4-FFF2-40B4-BE49-F238E27FC236}">
                <a16:creationId xmlns:a16="http://schemas.microsoft.com/office/drawing/2014/main" id="{A47ACD01-82DC-4FFC-B89E-CC0016E9A116}"/>
              </a:ext>
            </a:extLst>
          </p:cNvPr>
          <p:cNvSpPr txBox="1">
            <a:spLocks/>
          </p:cNvSpPr>
          <p:nvPr/>
        </p:nvSpPr>
        <p:spPr>
          <a:xfrm>
            <a:off x="927397" y="2162941"/>
            <a:ext cx="1070792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Khám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phá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iny" panose="02000903060500060000" pitchFamily="2" charset="0"/>
              <a:sym typeface="Bubblegum Sans"/>
            </a:endParaRPr>
          </a:p>
        </p:txBody>
      </p:sp>
    </p:spTree>
    <p:extLst>
      <p:ext uri="{BB962C8B-B14F-4D97-AF65-F5344CB8AC3E}">
        <p14:creationId xmlns:p14="http://schemas.microsoft.com/office/powerpoint/2010/main" val="13505303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9CED215-EECE-483F-80B8-8203E4E16009}"/>
              </a:ext>
            </a:extLst>
          </p:cNvPr>
          <p:cNvSpPr/>
          <p:nvPr/>
        </p:nvSpPr>
        <p:spPr>
          <a:xfrm>
            <a:off x="286578" y="367748"/>
            <a:ext cx="11618844" cy="5868459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447287-01B4-439B-808D-D9CC722C0ECB}"/>
              </a:ext>
            </a:extLst>
          </p:cNvPr>
          <p:cNvSpPr txBox="1"/>
          <p:nvPr/>
        </p:nvSpPr>
        <p:spPr>
          <a:xfrm>
            <a:off x="895167" y="1317399"/>
            <a:ext cx="1033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1BE5F27-E47C-4B9E-8B7A-428AB4B03BB9}"/>
              </a:ext>
            </a:extLst>
          </p:cNvPr>
          <p:cNvSpPr/>
          <p:nvPr/>
        </p:nvSpPr>
        <p:spPr>
          <a:xfrm>
            <a:off x="4184375" y="1250697"/>
            <a:ext cx="2792896" cy="209879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594ED18-8971-42DB-9FFA-709B4ED16B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78" y="2387565"/>
            <a:ext cx="2250848" cy="447043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F540273-A15C-4709-978D-58502844A59D}"/>
              </a:ext>
            </a:extLst>
          </p:cNvPr>
          <p:cNvGrpSpPr/>
          <p:nvPr/>
        </p:nvGrpSpPr>
        <p:grpSpPr>
          <a:xfrm>
            <a:off x="4512365" y="1399784"/>
            <a:ext cx="844826" cy="715618"/>
            <a:chOff x="4512365" y="1399784"/>
            <a:chExt cx="844826" cy="71561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C0F85C0-1398-496E-8C80-270E978B82F4}"/>
                </a:ext>
              </a:extLst>
            </p:cNvPr>
            <p:cNvSpPr/>
            <p:nvPr/>
          </p:nvSpPr>
          <p:spPr>
            <a:xfrm>
              <a:off x="4512365" y="1399784"/>
              <a:ext cx="844826" cy="715618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855ECD1-324B-42B0-92A3-D904CA58A303}"/>
                </a:ext>
              </a:extLst>
            </p:cNvPr>
            <p:cNvSpPr/>
            <p:nvPr/>
          </p:nvSpPr>
          <p:spPr>
            <a:xfrm>
              <a:off x="4611758" y="1850381"/>
              <a:ext cx="168965" cy="18557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7228AE3-D403-4D49-81BC-33EDF314E035}"/>
                </a:ext>
              </a:extLst>
            </p:cNvPr>
            <p:cNvSpPr/>
            <p:nvPr/>
          </p:nvSpPr>
          <p:spPr>
            <a:xfrm>
              <a:off x="4815509" y="1664804"/>
              <a:ext cx="168965" cy="18557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6697D0E-D15F-42F7-8D6B-59B881411C8B}"/>
                </a:ext>
              </a:extLst>
            </p:cNvPr>
            <p:cNvSpPr/>
            <p:nvPr/>
          </p:nvSpPr>
          <p:spPr>
            <a:xfrm>
              <a:off x="5009321" y="1499105"/>
              <a:ext cx="168965" cy="18557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DA5BDAB-4FEF-4863-8966-3816A34579C2}"/>
              </a:ext>
            </a:extLst>
          </p:cNvPr>
          <p:cNvGrpSpPr/>
          <p:nvPr/>
        </p:nvGrpSpPr>
        <p:grpSpPr>
          <a:xfrm>
            <a:off x="5746475" y="1398151"/>
            <a:ext cx="844826" cy="715618"/>
            <a:chOff x="4512365" y="1399784"/>
            <a:chExt cx="844826" cy="715618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323FA33-461D-4DE0-A608-1CA7047D55BC}"/>
                </a:ext>
              </a:extLst>
            </p:cNvPr>
            <p:cNvSpPr/>
            <p:nvPr/>
          </p:nvSpPr>
          <p:spPr>
            <a:xfrm>
              <a:off x="4512365" y="1399784"/>
              <a:ext cx="844826" cy="715618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89AE478-C151-4E10-8FB7-5C3C7CA5F067}"/>
                </a:ext>
              </a:extLst>
            </p:cNvPr>
            <p:cNvSpPr/>
            <p:nvPr/>
          </p:nvSpPr>
          <p:spPr>
            <a:xfrm>
              <a:off x="4611758" y="1850381"/>
              <a:ext cx="168965" cy="18557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65A30C4-E17C-47B1-BE97-317F3F6AB99A}"/>
                </a:ext>
              </a:extLst>
            </p:cNvPr>
            <p:cNvSpPr/>
            <p:nvPr/>
          </p:nvSpPr>
          <p:spPr>
            <a:xfrm>
              <a:off x="4815509" y="1664804"/>
              <a:ext cx="168965" cy="18557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C615894-033D-42F9-B5B8-735EAC90C9AC}"/>
                </a:ext>
              </a:extLst>
            </p:cNvPr>
            <p:cNvSpPr/>
            <p:nvPr/>
          </p:nvSpPr>
          <p:spPr>
            <a:xfrm>
              <a:off x="5009321" y="1499105"/>
              <a:ext cx="168965" cy="18557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9396FC9-DD17-41F0-A442-77DFCA681078}"/>
              </a:ext>
            </a:extLst>
          </p:cNvPr>
          <p:cNvGrpSpPr/>
          <p:nvPr/>
        </p:nvGrpSpPr>
        <p:grpSpPr>
          <a:xfrm>
            <a:off x="4512365" y="2416877"/>
            <a:ext cx="844826" cy="715618"/>
            <a:chOff x="4512365" y="1399784"/>
            <a:chExt cx="844826" cy="71561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09FAF32-AC41-4512-9B45-C33C03D859BF}"/>
                </a:ext>
              </a:extLst>
            </p:cNvPr>
            <p:cNvSpPr/>
            <p:nvPr/>
          </p:nvSpPr>
          <p:spPr>
            <a:xfrm>
              <a:off x="4512365" y="1399784"/>
              <a:ext cx="844826" cy="715618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9953672-6592-4D8A-AB37-1048077502B7}"/>
                </a:ext>
              </a:extLst>
            </p:cNvPr>
            <p:cNvSpPr/>
            <p:nvPr/>
          </p:nvSpPr>
          <p:spPr>
            <a:xfrm>
              <a:off x="4611758" y="1850381"/>
              <a:ext cx="168965" cy="18557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DC632AE-8477-4E92-B15B-9DA044690984}"/>
                </a:ext>
              </a:extLst>
            </p:cNvPr>
            <p:cNvSpPr/>
            <p:nvPr/>
          </p:nvSpPr>
          <p:spPr>
            <a:xfrm>
              <a:off x="4815509" y="1664804"/>
              <a:ext cx="168965" cy="18557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40E9D5C-E5F7-491B-B3E5-6DA2891D68ED}"/>
                </a:ext>
              </a:extLst>
            </p:cNvPr>
            <p:cNvSpPr/>
            <p:nvPr/>
          </p:nvSpPr>
          <p:spPr>
            <a:xfrm>
              <a:off x="5009321" y="1499105"/>
              <a:ext cx="168965" cy="18557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3B61981-B443-41F2-8C10-3BA9A97C5826}"/>
              </a:ext>
            </a:extLst>
          </p:cNvPr>
          <p:cNvGrpSpPr/>
          <p:nvPr/>
        </p:nvGrpSpPr>
        <p:grpSpPr>
          <a:xfrm>
            <a:off x="5789179" y="2408571"/>
            <a:ext cx="844826" cy="715618"/>
            <a:chOff x="4512365" y="1399784"/>
            <a:chExt cx="844826" cy="715618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D4FE863-B3C7-4E07-A30A-0659B591311B}"/>
                </a:ext>
              </a:extLst>
            </p:cNvPr>
            <p:cNvSpPr/>
            <p:nvPr/>
          </p:nvSpPr>
          <p:spPr>
            <a:xfrm>
              <a:off x="4512365" y="1399784"/>
              <a:ext cx="844826" cy="715618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48CBCEB-8FDD-4FB5-9F76-F474D64C09CE}"/>
                </a:ext>
              </a:extLst>
            </p:cNvPr>
            <p:cNvSpPr/>
            <p:nvPr/>
          </p:nvSpPr>
          <p:spPr>
            <a:xfrm>
              <a:off x="4611758" y="1850381"/>
              <a:ext cx="168965" cy="18557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AA195E4-E1D2-4225-AC3F-59891FFD7AC3}"/>
                </a:ext>
              </a:extLst>
            </p:cNvPr>
            <p:cNvSpPr/>
            <p:nvPr/>
          </p:nvSpPr>
          <p:spPr>
            <a:xfrm>
              <a:off x="4815509" y="1664804"/>
              <a:ext cx="168965" cy="18557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91389AD-16A3-4F55-AADD-EE34960415D9}"/>
                </a:ext>
              </a:extLst>
            </p:cNvPr>
            <p:cNvSpPr/>
            <p:nvPr/>
          </p:nvSpPr>
          <p:spPr>
            <a:xfrm>
              <a:off x="5009321" y="1499105"/>
              <a:ext cx="168965" cy="18557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36D3156-9676-4B1D-A99A-5E1597859E9D}"/>
              </a:ext>
            </a:extLst>
          </p:cNvPr>
          <p:cNvSpPr/>
          <p:nvPr/>
        </p:nvSpPr>
        <p:spPr>
          <a:xfrm>
            <a:off x="2352262" y="3754489"/>
            <a:ext cx="3811655" cy="10452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x 4 = 12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054A3787-AC7A-4D90-9BED-69D296751EF8}"/>
              </a:ext>
            </a:extLst>
          </p:cNvPr>
          <p:cNvSpPr/>
          <p:nvPr/>
        </p:nvSpPr>
        <p:spPr>
          <a:xfrm>
            <a:off x="7810502" y="3754489"/>
            <a:ext cx="3811655" cy="104527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: 3 = 4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3080568-0B84-45A0-8F0B-D6617C92D0EB}"/>
              </a:ext>
            </a:extLst>
          </p:cNvPr>
          <p:cNvSpPr/>
          <p:nvPr/>
        </p:nvSpPr>
        <p:spPr>
          <a:xfrm>
            <a:off x="6286135" y="4129127"/>
            <a:ext cx="1406752" cy="46213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" descr="Không có mô tả.">
            <a:extLst>
              <a:ext uri="{FF2B5EF4-FFF2-40B4-BE49-F238E27FC236}">
                <a16:creationId xmlns:a16="http://schemas.microsoft.com/office/drawing/2014/main" id="{0E681468-A5AE-41FD-8F06-6D44E533EF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599779" y="42387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18DD206-FAC4-4D61-B3CF-BAE877EB48F6}"/>
              </a:ext>
            </a:extLst>
          </p:cNvPr>
          <p:cNvSpPr txBox="1"/>
          <p:nvPr/>
        </p:nvSpPr>
        <p:spPr>
          <a:xfrm>
            <a:off x="3633992" y="6445097"/>
            <a:ext cx="7272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3711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43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9CED215-EECE-483F-80B8-8203E4E16009}"/>
              </a:ext>
            </a:extLst>
          </p:cNvPr>
          <p:cNvSpPr/>
          <p:nvPr/>
        </p:nvSpPr>
        <p:spPr>
          <a:xfrm>
            <a:off x="286578" y="367749"/>
            <a:ext cx="11618844" cy="61125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4" descr="Không có mô tả.">
            <a:extLst>
              <a:ext uri="{FF2B5EF4-FFF2-40B4-BE49-F238E27FC236}">
                <a16:creationId xmlns:a16="http://schemas.microsoft.com/office/drawing/2014/main" id="{4F693793-6CEF-44D5-BF57-BE05B11BF5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507417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FC95C8C-308C-445A-8993-7BA1DD34611E}"/>
              </a:ext>
            </a:extLst>
          </p:cNvPr>
          <p:cNvSpPr txBox="1"/>
          <p:nvPr/>
        </p:nvSpPr>
        <p:spPr>
          <a:xfrm>
            <a:off x="873810" y="1478046"/>
            <a:ext cx="4426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b) Hoàn thành bảng chia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3</a:t>
            </a:r>
            <a:endParaRPr lang="vi-VN" sz="2800" dirty="0">
              <a:solidFill>
                <a:prstClr val="black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4" name="Table 8">
                <a:extLst>
                  <a:ext uri="{FF2B5EF4-FFF2-40B4-BE49-F238E27FC236}">
                    <a16:creationId xmlns:a16="http://schemas.microsoft.com/office/drawing/2014/main" id="{EB29545D-6D1D-4C69-9C7D-FD2945496BC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14067879"/>
                  </p:ext>
                </p:extLst>
              </p:nvPr>
            </p:nvGraphicFramePr>
            <p:xfrm>
              <a:off x="5837332" y="420332"/>
              <a:ext cx="5295900" cy="6066662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2647950">
                      <a:extLst>
                        <a:ext uri="{9D8B030D-6E8A-4147-A177-3AD203B41FA5}">
                          <a16:colId xmlns:a16="http://schemas.microsoft.com/office/drawing/2014/main" val="1880012416"/>
                        </a:ext>
                      </a:extLst>
                    </a:gridCol>
                    <a:gridCol w="2647950">
                      <a:extLst>
                        <a:ext uri="{9D8B030D-6E8A-4147-A177-3AD203B41FA5}">
                          <a16:colId xmlns:a16="http://schemas.microsoft.com/office/drawing/2014/main" val="1285292910"/>
                        </a:ext>
                      </a:extLst>
                    </a:gridCol>
                  </a:tblGrid>
                  <a:tr h="47360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ctr"/>
                          <a:r>
                            <a:rPr lang="vi-VN" sz="24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Bảng nhân </a:t>
                          </a:r>
                          <a:r>
                            <a:rPr lang="en-US" sz="24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endParaRPr lang="vi-VN" sz="24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DDEEB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ctr"/>
                          <a:r>
                            <a:rPr lang="vi-VN" sz="24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Bảng chia </a:t>
                          </a:r>
                          <a:r>
                            <a:rPr lang="en-US" sz="24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endParaRPr lang="vi-VN" sz="24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DDEE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6944070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l"/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</a:t>
                          </a:r>
                          <a:r>
                            <a:rPr lang="vi-VN" sz="2800" baseline="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:r>
                            <a:rPr lang="en-US" sz="2800" baseline="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vi-VN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1    =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endParaRPr lang="vi-VN" sz="2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l"/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49865375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2    =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6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15485868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3    =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9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3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56584764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4    =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12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l"/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12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96525265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5    =  1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1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05084290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6    =  1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8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1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8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28410800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7    =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21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21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98177519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8    =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24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24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41001392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9    =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27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27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10955094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10  =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30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0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222728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4" name="Table 8">
                <a:extLst>
                  <a:ext uri="{FF2B5EF4-FFF2-40B4-BE49-F238E27FC236}">
                    <a16:creationId xmlns:a16="http://schemas.microsoft.com/office/drawing/2014/main" id="{EB29545D-6D1D-4C69-9C7D-FD2945496BC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14067879"/>
                  </p:ext>
                </p:extLst>
              </p:nvPr>
            </p:nvGraphicFramePr>
            <p:xfrm>
              <a:off x="5837332" y="420332"/>
              <a:ext cx="5295900" cy="6066662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2647950">
                      <a:extLst>
                        <a:ext uri="{9D8B030D-6E8A-4147-A177-3AD203B41FA5}">
                          <a16:colId xmlns:a16="http://schemas.microsoft.com/office/drawing/2014/main" val="1880012416"/>
                        </a:ext>
                      </a:extLst>
                    </a:gridCol>
                    <a:gridCol w="2647950">
                      <a:extLst>
                        <a:ext uri="{9D8B030D-6E8A-4147-A177-3AD203B41FA5}">
                          <a16:colId xmlns:a16="http://schemas.microsoft.com/office/drawing/2014/main" val="1285292910"/>
                        </a:ext>
                      </a:extLst>
                    </a:gridCol>
                  </a:tblGrid>
                  <a:tr h="47360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ctr"/>
                          <a:r>
                            <a:rPr lang="vi-VN" sz="24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Bảng nhân </a:t>
                          </a:r>
                          <a:r>
                            <a:rPr lang="en-US" sz="24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endParaRPr lang="vi-VN" sz="24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DDEEB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ctr"/>
                          <a:r>
                            <a:rPr lang="vi-VN" sz="24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Bảng chia </a:t>
                          </a:r>
                          <a:r>
                            <a:rPr lang="en-US" sz="24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endParaRPr lang="vi-VN" sz="24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DDEE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694407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60" t="-91304" r="-101149" b="-92608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l"/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4986537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60" t="-191304" r="-101149" b="-82608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15485868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60" t="-291304" r="-101149" b="-72608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3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5658476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60" t="-395604" r="-101149" b="-634066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l"/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12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9652526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60" t="-490217" r="-101149" b="-52717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1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0508429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60" t="-590217" r="-101149" b="-42717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1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8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2841080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60" t="-690217" r="-101149" b="-32717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21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98177519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60" t="-790217" r="-101149" b="-22717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24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41001392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60" t="-890217" r="-101149" b="-12717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27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1095509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460" t="-990217" r="-101149" b="-2717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0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2227283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EC390995-5C64-4828-B316-7464CED17C29}"/>
              </a:ext>
            </a:extLst>
          </p:cNvPr>
          <p:cNvGrpSpPr/>
          <p:nvPr/>
        </p:nvGrpSpPr>
        <p:grpSpPr>
          <a:xfrm>
            <a:off x="336500" y="1865991"/>
            <a:ext cx="3675515" cy="4176292"/>
            <a:chOff x="717451" y="1774566"/>
            <a:chExt cx="3675515" cy="4176292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2C22AACB-EF3A-4B7E-B7C4-A82812CA3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717451" y="1774566"/>
              <a:ext cx="3675515" cy="4176292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C685432-4033-4353-8FCD-BE806D166624}"/>
                </a:ext>
              </a:extLst>
            </p:cNvPr>
            <p:cNvSpPr txBox="1"/>
            <p:nvPr/>
          </p:nvSpPr>
          <p:spPr>
            <a:xfrm>
              <a:off x="1414201" y="2190063"/>
              <a:ext cx="26933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400" i="1" dirty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Lập bảng chia </a:t>
              </a:r>
              <a:r>
                <a:rPr lang="en-US" sz="2400" i="1" dirty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3</a:t>
              </a:r>
              <a:r>
                <a:rPr lang="vi-VN" sz="2400" i="1" dirty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từ bảng nhân </a:t>
              </a:r>
              <a:r>
                <a:rPr lang="en-US" sz="2400" i="1" dirty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3</a:t>
              </a:r>
              <a:r>
                <a:rPr lang="vi-VN" sz="2400" i="1" dirty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CB1D62B-716A-40C5-AC5A-D75AE7556DAB}"/>
              </a:ext>
            </a:extLst>
          </p:cNvPr>
          <p:cNvSpPr/>
          <p:nvPr/>
        </p:nvSpPr>
        <p:spPr>
          <a:xfrm>
            <a:off x="9987832" y="2625593"/>
            <a:ext cx="409297" cy="415959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BA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C67735CB-6166-4081-AC79-41149F2DB458}"/>
              </a:ext>
            </a:extLst>
          </p:cNvPr>
          <p:cNvSpPr/>
          <p:nvPr/>
        </p:nvSpPr>
        <p:spPr>
          <a:xfrm>
            <a:off x="9987831" y="3194481"/>
            <a:ext cx="409297" cy="415959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BA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46C774C6-80E8-42AE-980E-404E483736E7}"/>
              </a:ext>
            </a:extLst>
          </p:cNvPr>
          <p:cNvSpPr/>
          <p:nvPr/>
        </p:nvSpPr>
        <p:spPr>
          <a:xfrm>
            <a:off x="9995578" y="3772994"/>
            <a:ext cx="409297" cy="415959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BA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22075FF-D201-4864-A4DA-24C2D392B5B5}"/>
              </a:ext>
            </a:extLst>
          </p:cNvPr>
          <p:cNvSpPr/>
          <p:nvPr/>
        </p:nvSpPr>
        <p:spPr>
          <a:xfrm>
            <a:off x="9995578" y="4302617"/>
            <a:ext cx="409297" cy="415959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BA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1DE1EF6E-41C4-4317-8B9C-74003F7160D6}"/>
              </a:ext>
            </a:extLst>
          </p:cNvPr>
          <p:cNvSpPr/>
          <p:nvPr/>
        </p:nvSpPr>
        <p:spPr>
          <a:xfrm>
            <a:off x="9987830" y="4859078"/>
            <a:ext cx="409297" cy="415959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BA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E4A495FE-E655-4E78-A2E3-C5613BAD5E35}"/>
              </a:ext>
            </a:extLst>
          </p:cNvPr>
          <p:cNvSpPr/>
          <p:nvPr/>
        </p:nvSpPr>
        <p:spPr>
          <a:xfrm>
            <a:off x="9987829" y="5437591"/>
            <a:ext cx="409297" cy="415959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BA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73363F7-5FA7-491B-888B-56FC675B5130}"/>
              </a:ext>
            </a:extLst>
          </p:cNvPr>
          <p:cNvSpPr/>
          <p:nvPr/>
        </p:nvSpPr>
        <p:spPr>
          <a:xfrm>
            <a:off x="8686474" y="940662"/>
            <a:ext cx="518257" cy="5497006"/>
          </a:xfrm>
          <a:prstGeom prst="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A50B0E-2D18-4DC1-A69F-D62E881D8C1C}"/>
              </a:ext>
            </a:extLst>
          </p:cNvPr>
          <p:cNvSpPr txBox="1"/>
          <p:nvPr/>
        </p:nvSpPr>
        <p:spPr>
          <a:xfrm>
            <a:off x="3431994" y="3554384"/>
            <a:ext cx="1281120" cy="400110"/>
          </a:xfrm>
          <a:prstGeom prst="rect">
            <a:avLst/>
          </a:prstGeom>
          <a:solidFill>
            <a:srgbClr val="CA8F45">
              <a:lumMod val="40000"/>
              <a:lumOff val="60000"/>
            </a:srgbClr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Nhận xét: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70D704B-581D-46AF-B1A5-0C51E42BBAEB}"/>
              </a:ext>
            </a:extLst>
          </p:cNvPr>
          <p:cNvSpPr txBox="1"/>
          <p:nvPr/>
        </p:nvSpPr>
        <p:spPr>
          <a:xfrm>
            <a:off x="2614296" y="4076879"/>
            <a:ext cx="32033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Số bị chia là tích của các phép nhân.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Số chia đều là số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3</a:t>
            </a:r>
            <a:r>
              <a:rPr lang="vi-VN" sz="2400" dirty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Thương là các số tự nhiên tăng dần từ 1 đến 10.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D298689-A51D-41F5-B838-13A3EC10C7CE}"/>
              </a:ext>
            </a:extLst>
          </p:cNvPr>
          <p:cNvSpPr/>
          <p:nvPr/>
        </p:nvSpPr>
        <p:spPr>
          <a:xfrm>
            <a:off x="9342063" y="940662"/>
            <a:ext cx="334456" cy="5497006"/>
          </a:xfrm>
          <a:prstGeom prst="rect">
            <a:avLst/>
          </a:prstGeom>
          <a:noFill/>
          <a:ln w="28575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F55E0F91-3821-4100-8CB2-00575DDFF483}"/>
              </a:ext>
            </a:extLst>
          </p:cNvPr>
          <p:cNvSpPr/>
          <p:nvPr/>
        </p:nvSpPr>
        <p:spPr>
          <a:xfrm>
            <a:off x="9938877" y="908221"/>
            <a:ext cx="409297" cy="549700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650CC92B-505F-4A0E-80AA-6DBE130EF8EA}"/>
              </a:ext>
            </a:extLst>
          </p:cNvPr>
          <p:cNvSpPr/>
          <p:nvPr/>
        </p:nvSpPr>
        <p:spPr>
          <a:xfrm>
            <a:off x="9980839" y="2102764"/>
            <a:ext cx="409297" cy="415959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BA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40268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1" grpId="0" animBg="1"/>
      <p:bldP spid="52" grpId="0" uiExpand="1" build="p"/>
      <p:bldP spid="53" grpId="0" animBg="1"/>
      <p:bldP spid="54" grpId="0" animBg="1"/>
      <p:bldP spid="55" grpId="0" animBg="1"/>
      <p:bldP spid="5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ext, vector graphics, room&#10;&#10;Description automatically generated">
            <a:extLst>
              <a:ext uri="{FF2B5EF4-FFF2-40B4-BE49-F238E27FC236}">
                <a16:creationId xmlns:a16="http://schemas.microsoft.com/office/drawing/2014/main" id="{54ACE941-CB61-47B6-9359-8FF7758F62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546" y="899840"/>
            <a:ext cx="7816906" cy="6400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0C4A874-E067-431C-9B0B-A654AFDCD499}"/>
              </a:ext>
            </a:extLst>
          </p:cNvPr>
          <p:cNvSpPr txBox="1"/>
          <p:nvPr/>
        </p:nvSpPr>
        <p:spPr>
          <a:xfrm>
            <a:off x="4244009" y="3289435"/>
            <a:ext cx="402369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bảng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chia 3</a:t>
            </a:r>
          </a:p>
        </p:txBody>
      </p:sp>
    </p:spTree>
    <p:extLst>
      <p:ext uri="{BB962C8B-B14F-4D97-AF65-F5344CB8AC3E}">
        <p14:creationId xmlns:p14="http://schemas.microsoft.com/office/powerpoint/2010/main" val="3014530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743A68C6-E0D7-4018-911C-F530408CAF01}"/>
              </a:ext>
            </a:extLst>
          </p:cNvPr>
          <p:cNvSpPr txBox="1"/>
          <p:nvPr/>
        </p:nvSpPr>
        <p:spPr>
          <a:xfrm>
            <a:off x="4253948" y="682418"/>
            <a:ext cx="4840355" cy="5632311"/>
          </a:xfrm>
          <a:custGeom>
            <a:avLst/>
            <a:gdLst>
              <a:gd name="connsiteX0" fmla="*/ 0 w 4840355"/>
              <a:gd name="connsiteY0" fmla="*/ 0 h 5632311"/>
              <a:gd name="connsiteX1" fmla="*/ 4840355 w 4840355"/>
              <a:gd name="connsiteY1" fmla="*/ 0 h 5632311"/>
              <a:gd name="connsiteX2" fmla="*/ 4840355 w 4840355"/>
              <a:gd name="connsiteY2" fmla="*/ 5632311 h 5632311"/>
              <a:gd name="connsiteX3" fmla="*/ 0 w 4840355"/>
              <a:gd name="connsiteY3" fmla="*/ 5632311 h 5632311"/>
              <a:gd name="connsiteX4" fmla="*/ 0 w 4840355"/>
              <a:gd name="connsiteY4" fmla="*/ 0 h 5632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0355" h="5632311" fill="none" extrusionOk="0">
                <a:moveTo>
                  <a:pt x="0" y="0"/>
                </a:moveTo>
                <a:cubicBezTo>
                  <a:pt x="2308570" y="149518"/>
                  <a:pt x="2736461" y="-90350"/>
                  <a:pt x="4840355" y="0"/>
                </a:cubicBezTo>
                <a:cubicBezTo>
                  <a:pt x="5009718" y="1857622"/>
                  <a:pt x="4866888" y="4188855"/>
                  <a:pt x="4840355" y="5632311"/>
                </a:cubicBezTo>
                <a:cubicBezTo>
                  <a:pt x="3046761" y="5788597"/>
                  <a:pt x="2011072" y="5474050"/>
                  <a:pt x="0" y="5632311"/>
                </a:cubicBezTo>
                <a:cubicBezTo>
                  <a:pt x="111984" y="3474709"/>
                  <a:pt x="-8690" y="2531106"/>
                  <a:pt x="0" y="0"/>
                </a:cubicBezTo>
                <a:close/>
              </a:path>
              <a:path w="4840355" h="5632311" stroke="0" extrusionOk="0">
                <a:moveTo>
                  <a:pt x="0" y="0"/>
                </a:moveTo>
                <a:cubicBezTo>
                  <a:pt x="524847" y="-125902"/>
                  <a:pt x="4155300" y="163031"/>
                  <a:pt x="4840355" y="0"/>
                </a:cubicBezTo>
                <a:cubicBezTo>
                  <a:pt x="4776668" y="2595404"/>
                  <a:pt x="4925411" y="3596178"/>
                  <a:pt x="4840355" y="5632311"/>
                </a:cubicBezTo>
                <a:cubicBezTo>
                  <a:pt x="4327569" y="5678181"/>
                  <a:pt x="1593379" y="5482684"/>
                  <a:pt x="0" y="5632311"/>
                </a:cubicBezTo>
                <a:cubicBezTo>
                  <a:pt x="-105469" y="3582959"/>
                  <a:pt x="144620" y="1663532"/>
                  <a:pt x="0" y="0"/>
                </a:cubicBezTo>
                <a:close/>
              </a:path>
            </a:pathLst>
          </a:custGeom>
          <a:solidFill>
            <a:srgbClr val="FFEBD3"/>
          </a:solidFill>
          <a:ln w="28575">
            <a:solidFill>
              <a:srgbClr val="FF5E6D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 3 : 3 = 1 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 6 : 3 = 2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 9 : 3 = 3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12 : 3 = 4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15 : 3 = 5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18 : 3 = 6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21 : 3 = 7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24 : 3 = 8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27 : 3 = 9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  30 : 3 = 10</a:t>
            </a:r>
          </a:p>
        </p:txBody>
      </p:sp>
      <p:pic>
        <p:nvPicPr>
          <p:cNvPr id="14" name="图片 9">
            <a:extLst>
              <a:ext uri="{FF2B5EF4-FFF2-40B4-BE49-F238E27FC236}">
                <a16:creationId xmlns:a16="http://schemas.microsoft.com/office/drawing/2014/main" id="{B3D56178-EE36-455B-A0AE-64275CE870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100" y="2029756"/>
            <a:ext cx="2250848" cy="4470435"/>
          </a:xfrm>
          <a:prstGeom prst="rect">
            <a:avLst/>
          </a:prstGeom>
        </p:spPr>
      </p:pic>
      <p:pic>
        <p:nvPicPr>
          <p:cNvPr id="15" name="Picture 2" descr="Compound adjectives | Baamboozle">
            <a:extLst>
              <a:ext uri="{FF2B5EF4-FFF2-40B4-BE49-F238E27FC236}">
                <a16:creationId xmlns:a16="http://schemas.microsoft.com/office/drawing/2014/main" id="{C4022FD9-895F-4066-84C0-4230C22718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277" y="682418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ompound adjectives | Baamboozle">
            <a:extLst>
              <a:ext uri="{FF2B5EF4-FFF2-40B4-BE49-F238E27FC236}">
                <a16:creationId xmlns:a16="http://schemas.microsoft.com/office/drawing/2014/main" id="{653439EF-9FFC-401A-9034-5C7DC17893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43" y="1209192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ompound adjectives | Baamboozle">
            <a:extLst>
              <a:ext uri="{FF2B5EF4-FFF2-40B4-BE49-F238E27FC236}">
                <a16:creationId xmlns:a16="http://schemas.microsoft.com/office/drawing/2014/main" id="{187E11AF-92F9-4ADD-96C3-A06193BCBF6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830" y="1711704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ompound adjectives | Baamboozle">
            <a:extLst>
              <a:ext uri="{FF2B5EF4-FFF2-40B4-BE49-F238E27FC236}">
                <a16:creationId xmlns:a16="http://schemas.microsoft.com/office/drawing/2014/main" id="{35072B8A-927C-4A8F-A64F-D59483136F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277" y="2347808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ompound adjectives | Baamboozle">
            <a:extLst>
              <a:ext uri="{FF2B5EF4-FFF2-40B4-BE49-F238E27FC236}">
                <a16:creationId xmlns:a16="http://schemas.microsoft.com/office/drawing/2014/main" id="{6B004337-B6E2-45CE-BB0E-5535DC73AA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071" y="2862469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ompound adjectives | Baamboozle">
            <a:extLst>
              <a:ext uri="{FF2B5EF4-FFF2-40B4-BE49-F238E27FC236}">
                <a16:creationId xmlns:a16="http://schemas.microsoft.com/office/drawing/2014/main" id="{1CB5B5A4-1C62-4C83-B4C9-8C56ABE328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277" y="3429000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ompound adjectives | Baamboozle">
            <a:extLst>
              <a:ext uri="{FF2B5EF4-FFF2-40B4-BE49-F238E27FC236}">
                <a16:creationId xmlns:a16="http://schemas.microsoft.com/office/drawing/2014/main" id="{0264CBC4-6649-4956-A0BF-98CB67A0CF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982" y="3955736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Compound adjectives | Baamboozle">
            <a:extLst>
              <a:ext uri="{FF2B5EF4-FFF2-40B4-BE49-F238E27FC236}">
                <a16:creationId xmlns:a16="http://schemas.microsoft.com/office/drawing/2014/main" id="{C4AA0068-F2A7-49BE-98AD-AC3D189A61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071" y="4510192"/>
            <a:ext cx="926572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ompound adjectives | Baamboozle">
            <a:extLst>
              <a:ext uri="{FF2B5EF4-FFF2-40B4-BE49-F238E27FC236}">
                <a16:creationId xmlns:a16="http://schemas.microsoft.com/office/drawing/2014/main" id="{5EE3C510-C214-4553-BD87-3D22E85734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037" y="5042520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ompound adjectives | Baamboozle">
            <a:extLst>
              <a:ext uri="{FF2B5EF4-FFF2-40B4-BE49-F238E27FC236}">
                <a16:creationId xmlns:a16="http://schemas.microsoft.com/office/drawing/2014/main" id="{713DCA28-2B09-4847-9A41-A23609049C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687" y="5560545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053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48">
            <a:extLst>
              <a:ext uri="{FF2B5EF4-FFF2-40B4-BE49-F238E27FC236}">
                <a16:creationId xmlns:a16="http://schemas.microsoft.com/office/drawing/2014/main" id="{E856B763-999D-4CC9-8FA0-B172BB8C4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25631" y="3457664"/>
            <a:ext cx="4889306" cy="2391023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30B4D637-89BC-430F-80A4-A272D45E6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423" y="17937"/>
            <a:ext cx="3003402" cy="1622764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9FE4C785-79F0-4281-BFB8-AFFBC742B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5" y="0"/>
            <a:ext cx="4676752" cy="252689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F01F9E7-068F-418F-91BE-257E9FB276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" r="558" b="9963"/>
          <a:stretch/>
        </p:blipFill>
        <p:spPr>
          <a:xfrm>
            <a:off x="0" y="5968244"/>
            <a:ext cx="12192000" cy="889756"/>
          </a:xfrm>
          <a:prstGeom prst="rect">
            <a:avLst/>
          </a:prstGeom>
        </p:spPr>
      </p:pic>
      <p:pic>
        <p:nvPicPr>
          <p:cNvPr id="3" name="图片 2" descr="图片包含 播放器&#10;&#10;已生成高可信度的说明">
            <a:extLst>
              <a:ext uri="{FF2B5EF4-FFF2-40B4-BE49-F238E27FC236}">
                <a16:creationId xmlns:a16="http://schemas.microsoft.com/office/drawing/2014/main" id="{6DA21FD4-D164-4980-907F-12B8EC7531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432" y="-73348"/>
            <a:ext cx="6977852" cy="5373458"/>
          </a:xfrm>
          <a:prstGeom prst="rect">
            <a:avLst/>
          </a:prstGeom>
        </p:spPr>
      </p:pic>
      <p:pic>
        <p:nvPicPr>
          <p:cNvPr id="4" name="图片 3" descr="图片包含 物体&#10;&#10;已生成极高可信度的说明">
            <a:extLst>
              <a:ext uri="{FF2B5EF4-FFF2-40B4-BE49-F238E27FC236}">
                <a16:creationId xmlns:a16="http://schemas.microsoft.com/office/drawing/2014/main" id="{8A3749C7-AEEB-4D67-AC09-B29A468A44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5" y="3294905"/>
            <a:ext cx="7793746" cy="300689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42B005C-8D72-4AF5-B883-F43EC7BCBC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27742" y="5044273"/>
            <a:ext cx="1564257" cy="1813727"/>
          </a:xfrm>
          <a:prstGeom prst="rect">
            <a:avLst/>
          </a:prstGeom>
        </p:spPr>
      </p:pic>
      <p:pic>
        <p:nvPicPr>
          <p:cNvPr id="7" name="图片 6" descr="图片包含 物体&#10;&#10;已生成极高可信度的说明">
            <a:extLst>
              <a:ext uri="{FF2B5EF4-FFF2-40B4-BE49-F238E27FC236}">
                <a16:creationId xmlns:a16="http://schemas.microsoft.com/office/drawing/2014/main" id="{25CC8EFD-6491-4314-BCEB-48992CE7A8E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75" r="85654" b="6813"/>
          <a:stretch/>
        </p:blipFill>
        <p:spPr>
          <a:xfrm flipH="1">
            <a:off x="-2" y="2703007"/>
            <a:ext cx="3038444" cy="41549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CB3415D-5E96-44AC-9A6B-0B99F91B29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57948" y="1470391"/>
            <a:ext cx="2598904" cy="483141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EF40B78-E9B6-4217-8747-3FEE370000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899" y="6136696"/>
            <a:ext cx="652883" cy="75700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454224D-0D55-4F76-8F41-018FDAB3C6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6573" flipH="1">
            <a:off x="1524474" y="424639"/>
            <a:ext cx="1585454" cy="1773205"/>
          </a:xfrm>
          <a:prstGeom prst="rect">
            <a:avLst/>
          </a:prstGeom>
        </p:spPr>
      </p:pic>
      <p:sp>
        <p:nvSpPr>
          <p:cNvPr id="36" name="Google Shape;487;p33">
            <a:extLst>
              <a:ext uri="{FF2B5EF4-FFF2-40B4-BE49-F238E27FC236}">
                <a16:creationId xmlns:a16="http://schemas.microsoft.com/office/drawing/2014/main" id="{A47ACD01-82DC-4FFC-B89E-CC0016E9A116}"/>
              </a:ext>
            </a:extLst>
          </p:cNvPr>
          <p:cNvSpPr txBox="1">
            <a:spLocks/>
          </p:cNvSpPr>
          <p:nvPr/>
        </p:nvSpPr>
        <p:spPr>
          <a:xfrm>
            <a:off x="927397" y="2495603"/>
            <a:ext cx="1070792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Hoạt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động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iny" panose="02000903060500060000" pitchFamily="2" charset="0"/>
              <a:sym typeface="Bubblegum San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0930EE-5433-4DE6-9AE1-6FA71301609D}"/>
              </a:ext>
            </a:extLst>
          </p:cNvPr>
          <p:cNvSpPr txBox="1"/>
          <p:nvPr/>
        </p:nvSpPr>
        <p:spPr>
          <a:xfrm>
            <a:off x="2645023" y="6383232"/>
            <a:ext cx="7272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9558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Không có mô tả.">
            <a:extLst>
              <a:ext uri="{FF2B5EF4-FFF2-40B4-BE49-F238E27FC236}">
                <a16:creationId xmlns:a16="http://schemas.microsoft.com/office/drawing/2014/main" id="{CC8D15EB-7668-442D-8FEA-C0F1498D01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612350" y="0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8F3E5899-4512-4258-ABC1-38E33E2917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046853"/>
              </p:ext>
            </p:extLst>
          </p:nvPr>
        </p:nvGraphicFramePr>
        <p:xfrm>
          <a:off x="198304" y="1379250"/>
          <a:ext cx="11480599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7267">
                  <a:extLst>
                    <a:ext uri="{9D8B030D-6E8A-4147-A177-3AD203B41FA5}">
                      <a16:colId xmlns:a16="http://schemas.microsoft.com/office/drawing/2014/main" val="1635152956"/>
                    </a:ext>
                  </a:extLst>
                </a:gridCol>
                <a:gridCol w="1333041">
                  <a:extLst>
                    <a:ext uri="{9D8B030D-6E8A-4147-A177-3AD203B41FA5}">
                      <a16:colId xmlns:a16="http://schemas.microsoft.com/office/drawing/2014/main" val="2906933124"/>
                    </a:ext>
                  </a:extLst>
                </a:gridCol>
                <a:gridCol w="1520328">
                  <a:extLst>
                    <a:ext uri="{9D8B030D-6E8A-4147-A177-3AD203B41FA5}">
                      <a16:colId xmlns:a16="http://schemas.microsoft.com/office/drawing/2014/main" val="2010161946"/>
                    </a:ext>
                  </a:extLst>
                </a:gridCol>
                <a:gridCol w="1356857">
                  <a:extLst>
                    <a:ext uri="{9D8B030D-6E8A-4147-A177-3AD203B41FA5}">
                      <a16:colId xmlns:a16="http://schemas.microsoft.com/office/drawing/2014/main" val="4098922468"/>
                    </a:ext>
                  </a:extLst>
                </a:gridCol>
                <a:gridCol w="1519334">
                  <a:extLst>
                    <a:ext uri="{9D8B030D-6E8A-4147-A177-3AD203B41FA5}">
                      <a16:colId xmlns:a16="http://schemas.microsoft.com/office/drawing/2014/main" val="2009671664"/>
                    </a:ext>
                  </a:extLst>
                </a:gridCol>
                <a:gridCol w="1438917">
                  <a:extLst>
                    <a:ext uri="{9D8B030D-6E8A-4147-A177-3AD203B41FA5}">
                      <a16:colId xmlns:a16="http://schemas.microsoft.com/office/drawing/2014/main" val="1957916432"/>
                    </a:ext>
                  </a:extLst>
                </a:gridCol>
                <a:gridCol w="1524855">
                  <a:extLst>
                    <a:ext uri="{9D8B030D-6E8A-4147-A177-3AD203B41FA5}">
                      <a16:colId xmlns:a16="http://schemas.microsoft.com/office/drawing/2014/main" val="15700756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4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4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bị</a:t>
                      </a:r>
                      <a:r>
                        <a:rPr lang="en-US" sz="4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782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8316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Thương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841672"/>
                  </a:ext>
                </a:extLst>
              </a:tr>
            </a:tbl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968C4F9-7829-4677-B150-3F9D51974C3E}"/>
              </a:ext>
            </a:extLst>
          </p:cNvPr>
          <p:cNvSpPr/>
          <p:nvPr/>
        </p:nvSpPr>
        <p:spPr>
          <a:xfrm>
            <a:off x="4695830" y="2996588"/>
            <a:ext cx="612648" cy="55848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13E6684-0D34-4AFF-B7EB-C4C74F7442FE}"/>
              </a:ext>
            </a:extLst>
          </p:cNvPr>
          <p:cNvSpPr/>
          <p:nvPr/>
        </p:nvSpPr>
        <p:spPr>
          <a:xfrm>
            <a:off x="6021710" y="2996589"/>
            <a:ext cx="612648" cy="55848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7F4C695-2DA3-4E54-B689-79BF3DDFC95C}"/>
              </a:ext>
            </a:extLst>
          </p:cNvPr>
          <p:cNvSpPr/>
          <p:nvPr/>
        </p:nvSpPr>
        <p:spPr>
          <a:xfrm>
            <a:off x="7516092" y="2920252"/>
            <a:ext cx="612648" cy="68654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879318F-683C-4628-B715-0C096EB72732}"/>
              </a:ext>
            </a:extLst>
          </p:cNvPr>
          <p:cNvSpPr/>
          <p:nvPr/>
        </p:nvSpPr>
        <p:spPr>
          <a:xfrm>
            <a:off x="9010475" y="2999389"/>
            <a:ext cx="695385" cy="555679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F2F3207-2E62-4B0B-AF26-A8B9F10D2EA2}"/>
              </a:ext>
            </a:extLst>
          </p:cNvPr>
          <p:cNvSpPr/>
          <p:nvPr/>
        </p:nvSpPr>
        <p:spPr>
          <a:xfrm>
            <a:off x="10431185" y="2997077"/>
            <a:ext cx="905171" cy="55567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A2AF21-39DC-4632-AA5C-1FA062C6BA66}"/>
              </a:ext>
            </a:extLst>
          </p:cNvPr>
          <p:cNvGrpSpPr/>
          <p:nvPr/>
        </p:nvGrpSpPr>
        <p:grpSpPr>
          <a:xfrm>
            <a:off x="1840763" y="4033772"/>
            <a:ext cx="7337778" cy="1444978"/>
            <a:chOff x="3657600" y="304800"/>
            <a:chExt cx="7337778" cy="144497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05C026A-9EB1-4081-9A91-866CE7BAE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57600" y="304800"/>
              <a:ext cx="7337778" cy="144497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EE149C-39D4-42AE-A46D-C4EEB91D1629}"/>
                </a:ext>
              </a:extLst>
            </p:cNvPr>
            <p:cNvSpPr txBox="1"/>
            <p:nvPr/>
          </p:nvSpPr>
          <p:spPr>
            <a:xfrm>
              <a:off x="4687915" y="667526"/>
              <a:ext cx="5684634" cy="56329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113000"/>
                </a:lnSpc>
              </a:pPr>
              <a:r>
                <a:rPr lang="en-US" sz="3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iel Cadena" panose="02000503000000020004" pitchFamily="50" charset="0"/>
                </a:rPr>
                <a:t>Thương</a:t>
              </a:r>
              <a:r>
                <a:rPr lang="en-U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iel Cadena" panose="02000503000000020004" pitchFamily="50" charset="0"/>
                </a:rPr>
                <a:t> = </a:t>
              </a:r>
              <a:r>
                <a:rPr lang="en-US" sz="3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iel Cadena" panose="02000503000000020004" pitchFamily="50" charset="0"/>
                </a:rPr>
                <a:t>Số</a:t>
              </a:r>
              <a:r>
                <a:rPr lang="en-U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3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iel Cadena" panose="02000503000000020004" pitchFamily="50" charset="0"/>
                </a:rPr>
                <a:t>bị</a:t>
              </a:r>
              <a:r>
                <a:rPr lang="en-U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iel Cadena" panose="02000503000000020004" pitchFamily="50" charset="0"/>
                </a:rPr>
                <a:t> chia : </a:t>
              </a:r>
              <a:r>
                <a:rPr lang="en-US" sz="3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iel Cadena" panose="02000503000000020004" pitchFamily="50" charset="0"/>
                </a:rPr>
                <a:t>Số</a:t>
              </a:r>
              <a:r>
                <a:rPr lang="en-U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iel Cadena" panose="02000503000000020004" pitchFamily="50" charset="0"/>
                </a:rPr>
                <a:t> chia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530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3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7">
            <a:extLst>
              <a:ext uri="{FF2B5EF4-FFF2-40B4-BE49-F238E27FC236}">
                <a16:creationId xmlns:a16="http://schemas.microsoft.com/office/drawing/2014/main" id="{2759B49D-BCD3-4B3C-89CF-77ED8A778956}"/>
              </a:ext>
            </a:extLst>
          </p:cNvPr>
          <p:cNvGrpSpPr>
            <a:grpSpLocks/>
          </p:cNvGrpSpPr>
          <p:nvPr/>
        </p:nvGrpSpPr>
        <p:grpSpPr bwMode="auto">
          <a:xfrm>
            <a:off x="914087" y="251063"/>
            <a:ext cx="755650" cy="923330"/>
            <a:chOff x="491958" y="541017"/>
            <a:chExt cx="919164" cy="1102685"/>
          </a:xfrm>
        </p:grpSpPr>
        <p:sp>
          <p:nvSpPr>
            <p:cNvPr id="42" name="Oval 4">
              <a:extLst>
                <a:ext uri="{FF2B5EF4-FFF2-40B4-BE49-F238E27FC236}">
                  <a16:creationId xmlns:a16="http://schemas.microsoft.com/office/drawing/2014/main" id="{73E7F845-2BFA-4238-B559-D674ED8C06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302" y="679299"/>
              <a:ext cx="842684" cy="845391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1pPr>
              <a:lvl2pPr marL="742950" indent="-285750"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2pPr>
              <a:lvl3pPr marL="1143000" indent="-228600"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3pPr>
              <a:lvl4pPr marL="1600200" indent="-228600"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4pPr>
              <a:lvl5pPr marL="2057400" indent="-228600"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" name="Text Box 45">
              <a:extLst>
                <a:ext uri="{FF2B5EF4-FFF2-40B4-BE49-F238E27FC236}">
                  <a16:creationId xmlns:a16="http://schemas.microsoft.com/office/drawing/2014/main" id="{E32DFBA3-0731-4EC3-B6C5-6145A70A23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1958" y="541017"/>
              <a:ext cx="919164" cy="110268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44" name="Text Box 5">
            <a:extLst>
              <a:ext uri="{FF2B5EF4-FFF2-40B4-BE49-F238E27FC236}">
                <a16:creationId xmlns:a16="http://schemas.microsoft.com/office/drawing/2014/main" id="{F69C0184-2DAC-40D7-A76A-2EE0481BA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623" y="358785"/>
            <a:ext cx="10980737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1pPr>
            <a:lvl2pPr marL="742950" indent="-285750"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2pPr>
            <a:lvl3pPr marL="1143000" indent="-228600"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3pPr>
            <a:lvl4pPr marL="1600200" indent="-228600"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4pPr>
            <a:lvl5pPr marL="2057400" indent="-228600"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Chọn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kết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quả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cho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mỗi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phép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  <a:endParaRPr kumimoji="0" lang="en-US" alt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BBABE01-186F-4BFD-A3F3-531C0E8F4403}"/>
              </a:ext>
            </a:extLst>
          </p:cNvPr>
          <p:cNvGrpSpPr/>
          <p:nvPr/>
        </p:nvGrpSpPr>
        <p:grpSpPr>
          <a:xfrm>
            <a:off x="4315075" y="1886529"/>
            <a:ext cx="2830329" cy="4474829"/>
            <a:chOff x="4315075" y="1886529"/>
            <a:chExt cx="2830329" cy="4474829"/>
          </a:xfrm>
        </p:grpSpPr>
        <p:pic>
          <p:nvPicPr>
            <p:cNvPr id="3" name="Picture 2" descr="Icon&#10;&#10;Description automatically generated">
              <a:extLst>
                <a:ext uri="{FF2B5EF4-FFF2-40B4-BE49-F238E27FC236}">
                  <a16:creationId xmlns:a16="http://schemas.microsoft.com/office/drawing/2014/main" id="{932C6261-3ECA-47BA-9888-B099B50E0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5075" y="1886529"/>
              <a:ext cx="2830329" cy="447482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A74F7E7-DC9F-48F1-BA74-D0818E18D045}"/>
                </a:ext>
              </a:extLst>
            </p:cNvPr>
            <p:cNvSpPr txBox="1"/>
            <p:nvPr/>
          </p:nvSpPr>
          <p:spPr>
            <a:xfrm>
              <a:off x="4992624" y="2185416"/>
              <a:ext cx="5394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66FBECA-0CFF-457B-86CC-5C457F109194}"/>
                </a:ext>
              </a:extLst>
            </p:cNvPr>
            <p:cNvSpPr txBox="1"/>
            <p:nvPr/>
          </p:nvSpPr>
          <p:spPr>
            <a:xfrm>
              <a:off x="5939921" y="2084832"/>
              <a:ext cx="5394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5CC8D6A-185D-474F-954B-F05116D2409A}"/>
                </a:ext>
              </a:extLst>
            </p:cNvPr>
            <p:cNvSpPr txBox="1"/>
            <p:nvPr/>
          </p:nvSpPr>
          <p:spPr>
            <a:xfrm>
              <a:off x="6479417" y="2953953"/>
              <a:ext cx="5394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E328FE4-BA7E-4F14-A244-B858306ADAE7}"/>
                </a:ext>
              </a:extLst>
            </p:cNvPr>
            <p:cNvSpPr txBox="1"/>
            <p:nvPr/>
          </p:nvSpPr>
          <p:spPr>
            <a:xfrm>
              <a:off x="6088983" y="3831555"/>
              <a:ext cx="5394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81F17B-E3BD-4250-BBAC-5AFC51601C50}"/>
                </a:ext>
              </a:extLst>
            </p:cNvPr>
            <p:cNvSpPr txBox="1"/>
            <p:nvPr/>
          </p:nvSpPr>
          <p:spPr>
            <a:xfrm>
              <a:off x="5032562" y="3831774"/>
              <a:ext cx="5394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4C3B09D-8F17-4D97-B444-7396471B0EAF}"/>
                </a:ext>
              </a:extLst>
            </p:cNvPr>
            <p:cNvSpPr txBox="1"/>
            <p:nvPr/>
          </p:nvSpPr>
          <p:spPr>
            <a:xfrm>
              <a:off x="4493066" y="2990526"/>
              <a:ext cx="5394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67CE67EF-C442-4722-8234-97EE26F78CDD}"/>
                </a:ext>
              </a:extLst>
            </p:cNvPr>
            <p:cNvSpPr/>
            <p:nvPr/>
          </p:nvSpPr>
          <p:spPr>
            <a:xfrm rot="10800000">
              <a:off x="5639060" y="4516305"/>
              <a:ext cx="840356" cy="385704"/>
            </a:xfrm>
            <a:prstGeom prst="teardrop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ardrop 19">
              <a:extLst>
                <a:ext uri="{FF2B5EF4-FFF2-40B4-BE49-F238E27FC236}">
                  <a16:creationId xmlns:a16="http://schemas.microsoft.com/office/drawing/2014/main" id="{FAEDCAAD-64CE-4E5F-B889-DD227CB4792D}"/>
                </a:ext>
              </a:extLst>
            </p:cNvPr>
            <p:cNvSpPr/>
            <p:nvPr/>
          </p:nvSpPr>
          <p:spPr>
            <a:xfrm rot="2836887">
              <a:off x="4781851" y="4480170"/>
              <a:ext cx="840356" cy="385704"/>
            </a:xfrm>
            <a:prstGeom prst="teardrop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89E2C78-0211-4988-B2CD-9A370B5057A9}"/>
              </a:ext>
            </a:extLst>
          </p:cNvPr>
          <p:cNvGrpSpPr/>
          <p:nvPr/>
        </p:nvGrpSpPr>
        <p:grpSpPr>
          <a:xfrm>
            <a:off x="2077538" y="951170"/>
            <a:ext cx="1955990" cy="1955990"/>
            <a:chOff x="1854739" y="713617"/>
            <a:chExt cx="1955990" cy="1955990"/>
          </a:xfrm>
        </p:grpSpPr>
        <p:pic>
          <p:nvPicPr>
            <p:cNvPr id="9" name="Picture 8" descr="Logo&#10;&#10;Description automatically generated">
              <a:extLst>
                <a:ext uri="{FF2B5EF4-FFF2-40B4-BE49-F238E27FC236}">
                  <a16:creationId xmlns:a16="http://schemas.microsoft.com/office/drawing/2014/main" id="{C18C9C22-03A6-4959-9903-1FC0DC9EA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4739" y="713617"/>
              <a:ext cx="1955990" cy="1955990"/>
            </a:xfrm>
            <a:prstGeom prst="rect">
              <a:avLst/>
            </a:prstGeom>
          </p:spPr>
        </p:pic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586CD7D3-9F17-4F29-8FF5-8E8B2AC0D810}"/>
                </a:ext>
              </a:extLst>
            </p:cNvPr>
            <p:cNvSpPr/>
            <p:nvPr/>
          </p:nvSpPr>
          <p:spPr>
            <a:xfrm>
              <a:off x="1993392" y="1886529"/>
              <a:ext cx="708399" cy="298887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3 : 3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8895144-6909-4EA6-866B-0639CC6B1B77}"/>
              </a:ext>
            </a:extLst>
          </p:cNvPr>
          <p:cNvGrpSpPr/>
          <p:nvPr/>
        </p:nvGrpSpPr>
        <p:grpSpPr>
          <a:xfrm>
            <a:off x="1171685" y="2377219"/>
            <a:ext cx="1955990" cy="1955990"/>
            <a:chOff x="1854739" y="713617"/>
            <a:chExt cx="1955990" cy="1955990"/>
          </a:xfrm>
        </p:grpSpPr>
        <p:pic>
          <p:nvPicPr>
            <p:cNvPr id="27" name="Picture 26" descr="Logo&#10;&#10;Description automatically generated">
              <a:extLst>
                <a:ext uri="{FF2B5EF4-FFF2-40B4-BE49-F238E27FC236}">
                  <a16:creationId xmlns:a16="http://schemas.microsoft.com/office/drawing/2014/main" id="{A1AEF6B0-13AC-475C-A4E2-4F4F1066A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4739" y="713617"/>
              <a:ext cx="1955990" cy="1955990"/>
            </a:xfrm>
            <a:prstGeom prst="rect">
              <a:avLst/>
            </a:prstGeom>
          </p:spPr>
        </p:pic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88BED9D1-3AF0-4186-A67B-CC2BA5BC13BE}"/>
                </a:ext>
              </a:extLst>
            </p:cNvPr>
            <p:cNvSpPr/>
            <p:nvPr/>
          </p:nvSpPr>
          <p:spPr>
            <a:xfrm>
              <a:off x="1854740" y="1886529"/>
              <a:ext cx="847052" cy="322302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24 : 3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BDB85A0-C499-46DB-BC8E-79FE9F40C431}"/>
              </a:ext>
            </a:extLst>
          </p:cNvPr>
          <p:cNvGrpSpPr/>
          <p:nvPr/>
        </p:nvGrpSpPr>
        <p:grpSpPr>
          <a:xfrm rot="20790283">
            <a:off x="2230451" y="3924015"/>
            <a:ext cx="1955990" cy="1955990"/>
            <a:chOff x="1854739" y="713617"/>
            <a:chExt cx="1955990" cy="1955990"/>
          </a:xfrm>
        </p:grpSpPr>
        <p:pic>
          <p:nvPicPr>
            <p:cNvPr id="30" name="Picture 29" descr="Logo&#10;&#10;Description automatically generated">
              <a:extLst>
                <a:ext uri="{FF2B5EF4-FFF2-40B4-BE49-F238E27FC236}">
                  <a16:creationId xmlns:a16="http://schemas.microsoft.com/office/drawing/2014/main" id="{9CB2BDD5-F510-4EB2-87F3-13E6542EB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4739" y="713617"/>
              <a:ext cx="1955990" cy="1955990"/>
            </a:xfrm>
            <a:prstGeom prst="rect">
              <a:avLst/>
            </a:prstGeom>
          </p:spPr>
        </p:pic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F1F6B0A2-940E-4C9E-8B57-C4B4C83E506F}"/>
                </a:ext>
              </a:extLst>
            </p:cNvPr>
            <p:cNvSpPr/>
            <p:nvPr/>
          </p:nvSpPr>
          <p:spPr>
            <a:xfrm>
              <a:off x="1854740" y="1886529"/>
              <a:ext cx="847052" cy="322302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21 : 3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6DC096C-BD6B-4EE2-9533-D601A8E1E02F}"/>
              </a:ext>
            </a:extLst>
          </p:cNvPr>
          <p:cNvGrpSpPr/>
          <p:nvPr/>
        </p:nvGrpSpPr>
        <p:grpSpPr>
          <a:xfrm>
            <a:off x="7369929" y="992734"/>
            <a:ext cx="1777457" cy="1777457"/>
            <a:chOff x="7369929" y="992734"/>
            <a:chExt cx="1777457" cy="1777457"/>
          </a:xfrm>
        </p:grpSpPr>
        <p:pic>
          <p:nvPicPr>
            <p:cNvPr id="21" name="Picture 20" descr="Logo&#10;&#10;Description automatically generated">
              <a:extLst>
                <a:ext uri="{FF2B5EF4-FFF2-40B4-BE49-F238E27FC236}">
                  <a16:creationId xmlns:a16="http://schemas.microsoft.com/office/drawing/2014/main" id="{D670FEA6-BDC5-43D6-B842-2110DE250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9929" y="992734"/>
              <a:ext cx="1777457" cy="1777457"/>
            </a:xfrm>
            <a:prstGeom prst="rect">
              <a:avLst/>
            </a:prstGeom>
          </p:spPr>
        </p:pic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0236265A-27D4-41A0-8438-893DBC56EFFE}"/>
                </a:ext>
              </a:extLst>
            </p:cNvPr>
            <p:cNvSpPr/>
            <p:nvPr/>
          </p:nvSpPr>
          <p:spPr>
            <a:xfrm>
              <a:off x="8055744" y="2035973"/>
              <a:ext cx="812777" cy="259172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27 : 3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64BDCA3-5EC5-445C-A1DD-522DE375D9FE}"/>
              </a:ext>
            </a:extLst>
          </p:cNvPr>
          <p:cNvGrpSpPr/>
          <p:nvPr/>
        </p:nvGrpSpPr>
        <p:grpSpPr>
          <a:xfrm>
            <a:off x="8483182" y="2638873"/>
            <a:ext cx="1777457" cy="1777457"/>
            <a:chOff x="7369929" y="992734"/>
            <a:chExt cx="1777457" cy="1777457"/>
          </a:xfrm>
        </p:grpSpPr>
        <p:pic>
          <p:nvPicPr>
            <p:cNvPr id="37" name="Picture 36" descr="Logo&#10;&#10;Description automatically generated">
              <a:extLst>
                <a:ext uri="{FF2B5EF4-FFF2-40B4-BE49-F238E27FC236}">
                  <a16:creationId xmlns:a16="http://schemas.microsoft.com/office/drawing/2014/main" id="{41B4056A-1ED5-4E29-A978-D47BE56A9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9929" y="992734"/>
              <a:ext cx="1777457" cy="1777457"/>
            </a:xfrm>
            <a:prstGeom prst="rect">
              <a:avLst/>
            </a:prstGeom>
          </p:spPr>
        </p:pic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B484813B-04F8-440B-AAC0-C9677B9AAE91}"/>
                </a:ext>
              </a:extLst>
            </p:cNvPr>
            <p:cNvSpPr/>
            <p:nvPr/>
          </p:nvSpPr>
          <p:spPr>
            <a:xfrm>
              <a:off x="8055744" y="2035973"/>
              <a:ext cx="812777" cy="259172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12 : 3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34F459A-2DCD-4B0D-A9A1-E734A0054A00}"/>
              </a:ext>
            </a:extLst>
          </p:cNvPr>
          <p:cNvGrpSpPr/>
          <p:nvPr/>
        </p:nvGrpSpPr>
        <p:grpSpPr>
          <a:xfrm rot="441292">
            <a:off x="7367706" y="4194268"/>
            <a:ext cx="1777457" cy="1777457"/>
            <a:chOff x="7369929" y="992734"/>
            <a:chExt cx="1777457" cy="1777457"/>
          </a:xfrm>
        </p:grpSpPr>
        <p:pic>
          <p:nvPicPr>
            <p:cNvPr id="40" name="Picture 39" descr="Logo&#10;&#10;Description automatically generated">
              <a:extLst>
                <a:ext uri="{FF2B5EF4-FFF2-40B4-BE49-F238E27FC236}">
                  <a16:creationId xmlns:a16="http://schemas.microsoft.com/office/drawing/2014/main" id="{88CDBEEB-6221-46BE-BDA0-6372E7C36E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9929" y="992734"/>
              <a:ext cx="1777457" cy="1777457"/>
            </a:xfrm>
            <a:prstGeom prst="rect">
              <a:avLst/>
            </a:prstGeom>
          </p:spPr>
        </p:pic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B72234EC-A9A6-4EDE-8901-3BA0725856B6}"/>
                </a:ext>
              </a:extLst>
            </p:cNvPr>
            <p:cNvSpPr/>
            <p:nvPr/>
          </p:nvSpPr>
          <p:spPr>
            <a:xfrm>
              <a:off x="8055744" y="2035973"/>
              <a:ext cx="812777" cy="259172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18 : 3</a:t>
              </a:r>
            </a:p>
          </p:txBody>
        </p:sp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97A10932-2C3E-4CA6-91C8-D0AB9DEA4796}"/>
              </a:ext>
            </a:extLst>
          </p:cNvPr>
          <p:cNvSpPr/>
          <p:nvPr/>
        </p:nvSpPr>
        <p:spPr>
          <a:xfrm>
            <a:off x="2216191" y="2145701"/>
            <a:ext cx="708399" cy="29888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C5FC7FE-E66B-42AA-88F4-32506C992A02}"/>
              </a:ext>
            </a:extLst>
          </p:cNvPr>
          <p:cNvSpPr/>
          <p:nvPr/>
        </p:nvSpPr>
        <p:spPr>
          <a:xfrm>
            <a:off x="8107932" y="2041978"/>
            <a:ext cx="708399" cy="29888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86D3EEC1-5A24-4A60-AADE-A25FDAE95DD5}"/>
              </a:ext>
            </a:extLst>
          </p:cNvPr>
          <p:cNvSpPr/>
          <p:nvPr/>
        </p:nvSpPr>
        <p:spPr>
          <a:xfrm>
            <a:off x="1214602" y="3575301"/>
            <a:ext cx="708399" cy="29888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BE41CE15-1981-4C85-A1A4-93B0AA4EF87D}"/>
              </a:ext>
            </a:extLst>
          </p:cNvPr>
          <p:cNvSpPr/>
          <p:nvPr/>
        </p:nvSpPr>
        <p:spPr>
          <a:xfrm>
            <a:off x="9221185" y="3651274"/>
            <a:ext cx="708399" cy="24218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74D31DC1-E100-4119-86C2-75DACC454DF9}"/>
              </a:ext>
            </a:extLst>
          </p:cNvPr>
          <p:cNvSpPr/>
          <p:nvPr/>
        </p:nvSpPr>
        <p:spPr>
          <a:xfrm rot="20808062">
            <a:off x="2394509" y="5255019"/>
            <a:ext cx="708399" cy="29888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0981FD7C-3EBB-4892-9DF7-28AF24D7F204}"/>
              </a:ext>
            </a:extLst>
          </p:cNvPr>
          <p:cNvSpPr/>
          <p:nvPr/>
        </p:nvSpPr>
        <p:spPr>
          <a:xfrm rot="746096">
            <a:off x="8050794" y="5269711"/>
            <a:ext cx="708399" cy="24218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744299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86 0.05741 L 0.00886 0.05741 C 0.06745 0.0713 0.03268 0.06505 0.14609 0.05995 C 0.14844 0.05995 0.15065 0.05833 0.15287 0.05741 C 0.16315 0.05301 0.15495 0.05602 0.16263 0.05324 C 0.1638 0.05208 0.16511 0.05069 0.16628 0.04931 C 0.16732 0.04838 0.1694 0.04676 0.1694 0.04676 " pathEditMode="relative" ptsTypes="AAAAAAA">
                                      <p:cBhvr>
                                        <p:cTn id="8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 0.06967 L -0.0039 0.06967 C -0.01028 0.08402 -0.01471 0.09375 -0.02044 0.11088 C -0.02356 0.12037 -0.02552 0.13101 -0.02877 0.14027 C -0.03828 0.16782 -0.05898 0.21921 -0.07213 0.23888 C -0.07695 0.24606 -0.08177 0.25277 -0.08645 0.26018 C -0.08958 0.26527 -0.09192 0.27199 -0.09544 0.27615 C -0.10299 0.28541 -0.11198 0.29074 -0.1194 0.30023 C -0.1233 0.30532 -0.13164 0.31574 -0.13515 0.32152 C -0.13658 0.32407 -0.13737 0.32754 -0.13893 0.32963 C -0.13997 0.33101 -0.14153 0.33101 -0.1427 0.33217 C -0.14453 0.33402 -0.14518 0.33541 -0.14635 0.33773 " pathEditMode="relative" ptsTypes="AAAAAAAAAAAA">
                                      <p:cBhvr>
                                        <p:cTn id="9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3472E-17 3.7037E-6 L 1.73472E-17 3.7037E-6 C 0.00938 0.00254 0.01914 0.00486 0.02865 0.0081 C 0.04049 0.0118 0.05208 0.01666 0.06406 0.02037 C 0.0763 0.02384 0.11706 0.03287 0.12813 0.03449 C 0.13438 0.03564 0.14089 0.03564 0.14714 0.0368 C 0.21146 0.04676 0.1444 0.03819 0.19063 0.04375 C 0.20313 0.04768 0.20833 0.04745 0.21862 0.05717 C 0.2194 0.05787 0.22018 0.05833 0.22083 0.05902 C 0.22201 0.06041 0.22396 0.06342 0.22396 0.06365 " pathEditMode="relative" rAng="0" ptsTypes="AAAAAAAAAA"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98" y="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56 0.02963 L -0.05156 0.02963 C -0.05807 0.03009 -0.06471 0.02986 -0.07109 0.03079 C -0.07565 0.03171 -0.08008 0.03357 -0.08464 0.03496 C -0.08841 0.03588 -0.09219 0.03634 -0.09583 0.0375 C -0.11406 0.04306 -0.08893 0.03773 -0.10859 0.04167 C -0.11719 0.03704 -0.12617 0.03519 -0.13411 0.02824 C -0.14076 0.02246 -0.14557 0.01181 -0.15143 0.00417 C -0.15755 -0.0037 -0.16406 -0.01041 -0.17018 -0.01852 C -0.17604 -0.02616 -0.18151 -0.03495 -0.18737 -0.04236 C -0.19076 -0.04653 -0.19466 -0.04884 -0.19792 -0.05301 C -0.20195 -0.05856 -0.20521 -0.06597 -0.20911 -0.07176 C -0.21471 -0.08009 -0.22188 -0.08565 -0.22643 -0.09583 C -0.22839 -0.10023 -0.23021 -0.10509 -0.23242 -0.10903 C -0.23516 -0.11412 -0.23906 -0.1169 -0.24141 -0.12245 C -0.24219 -0.1243 -0.24284 -0.12616 -0.24375 -0.12778 C -0.25182 -0.14375 -0.24531 -0.12893 -0.25039 -0.1412 C -0.25104 -0.14653 -0.2513 -0.15046 -0.25273 -0.15579 C -0.25326 -0.1581 -0.25417 -0.16018 -0.25495 -0.1625 C -0.25651 -0.17361 -0.25638 -0.16944 -0.25638 -0.1743 " pathEditMode="relative" ptsTypes="AAAAAAAAAAAAAAAAAAAA">
                                      <p:cBhvr>
                                        <p:cTn id="11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.04167E-6 0.00047 C 0.01159 -0.09722 -0.00182 -0.01226 0.02175 -0.10532 C 0.02748 -0.12847 0.03177 -0.15208 0.03698 -0.17546 C 0.04154 -0.19768 0.04154 -0.20254 0.04779 -0.22222 C 0.04987 -0.22916 0.05208 -0.2368 0.05547 -0.24305 C 0.05912 -0.25 0.06393 -0.25532 0.06862 -0.26111 C 0.07096 -0.26435 0.07617 -0.26967 0.07943 -0.27152 C 0.08333 -0.27407 0.08646 -0.27453 0.09037 -0.27592 C 0.10964 -0.28333 0.08828 -0.27523 0.10339 -0.28194 C 0.10586 -0.2831 0.11133 -0.28472 0.11133 -0.28472 " pathEditMode="relative" rAng="0" ptsTypes="AAAAAAAAAAA">
                                      <p:cBhvr>
                                        <p:cTn id="12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0" y="-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25 -0.00393 L -0.05325 -0.00393 C -0.05533 -0.0081 -0.05755 -0.0118 -0.05937 -0.01597 C -0.06289 -0.02453 -0.06211 -0.02639 -0.06458 -0.03611 C -0.07552 -0.07916 -0.06445 -0.02893 -0.07356 -0.07592 C -0.075 -0.0831 -0.07682 -0.09004 -0.07812 -0.09722 C -0.07981 -0.10694 -0.08073 -0.11713 -0.08255 -0.12662 C -0.08424 -0.13495 -0.08672 -0.14259 -0.08854 -0.15069 C -0.09127 -0.16273 -0.09414 -0.17963 -0.09752 -0.19189 C -0.10065 -0.20324 -0.10507 -0.21342 -0.10729 -0.22523 C -0.11302 -0.25532 -0.10612 -0.22222 -0.1125 -0.24514 C -0.11328 -0.24768 -0.11289 -0.25115 -0.11406 -0.25324 L -0.12148 -0.26643 " pathEditMode="relative" ptsTypes="AAAAAAAAAAAAA">
                                      <p:cBhvr>
                                        <p:cTn id="12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7" grpId="0" animBg="1"/>
      <p:bldP spid="48" grpId="0" animBg="1"/>
      <p:bldP spid="49" grpId="0" animBg="1"/>
      <p:bldP spid="50" grpId="0" animBg="1"/>
      <p:bldP spid="53" grpId="0" animBg="1"/>
      <p:bldP spid="5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48">
            <a:extLst>
              <a:ext uri="{FF2B5EF4-FFF2-40B4-BE49-F238E27FC236}">
                <a16:creationId xmlns:a16="http://schemas.microsoft.com/office/drawing/2014/main" id="{E856B763-999D-4CC9-8FA0-B172BB8C4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25631" y="3457664"/>
            <a:ext cx="4889306" cy="2391023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30B4D637-89BC-430F-80A4-A272D45E6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423" y="17937"/>
            <a:ext cx="3003402" cy="1622764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9FE4C785-79F0-4281-BFB8-AFFBC742B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5" y="0"/>
            <a:ext cx="4676752" cy="252689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F01F9E7-068F-418F-91BE-257E9FB276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" r="558" b="9963"/>
          <a:stretch/>
        </p:blipFill>
        <p:spPr>
          <a:xfrm>
            <a:off x="0" y="5968244"/>
            <a:ext cx="12192000" cy="889756"/>
          </a:xfrm>
          <a:prstGeom prst="rect">
            <a:avLst/>
          </a:prstGeom>
        </p:spPr>
      </p:pic>
      <p:pic>
        <p:nvPicPr>
          <p:cNvPr id="3" name="图片 2" descr="图片包含 播放器&#10;&#10;已生成高可信度的说明">
            <a:extLst>
              <a:ext uri="{FF2B5EF4-FFF2-40B4-BE49-F238E27FC236}">
                <a16:creationId xmlns:a16="http://schemas.microsoft.com/office/drawing/2014/main" id="{6DA21FD4-D164-4980-907F-12B8EC7531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432" y="-73348"/>
            <a:ext cx="6977852" cy="5373458"/>
          </a:xfrm>
          <a:prstGeom prst="rect">
            <a:avLst/>
          </a:prstGeom>
        </p:spPr>
      </p:pic>
      <p:pic>
        <p:nvPicPr>
          <p:cNvPr id="4" name="图片 3" descr="图片包含 物体&#10;&#10;已生成极高可信度的说明">
            <a:extLst>
              <a:ext uri="{FF2B5EF4-FFF2-40B4-BE49-F238E27FC236}">
                <a16:creationId xmlns:a16="http://schemas.microsoft.com/office/drawing/2014/main" id="{8A3749C7-AEEB-4D67-AC09-B29A468A44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5" y="3294905"/>
            <a:ext cx="7793746" cy="300689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42B005C-8D72-4AF5-B883-F43EC7BCBC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27742" y="5044273"/>
            <a:ext cx="1564257" cy="1813727"/>
          </a:xfrm>
          <a:prstGeom prst="rect">
            <a:avLst/>
          </a:prstGeom>
        </p:spPr>
      </p:pic>
      <p:pic>
        <p:nvPicPr>
          <p:cNvPr id="7" name="图片 6" descr="图片包含 物体&#10;&#10;已生成极高可信度的说明">
            <a:extLst>
              <a:ext uri="{FF2B5EF4-FFF2-40B4-BE49-F238E27FC236}">
                <a16:creationId xmlns:a16="http://schemas.microsoft.com/office/drawing/2014/main" id="{25CC8EFD-6491-4314-BCEB-48992CE7A8E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75" r="85654" b="6813"/>
          <a:stretch/>
        </p:blipFill>
        <p:spPr>
          <a:xfrm flipH="1">
            <a:off x="-2" y="2703007"/>
            <a:ext cx="3038444" cy="41549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CB3415D-5E96-44AC-9A6B-0B99F91B29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57948" y="1470391"/>
            <a:ext cx="2598904" cy="483141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EF40B78-E9B6-4217-8747-3FEE370000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899" y="6136696"/>
            <a:ext cx="652883" cy="75700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454224D-0D55-4F76-8F41-018FDAB3C6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6573" flipH="1">
            <a:off x="1524474" y="424639"/>
            <a:ext cx="1585454" cy="1773205"/>
          </a:xfrm>
          <a:prstGeom prst="rect">
            <a:avLst/>
          </a:prstGeom>
        </p:spPr>
      </p:pic>
      <p:sp>
        <p:nvSpPr>
          <p:cNvPr id="36" name="Google Shape;487;p33">
            <a:extLst>
              <a:ext uri="{FF2B5EF4-FFF2-40B4-BE49-F238E27FC236}">
                <a16:creationId xmlns:a16="http://schemas.microsoft.com/office/drawing/2014/main" id="{A47ACD01-82DC-4FFC-B89E-CC0016E9A116}"/>
              </a:ext>
            </a:extLst>
          </p:cNvPr>
          <p:cNvSpPr txBox="1">
            <a:spLocks/>
          </p:cNvSpPr>
          <p:nvPr/>
        </p:nvSpPr>
        <p:spPr>
          <a:xfrm>
            <a:off x="927396" y="2230885"/>
            <a:ext cx="1070792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Luyện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tập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iny" panose="02000903060500060000" pitchFamily="2" charset="0"/>
              <a:sym typeface="Bubblegum San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0930EE-5433-4DE6-9AE1-6FA71301609D}"/>
              </a:ext>
            </a:extLst>
          </p:cNvPr>
          <p:cNvSpPr txBox="1"/>
          <p:nvPr/>
        </p:nvSpPr>
        <p:spPr>
          <a:xfrm>
            <a:off x="2645023" y="6383232"/>
            <a:ext cx="7272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4515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F771B577-F5A7-46BC-9890-8B91F9A3338B}"/>
              </a:ext>
            </a:extLst>
          </p:cNvPr>
          <p:cNvSpPr/>
          <p:nvPr/>
        </p:nvSpPr>
        <p:spPr>
          <a:xfrm>
            <a:off x="227145" y="4873752"/>
            <a:ext cx="1903121" cy="73152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1D2B8FD-8B88-4FB5-8780-25BADD0E3542}"/>
              </a:ext>
            </a:extLst>
          </p:cNvPr>
          <p:cNvSpPr/>
          <p:nvPr/>
        </p:nvSpPr>
        <p:spPr>
          <a:xfrm>
            <a:off x="2814897" y="4873752"/>
            <a:ext cx="1903121" cy="73152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FECFD34-97FE-48B2-B410-D9E079B721C9}"/>
              </a:ext>
            </a:extLst>
          </p:cNvPr>
          <p:cNvSpPr/>
          <p:nvPr/>
        </p:nvSpPr>
        <p:spPr>
          <a:xfrm>
            <a:off x="5228913" y="4837176"/>
            <a:ext cx="1903121" cy="73152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9E14573-D980-4299-A252-15270912A02C}"/>
              </a:ext>
            </a:extLst>
          </p:cNvPr>
          <p:cNvSpPr/>
          <p:nvPr/>
        </p:nvSpPr>
        <p:spPr>
          <a:xfrm>
            <a:off x="7810500" y="4773168"/>
            <a:ext cx="1903121" cy="73152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878F55-7DD7-4E0D-A522-7F16D761E78F}"/>
              </a:ext>
            </a:extLst>
          </p:cNvPr>
          <p:cNvSpPr/>
          <p:nvPr/>
        </p:nvSpPr>
        <p:spPr>
          <a:xfrm>
            <a:off x="10115143" y="4773168"/>
            <a:ext cx="1903121" cy="73152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7">
            <a:extLst>
              <a:ext uri="{FF2B5EF4-FFF2-40B4-BE49-F238E27FC236}">
                <a16:creationId xmlns:a16="http://schemas.microsoft.com/office/drawing/2014/main" id="{2759B49D-BCD3-4B3C-89CF-77ED8A778956}"/>
              </a:ext>
            </a:extLst>
          </p:cNvPr>
          <p:cNvGrpSpPr>
            <a:grpSpLocks/>
          </p:cNvGrpSpPr>
          <p:nvPr/>
        </p:nvGrpSpPr>
        <p:grpSpPr bwMode="auto">
          <a:xfrm>
            <a:off x="800881" y="205270"/>
            <a:ext cx="755650" cy="923330"/>
            <a:chOff x="491958" y="541017"/>
            <a:chExt cx="919164" cy="1102685"/>
          </a:xfrm>
        </p:grpSpPr>
        <p:sp>
          <p:nvSpPr>
            <p:cNvPr id="42" name="Oval 4">
              <a:extLst>
                <a:ext uri="{FF2B5EF4-FFF2-40B4-BE49-F238E27FC236}">
                  <a16:creationId xmlns:a16="http://schemas.microsoft.com/office/drawing/2014/main" id="{73E7F845-2BFA-4238-B559-D674ED8C06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302" y="679299"/>
              <a:ext cx="842684" cy="845391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1pPr>
              <a:lvl2pPr marL="742950" indent="-285750"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2pPr>
              <a:lvl3pPr marL="1143000" indent="-228600"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3pPr>
              <a:lvl4pPr marL="1600200" indent="-228600"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4pPr>
              <a:lvl5pPr marL="2057400" indent="-228600"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" name="Text Box 45">
              <a:extLst>
                <a:ext uri="{FF2B5EF4-FFF2-40B4-BE49-F238E27FC236}">
                  <a16:creationId xmlns:a16="http://schemas.microsoft.com/office/drawing/2014/main" id="{E32DFBA3-0731-4EC3-B6C5-6145A70A23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1958" y="541017"/>
              <a:ext cx="919164" cy="110268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44" name="Text Box 5">
            <a:extLst>
              <a:ext uri="{FF2B5EF4-FFF2-40B4-BE49-F238E27FC236}">
                <a16:creationId xmlns:a16="http://schemas.microsoft.com/office/drawing/2014/main" id="{F69C0184-2DAC-40D7-A76A-2EE0481BA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263" y="358785"/>
            <a:ext cx="10980737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1pPr>
            <a:lvl2pPr marL="742950" indent="-285750"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2pPr>
            <a:lvl3pPr marL="1143000" indent="-228600"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3pPr>
            <a:lvl4pPr marL="1600200" indent="-228600"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4pPr>
            <a:lvl5pPr marL="2057400" indent="-228600"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Hai </a:t>
            </a:r>
            <a:r>
              <a:rPr kumimoji="0" lang="en-US" altLang="vi-V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phép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dưới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đây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cùng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kết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quả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  <a:endParaRPr kumimoji="0" lang="en-US" alt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C64869D4-B9E3-4BC7-8031-76B22A3A61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5794" y="205270"/>
            <a:ext cx="3429000" cy="3429000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F6EBFD44-031F-48D6-9F88-8D7E0AB822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813" y="205270"/>
            <a:ext cx="3429000" cy="3429000"/>
          </a:xfrm>
          <a:prstGeom prst="rect">
            <a:avLst/>
          </a:prstGeom>
        </p:spPr>
      </p:pic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7A8B4E54-57C5-4BA5-AE9D-BCAE1D6AE6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205270"/>
            <a:ext cx="3429000" cy="3429000"/>
          </a:xfrm>
          <a:prstGeom prst="rect">
            <a:avLst/>
          </a:prstGeom>
        </p:spPr>
      </p:pic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D27699A0-0DEB-46DB-A6BD-6F8B6644F2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100" y="205270"/>
            <a:ext cx="3429000" cy="3429000"/>
          </a:xfrm>
          <a:prstGeom prst="rect">
            <a:avLst/>
          </a:prstGeom>
        </p:spPr>
      </p:pic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B44BF709-E09C-4B0C-827B-71AAF5A9A5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994" y="205270"/>
            <a:ext cx="3429000" cy="3429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C1EC4E-6654-4982-89C1-60773A51ECEC}"/>
              </a:ext>
            </a:extLst>
          </p:cNvPr>
          <p:cNvSpPr txBox="1"/>
          <p:nvPr/>
        </p:nvSpPr>
        <p:spPr>
          <a:xfrm>
            <a:off x="586152" y="2338129"/>
            <a:ext cx="1365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 x 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FB1D10-C028-46AC-B8D5-45966273A5D7}"/>
              </a:ext>
            </a:extLst>
          </p:cNvPr>
          <p:cNvSpPr txBox="1"/>
          <p:nvPr/>
        </p:nvSpPr>
        <p:spPr>
          <a:xfrm>
            <a:off x="3086183" y="2308018"/>
            <a:ext cx="1365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12 : 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D38E6D1-81FA-4C68-B34E-9A1E65C21389}"/>
              </a:ext>
            </a:extLst>
          </p:cNvPr>
          <p:cNvSpPr txBox="1"/>
          <p:nvPr/>
        </p:nvSpPr>
        <p:spPr>
          <a:xfrm>
            <a:off x="5534785" y="2339994"/>
            <a:ext cx="1365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18 : 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117EA60-7BB2-4C1D-B021-A8235176DDA5}"/>
              </a:ext>
            </a:extLst>
          </p:cNvPr>
          <p:cNvSpPr txBox="1"/>
          <p:nvPr/>
        </p:nvSpPr>
        <p:spPr>
          <a:xfrm>
            <a:off x="8003477" y="2338129"/>
            <a:ext cx="1365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18 : 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E95E7B-4348-45C5-8769-DBD14E25D9D4}"/>
              </a:ext>
            </a:extLst>
          </p:cNvPr>
          <p:cNvSpPr txBox="1"/>
          <p:nvPr/>
        </p:nvSpPr>
        <p:spPr>
          <a:xfrm>
            <a:off x="10472284" y="2338128"/>
            <a:ext cx="1365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 x 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13BDCC-78A8-4EA8-9B46-482CDEDC1629}"/>
              </a:ext>
            </a:extLst>
          </p:cNvPr>
          <p:cNvSpPr txBox="1"/>
          <p:nvPr/>
        </p:nvSpPr>
        <p:spPr>
          <a:xfrm>
            <a:off x="695880" y="4902992"/>
            <a:ext cx="1365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 x 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7888EE-6763-49EC-A341-9E5B48020486}"/>
              </a:ext>
            </a:extLst>
          </p:cNvPr>
          <p:cNvSpPr txBox="1"/>
          <p:nvPr/>
        </p:nvSpPr>
        <p:spPr>
          <a:xfrm>
            <a:off x="3185137" y="4919913"/>
            <a:ext cx="1365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 x 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881667A-39C2-4F99-B9F5-745B5AA0351C}"/>
              </a:ext>
            </a:extLst>
          </p:cNvPr>
          <p:cNvSpPr txBox="1"/>
          <p:nvPr/>
        </p:nvSpPr>
        <p:spPr>
          <a:xfrm>
            <a:off x="5561774" y="4919913"/>
            <a:ext cx="1365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24 : 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45C928-4A8D-441A-8AFF-0AAAD2A801BF}"/>
              </a:ext>
            </a:extLst>
          </p:cNvPr>
          <p:cNvSpPr txBox="1"/>
          <p:nvPr/>
        </p:nvSpPr>
        <p:spPr>
          <a:xfrm>
            <a:off x="8079405" y="4837176"/>
            <a:ext cx="1365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20 : 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8B13F92-554E-4FEE-9CD8-E9C51C8FF478}"/>
              </a:ext>
            </a:extLst>
          </p:cNvPr>
          <p:cNvSpPr txBox="1"/>
          <p:nvPr/>
        </p:nvSpPr>
        <p:spPr>
          <a:xfrm>
            <a:off x="10472284" y="4873752"/>
            <a:ext cx="1365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 x 3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9223DE5-A990-4DCD-801A-B0E4CCC8A2FE}"/>
              </a:ext>
            </a:extLst>
          </p:cNvPr>
          <p:cNvSpPr/>
          <p:nvPr/>
        </p:nvSpPr>
        <p:spPr>
          <a:xfrm>
            <a:off x="645901" y="2400057"/>
            <a:ext cx="1007537" cy="49273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2A31237-F494-4627-856E-8DE57A16D53A}"/>
              </a:ext>
            </a:extLst>
          </p:cNvPr>
          <p:cNvSpPr/>
          <p:nvPr/>
        </p:nvSpPr>
        <p:spPr>
          <a:xfrm>
            <a:off x="3180986" y="2354037"/>
            <a:ext cx="1007537" cy="49273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512226B-FBE9-4D66-A319-95D8FD14331A}"/>
              </a:ext>
            </a:extLst>
          </p:cNvPr>
          <p:cNvSpPr/>
          <p:nvPr/>
        </p:nvSpPr>
        <p:spPr>
          <a:xfrm>
            <a:off x="5633188" y="2384147"/>
            <a:ext cx="1114821" cy="49273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7AAB7442-AFFB-4C61-8B4A-5E2E7DFF63C7}"/>
              </a:ext>
            </a:extLst>
          </p:cNvPr>
          <p:cNvSpPr/>
          <p:nvPr/>
        </p:nvSpPr>
        <p:spPr>
          <a:xfrm>
            <a:off x="8095825" y="2338128"/>
            <a:ext cx="1114821" cy="49273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9A7EE52-79A7-4542-8E10-BEBAD08310D1}"/>
              </a:ext>
            </a:extLst>
          </p:cNvPr>
          <p:cNvSpPr/>
          <p:nvPr/>
        </p:nvSpPr>
        <p:spPr>
          <a:xfrm>
            <a:off x="10538077" y="2380591"/>
            <a:ext cx="1114821" cy="49273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0B2B80E-60ED-4AA8-AC65-783128BB61AA}"/>
              </a:ext>
            </a:extLst>
          </p:cNvPr>
          <p:cNvSpPr/>
          <p:nvPr/>
        </p:nvSpPr>
        <p:spPr>
          <a:xfrm>
            <a:off x="586152" y="4993144"/>
            <a:ext cx="1114821" cy="49273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82B2A55-6EC2-4BD2-9E8C-B72E7C675608}"/>
              </a:ext>
            </a:extLst>
          </p:cNvPr>
          <p:cNvSpPr/>
          <p:nvPr/>
        </p:nvSpPr>
        <p:spPr>
          <a:xfrm>
            <a:off x="3217449" y="4965792"/>
            <a:ext cx="1114821" cy="49273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90C63F46-1E23-4239-9AE1-1B5C0811B2BD}"/>
              </a:ext>
            </a:extLst>
          </p:cNvPr>
          <p:cNvSpPr/>
          <p:nvPr/>
        </p:nvSpPr>
        <p:spPr>
          <a:xfrm>
            <a:off x="5633188" y="4965792"/>
            <a:ext cx="1168651" cy="49273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97D95F06-E288-4EF3-8C7E-3B3B8C81920B}"/>
              </a:ext>
            </a:extLst>
          </p:cNvPr>
          <p:cNvSpPr/>
          <p:nvPr/>
        </p:nvSpPr>
        <p:spPr>
          <a:xfrm>
            <a:off x="8134343" y="4892560"/>
            <a:ext cx="1168651" cy="49273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9EFDCDCB-EF58-4F65-A17A-0AB22D1214BE}"/>
              </a:ext>
            </a:extLst>
          </p:cNvPr>
          <p:cNvSpPr/>
          <p:nvPr/>
        </p:nvSpPr>
        <p:spPr>
          <a:xfrm>
            <a:off x="10484247" y="4892560"/>
            <a:ext cx="1168651" cy="49273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127225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11111E-6 L 0.4112 0.33472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60" y="1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11111E-6 L 0.42265 0.32153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33" y="1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-0.40065 0.34676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39" y="1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11111E-6 L 0.19727 0.32153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57" y="1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-0.59245 0.34283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22" y="1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1" grpId="0" animBg="1"/>
      <p:bldP spid="22" grpId="0" animBg="1"/>
      <p:bldP spid="23" grpId="0" animBg="1"/>
      <p:bldP spid="5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6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5" grpId="0" animBg="1"/>
      <p:bldP spid="47" grpId="0" animBg="1"/>
      <p:bldP spid="4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E8E66E-C8A1-400D-B8BA-34E6AF441B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13" t="15692" r="6044" b="94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4" name="Picture 10" descr="[animate output image]">
            <a:extLst>
              <a:ext uri="{FF2B5EF4-FFF2-40B4-BE49-F238E27FC236}">
                <a16:creationId xmlns:a16="http://schemas.microsoft.com/office/drawing/2014/main" id="{125A4119-AF17-4096-A57D-205A6F4DB9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557" y="2730872"/>
            <a:ext cx="2156752" cy="197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21 NK PowerSkills">
            <a:extLst>
              <a:ext uri="{FF2B5EF4-FFF2-40B4-BE49-F238E27FC236}">
                <a16:creationId xmlns:a16="http://schemas.microsoft.com/office/drawing/2014/main" id="{6F1E8628-B968-4DA5-8C1C-79693AAC153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4782" y="404821"/>
            <a:ext cx="3726260" cy="4679058"/>
          </a:xfrm>
          <a:prstGeom prst="rect">
            <a:avLst/>
          </a:prstGeom>
        </p:spPr>
      </p:pic>
      <p:pic>
        <p:nvPicPr>
          <p:cNvPr id="14" name="21 NK PowerSkills">
            <a:extLst>
              <a:ext uri="{FF2B5EF4-FFF2-40B4-BE49-F238E27FC236}">
                <a16:creationId xmlns:a16="http://schemas.microsoft.com/office/drawing/2014/main" id="{A99BBECF-83B7-4477-AFA4-5103DFD0224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7992" y="3765249"/>
            <a:ext cx="1646387" cy="1527803"/>
          </a:xfrm>
          <a:prstGeom prst="rect">
            <a:avLst/>
          </a:prstGeom>
        </p:spPr>
      </p:pic>
      <p:pic>
        <p:nvPicPr>
          <p:cNvPr id="1030" name="Picture 6" descr="Cartoon Cows Wallpapers - Wallpaper Cave">
            <a:extLst>
              <a:ext uri="{FF2B5EF4-FFF2-40B4-BE49-F238E27FC236}">
                <a16:creationId xmlns:a16="http://schemas.microsoft.com/office/drawing/2014/main" id="{B2E82BD6-9031-4ABF-8695-A11ECDF7D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59" b="94675" l="2676" r="98328">
                        <a14:foregroundMark x1="21070" y1="31953" x2="33110" y2="50888"/>
                        <a14:foregroundMark x1="43144" y1="50296" x2="38796" y2="58580"/>
                        <a14:foregroundMark x1="33110" y1="43195" x2="59197" y2="53846"/>
                        <a14:foregroundMark x1="55184" y1="53846" x2="49164" y2="64497"/>
                        <a14:foregroundMark x1="61204" y1="33728" x2="42809" y2="42012"/>
                        <a14:foregroundMark x1="54181" y1="24852" x2="46823" y2="25444"/>
                        <a14:foregroundMark x1="47157" y1="28994" x2="29431" y2="30769"/>
                        <a14:foregroundMark x1="29431" y1="30769" x2="15385" y2="20118"/>
                        <a14:foregroundMark x1="14047" y1="17751" x2="4348" y2="24260"/>
                        <a14:foregroundMark x1="11037" y1="10059" x2="12375" y2="19527"/>
                        <a14:foregroundMark x1="9699" y1="26627" x2="3010" y2="33136"/>
                        <a14:foregroundMark x1="14716" y1="24260" x2="27425" y2="21893"/>
                        <a14:foregroundMark x1="16388" y1="38462" x2="15385" y2="46746"/>
                        <a14:foregroundMark x1="10033" y1="36686" x2="9699" y2="27219"/>
                        <a14:foregroundMark x1="10368" y1="2959" x2="10368" y2="2959"/>
                        <a14:foregroundMark x1="31438" y1="3550" x2="31438" y2="3550"/>
                        <a14:foregroundMark x1="67893" y1="45562" x2="68227" y2="47337"/>
                        <a14:foregroundMark x1="67559" y1="35503" x2="67224" y2="63314"/>
                        <a14:foregroundMark x1="65217" y1="34320" x2="58528" y2="60947"/>
                        <a14:foregroundMark x1="65552" y1="41420" x2="60535" y2="68639"/>
                        <a14:foregroundMark x1="64214" y1="66864" x2="59197" y2="72189"/>
                        <a14:foregroundMark x1="57191" y1="86982" x2="56856" y2="90533"/>
                        <a14:foregroundMark x1="56856" y1="91716" x2="57191" y2="95266"/>
                        <a14:foregroundMark x1="65217" y1="85799" x2="59866" y2="78698"/>
                        <a14:foregroundMark x1="55853" y1="78107" x2="54515" y2="86391"/>
                        <a14:foregroundMark x1="56856" y1="73964" x2="41137" y2="69231"/>
                        <a14:foregroundMark x1="49498" y1="68639" x2="34783" y2="72189"/>
                        <a14:foregroundMark x1="35452" y1="69231" x2="31438" y2="88757"/>
                        <a14:foregroundMark x1="32441" y1="87574" x2="32107" y2="93491"/>
                        <a14:foregroundMark x1="26421" y1="77515" x2="24415" y2="90533"/>
                        <a14:foregroundMark x1="23746" y1="65089" x2="20736" y2="59172"/>
                        <a14:foregroundMark x1="29431" y1="67456" x2="26421" y2="52663"/>
                        <a14:foregroundMark x1="53512" y1="42012" x2="61538" y2="37278"/>
                        <a14:foregroundMark x1="91973" y1="47337" x2="91973" y2="49112"/>
                        <a14:foregroundMark x1="95987" y1="47337" x2="95987" y2="47337"/>
                        <a14:foregroundMark x1="95987" y1="50888" x2="95987" y2="50888"/>
                        <a14:foregroundMark x1="98328" y1="46746" x2="98328" y2="46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60" y="2744350"/>
            <a:ext cx="3349411" cy="189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3136EC2-9DB7-4AEE-B449-6C75A984B66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39773" y="3833821"/>
            <a:ext cx="4297680" cy="165487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36EFED7-E9E5-4BD5-BD29-54452D7BC23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36893" b="52929"/>
          <a:stretch/>
        </p:blipFill>
        <p:spPr>
          <a:xfrm>
            <a:off x="7257929" y="5235343"/>
            <a:ext cx="2315030" cy="18422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458088D-7C1E-4751-876E-2CAA4544162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988" y="3765011"/>
            <a:ext cx="2962178" cy="2962178"/>
          </a:xfrm>
          <a:prstGeom prst="rect">
            <a:avLst/>
          </a:prstGeom>
        </p:spPr>
      </p:pic>
      <p:pic>
        <p:nvPicPr>
          <p:cNvPr id="28" name="7" descr="Car Wheel Png - Car Wheel Cartoon Transparent, Png Download - kindpng">
            <a:extLst>
              <a:ext uri="{FF2B5EF4-FFF2-40B4-BE49-F238E27FC236}">
                <a16:creationId xmlns:a16="http://schemas.microsoft.com/office/drawing/2014/main" id="{227BFF77-3ADE-44CD-B96E-C5739132C4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946" b="9543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14" t="3952" r="13527" b="3756"/>
          <a:stretch/>
        </p:blipFill>
        <p:spPr bwMode="auto">
          <a:xfrm>
            <a:off x="7679304" y="6052271"/>
            <a:ext cx="372023" cy="35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Car Wheel Png - Car Wheel Cartoon Transparent, Png Download - kindpng">
            <a:extLst>
              <a:ext uri="{FF2B5EF4-FFF2-40B4-BE49-F238E27FC236}">
                <a16:creationId xmlns:a16="http://schemas.microsoft.com/office/drawing/2014/main" id="{BE602906-35D1-4148-A974-2136706A74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946" b="9543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14" t="3952" r="13527" b="3756"/>
          <a:stretch/>
        </p:blipFill>
        <p:spPr bwMode="auto">
          <a:xfrm>
            <a:off x="8583425" y="6052271"/>
            <a:ext cx="372023" cy="35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B861285-01F2-4A5E-BEBF-10EF63BBF955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15319" y="4225161"/>
            <a:ext cx="1216053" cy="107899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BDEA9A4-6AE0-438D-887F-DB873C3DB240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5710" y="4856102"/>
            <a:ext cx="1216053" cy="107899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ADF9399-5CEE-4F37-B09A-346F4A33B02D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9110" y="5487043"/>
            <a:ext cx="1216053" cy="107899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FC5F42F-B2E7-4970-A551-FF2513D97CDE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80646" y="4024641"/>
            <a:ext cx="1216053" cy="107899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706AFAB-1088-4E01-BB4E-0DE1A8B8ADA1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3048" y="4544383"/>
            <a:ext cx="1216053" cy="107899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B613A33-60A6-4F6C-9103-E3A4887A9033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46669" y="5061979"/>
            <a:ext cx="1216053" cy="1078992"/>
          </a:xfrm>
          <a:prstGeom prst="rect">
            <a:avLst/>
          </a:prstGeom>
        </p:spPr>
      </p:pic>
      <p:pic>
        <p:nvPicPr>
          <p:cNvPr id="1026" name="Picture 2" descr="Milk carton - Cool Milk">
            <a:extLst>
              <a:ext uri="{FF2B5EF4-FFF2-40B4-BE49-F238E27FC236}">
                <a16:creationId xmlns:a16="http://schemas.microsoft.com/office/drawing/2014/main" id="{14A2F2E3-4E6A-4379-9447-E55876B96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649" y="4966757"/>
            <a:ext cx="553383" cy="79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69219D8-EE72-475B-A08C-E8B31B0B2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7713130">
            <a:off x="7692444" y="4960558"/>
            <a:ext cx="889949" cy="62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20 NK PowerSkills">
            <a:extLst>
              <a:ext uri="{FF2B5EF4-FFF2-40B4-BE49-F238E27FC236}">
                <a16:creationId xmlns:a16="http://schemas.microsoft.com/office/drawing/2014/main" id="{6C09F464-BEE1-4BB5-9ED2-47D50CD7C04C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0822" y="5305282"/>
            <a:ext cx="436221" cy="44126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F14E0E7F-E3E0-412B-A66D-7383F5AD0CC3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97276" y="4793665"/>
            <a:ext cx="1055367" cy="936417"/>
          </a:xfrm>
          <a:prstGeom prst="rect">
            <a:avLst/>
          </a:prstGeom>
        </p:spPr>
      </p:pic>
      <p:pic>
        <p:nvPicPr>
          <p:cNvPr id="52" name="16 NK PowerSkills">
            <a:extLst>
              <a:ext uri="{FF2B5EF4-FFF2-40B4-BE49-F238E27FC236}">
                <a16:creationId xmlns:a16="http://schemas.microsoft.com/office/drawing/2014/main" id="{E73488C3-F046-45EF-880E-045C9586A49C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97092" y="5334484"/>
            <a:ext cx="436221" cy="441264"/>
          </a:xfrm>
          <a:prstGeom prst="rect">
            <a:avLst/>
          </a:prstGeom>
        </p:spPr>
      </p:pic>
      <p:pic>
        <p:nvPicPr>
          <p:cNvPr id="53" name="19 NK PowerSkills">
            <a:extLst>
              <a:ext uri="{FF2B5EF4-FFF2-40B4-BE49-F238E27FC236}">
                <a16:creationId xmlns:a16="http://schemas.microsoft.com/office/drawing/2014/main" id="{183B5852-CC0D-4421-9533-C9676326813F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86711" y="5095987"/>
            <a:ext cx="436221" cy="441264"/>
          </a:xfrm>
          <a:prstGeom prst="rect">
            <a:avLst/>
          </a:prstGeom>
        </p:spPr>
      </p:pic>
      <p:pic>
        <p:nvPicPr>
          <p:cNvPr id="54" name="Ghé thăm Fb.com/nkpowerskills">
            <a:extLst>
              <a:ext uri="{FF2B5EF4-FFF2-40B4-BE49-F238E27FC236}">
                <a16:creationId xmlns:a16="http://schemas.microsoft.com/office/drawing/2014/main" id="{0A31E0AE-0218-45C3-A168-8E16FCCA935F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 rot="900000">
            <a:off x="8153531" y="5095669"/>
            <a:ext cx="672720" cy="635604"/>
          </a:xfrm>
          <a:prstGeom prst="rect">
            <a:avLst/>
          </a:prstGeom>
        </p:spPr>
      </p:pic>
      <p:pic>
        <p:nvPicPr>
          <p:cNvPr id="55" name="Picture 4" descr="Vector Cartoon Box Grocery Basket Crate Wooden Container Stock ...">
            <a:extLst>
              <a:ext uri="{FF2B5EF4-FFF2-40B4-BE49-F238E27FC236}">
                <a16:creationId xmlns:a16="http://schemas.microsoft.com/office/drawing/2014/main" id="{BE3267A1-8FE3-46B5-AAA8-31C729A003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37810" b="93090" l="10000" r="90000">
                        <a14:backgroundMark x1="34316" y1="42975" x2="19579" y2="43526"/>
                        <a14:backgroundMark x1="16632" y1="42424" x2="14947" y2="44077"/>
                        <a14:backgroundMark x1="19368" y1="38567" x2="83158" y2="41322"/>
                        <a14:backgroundMark x1="87368" y1="46832" x2="84842" y2="45179"/>
                        <a14:backgroundMark x1="15158" y1="44628" x2="13684" y2="45730"/>
                        <a14:backgroundMark x1="12842" y1="46832" x2="13263" y2="46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900"/>
          <a:stretch/>
        </p:blipFill>
        <p:spPr bwMode="auto">
          <a:xfrm>
            <a:off x="7344842" y="5083796"/>
            <a:ext cx="2315414" cy="124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20 NK PowerSkills">
            <a:extLst>
              <a:ext uri="{FF2B5EF4-FFF2-40B4-BE49-F238E27FC236}">
                <a16:creationId xmlns:a16="http://schemas.microsoft.com/office/drawing/2014/main" id="{D29E390A-76FC-44DE-AD85-C2019238E880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92042" y="1098404"/>
            <a:ext cx="436221" cy="441264"/>
          </a:xfrm>
          <a:prstGeom prst="rect">
            <a:avLst/>
          </a:prstGeom>
        </p:spPr>
      </p:pic>
      <p:pic>
        <p:nvPicPr>
          <p:cNvPr id="9" name="19 NK PowerSkills">
            <a:extLst>
              <a:ext uri="{FF2B5EF4-FFF2-40B4-BE49-F238E27FC236}">
                <a16:creationId xmlns:a16="http://schemas.microsoft.com/office/drawing/2014/main" id="{44C43EF0-3941-4325-9999-C88829AEFD42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88314" y="1184197"/>
            <a:ext cx="436221" cy="441264"/>
          </a:xfrm>
          <a:prstGeom prst="rect">
            <a:avLst/>
          </a:prstGeom>
        </p:spPr>
      </p:pic>
      <p:pic>
        <p:nvPicPr>
          <p:cNvPr id="13" name="15 NK PowerSkills">
            <a:extLst>
              <a:ext uri="{FF2B5EF4-FFF2-40B4-BE49-F238E27FC236}">
                <a16:creationId xmlns:a16="http://schemas.microsoft.com/office/drawing/2014/main" id="{FA6AF2F6-78F9-41CD-878C-040E7AC6C8B4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80307" y="1397569"/>
            <a:ext cx="436221" cy="441264"/>
          </a:xfrm>
          <a:prstGeom prst="rect">
            <a:avLst/>
          </a:prstGeom>
        </p:spPr>
      </p:pic>
      <p:pic>
        <p:nvPicPr>
          <p:cNvPr id="16" name="Ghé thăm Fb.com/nkpowerskills">
            <a:extLst>
              <a:ext uri="{FF2B5EF4-FFF2-40B4-BE49-F238E27FC236}">
                <a16:creationId xmlns:a16="http://schemas.microsoft.com/office/drawing/2014/main" id="{1E5F6603-FD1B-4AA5-B556-E1CD310A49B5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 rot="20593981">
            <a:off x="4070599" y="4558843"/>
            <a:ext cx="672720" cy="635604"/>
          </a:xfrm>
          <a:prstGeom prst="rect">
            <a:avLst/>
          </a:prstGeom>
        </p:spPr>
      </p:pic>
      <p:pic>
        <p:nvPicPr>
          <p:cNvPr id="17" name="Ghé thăm Fb.com/nkpowerskills">
            <a:extLst>
              <a:ext uri="{FF2B5EF4-FFF2-40B4-BE49-F238E27FC236}">
                <a16:creationId xmlns:a16="http://schemas.microsoft.com/office/drawing/2014/main" id="{C394421C-260F-4054-BAAE-E480460FBFE5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 rot="20593981">
            <a:off x="4370521" y="4588195"/>
            <a:ext cx="672720" cy="635604"/>
          </a:xfrm>
          <a:prstGeom prst="rect">
            <a:avLst/>
          </a:prstGeom>
        </p:spPr>
      </p:pic>
      <p:pic>
        <p:nvPicPr>
          <p:cNvPr id="18" name="Ghé thăm Fb.com/nkpowerskills">
            <a:extLst>
              <a:ext uri="{FF2B5EF4-FFF2-40B4-BE49-F238E27FC236}">
                <a16:creationId xmlns:a16="http://schemas.microsoft.com/office/drawing/2014/main" id="{75D91212-317F-4AE9-929E-65ADF24D2CE0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 rot="900000">
            <a:off x="4658285" y="4558843"/>
            <a:ext cx="672720" cy="6356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D5122C6-40D2-4809-94F0-3151EE6C000C}"/>
              </a:ext>
            </a:extLst>
          </p:cNvPr>
          <p:cNvPicPr>
            <a:picLocks noChangeAspect="1"/>
          </p:cNvPicPr>
          <p:nvPr/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1450" y="4856102"/>
            <a:ext cx="1427769" cy="69578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BBBBC41-1924-4D22-BDE4-E17BE5CF58D8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769" y="-964562"/>
            <a:ext cx="8121934" cy="5414623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9F44482A-6550-4124-B066-37C65FCFA4B1}"/>
              </a:ext>
            </a:extLst>
          </p:cNvPr>
          <p:cNvSpPr txBox="1"/>
          <p:nvPr/>
        </p:nvSpPr>
        <p:spPr>
          <a:xfrm>
            <a:off x="1040673" y="1399166"/>
            <a:ext cx="47627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Nông</a:t>
            </a:r>
            <a:r>
              <a:rPr kumimoji="0" lang="en-US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trại</a:t>
            </a:r>
            <a:endParaRPr kumimoji="0" lang="en-US" sz="60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oiny" panose="0200090306050006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Vui</a:t>
            </a:r>
            <a:r>
              <a:rPr kumimoji="0" lang="en-US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vẻ</a:t>
            </a:r>
            <a:endParaRPr kumimoji="0" lang="en-US" sz="60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oiny" panose="02000903060500060000" pitchFamily="2" charset="0"/>
            </a:endParaRPr>
          </a:p>
        </p:txBody>
      </p:sp>
      <p:pic>
        <p:nvPicPr>
          <p:cNvPr id="2" name="okCartoon Music (12)">
            <a:hlinkClick r:id="" action="ppaction://media"/>
            <a:extLst>
              <a:ext uri="{FF2B5EF4-FFF2-40B4-BE49-F238E27FC236}">
                <a16:creationId xmlns:a16="http://schemas.microsoft.com/office/drawing/2014/main" id="{5A518A2E-0E19-47D0-A4D1-42B792E9CE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322312" y="1074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2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9CED215-EECE-483F-80B8-8203E4E16009}"/>
              </a:ext>
            </a:extLst>
          </p:cNvPr>
          <p:cNvSpPr/>
          <p:nvPr/>
        </p:nvSpPr>
        <p:spPr>
          <a:xfrm>
            <a:off x="286578" y="367749"/>
            <a:ext cx="11618844" cy="61125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1" name="Group 7">
            <a:extLst>
              <a:ext uri="{FF2B5EF4-FFF2-40B4-BE49-F238E27FC236}">
                <a16:creationId xmlns:a16="http://schemas.microsoft.com/office/drawing/2014/main" id="{4FAA10C8-1E9F-46AA-B6A4-A756F486B5BB}"/>
              </a:ext>
            </a:extLst>
          </p:cNvPr>
          <p:cNvGrpSpPr>
            <a:grpSpLocks/>
          </p:cNvGrpSpPr>
          <p:nvPr/>
        </p:nvGrpSpPr>
        <p:grpSpPr bwMode="auto">
          <a:xfrm>
            <a:off x="904943" y="671687"/>
            <a:ext cx="755650" cy="923330"/>
            <a:chOff x="491958" y="541017"/>
            <a:chExt cx="919164" cy="1102685"/>
          </a:xfrm>
        </p:grpSpPr>
        <p:sp>
          <p:nvSpPr>
            <p:cNvPr id="22" name="Oval 4">
              <a:extLst>
                <a:ext uri="{FF2B5EF4-FFF2-40B4-BE49-F238E27FC236}">
                  <a16:creationId xmlns:a16="http://schemas.microsoft.com/office/drawing/2014/main" id="{A3A9B9A1-F584-415F-A80B-066DCA2221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302" y="679299"/>
              <a:ext cx="842684" cy="845391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1pPr>
              <a:lvl2pPr marL="742950" indent="-285750"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2pPr>
              <a:lvl3pPr marL="1143000" indent="-228600"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3pPr>
              <a:lvl4pPr marL="1600200" indent="-228600"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4pPr>
              <a:lvl5pPr marL="2057400" indent="-228600"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chemeClr val="tx2"/>
                  </a:solidFill>
                  <a:latin typeface=".VnTime" panose="020B7200000000000000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" name="Text Box 45">
              <a:extLst>
                <a:ext uri="{FF2B5EF4-FFF2-40B4-BE49-F238E27FC236}">
                  <a16:creationId xmlns:a16="http://schemas.microsoft.com/office/drawing/2014/main" id="{64CA1620-36D6-4521-88C0-73FC3447D5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1958" y="541017"/>
              <a:ext cx="919164" cy="110268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24" name="Text Box 5">
            <a:extLst>
              <a:ext uri="{FF2B5EF4-FFF2-40B4-BE49-F238E27FC236}">
                <a16:creationId xmlns:a16="http://schemas.microsoft.com/office/drawing/2014/main" id="{F8D6EB1C-08BE-483D-83D7-574DB64C7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8231" y="578241"/>
            <a:ext cx="9889553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1pPr>
            <a:lvl2pPr marL="742950" indent="-285750"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2pPr>
            <a:lvl3pPr marL="1143000" indent="-228600"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3pPr>
            <a:lvl4pPr marL="1600200" indent="-228600"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4pPr>
            <a:lvl5pPr marL="2057400" indent="-228600"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Chia </a:t>
            </a:r>
            <a:r>
              <a:rPr kumimoji="0" lang="en-US" altLang="vi-V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đều</a:t>
            </a:r>
            <a:r>
              <a:rPr kumimoji="0" lang="en-US" altLang="vi-V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30 que </a:t>
            </a:r>
            <a:r>
              <a:rPr kumimoji="0" lang="en-US" altLang="vi-V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altLang="vi-V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thành</a:t>
            </a:r>
            <a:r>
              <a:rPr kumimoji="0" lang="en-US" altLang="vi-V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 </a:t>
            </a:r>
            <a:r>
              <a:rPr kumimoji="0" lang="en-US" altLang="vi-V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bó</a:t>
            </a:r>
            <a:r>
              <a:rPr kumimoji="0" lang="en-US" altLang="vi-V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altLang="vi-V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altLang="vi-V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mỗi</a:t>
            </a:r>
            <a:r>
              <a:rPr kumimoji="0" lang="en-US" altLang="vi-V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bó</a:t>
            </a:r>
            <a:r>
              <a:rPr kumimoji="0" lang="en-US" altLang="vi-V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altLang="vi-V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altLang="vi-V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bao </a:t>
            </a:r>
            <a:r>
              <a:rPr kumimoji="0" lang="en-US" altLang="vi-V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nhiêu</a:t>
            </a:r>
            <a:r>
              <a:rPr kumimoji="0" lang="en-US" altLang="vi-V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que </a:t>
            </a:r>
            <a:r>
              <a:rPr kumimoji="0" lang="en-US" altLang="vi-V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altLang="vi-V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  <a:endParaRPr kumimoji="0" lang="en-US" altLang="vi-VN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6FAB01D-5402-406B-AF5A-FAA9DB0B3E30}"/>
              </a:ext>
            </a:extLst>
          </p:cNvPr>
          <p:cNvGrpSpPr/>
          <p:nvPr/>
        </p:nvGrpSpPr>
        <p:grpSpPr>
          <a:xfrm>
            <a:off x="512879" y="2222810"/>
            <a:ext cx="1165335" cy="2299766"/>
            <a:chOff x="512879" y="2222810"/>
            <a:chExt cx="1165335" cy="2299766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63302B9-4253-4012-8F47-682107109C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049165">
              <a:off x="512879" y="2413872"/>
              <a:ext cx="684230" cy="1995748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92F0CA0-F949-4979-891B-385E1694F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1305" y="2222810"/>
              <a:ext cx="755650" cy="2204064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A127B45-BC0A-4784-83A7-82FDC2B76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061109">
              <a:off x="993984" y="2526828"/>
              <a:ext cx="684230" cy="1995748"/>
            </a:xfrm>
            <a:prstGeom prst="rect">
              <a:avLst/>
            </a:prstGeom>
          </p:spPr>
        </p:pic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BD73145-BD10-448F-A967-9F92069875F2}"/>
                </a:ext>
              </a:extLst>
            </p:cNvPr>
            <p:cNvSpPr/>
            <p:nvPr/>
          </p:nvSpPr>
          <p:spPr>
            <a:xfrm rot="2162576">
              <a:off x="611786" y="3388018"/>
              <a:ext cx="892582" cy="401919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A7BC6419-84A5-47AA-AAB4-EDB11E3D61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8000" y="2447747"/>
            <a:ext cx="755650" cy="220406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DAFE434-31CB-441F-937A-619B3CE49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158" y="2456498"/>
            <a:ext cx="755650" cy="220406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BA8621D-5BC9-4866-AC1D-0E111AAE5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0317" y="2467350"/>
            <a:ext cx="755650" cy="2204065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69919F55-9E63-4F36-8327-7A7DF67FD215}"/>
              </a:ext>
            </a:extLst>
          </p:cNvPr>
          <p:cNvSpPr/>
          <p:nvPr/>
        </p:nvSpPr>
        <p:spPr>
          <a:xfrm>
            <a:off x="1838231" y="3324842"/>
            <a:ext cx="1349261" cy="46077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EA1C08-C00C-45A9-B265-201EE505E350}"/>
              </a:ext>
            </a:extLst>
          </p:cNvPr>
          <p:cNvSpPr txBox="1"/>
          <p:nvPr/>
        </p:nvSpPr>
        <p:spPr>
          <a:xfrm>
            <a:off x="3228000" y="4671415"/>
            <a:ext cx="438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C553294-0CE9-4800-8EE9-17C56B7DBA29}"/>
              </a:ext>
            </a:extLst>
          </p:cNvPr>
          <p:cNvSpPr txBox="1"/>
          <p:nvPr/>
        </p:nvSpPr>
        <p:spPr>
          <a:xfrm>
            <a:off x="4024158" y="4671415"/>
            <a:ext cx="438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4C8E30E-A6A4-42ED-BFCD-108B6B2426F8}"/>
              </a:ext>
            </a:extLst>
          </p:cNvPr>
          <p:cNvSpPr txBox="1"/>
          <p:nvPr/>
        </p:nvSpPr>
        <p:spPr>
          <a:xfrm>
            <a:off x="4820316" y="4671415"/>
            <a:ext cx="438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3241BA-CFD9-4A45-AAE0-D5B065211E28}"/>
              </a:ext>
            </a:extLst>
          </p:cNvPr>
          <p:cNvSpPr txBox="1"/>
          <p:nvPr/>
        </p:nvSpPr>
        <p:spPr>
          <a:xfrm>
            <a:off x="6128914" y="3785616"/>
            <a:ext cx="5396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430A9A7-4315-4378-A693-3BA0D495A26C}"/>
              </a:ext>
            </a:extLst>
          </p:cNvPr>
          <p:cNvSpPr txBox="1"/>
          <p:nvPr/>
        </p:nvSpPr>
        <p:spPr>
          <a:xfrm>
            <a:off x="6280747" y="4590356"/>
            <a:ext cx="5396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: 3 = 10 (que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DD541BD-53FD-4CC6-A72C-5BECCB14473E}"/>
              </a:ext>
            </a:extLst>
          </p:cNvPr>
          <p:cNvSpPr txBox="1"/>
          <p:nvPr/>
        </p:nvSpPr>
        <p:spPr>
          <a:xfrm>
            <a:off x="7421913" y="5319547"/>
            <a:ext cx="5396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 que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15B99A-EE2A-41CA-B73C-0A275BEAD7F2}"/>
              </a:ext>
            </a:extLst>
          </p:cNvPr>
          <p:cNvSpPr txBox="1"/>
          <p:nvPr/>
        </p:nvSpPr>
        <p:spPr>
          <a:xfrm>
            <a:off x="8169775" y="3020025"/>
            <a:ext cx="29242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u="sng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074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6" grpId="0" animBg="1"/>
      <p:bldP spid="7" grpId="0"/>
      <p:bldP spid="40" grpId="0"/>
      <p:bldP spid="41" grpId="0"/>
      <p:bldP spid="8" grpId="0"/>
      <p:bldP spid="42" grpId="0"/>
      <p:bldP spid="43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ext, vector graphics, room&#10;&#10;Description automatically generated">
            <a:extLst>
              <a:ext uri="{FF2B5EF4-FFF2-40B4-BE49-F238E27FC236}">
                <a16:creationId xmlns:a16="http://schemas.microsoft.com/office/drawing/2014/main" id="{54ACE941-CB61-47B6-9359-8FF7758F62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546" y="899840"/>
            <a:ext cx="7816906" cy="6400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0C4A874-E067-431C-9B0B-A654AFDCD499}"/>
              </a:ext>
            </a:extLst>
          </p:cNvPr>
          <p:cNvSpPr txBox="1"/>
          <p:nvPr/>
        </p:nvSpPr>
        <p:spPr>
          <a:xfrm>
            <a:off x="3666745" y="3024259"/>
            <a:ext cx="456438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nhà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thuộc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bảng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chia 3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2777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DACA14A1-8AC9-4D47-80C8-7E7369A29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914" y="3069987"/>
            <a:ext cx="4676752" cy="252689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4337E5A-E1E1-4229-8081-1A2E320ACA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5" y="0"/>
            <a:ext cx="4676752" cy="2526890"/>
          </a:xfrm>
          <a:prstGeom prst="rect">
            <a:avLst/>
          </a:prstGeom>
        </p:spPr>
      </p:pic>
      <p:pic>
        <p:nvPicPr>
          <p:cNvPr id="21" name="图片 20" descr="图片包含 播放器&#10;&#10;已生成高可信度的说明">
            <a:extLst>
              <a:ext uri="{FF2B5EF4-FFF2-40B4-BE49-F238E27FC236}">
                <a16:creationId xmlns:a16="http://schemas.microsoft.com/office/drawing/2014/main" id="{C975313F-169B-4EA9-866E-FD0B95C62A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462" y="-73348"/>
            <a:ext cx="7387792" cy="5373458"/>
          </a:xfrm>
          <a:prstGeom prst="rect">
            <a:avLst/>
          </a:prstGeom>
        </p:spPr>
      </p:pic>
      <p:pic>
        <p:nvPicPr>
          <p:cNvPr id="8" name="图片 7" descr="图片包含 物体&#10;&#10;已生成极高可信度的说明">
            <a:extLst>
              <a:ext uri="{FF2B5EF4-FFF2-40B4-BE49-F238E27FC236}">
                <a16:creationId xmlns:a16="http://schemas.microsoft.com/office/drawing/2014/main" id="{B8DF37D9-506D-4BE0-83AA-611B5AD505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587" y="3839845"/>
            <a:ext cx="6912079" cy="245286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04366BB-BD93-4B7B-BBF9-C0687151DD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" r="558" b="9963"/>
          <a:stretch/>
        </p:blipFill>
        <p:spPr>
          <a:xfrm>
            <a:off x="0" y="5968244"/>
            <a:ext cx="12192000" cy="88975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968AD97-A31B-4BDD-86BA-51EA08F37A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03268">
            <a:off x="2617949" y="5450126"/>
            <a:ext cx="926515" cy="103623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D7A7B24E-0BB2-4EA0-B0A8-F34AF3C91D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24621" y="5504446"/>
            <a:ext cx="1167379" cy="1353554"/>
          </a:xfrm>
          <a:prstGeom prst="rect">
            <a:avLst/>
          </a:prstGeom>
        </p:spPr>
      </p:pic>
      <p:pic>
        <p:nvPicPr>
          <p:cNvPr id="17" name="图片 16" descr="图片包含 物体&#10;&#10;已生成极高可信度的说明">
            <a:extLst>
              <a:ext uri="{FF2B5EF4-FFF2-40B4-BE49-F238E27FC236}">
                <a16:creationId xmlns:a16="http://schemas.microsoft.com/office/drawing/2014/main" id="{3B7001D6-0956-4A8A-8825-9088AD3D0D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75" r="85654" b="6813"/>
          <a:stretch/>
        </p:blipFill>
        <p:spPr>
          <a:xfrm flipH="1">
            <a:off x="-2" y="2880852"/>
            <a:ext cx="3038444" cy="397714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C4831D7-86A2-4CBD-AFFF-6DC5569D93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341" y="5086325"/>
            <a:ext cx="804361" cy="93264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115DA69-7CC4-4475-BAA7-B2A08A5EAD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01" y="6342029"/>
            <a:ext cx="445002" cy="515971"/>
          </a:xfrm>
          <a:prstGeom prst="rect">
            <a:avLst/>
          </a:prstGeom>
        </p:spPr>
      </p:pic>
      <p:pic>
        <p:nvPicPr>
          <p:cNvPr id="12" name="图片 11" descr="图片包含 玩具, 玩偶&#10;&#10;已生成极高可信度的说明">
            <a:extLst>
              <a:ext uri="{FF2B5EF4-FFF2-40B4-BE49-F238E27FC236}">
                <a16:creationId xmlns:a16="http://schemas.microsoft.com/office/drawing/2014/main" id="{E52D9524-B435-41A5-B954-D75F925D44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06">
            <a:off x="8619117" y="4419613"/>
            <a:ext cx="2650726" cy="213236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F1746EF-57C2-4FE1-81CD-A2DFB69DA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703" y="1697409"/>
            <a:ext cx="2250848" cy="4470435"/>
          </a:xfrm>
          <a:prstGeom prst="rect">
            <a:avLst/>
          </a:prstGeom>
        </p:spPr>
      </p:pic>
      <p:pic>
        <p:nvPicPr>
          <p:cNvPr id="61" name="图片 60">
            <a:extLst>
              <a:ext uri="{FF2B5EF4-FFF2-40B4-BE49-F238E27FC236}">
                <a16:creationId xmlns:a16="http://schemas.microsoft.com/office/drawing/2014/main" id="{8A377D1F-C1F0-4765-ABBD-F9506BFB52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427">
            <a:off x="9151753" y="1508225"/>
            <a:ext cx="1585454" cy="1773205"/>
          </a:xfrm>
          <a:prstGeom prst="rect">
            <a:avLst/>
          </a:prstGeom>
        </p:spPr>
      </p:pic>
      <p:sp>
        <p:nvSpPr>
          <p:cNvPr id="52" name="Google Shape;487;p33">
            <a:extLst>
              <a:ext uri="{FF2B5EF4-FFF2-40B4-BE49-F238E27FC236}">
                <a16:creationId xmlns:a16="http://schemas.microsoft.com/office/drawing/2014/main" id="{487310CF-1AEB-4DF7-9BE7-35C12F76D2AA}"/>
              </a:ext>
            </a:extLst>
          </p:cNvPr>
          <p:cNvSpPr txBox="1">
            <a:spLocks/>
          </p:cNvSpPr>
          <p:nvPr/>
        </p:nvSpPr>
        <p:spPr>
          <a:xfrm>
            <a:off x="900389" y="1935020"/>
            <a:ext cx="1070792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TẠM BIỆT VÀ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sym typeface="Bubblegum Sans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3410780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E8E66E-C8A1-400D-B8BA-34E6AF441B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13" t="15692" r="6044" b="94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4" name="Picture 10" descr="[animate output image]">
            <a:extLst>
              <a:ext uri="{FF2B5EF4-FFF2-40B4-BE49-F238E27FC236}">
                <a16:creationId xmlns:a16="http://schemas.microsoft.com/office/drawing/2014/main" id="{125A4119-AF17-4096-A57D-205A6F4DB9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557" y="2730872"/>
            <a:ext cx="2156752" cy="197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21 NK PowerSkills">
            <a:extLst>
              <a:ext uri="{FF2B5EF4-FFF2-40B4-BE49-F238E27FC236}">
                <a16:creationId xmlns:a16="http://schemas.microsoft.com/office/drawing/2014/main" id="{6F1E8628-B968-4DA5-8C1C-79693AAC153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4782" y="404821"/>
            <a:ext cx="3726260" cy="4679058"/>
          </a:xfrm>
          <a:prstGeom prst="rect">
            <a:avLst/>
          </a:prstGeom>
        </p:spPr>
      </p:pic>
      <p:pic>
        <p:nvPicPr>
          <p:cNvPr id="14" name="21 NK PowerSkills">
            <a:extLst>
              <a:ext uri="{FF2B5EF4-FFF2-40B4-BE49-F238E27FC236}">
                <a16:creationId xmlns:a16="http://schemas.microsoft.com/office/drawing/2014/main" id="{A99BBECF-83B7-4477-AFA4-5103DFD0224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7992" y="3765249"/>
            <a:ext cx="1646387" cy="1527803"/>
          </a:xfrm>
          <a:prstGeom prst="rect">
            <a:avLst/>
          </a:prstGeom>
        </p:spPr>
      </p:pic>
      <p:pic>
        <p:nvPicPr>
          <p:cNvPr id="1030" name="Picture 6" descr="Cartoon Cows Wallpapers - Wallpaper Cave">
            <a:extLst>
              <a:ext uri="{FF2B5EF4-FFF2-40B4-BE49-F238E27FC236}">
                <a16:creationId xmlns:a16="http://schemas.microsoft.com/office/drawing/2014/main" id="{B2E82BD6-9031-4ABF-8695-A11ECDF7D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59" b="94675" l="2676" r="98328">
                        <a14:foregroundMark x1="21070" y1="31953" x2="33110" y2="50888"/>
                        <a14:foregroundMark x1="43144" y1="50296" x2="38796" y2="58580"/>
                        <a14:foregroundMark x1="33110" y1="43195" x2="59197" y2="53846"/>
                        <a14:foregroundMark x1="55184" y1="53846" x2="49164" y2="64497"/>
                        <a14:foregroundMark x1="61204" y1="33728" x2="42809" y2="42012"/>
                        <a14:foregroundMark x1="54181" y1="24852" x2="46823" y2="25444"/>
                        <a14:foregroundMark x1="47157" y1="28994" x2="29431" y2="30769"/>
                        <a14:foregroundMark x1="29431" y1="30769" x2="15385" y2="20118"/>
                        <a14:foregroundMark x1="14047" y1="17751" x2="4348" y2="24260"/>
                        <a14:foregroundMark x1="11037" y1="10059" x2="12375" y2="19527"/>
                        <a14:foregroundMark x1="9699" y1="26627" x2="3010" y2="33136"/>
                        <a14:foregroundMark x1="14716" y1="24260" x2="27425" y2="21893"/>
                        <a14:foregroundMark x1="16388" y1="38462" x2="15385" y2="46746"/>
                        <a14:foregroundMark x1="10033" y1="36686" x2="9699" y2="27219"/>
                        <a14:foregroundMark x1="10368" y1="2959" x2="10368" y2="2959"/>
                        <a14:foregroundMark x1="31438" y1="3550" x2="31438" y2="3550"/>
                        <a14:foregroundMark x1="67893" y1="45562" x2="68227" y2="47337"/>
                        <a14:foregroundMark x1="67559" y1="35503" x2="67224" y2="63314"/>
                        <a14:foregroundMark x1="65217" y1="34320" x2="58528" y2="60947"/>
                        <a14:foregroundMark x1="65552" y1="41420" x2="60535" y2="68639"/>
                        <a14:foregroundMark x1="64214" y1="66864" x2="59197" y2="72189"/>
                        <a14:foregroundMark x1="57191" y1="86982" x2="56856" y2="90533"/>
                        <a14:foregroundMark x1="56856" y1="91716" x2="57191" y2="95266"/>
                        <a14:foregroundMark x1="65217" y1="85799" x2="59866" y2="78698"/>
                        <a14:foregroundMark x1="55853" y1="78107" x2="54515" y2="86391"/>
                        <a14:foregroundMark x1="56856" y1="73964" x2="41137" y2="69231"/>
                        <a14:foregroundMark x1="49498" y1="68639" x2="34783" y2="72189"/>
                        <a14:foregroundMark x1="35452" y1="69231" x2="31438" y2="88757"/>
                        <a14:foregroundMark x1="32441" y1="87574" x2="32107" y2="93491"/>
                        <a14:foregroundMark x1="26421" y1="77515" x2="24415" y2="90533"/>
                        <a14:foregroundMark x1="23746" y1="65089" x2="20736" y2="59172"/>
                        <a14:foregroundMark x1="29431" y1="67456" x2="26421" y2="52663"/>
                        <a14:foregroundMark x1="53512" y1="42012" x2="61538" y2="37278"/>
                        <a14:foregroundMark x1="91973" y1="47337" x2="91973" y2="49112"/>
                        <a14:foregroundMark x1="95987" y1="47337" x2="95987" y2="47337"/>
                        <a14:foregroundMark x1="95987" y1="50888" x2="95987" y2="50888"/>
                        <a14:foregroundMark x1="98328" y1="46746" x2="98328" y2="46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60" y="2744350"/>
            <a:ext cx="3349411" cy="189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3136EC2-9DB7-4AEE-B449-6C75A984B66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39773" y="3833821"/>
            <a:ext cx="4297680" cy="165487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36EFED7-E9E5-4BD5-BD29-54452D7BC23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36893" b="52929"/>
          <a:stretch/>
        </p:blipFill>
        <p:spPr>
          <a:xfrm>
            <a:off x="7257929" y="5235343"/>
            <a:ext cx="2315030" cy="18422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458088D-7C1E-4751-876E-2CAA4544162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988" y="3765011"/>
            <a:ext cx="2962178" cy="2962178"/>
          </a:xfrm>
          <a:prstGeom prst="rect">
            <a:avLst/>
          </a:prstGeom>
        </p:spPr>
      </p:pic>
      <p:pic>
        <p:nvPicPr>
          <p:cNvPr id="28" name="7" descr="Car Wheel Png - Car Wheel Cartoon Transparent, Png Download - kindpng">
            <a:extLst>
              <a:ext uri="{FF2B5EF4-FFF2-40B4-BE49-F238E27FC236}">
                <a16:creationId xmlns:a16="http://schemas.microsoft.com/office/drawing/2014/main" id="{227BFF77-3ADE-44CD-B96E-C5739132C4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946" b="9543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14" t="3952" r="13527" b="3756"/>
          <a:stretch/>
        </p:blipFill>
        <p:spPr bwMode="auto">
          <a:xfrm>
            <a:off x="7679304" y="6052271"/>
            <a:ext cx="372023" cy="35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Car Wheel Png - Car Wheel Cartoon Transparent, Png Download - kindpng">
            <a:extLst>
              <a:ext uri="{FF2B5EF4-FFF2-40B4-BE49-F238E27FC236}">
                <a16:creationId xmlns:a16="http://schemas.microsoft.com/office/drawing/2014/main" id="{BE602906-35D1-4148-A974-2136706A74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946" b="9543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14" t="3952" r="13527" b="3756"/>
          <a:stretch/>
        </p:blipFill>
        <p:spPr bwMode="auto">
          <a:xfrm>
            <a:off x="8583425" y="6052271"/>
            <a:ext cx="372023" cy="35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B861285-01F2-4A5E-BEBF-10EF63BBF955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15319" y="4225161"/>
            <a:ext cx="1216053" cy="107899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BDEA9A4-6AE0-438D-887F-DB873C3DB240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5710" y="4856102"/>
            <a:ext cx="1216053" cy="107899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ADF9399-5CEE-4F37-B09A-346F4A33B02D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9110" y="5487043"/>
            <a:ext cx="1216053" cy="107899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FC5F42F-B2E7-4970-A551-FF2513D97CDE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80646" y="4024641"/>
            <a:ext cx="1216053" cy="107899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706AFAB-1088-4E01-BB4E-0DE1A8B8ADA1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3048" y="4544383"/>
            <a:ext cx="1216053" cy="107899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B613A33-60A6-4F6C-9103-E3A4887A9033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46669" y="5061979"/>
            <a:ext cx="1216053" cy="1078992"/>
          </a:xfrm>
          <a:prstGeom prst="rect">
            <a:avLst/>
          </a:prstGeom>
        </p:spPr>
      </p:pic>
      <p:pic>
        <p:nvPicPr>
          <p:cNvPr id="47" name="5 Ghé thăm Fb.com/nkpowerskills">
            <a:hlinkClick r:id="rId16" action="ppaction://hlinksldjump"/>
            <a:extLst>
              <a:ext uri="{FF2B5EF4-FFF2-40B4-BE49-F238E27FC236}">
                <a16:creationId xmlns:a16="http://schemas.microsoft.com/office/drawing/2014/main" id="{87663DDE-D071-4232-9ABE-45F18C0A0FA4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52257" y="2229945"/>
            <a:ext cx="662946" cy="714301"/>
          </a:xfrm>
          <a:prstGeom prst="rect">
            <a:avLst/>
          </a:prstGeom>
        </p:spPr>
      </p:pic>
      <p:pic>
        <p:nvPicPr>
          <p:cNvPr id="48" name="4 Ghé thăm Fb.com/nkpowerskills">
            <a:hlinkClick r:id="rId18" action="ppaction://hlinksldjump"/>
            <a:extLst>
              <a:ext uri="{FF2B5EF4-FFF2-40B4-BE49-F238E27FC236}">
                <a16:creationId xmlns:a16="http://schemas.microsoft.com/office/drawing/2014/main" id="{63CD9689-957F-4CAF-A006-F12CA8D04859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85536" y="278583"/>
            <a:ext cx="679286" cy="704964"/>
          </a:xfrm>
          <a:prstGeom prst="rect">
            <a:avLst/>
          </a:prstGeom>
        </p:spPr>
      </p:pic>
      <p:pic>
        <p:nvPicPr>
          <p:cNvPr id="49" name="3 Ghé thăm Fb.com/nkpowerskills">
            <a:hlinkClick r:id="rId20" action="ppaction://hlinksldjump"/>
            <a:extLst>
              <a:ext uri="{FF2B5EF4-FFF2-40B4-BE49-F238E27FC236}">
                <a16:creationId xmlns:a16="http://schemas.microsoft.com/office/drawing/2014/main" id="{EB64DCC2-080F-48E7-9CDA-2DFB7D7A4511}"/>
              </a:ext>
            </a:extLst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58710" y="3025995"/>
            <a:ext cx="655943" cy="681621"/>
          </a:xfrm>
          <a:prstGeom prst="rect">
            <a:avLst/>
          </a:prstGeom>
        </p:spPr>
      </p:pic>
      <p:pic>
        <p:nvPicPr>
          <p:cNvPr id="50" name="2 Ghé thăm Fb.com/nkpowerskills">
            <a:hlinkClick r:id="rId22" action="ppaction://hlinksldjump"/>
            <a:extLst>
              <a:ext uri="{FF2B5EF4-FFF2-40B4-BE49-F238E27FC236}">
                <a16:creationId xmlns:a16="http://schemas.microsoft.com/office/drawing/2014/main" id="{5E87F48D-7EF7-4DF3-96D5-EFCCAE901A46}"/>
              </a:ext>
            </a:extLst>
          </p:cNvPr>
          <p:cNvPicPr>
            <a:picLocks noChangeAspect="1"/>
          </p:cNvPicPr>
          <p:nvPr/>
        </p:nvPicPr>
        <p:blipFill>
          <a:blip r:embed="rId23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7284" y="3194304"/>
            <a:ext cx="676951" cy="679285"/>
          </a:xfrm>
          <a:prstGeom prst="rect">
            <a:avLst/>
          </a:prstGeom>
        </p:spPr>
      </p:pic>
      <p:pic>
        <p:nvPicPr>
          <p:cNvPr id="51" name="1 Ghé thăm Fb.com/nkpowerskills">
            <a:hlinkClick r:id="rId24" action="ppaction://hlinksldjump"/>
            <a:extLst>
              <a:ext uri="{FF2B5EF4-FFF2-40B4-BE49-F238E27FC236}">
                <a16:creationId xmlns:a16="http://schemas.microsoft.com/office/drawing/2014/main" id="{82A172DA-4077-47CF-9BC9-7229515E914B}"/>
              </a:ext>
            </a:extLst>
          </p:cNvPr>
          <p:cNvPicPr>
            <a:picLocks noChangeAspect="1"/>
          </p:cNvPicPr>
          <p:nvPr/>
        </p:nvPicPr>
        <p:blipFill>
          <a:blip r:embed="rId25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0406" y="2004305"/>
            <a:ext cx="735860" cy="764666"/>
          </a:xfrm>
          <a:prstGeom prst="rect">
            <a:avLst/>
          </a:prstGeom>
        </p:spPr>
      </p:pic>
      <p:pic>
        <p:nvPicPr>
          <p:cNvPr id="1026" name="Picture 2" descr="Milk carton - Cool Milk">
            <a:extLst>
              <a:ext uri="{FF2B5EF4-FFF2-40B4-BE49-F238E27FC236}">
                <a16:creationId xmlns:a16="http://schemas.microsoft.com/office/drawing/2014/main" id="{14A2F2E3-4E6A-4379-9447-E55876B96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649" y="4966757"/>
            <a:ext cx="553383" cy="79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69219D8-EE72-475B-A08C-E8B31B0B2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7713130">
            <a:off x="7692444" y="4960558"/>
            <a:ext cx="889949" cy="62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20 NK PowerSkills">
            <a:extLst>
              <a:ext uri="{FF2B5EF4-FFF2-40B4-BE49-F238E27FC236}">
                <a16:creationId xmlns:a16="http://schemas.microsoft.com/office/drawing/2014/main" id="{6C09F464-BEE1-4BB5-9ED2-47D50CD7C04C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0822" y="5305282"/>
            <a:ext cx="436221" cy="44126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F14E0E7F-E3E0-412B-A66D-7383F5AD0CC3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97276" y="4793665"/>
            <a:ext cx="1055367" cy="936417"/>
          </a:xfrm>
          <a:prstGeom prst="rect">
            <a:avLst/>
          </a:prstGeom>
        </p:spPr>
      </p:pic>
      <p:pic>
        <p:nvPicPr>
          <p:cNvPr id="52" name="16 NK PowerSkills">
            <a:extLst>
              <a:ext uri="{FF2B5EF4-FFF2-40B4-BE49-F238E27FC236}">
                <a16:creationId xmlns:a16="http://schemas.microsoft.com/office/drawing/2014/main" id="{E73488C3-F046-45EF-880E-045C9586A49C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97092" y="5334484"/>
            <a:ext cx="436221" cy="441264"/>
          </a:xfrm>
          <a:prstGeom prst="rect">
            <a:avLst/>
          </a:prstGeom>
        </p:spPr>
      </p:pic>
      <p:pic>
        <p:nvPicPr>
          <p:cNvPr id="53" name="19 NK PowerSkills">
            <a:extLst>
              <a:ext uri="{FF2B5EF4-FFF2-40B4-BE49-F238E27FC236}">
                <a16:creationId xmlns:a16="http://schemas.microsoft.com/office/drawing/2014/main" id="{183B5852-CC0D-4421-9533-C9676326813F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86711" y="5095987"/>
            <a:ext cx="436221" cy="441264"/>
          </a:xfrm>
          <a:prstGeom prst="rect">
            <a:avLst/>
          </a:prstGeom>
        </p:spPr>
      </p:pic>
      <p:pic>
        <p:nvPicPr>
          <p:cNvPr id="54" name="Ghé thăm Fb.com/nkpowerskills">
            <a:extLst>
              <a:ext uri="{FF2B5EF4-FFF2-40B4-BE49-F238E27FC236}">
                <a16:creationId xmlns:a16="http://schemas.microsoft.com/office/drawing/2014/main" id="{0A31E0AE-0218-45C3-A168-8E16FCCA935F}"/>
              </a:ext>
            </a:extLst>
          </p:cNvPr>
          <p:cNvPicPr>
            <a:picLocks noChangeAspect="1"/>
          </p:cNvPicPr>
          <p:nvPr/>
        </p:nvPicPr>
        <p:blipFill>
          <a:blip r:embed="rId2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 rot="900000">
            <a:off x="8153531" y="5095669"/>
            <a:ext cx="672720" cy="635604"/>
          </a:xfrm>
          <a:prstGeom prst="rect">
            <a:avLst/>
          </a:prstGeom>
        </p:spPr>
      </p:pic>
      <p:pic>
        <p:nvPicPr>
          <p:cNvPr id="55" name="Picture 4" descr="Vector Cartoon Box Grocery Basket Crate Wooden Container Stock ...">
            <a:extLst>
              <a:ext uri="{FF2B5EF4-FFF2-40B4-BE49-F238E27FC236}">
                <a16:creationId xmlns:a16="http://schemas.microsoft.com/office/drawing/2014/main" id="{BE3267A1-8FE3-46B5-AAA8-31C729A003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37810" b="93090" l="10000" r="90000">
                        <a14:backgroundMark x1="34316" y1="42975" x2="19579" y2="43526"/>
                        <a14:backgroundMark x1="16632" y1="42424" x2="14947" y2="44077"/>
                        <a14:backgroundMark x1="19368" y1="38567" x2="83158" y2="41322"/>
                        <a14:backgroundMark x1="87368" y1="46832" x2="84842" y2="45179"/>
                        <a14:backgroundMark x1="15158" y1="44628" x2="13684" y2="45730"/>
                        <a14:backgroundMark x1="12842" y1="46832" x2="13263" y2="46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900"/>
          <a:stretch/>
        </p:blipFill>
        <p:spPr bwMode="auto">
          <a:xfrm>
            <a:off x="7344842" y="5083796"/>
            <a:ext cx="2315414" cy="124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>
            <a:extLst>
              <a:ext uri="{FF2B5EF4-FFF2-40B4-BE49-F238E27FC236}">
                <a16:creationId xmlns:a16="http://schemas.microsoft.com/office/drawing/2014/main" id="{DF726854-7103-446D-B0C7-A3006310A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45214">
            <a:off x="8127060" y="2561525"/>
            <a:ext cx="905062" cy="63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Milk carton - Cool Milk">
            <a:extLst>
              <a:ext uri="{FF2B5EF4-FFF2-40B4-BE49-F238E27FC236}">
                <a16:creationId xmlns:a16="http://schemas.microsoft.com/office/drawing/2014/main" id="{EA05189F-8631-4B5D-80F5-83024FB9D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467" y="2851457"/>
            <a:ext cx="553383" cy="79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2" descr="Káº¿t quáº£ hÃ¬nh áº£nh cho win text gif">
            <a:extLst>
              <a:ext uri="{FF2B5EF4-FFF2-40B4-BE49-F238E27FC236}">
                <a16:creationId xmlns:a16="http://schemas.microsoft.com/office/drawing/2014/main" id="{8F1CC257-044F-4836-8840-34AC0A69B91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730" y="902028"/>
            <a:ext cx="3538343" cy="353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20 NK PowerSkills">
            <a:extLst>
              <a:ext uri="{FF2B5EF4-FFF2-40B4-BE49-F238E27FC236}">
                <a16:creationId xmlns:a16="http://schemas.microsoft.com/office/drawing/2014/main" id="{D29E390A-76FC-44DE-AD85-C2019238E880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92042" y="1098404"/>
            <a:ext cx="436221" cy="441264"/>
          </a:xfrm>
          <a:prstGeom prst="rect">
            <a:avLst/>
          </a:prstGeom>
        </p:spPr>
      </p:pic>
      <p:pic>
        <p:nvPicPr>
          <p:cNvPr id="9" name="19 NK PowerSkills">
            <a:extLst>
              <a:ext uri="{FF2B5EF4-FFF2-40B4-BE49-F238E27FC236}">
                <a16:creationId xmlns:a16="http://schemas.microsoft.com/office/drawing/2014/main" id="{44C43EF0-3941-4325-9999-C88829AEFD42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88314" y="1184197"/>
            <a:ext cx="436221" cy="441264"/>
          </a:xfrm>
          <a:prstGeom prst="rect">
            <a:avLst/>
          </a:prstGeom>
        </p:spPr>
      </p:pic>
      <p:pic>
        <p:nvPicPr>
          <p:cNvPr id="13" name="15 NK PowerSkills">
            <a:extLst>
              <a:ext uri="{FF2B5EF4-FFF2-40B4-BE49-F238E27FC236}">
                <a16:creationId xmlns:a16="http://schemas.microsoft.com/office/drawing/2014/main" id="{FA6AF2F6-78F9-41CD-878C-040E7AC6C8B4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80307" y="1397569"/>
            <a:ext cx="436221" cy="441264"/>
          </a:xfrm>
          <a:prstGeom prst="rect">
            <a:avLst/>
          </a:prstGeom>
        </p:spPr>
      </p:pic>
      <p:pic>
        <p:nvPicPr>
          <p:cNvPr id="16" name="Ghé thăm Fb.com/nkpowerskills">
            <a:extLst>
              <a:ext uri="{FF2B5EF4-FFF2-40B4-BE49-F238E27FC236}">
                <a16:creationId xmlns:a16="http://schemas.microsoft.com/office/drawing/2014/main" id="{1E5F6603-FD1B-4AA5-B556-E1CD310A49B5}"/>
              </a:ext>
            </a:extLst>
          </p:cNvPr>
          <p:cNvPicPr>
            <a:picLocks noChangeAspect="1"/>
          </p:cNvPicPr>
          <p:nvPr/>
        </p:nvPicPr>
        <p:blipFill>
          <a:blip r:embed="rId2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 rot="20593981">
            <a:off x="4070599" y="4558843"/>
            <a:ext cx="672720" cy="635604"/>
          </a:xfrm>
          <a:prstGeom prst="rect">
            <a:avLst/>
          </a:prstGeom>
        </p:spPr>
      </p:pic>
      <p:pic>
        <p:nvPicPr>
          <p:cNvPr id="17" name="Ghé thăm Fb.com/nkpowerskills">
            <a:extLst>
              <a:ext uri="{FF2B5EF4-FFF2-40B4-BE49-F238E27FC236}">
                <a16:creationId xmlns:a16="http://schemas.microsoft.com/office/drawing/2014/main" id="{C394421C-260F-4054-BAAE-E480460FBFE5}"/>
              </a:ext>
            </a:extLst>
          </p:cNvPr>
          <p:cNvPicPr>
            <a:picLocks noChangeAspect="1"/>
          </p:cNvPicPr>
          <p:nvPr/>
        </p:nvPicPr>
        <p:blipFill>
          <a:blip r:embed="rId2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 rot="20593981">
            <a:off x="4370521" y="4588195"/>
            <a:ext cx="672720" cy="635604"/>
          </a:xfrm>
          <a:prstGeom prst="rect">
            <a:avLst/>
          </a:prstGeom>
        </p:spPr>
      </p:pic>
      <p:pic>
        <p:nvPicPr>
          <p:cNvPr id="18" name="Ghé thăm Fb.com/nkpowerskills">
            <a:extLst>
              <a:ext uri="{FF2B5EF4-FFF2-40B4-BE49-F238E27FC236}">
                <a16:creationId xmlns:a16="http://schemas.microsoft.com/office/drawing/2014/main" id="{75D91212-317F-4AE9-929E-65ADF24D2CE0}"/>
              </a:ext>
            </a:extLst>
          </p:cNvPr>
          <p:cNvPicPr>
            <a:picLocks noChangeAspect="1"/>
          </p:cNvPicPr>
          <p:nvPr/>
        </p:nvPicPr>
        <p:blipFill>
          <a:blip r:embed="rId2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 rot="900000">
            <a:off x="4658285" y="4558843"/>
            <a:ext cx="672720" cy="6356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D5122C6-40D2-4809-94F0-3151EE6C000C}"/>
              </a:ext>
            </a:extLst>
          </p:cNvPr>
          <p:cNvPicPr>
            <a:picLocks noChangeAspect="1"/>
          </p:cNvPicPr>
          <p:nvPr/>
        </p:nvPicPr>
        <p:blipFill>
          <a:blip r:embed="rId3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1450" y="4856102"/>
            <a:ext cx="1427769" cy="695782"/>
          </a:xfrm>
          <a:prstGeom prst="rect">
            <a:avLst/>
          </a:prstGeom>
        </p:spPr>
      </p:pic>
      <p:sp>
        <p:nvSpPr>
          <p:cNvPr id="2" name="Rectangle: Rounded Corners 1">
            <a:hlinkClick r:id="rId34" action="ppaction://hlinksldjump"/>
            <a:extLst>
              <a:ext uri="{FF2B5EF4-FFF2-40B4-BE49-F238E27FC236}">
                <a16:creationId xmlns:a16="http://schemas.microsoft.com/office/drawing/2014/main" id="{17005766-E051-48C2-BB71-6042708AAA29}"/>
              </a:ext>
            </a:extLst>
          </p:cNvPr>
          <p:cNvSpPr/>
          <p:nvPr/>
        </p:nvSpPr>
        <p:spPr>
          <a:xfrm>
            <a:off x="429658" y="77118"/>
            <a:ext cx="1596052" cy="6399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34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11 -4.07407E-6 L 0.01211 -4.07407E-6 C 0.00924 0.00324 0.00677 0.00764 0.00377 0.01019 C 0.0026 0.01135 0.00143 0.01181 0.00039 0.0132 C -0.00091 0.01482 -0.00169 0.01737 -0.003 0.01922 C -0.00391 0.02037 -0.00521 0.02084 -0.00625 0.02223 C -0.01354 0.0301 -0.00534 0.02269 -0.0138 0.03403 C -0.01446 0.03496 -0.0155 0.03496 -0.01628 0.03542 C -0.01745 0.0375 -0.01849 0.03959 -0.01966 0.04144 C -0.02044 0.0426 -0.02136 0.04329 -0.02214 0.04445 C -0.02383 0.04676 -0.02539 0.04931 -0.02709 0.05186 C -0.02787 0.05278 -0.02891 0.05348 -0.02956 0.05463 C -0.0405 0.07199 -0.02774 0.05533 -0.04297 0.07408 L -0.053 0.08588 L -0.05794 0.09167 C -0.06172 0.10162 -0.0569 0.09051 -0.0655 0.10209 C -0.07409 0.11389 -0.06706 0.10903 -0.07292 0.1125 C -0.07565 0.11899 -0.07578 0.11968 -0.07956 0.12593 C -0.0806 0.12755 -0.0819 0.12848 -0.08294 0.13033 C -0.0836 0.13149 -0.08399 0.13334 -0.08464 0.13473 C -0.08568 0.13727 -0.08698 0.13959 -0.08789 0.14213 C -0.08893 0.14445 -0.08946 0.14723 -0.0905 0.14954 C -0.09141 0.15186 -0.09271 0.15348 -0.09375 0.15556 C -0.09792 0.16412 -0.09948 0.16945 -0.10378 0.17616 C -0.10482 0.17778 -0.10612 0.17917 -0.10716 0.18079 C -0.10834 0.18241 -0.10925 0.18496 -0.11042 0.18658 C -0.11172 0.18843 -0.11328 0.18936 -0.11459 0.19098 C -0.11589 0.19283 -0.11667 0.19537 -0.11797 0.19699 C -0.12214 0.20278 -0.12136 0.2 -0.12539 0.2044 C -0.12656 0.20579 -0.12761 0.20741 -0.12878 0.2088 C -0.13008 0.21042 -0.13164 0.21158 -0.13294 0.2132 C -0.13412 0.21459 -0.13516 0.21644 -0.13633 0.21783 L -0.14623 0.22963 C -0.14714 0.23056 -0.14792 0.23149 -0.14883 0.23264 C -0.15964 0.24699 -0.1461 0.22917 -0.15456 0.24005 C -0.15573 0.24144 -0.15677 0.24306 -0.15794 0.24445 C -0.15873 0.24537 -0.15964 0.2463 -0.16042 0.24746 C -0.16159 0.24885 -0.16263 0.25047 -0.1638 0.25186 C -0.16511 0.25348 -0.16667 0.25463 -0.16797 0.25625 C -0.1694 0.25811 -0.17071 0.26042 -0.17214 0.26227 C -0.17344 0.26389 -0.17487 0.26505 -0.1763 0.26667 C -0.17878 0.26945 -0.18125 0.27246 -0.18373 0.27547 L -0.19623 0.29028 L -0.2013 0.2963 C -0.20209 0.29723 -0.20287 0.29862 -0.20378 0.29931 C -0.20456 0.29977 -0.20547 0.3 -0.20625 0.3007 C -0.20807 0.30255 -0.20964 0.30463 -0.21133 0.30672 C -0.21211 0.30764 -0.21276 0.30973 -0.2138 0.30973 L -0.21537 0.30973 " pathEditMode="relative" ptsTypes="AAAAAAAAAAAAAAAAAAAAAAAAAAAAAAAAAAAAAAAAAAAAAAAAA">
                                      <p:cBhvr>
                                        <p:cTn id="5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16 0.01042 L 0.01016 0.01042 C 0.00899 0.01435 0.00795 0.01829 0.00678 0.02223 C 0.00626 0.02361 0.00533 0.025 0.00508 0.02662 C 0.00482 0.02824 0.00352 0.04792 0.00338 0.04885 C 0.003 0.05324 0.00222 0.05764 0.00183 0.06227 C 5E-6 0.07986 0.00196 0.06852 0.00013 0.07848 C -0.00013 0.08542 -0.00026 0.09236 -0.00065 0.09931 C -0.00078 0.10116 -0.0013 0.10324 -0.00157 0.1051 C -0.00182 0.10764 -0.00208 0.10996 -0.00234 0.1125 C -0.0026 0.12199 -0.00273 0.13125 -0.00325 0.14074 C -0.00325 0.14213 -0.0039 0.14352 -0.00403 0.14514 C -0.00442 0.15209 -0.00455 0.15903 -0.00481 0.16598 C -0.0052 0.18473 -0.0052 0.20348 -0.00572 0.22223 C -0.00572 0.22523 -0.00624 0.22801 -0.00651 0.23102 C -0.00716 0.23773 -0.00768 0.24028 -0.0082 0.24746 C -0.00859 0.25232 -0.00859 0.25718 -0.00898 0.26227 C -0.00924 0.26412 -0.00963 0.26621 -0.00989 0.26806 C -0.01015 0.27107 -0.01028 0.27408 -0.01067 0.27709 C -0.01093 0.27848 -0.01132 0.27986 -0.01145 0.28148 C -0.01249 0.28866 -0.01263 0.29306 -0.01315 0.3007 C -0.01341 0.30417 -0.0138 0.30764 -0.01406 0.31111 C -0.01432 0.31505 -0.01445 0.31898 -0.01484 0.32292 C -0.01679 0.34167 -0.01445 0.30394 -0.01653 0.33635 C -0.01692 0.34213 -0.01692 0.34815 -0.01731 0.35394 C -0.01744 0.35648 -0.01809 0.36158 -0.01809 0.36158 " pathEditMode="relative" ptsTypes="AAAAAAAAAAAAAAAAAAAAAAAAAA">
                                      <p:cBhvr>
                                        <p:cTn id="7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026 0.00532 0.00026 0.01088 0.00078 0.0162 C 0.00117 0.02013 0.00247 0.02801 0.00247 0.02801 C 0.00273 0.03356 0.00273 0.03888 0.00326 0.04421 C 0.00352 0.04745 0.00456 0.05023 0.00495 0.05324 C 0.00521 0.05578 0.00547 0.0581 0.00573 0.06064 C 0.00716 0.07384 0.00586 0.06551 0.0082 0.07847 L 0.00911 0.08287 C 0.00938 0.08426 0.00951 0.08588 0.0099 0.08726 C 0.01471 0.1 0.00898 0.08379 0.01237 0.09606 C 0.01289 0.09768 0.01367 0.09907 0.01406 0.10069 C 0.01445 0.10208 0.01445 0.1037 0.01497 0.10509 C 0.01589 0.1081 0.01719 0.11088 0.01823 0.11388 L 0.02161 0.12291 L 0.02331 0.12731 C 0.02383 0.1287 0.02422 0.13055 0.02487 0.13171 C 0.02708 0.13564 0.02982 0.13981 0.03073 0.14513 C 0.03099 0.14652 0.03125 0.14814 0.03164 0.14953 C 0.03581 0.16435 0.0306 0.14166 0.0349 0.15995 C 0.03529 0.16134 0.03529 0.16296 0.03581 0.16435 C 0.03672 0.16736 0.03841 0.1699 0.03906 0.17314 C 0.03932 0.17476 0.03945 0.17638 0.03997 0.17754 C 0.04089 0.18078 0.04258 0.18333 0.04323 0.18657 C 0.04375 0.18888 0.04427 0.19143 0.04492 0.19398 C 0.04635 0.1993 0.04727 0.20185 0.04909 0.20717 C 0.04935 0.20926 0.04961 0.21134 0.04987 0.21319 C 0.05039 0.21574 0.05117 0.21805 0.05156 0.2206 C 0.05404 0.23495 0.05065 0.22152 0.05404 0.23402 C 0.05443 0.2368 0.05456 0.23981 0.05495 0.24282 C 0.05508 0.24444 0.0556 0.24583 0.05573 0.24722 C 0.05716 0.2581 0.05612 0.25578 0.05742 0.26805 C 0.05755 0.26944 0.05807 0.27083 0.0582 0.27245 C 0.05859 0.2743 0.05885 0.27638 0.05911 0.27847 C 0.05938 0.28078 0.05964 0.28333 0.0599 0.28588 C 0.06016 0.28726 0.06055 0.28865 0.06081 0.29027 C 0.06133 0.29421 0.06172 0.29814 0.06237 0.30208 C 0.06276 0.30347 0.06302 0.30509 0.06328 0.30648 C 0.0638 0.31041 0.06432 0.31435 0.06497 0.31828 L 0.06576 0.3243 C 0.06602 0.32615 0.06628 0.32824 0.06654 0.33032 C 0.06862 0.34097 0.06615 0.32754 0.06823 0.34051 C 0.06849 0.34213 0.06888 0.34351 0.06914 0.34513 C 0.0694 0.34699 0.06966 0.34907 0.06992 0.35092 C 0.07018 0.35254 0.07057 0.35393 0.0707 0.35532 C 0.07109 0.3574 0.07122 0.35949 0.07161 0.36134 C 0.07214 0.36435 0.07266 0.36736 0.07331 0.37013 L 0.07747 0.39236 L 0.07904 0.40138 C 0.0793 0.40277 0.07969 0.40416 0.07995 0.40578 C 0.08021 0.40763 0.08047 0.40972 0.08073 0.4118 C 0.08125 0.41458 0.0819 0.41759 0.08242 0.4206 L 0.08659 0.44282 L 0.08828 0.45162 C 0.08854 0.45324 0.0888 0.45463 0.08906 0.45601 C 0.08932 0.4581 0.08958 0.46018 0.08997 0.46203 C 0.09036 0.46504 0.09102 0.46805 0.09154 0.47083 C 0.0918 0.47245 0.09232 0.47384 0.09245 0.47546 C 0.09271 0.47824 0.09297 0.48125 0.09323 0.48426 C 0.09349 0.48773 0.09362 0.4912 0.09414 0.49467 C 0.09453 0.49768 0.09518 0.50046 0.0957 0.50347 C 0.09596 0.50509 0.09609 0.50671 0.09661 0.50787 C 0.09714 0.50949 0.09779 0.51088 0.09831 0.5125 C 0.09896 0.51527 0.09935 0.51828 0.09987 0.52129 L 0.10247 0.53472 L 0.10495 0.54791 C 0.10586 0.55277 0.10482 0.55231 0.10664 0.55231 " pathEditMode="relative" ptsTypes="AAAAAAAAAAAAAAAAAAAAAAAAAAAAAAAAAAAAAAAAAAAAAAAAAAAAAAAAAAAAAAAAAAA">
                                      <p:cBhvr>
                                        <p:cTn id="9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026 0.00532 0.00026 0.01088 0.00078 0.0162 C 0.00117 0.02013 0.00247 0.02801 0.00247 0.02801 C 0.00273 0.03356 0.00273 0.03888 0.00326 0.04421 C 0.00352 0.04745 0.00456 0.05023 0.00495 0.05324 C 0.00521 0.05578 0.00547 0.0581 0.00573 0.06064 C 0.00716 0.07384 0.00586 0.06551 0.0082 0.07847 L 0.00911 0.08287 C 0.00938 0.08426 0.00951 0.08588 0.0099 0.08726 C 0.01471 0.1 0.00898 0.08379 0.01237 0.09606 C 0.01289 0.09768 0.01367 0.09907 0.01406 0.10069 C 0.01445 0.10208 0.01445 0.1037 0.01497 0.10509 C 0.01589 0.1081 0.01719 0.11088 0.01823 0.11388 L 0.02161 0.12291 L 0.02331 0.12731 C 0.02383 0.1287 0.02422 0.13055 0.02487 0.13171 C 0.02708 0.13564 0.02982 0.13981 0.03073 0.14513 C 0.03099 0.14652 0.03125 0.14814 0.03164 0.14953 C 0.03581 0.16435 0.0306 0.14166 0.0349 0.15995 C 0.03529 0.16134 0.03529 0.16296 0.03581 0.16435 C 0.03672 0.16736 0.03841 0.1699 0.03906 0.17314 C 0.03932 0.17476 0.03945 0.17638 0.03997 0.17754 C 0.04089 0.18078 0.04258 0.18333 0.04323 0.18657 C 0.04375 0.18888 0.04427 0.19143 0.04492 0.19398 C 0.04635 0.1993 0.04727 0.20185 0.04909 0.20717 C 0.04935 0.20926 0.04961 0.21134 0.04987 0.21319 C 0.05039 0.21574 0.05117 0.21805 0.05156 0.2206 C 0.05404 0.23495 0.05065 0.22152 0.05404 0.23402 C 0.05443 0.2368 0.05456 0.23981 0.05495 0.24282 C 0.05508 0.24444 0.0556 0.24583 0.05573 0.24722 C 0.05716 0.2581 0.05612 0.25578 0.05742 0.26805 C 0.05755 0.26944 0.05807 0.27083 0.0582 0.27245 C 0.05859 0.2743 0.05885 0.27638 0.05911 0.27847 C 0.05938 0.28078 0.05964 0.28333 0.0599 0.28588 C 0.06016 0.28726 0.06055 0.28865 0.06081 0.29027 C 0.06133 0.29421 0.06172 0.29814 0.06237 0.30208 C 0.06276 0.30347 0.06302 0.30509 0.06328 0.30648 C 0.0638 0.31041 0.06432 0.31435 0.06497 0.31828 L 0.06576 0.3243 C 0.06602 0.32615 0.06628 0.32824 0.06654 0.33032 C 0.06862 0.34097 0.06615 0.32754 0.06823 0.34051 C 0.06849 0.34213 0.06888 0.34351 0.06914 0.34513 C 0.0694 0.34699 0.06966 0.34907 0.06992 0.35092 C 0.07018 0.35254 0.07057 0.35393 0.0707 0.35532 C 0.07109 0.3574 0.07122 0.35949 0.07161 0.36134 C 0.07214 0.36435 0.07266 0.36736 0.07331 0.37013 L 0.07747 0.39236 L 0.07904 0.40138 C 0.0793 0.40277 0.07969 0.40416 0.07995 0.40578 C 0.08021 0.40763 0.08047 0.40972 0.08073 0.4118 C 0.08125 0.41458 0.0819 0.41759 0.08242 0.4206 L 0.08659 0.44282 L 0.08828 0.45162 C 0.08854 0.45324 0.0888 0.45463 0.08906 0.45601 C 0.08932 0.4581 0.08958 0.46018 0.08997 0.46203 C 0.09036 0.46504 0.09102 0.46805 0.09154 0.47083 C 0.0918 0.47245 0.09232 0.47384 0.09245 0.47546 C 0.09271 0.47824 0.09297 0.48125 0.09323 0.48426 C 0.09349 0.48773 0.09362 0.4912 0.09414 0.49467 C 0.09453 0.49768 0.09518 0.50046 0.0957 0.50347 C 0.09596 0.50509 0.09609 0.50671 0.09661 0.50787 C 0.09714 0.50949 0.09779 0.51088 0.09831 0.5125 C 0.09896 0.51527 0.09935 0.51828 0.09987 0.52129 L 0.10247 0.53472 L 0.10495 0.54791 C 0.10586 0.55277 0.10482 0.55231 0.10664 0.55231 " pathEditMode="relative" ptsTypes="AAAAAAAAAAAAAAAAAAAAAAAAAAAAAAAAAAAAAAAAAAAAAAAAAAAAAAAAAAAAAAAAAAA"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026 0.00532 0.00026 0.01088 0.00078 0.0162 C 0.00117 0.02013 0.00247 0.02801 0.00247 0.02801 C 0.00273 0.03356 0.00273 0.03888 0.00326 0.04421 C 0.00352 0.04745 0.00456 0.05023 0.00495 0.05324 C 0.00521 0.05578 0.00547 0.0581 0.00573 0.06064 C 0.00716 0.07384 0.00586 0.06551 0.0082 0.07847 L 0.00911 0.08287 C 0.00938 0.08426 0.00951 0.08588 0.0099 0.08726 C 0.01471 0.1 0.00898 0.08379 0.01237 0.09606 C 0.01289 0.09768 0.01367 0.09907 0.01406 0.10069 C 0.01445 0.10208 0.01445 0.1037 0.01497 0.10509 C 0.01589 0.1081 0.01719 0.11088 0.01823 0.11388 L 0.02161 0.12291 L 0.02331 0.12731 C 0.02383 0.1287 0.02422 0.13055 0.02487 0.13171 C 0.02708 0.13564 0.02982 0.13981 0.03073 0.14513 C 0.03099 0.14652 0.03125 0.14814 0.03164 0.14953 C 0.03581 0.16435 0.0306 0.14166 0.0349 0.15995 C 0.03529 0.16134 0.03529 0.16296 0.03581 0.16435 C 0.03672 0.16736 0.03841 0.1699 0.03906 0.17314 C 0.03932 0.17476 0.03945 0.17638 0.03997 0.17754 C 0.04089 0.18078 0.04258 0.18333 0.04323 0.18657 C 0.04375 0.18888 0.04427 0.19143 0.04492 0.19398 C 0.04635 0.1993 0.04727 0.20185 0.04909 0.20717 C 0.04935 0.20926 0.04961 0.21134 0.04987 0.21319 C 0.05039 0.21574 0.05117 0.21805 0.05156 0.2206 C 0.05404 0.23495 0.05065 0.22152 0.05404 0.23402 C 0.05443 0.2368 0.05456 0.23981 0.05495 0.24282 C 0.05508 0.24444 0.0556 0.24583 0.05573 0.24722 C 0.05716 0.2581 0.05612 0.25578 0.05742 0.26805 C 0.05755 0.26944 0.05807 0.27083 0.0582 0.27245 C 0.05859 0.2743 0.05885 0.27638 0.05911 0.27847 C 0.05938 0.28078 0.05964 0.28333 0.0599 0.28588 C 0.06016 0.28726 0.06055 0.28865 0.06081 0.29027 C 0.06133 0.29421 0.06172 0.29814 0.06237 0.30208 C 0.06276 0.30347 0.06302 0.30509 0.06328 0.30648 C 0.0638 0.31041 0.06432 0.31435 0.06497 0.31828 L 0.06576 0.3243 C 0.06602 0.32615 0.06628 0.32824 0.06654 0.33032 C 0.06862 0.34097 0.06615 0.32754 0.06823 0.34051 C 0.06849 0.34213 0.06888 0.34351 0.06914 0.34513 C 0.0694 0.34699 0.06966 0.34907 0.06992 0.35092 C 0.07018 0.35254 0.07057 0.35393 0.0707 0.35532 C 0.07109 0.3574 0.07122 0.35949 0.07161 0.36134 C 0.07214 0.36435 0.07266 0.36736 0.07331 0.37013 L 0.07747 0.39236 L 0.07904 0.40138 C 0.0793 0.40277 0.07969 0.40416 0.07995 0.40578 C 0.08021 0.40763 0.08047 0.40972 0.08073 0.4118 C 0.08125 0.41458 0.0819 0.41759 0.08242 0.4206 L 0.08659 0.44282 L 0.08828 0.45162 C 0.08854 0.45324 0.0888 0.45463 0.08906 0.45601 C 0.08932 0.4581 0.08958 0.46018 0.08997 0.46203 C 0.09036 0.46504 0.09102 0.46805 0.09154 0.47083 C 0.0918 0.47245 0.09232 0.47384 0.09245 0.47546 C 0.09271 0.47824 0.09297 0.48125 0.09323 0.48426 C 0.09349 0.48773 0.09362 0.4912 0.09414 0.49467 C 0.09453 0.49768 0.09518 0.50046 0.0957 0.50347 C 0.09596 0.50509 0.09609 0.50671 0.09661 0.50787 C 0.09714 0.50949 0.09779 0.51088 0.09831 0.5125 C 0.09896 0.51527 0.09935 0.51828 0.09987 0.52129 L 0.10247 0.53472 L 0.10495 0.54791 C 0.10586 0.55277 0.10482 0.55231 0.10664 0.55231 " pathEditMode="relative" ptsTypes="AAAAAAAAAAAAAAAAAAAAAAAAAAAAAAAAAAAAAAAAAAAAAAAAAAAAAAAAAAAAAAAAAAA">
                                      <p:cBhvr>
                                        <p:cTn id="9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0"/>
                            </p:stCondLst>
                            <p:childTnLst>
                              <p:par>
                                <p:cTn id="9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0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823 -0.04746 0.00547 -0.01736 0.02552 -0.05903 C 0.03568 -0.08033 0.04023 -0.0956 0.0569 -0.10972 C 0.07591 -0.1257 0.0793 -0.13056 0.10052 -0.14005 C 0.10312 -0.14121 0.1056 -0.14213 0.1082 -0.14352 C 0.11003 -0.14445 0.11185 -0.1463 0.1138 -0.14676 C 0.12838 -0.15 0.11432 -0.14722 0.13385 -0.15023 L 0.15378 -0.15347 C 0.16575 -0.15301 0.17786 -0.15394 0.18984 -0.15185 C 0.19427 -0.15116 0.21029 -0.13843 0.21354 -0.13496 C 0.21601 -0.13241 0.21797 -0.12824 0.22018 -0.125 C 0.22135 -0.12315 0.22279 -0.12176 0.22396 -0.11991 C 0.225 -0.11829 0.22578 -0.11621 0.22682 -0.11482 C 0.23021 -0.11042 0.23437 -0.1081 0.23724 -0.10301 C 0.24557 -0.0882 0.23503 -0.10625 0.24297 -0.09445 C 0.24401 -0.09306 0.24479 -0.09097 0.24583 -0.08959 C 0.24844 -0.08542 0.2513 -0.08241 0.25443 -0.0794 C 0.2556 -0.07824 0.25703 -0.07755 0.2582 -0.07593 C 0.25924 -0.07454 0.26003 -0.07246 0.26107 -0.07084 C 0.2625 -0.06852 0.26419 -0.06667 0.26575 -0.06412 C 0.26849 -0.05972 0.27135 -0.05463 0.27331 -0.04908 C 0.27409 -0.04676 0.27461 -0.04445 0.27526 -0.04213 C 0.28112 -0.02338 0.27565 -0.0456 0.28281 -0.01181 C 0.28385 -0.00741 0.2845 -0.00278 0.28568 0.00162 C 0.28698 0.00625 0.28854 0.01041 0.28945 0.01504 C 0.28984 0.0169 0.2901 0.01852 0.29049 0.02014 C 0.29075 0.02245 0.29088 0.02477 0.29141 0.02685 C 0.2918 0.0287 0.29271 0.03032 0.29323 0.03194 C 0.29362 0.03426 0.29401 0.03657 0.29427 0.03866 C 0.29453 0.04166 0.29479 0.04444 0.29518 0.04722 C 0.2957 0.05069 0.29648 0.05393 0.29713 0.05741 C 0.29753 0.05949 0.29766 0.0618 0.29805 0.06412 C 0.29909 0.08379 0.29739 0.07708 0.3 0.08611 " pathEditMode="relative" ptsTypes="AAAAAAAAAAAAAAAAAAAAAAAAAAAAAAAAAA">
                                      <p:cBhvr>
                                        <p:cTn id="1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823 -0.04746 0.00547 -0.01736 0.02552 -0.05903 C 0.03568 -0.08033 0.04023 -0.0956 0.0569 -0.10972 C 0.07591 -0.1257 0.0793 -0.13056 0.10052 -0.14005 C 0.10312 -0.14121 0.1056 -0.14213 0.1082 -0.14352 C 0.11003 -0.14445 0.11185 -0.1463 0.1138 -0.14676 C 0.12838 -0.15 0.11432 -0.14722 0.13385 -0.15023 L 0.15378 -0.15347 C 0.16575 -0.15301 0.17786 -0.15394 0.18984 -0.15185 C 0.19427 -0.15116 0.21029 -0.13843 0.21354 -0.13496 C 0.21601 -0.13241 0.21797 -0.12824 0.22018 -0.125 C 0.22135 -0.12315 0.22279 -0.12176 0.22396 -0.11991 C 0.225 -0.11829 0.22578 -0.11621 0.22682 -0.11482 C 0.23021 -0.11042 0.23437 -0.1081 0.23724 -0.10301 C 0.24557 -0.0882 0.23503 -0.10625 0.24297 -0.09445 C 0.24401 -0.09306 0.24479 -0.09097 0.24583 -0.08959 C 0.24844 -0.08542 0.2513 -0.08241 0.25443 -0.0794 C 0.2556 -0.07824 0.25703 -0.07755 0.2582 -0.07593 C 0.25924 -0.07454 0.26003 -0.07246 0.26107 -0.07084 C 0.2625 -0.06852 0.26419 -0.06667 0.26575 -0.06412 C 0.26849 -0.05972 0.27135 -0.05463 0.27331 -0.04908 C 0.27409 -0.04676 0.27461 -0.04445 0.27526 -0.04213 C 0.28112 -0.02338 0.27565 -0.0456 0.28281 -0.01181 C 0.28385 -0.00741 0.2845 -0.00278 0.28568 0.00162 C 0.28698 0.00625 0.28854 0.01041 0.28945 0.01504 C 0.28984 0.0169 0.2901 0.01852 0.29049 0.02014 C 0.29075 0.02245 0.29088 0.02477 0.29141 0.02685 C 0.2918 0.0287 0.29271 0.03032 0.29323 0.03194 C 0.29362 0.03426 0.29401 0.03657 0.29427 0.03866 C 0.29453 0.04166 0.29479 0.04444 0.29518 0.04722 C 0.2957 0.05069 0.29648 0.05393 0.29713 0.05741 C 0.29753 0.05949 0.29766 0.0618 0.29805 0.06412 C 0.29909 0.08379 0.29739 0.07708 0.3 0.08611 " pathEditMode="relative" ptsTypes="AAAAAAAAAAAAAAAAAAAAAAAAAAAAAAAAAA">
                                      <p:cBhvr>
                                        <p:cTn id="1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823 -0.04746 0.00547 -0.01736 0.02552 -0.05903 C 0.03568 -0.08033 0.04023 -0.0956 0.0569 -0.10972 C 0.07591 -0.1257 0.0793 -0.13056 0.10052 -0.14005 C 0.10312 -0.14121 0.1056 -0.14213 0.1082 -0.14352 C 0.11003 -0.14445 0.11185 -0.1463 0.1138 -0.14676 C 0.12838 -0.15 0.11432 -0.14722 0.13385 -0.15023 L 0.15378 -0.15347 C 0.16575 -0.15301 0.17786 -0.15394 0.18984 -0.15185 C 0.19427 -0.15116 0.21029 -0.13843 0.21354 -0.13496 C 0.21601 -0.13241 0.21797 -0.12824 0.22018 -0.125 C 0.22135 -0.12315 0.22279 -0.12176 0.22396 -0.11991 C 0.225 -0.11829 0.22578 -0.11621 0.22682 -0.11482 C 0.23021 -0.11042 0.23437 -0.1081 0.23724 -0.10301 C 0.24557 -0.0882 0.23503 -0.10625 0.24297 -0.09445 C 0.24401 -0.09306 0.24479 -0.09097 0.24583 -0.08959 C 0.24844 -0.08542 0.2513 -0.08241 0.25443 -0.0794 C 0.2556 -0.07824 0.25703 -0.07755 0.2582 -0.07593 C 0.25924 -0.07454 0.26003 -0.07246 0.26107 -0.07084 C 0.2625 -0.06852 0.26419 -0.06667 0.26575 -0.06412 C 0.26849 -0.05972 0.27135 -0.05463 0.27331 -0.04908 C 0.27409 -0.04676 0.27461 -0.04445 0.27526 -0.04213 C 0.28112 -0.02338 0.27565 -0.0456 0.28281 -0.01181 C 0.28385 -0.00741 0.2845 -0.00278 0.28568 0.00162 C 0.28698 0.00625 0.28854 0.01041 0.28945 0.01504 C 0.28984 0.0169 0.2901 0.01852 0.29049 0.02014 C 0.29075 0.02245 0.29088 0.02477 0.29141 0.02685 C 0.2918 0.0287 0.29271 0.03032 0.29323 0.03194 C 0.29362 0.03426 0.29401 0.03657 0.29427 0.03866 C 0.29453 0.04166 0.29479 0.04444 0.29518 0.04722 C 0.2957 0.05069 0.29648 0.05393 0.29713 0.05741 C 0.29753 0.05949 0.29766 0.0618 0.29805 0.06412 C 0.29909 0.08379 0.29739 0.07708 0.3 0.08611 " pathEditMode="relative" ptsTypes="AAAAAAAAAAAAAAAAAAAAAAAAAAAAAAAAAA">
                                      <p:cBhvr>
                                        <p:cTn id="1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0"/>
                            </p:stCondLst>
                            <p:childTnLst>
                              <p:par>
                                <p:cTn id="1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000"/>
                            </p:stCondLst>
                            <p:childTnLst>
                              <p:par>
                                <p:cTn id="1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49 -0.00394 L -0.01849 -0.00394 C -0.01731 -0.00857 -0.01614 -0.0132 -0.01471 -0.01759 C -0.01419 -0.01921 -0.01328 -0.02083 -0.01289 -0.02269 C -0.00885 -0.03866 -0.01367 -0.03032 -0.0052 -0.04954 C -0.00299 -0.05463 -0.00117 -0.06019 0.00144 -0.06482 C 0.00196 -0.06597 0.00274 -0.0669 0.00326 -0.06829 C 0.00404 -0.06968 0.00443 -0.07176 0.00521 -0.07315 C 0.00599 -0.075 0.00717 -0.07639 0.00808 -0.07824 C 0.00938 -0.08148 0.01016 -0.08565 0.01185 -0.08843 C 0.01316 -0.09074 0.01459 -0.09259 0.01563 -0.09514 C 0.0181 -0.10185 0.01654 -0.09907 0.02032 -0.1037 C 0.025 -0.11597 0.01928 -0.10301 0.02513 -0.11042 C 0.02657 -0.11227 0.02748 -0.11528 0.02891 -0.11713 C 0.03542 -0.12477 0.03243 -0.12269 0.0375 -0.12546 C 0.0418 -0.1331 0.03633 -0.12454 0.04506 -0.13241 C 0.04753 -0.13449 0.05 -0.1375 0.05261 -0.13912 C 0.06368 -0.1456 0.05274 -0.13935 0.06498 -0.14583 C 0.06589 -0.1463 0.06693 -0.14699 0.06784 -0.14745 C 0.06914 -0.14815 0.07045 -0.14838 0.07162 -0.14931 C 0.07422 -0.1507 0.0767 -0.15278 0.0793 -0.1544 C 0.08178 -0.15556 0.08438 -0.15648 0.08685 -0.15764 C 0.08881 -0.15857 0.09063 -0.15995 0.09258 -0.16111 C 0.09349 -0.16157 0.09454 -0.16204 0.09532 -0.16273 C 0.09662 -0.16389 0.09779 -0.16528 0.09922 -0.1662 C 0.10039 -0.1669 0.1017 -0.16713 0.103 -0.16782 C 0.10678 -0.16991 0.11068 -0.17199 0.11433 -0.17454 C 0.12618 -0.18287 0.11146 -0.17269 0.12474 -0.18125 C 0.12644 -0.18241 0.12787 -0.1838 0.12956 -0.18472 C 0.13112 -0.18542 0.13282 -0.18565 0.13425 -0.18634 C 0.13594 -0.18727 0.13737 -0.18889 0.13907 -0.18982 C 0.14154 -0.1912 0.14414 -0.19167 0.14662 -0.19306 C 0.14857 -0.19421 0.15039 -0.19583 0.15235 -0.19653 C 0.15391 -0.19699 0.15547 -0.19745 0.15704 -0.19815 C 0.15964 -0.19931 0.16211 -0.2007 0.16472 -0.20162 C 0.17071 -0.20394 0.17227 -0.20324 0.17891 -0.20486 C 0.18047 -0.20532 0.18204 -0.20625 0.18373 -0.20671 C 0.19831 -0.21042 0.19805 -0.20995 0.21211 -0.21157 C 0.22318 -0.21111 0.23438 -0.21134 0.24532 -0.20995 C 0.24792 -0.20972 0.25039 -0.20741 0.253 -0.20671 C 0.25547 -0.20579 0.25808 -0.20579 0.26055 -0.20486 C 0.26185 -0.20463 0.26303 -0.2037 0.26433 -0.20324 C 0.26719 -0.20232 0.27592 -0.20046 0.27865 -0.19977 C 0.28086 -0.19884 0.28308 -0.19745 0.28529 -0.19653 C 0.28894 -0.19491 0.29284 -0.19398 0.29662 -0.19306 C 0.29766 -0.19259 0.29857 -0.1919 0.29948 -0.19144 C 0.30079 -0.19074 0.30209 -0.19074 0.30326 -0.18982 C 0.30664 -0.18681 0.30951 -0.18264 0.31276 -0.17963 C 0.31472 -0.17801 0.31654 -0.17616 0.31849 -0.17454 C 0.31941 -0.17384 0.32045 -0.17361 0.32136 -0.17292 C 0.3224 -0.17199 0.32318 -0.17037 0.32422 -0.16945 C 0.3267 -0.16759 0.3293 -0.1662 0.33178 -0.16435 C 0.33243 -0.1632 0.33295 -0.16181 0.33373 -0.16111 C 0.33438 -0.16042 0.33972 -0.15671 0.34128 -0.15602 C 0.34284 -0.15532 0.34441 -0.15486 0.34597 -0.1544 C 0.34857 -0.15324 0.35105 -0.15208 0.35365 -0.15093 C 0.36524 -0.14051 0.3543 -0.14931 0.36316 -0.14421 C 0.37383 -0.13773 0.3625 -0.14306 0.37162 -0.13912 C 0.37487 -0.13634 0.37787 -0.13287 0.38112 -0.13056 C 0.38269 -0.12963 0.38438 -0.12847 0.38594 -0.12732 C 0.38776 -0.1257 0.38959 -0.12384 0.39154 -0.12222 C 0.39245 -0.12153 0.39349 -0.1213 0.39441 -0.1206 C 0.39545 -0.11968 0.39623 -0.11806 0.39727 -0.11713 C 0.39909 -0.11528 0.40105 -0.11366 0.403 -0.11204 C 0.40638 -0.10579 0.40352 -0.11042 0.40964 -0.1037 C 0.41576 -0.09653 0.41901 -0.09144 0.4267 -0.08681 C 0.42761 -0.08611 0.42865 -0.08588 0.42956 -0.08495 C 0.43151 -0.0831 0.43321 -0.08009 0.43529 -0.07824 L 0.43907 -0.075 C 0.43972 -0.07384 0.44037 -0.07269 0.44089 -0.07153 C 0.44167 -0.06991 0.44206 -0.06782 0.44284 -0.06644 C 0.44362 -0.06505 0.4448 -0.06435 0.44571 -0.0632 C 0.44766 -0.05995 0.44948 -0.05625 0.45144 -0.05301 L 0.45326 -0.04954 C 0.45391 -0.04838 0.45443 -0.04699 0.45521 -0.0463 C 0.45704 -0.04398 0.45912 -0.0419 0.46094 -0.03935 C 0.46289 -0.03681 0.46459 -0.03357 0.46654 -0.03102 C 0.46836 -0.02894 0.47045 -0.02801 0.47227 -0.02593 C 0.47396 -0.02407 0.47539 -0.0213 0.47709 -0.01921 C 0.47943 -0.0162 0.48555 -0.01088 0.4875 -0.00741 C 0.49011 -0.00278 0.48855 -0.0044 0.49219 -0.00232 C 0.49532 0.00602 0.49336 0.00139 0.49883 0.01111 C 0.50144 0.01574 0.50222 0.01759 0.50547 0.0213 C 0.50678 0.02268 0.50821 0.02315 0.50925 0.02477 C 0.51042 0.02616 0.51107 0.02824 0.51211 0.02986 C 0.51394 0.03218 0.51628 0.03356 0.51784 0.03657 C 0.52058 0.04143 0.51901 0.03912 0.52266 0.04329 C 0.52292 0.04491 0.52305 0.04676 0.52357 0.04838 C 0.52696 0.05833 0.52409 0.04375 0.52735 0.05671 C 0.52813 0.05995 0.52813 0.06389 0.5293 0.0669 C 0.5323 0.075 0.53073 0.07014 0.53308 0.08218 L 0.5349 0.09213 C 0.53529 0.09398 0.53516 0.09606 0.53594 0.09722 C 0.53829 0.10162 0.53737 0.0993 0.53881 0.10417 " pathEditMode="relative" ptsTypes="AAAAAAAAAAAAAAAAAAAAAAAAAAAAAAAAAAAAAAAAAAAAAAAAAAAAAAAAAAAAAAAAAAAAAAAAAAAAAAAAAAAAAAAAAAAAAA">
                                      <p:cBhvr>
                                        <p:cTn id="15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03 -0.00695 L 0.00703 -0.00695 C 0.00729 -0.01274 0.00833 -0.04028 0.00976 -0.05255 C 0.01002 -0.0544 0.01041 -0.05602 0.0108 -0.05764 C 0.01302 -0.08519 0.01015 -0.05487 0.01367 -0.07963 C 0.01445 -0.08519 0.01445 -0.09121 0.01549 -0.09653 C 0.01588 -0.09815 0.01627 -0.1 0.0164 -0.10162 C 0.01809 -0.11528 0.01666 -0.10787 0.01836 -0.12014 C 0.01862 -0.122 0.01901 -0.12362 0.01927 -0.12524 C 0.02122 -0.14514 0.01927 -0.12709 0.02122 -0.14213 C 0.02213 -0.15 0.02291 -0.15787 0.02408 -0.16575 C 0.02474 -0.17037 0.025 -0.175 0.02591 -0.1794 C 0.02656 -0.18218 0.02734 -0.18496 0.02786 -0.18774 C 0.02864 -0.19213 0.02916 -0.19676 0.02981 -0.20116 C 0.03007 -0.20348 0.02994 -0.20602 0.03072 -0.20811 L 0.03255 -0.2132 C 0.03307 -0.21621 0.03463 -0.22871 0.03541 -0.22987 L 0.03737 -0.23334 C 0.03971 -0.24584 0.03789 -0.24098 0.04205 -0.24862 C 0.04244 -0.25024 0.04244 -0.25232 0.04309 -0.25371 C 0.04375 -0.2551 0.04505 -0.25579 0.04583 -0.25695 C 0.04661 -0.25787 0.04713 -0.25926 0.04778 -0.26042 C 0.04947 -0.26899 0.04752 -0.2625 0.05156 -0.26875 C 0.05325 -0.27153 0.05481 -0.27454 0.05638 -0.27732 L 0.0582 -0.28056 C 0.05924 -0.28241 0.06002 -0.28426 0.06106 -0.28565 C 0.06197 -0.28681 0.06302 -0.28774 0.06393 -0.28912 C 0.06458 -0.29005 0.0651 -0.29144 0.06588 -0.29237 C 0.06849 -0.2963 0.06849 -0.29584 0.07148 -0.29746 C 0.07213 -0.29931 0.07252 -0.30139 0.07343 -0.30255 C 0.07421 -0.30371 0.07539 -0.30348 0.0763 -0.30417 C 0.07734 -0.3051 0.07812 -0.30672 0.07916 -0.30764 C 0.08007 -0.30834 0.08112 -0.30857 0.08203 -0.30926 C 0.08398 -0.31135 0.08554 -0.31482 0.08763 -0.31621 C 0.08867 -0.31667 0.08958 -0.3169 0.09049 -0.31783 C 0.09153 -0.31875 0.09231 -0.32037 0.09336 -0.32107 C 0.09453 -0.322 0.09596 -0.322 0.09713 -0.32292 C 0.11041 -0.33172 0.0901 -0.32037 0.10572 -0.32963 C 0.1069 -0.33033 0.1082 -0.33056 0.1095 -0.33125 C 0.11041 -0.33172 0.11145 -0.33241 0.11237 -0.33287 C 0.11367 -0.33357 0.11497 -0.3338 0.11614 -0.33473 C 0.12161 -0.3382 0.11809 -0.33774 0.12278 -0.33982 C 0.12552 -0.34098 0.13072 -0.34237 0.1332 -0.34306 C 0.14036 -0.34746 0.13033 -0.34167 0.14375 -0.34653 C 0.14596 -0.34723 0.14804 -0.34908 0.15039 -0.34977 C 0.15234 -0.3507 0.16289 -0.35278 0.16458 -0.35325 C 0.16588 -0.35348 0.17942 -0.35695 0.18359 -0.35834 C 0.19401 -0.36204 0.17786 -0.35787 0.19492 -0.36158 L 0.22434 -0.35996 C 0.2263 -0.35973 0.23645 -0.35718 0.23867 -0.35672 C 0.24726 -0.34908 0.24231 -0.35232 0.2539 -0.34815 L 0.2539 -0.34815 C 0.25533 -0.34723 0.2595 -0.34399 0.26145 -0.34306 C 0.26302 -0.34237 0.26458 -0.3419 0.26614 -0.34144 C 0.2694 -0.33565 0.26679 -0.33912 0.27278 -0.33635 C 0.27382 -0.33588 0.27474 -0.33519 0.27565 -0.33473 C 0.27877 -0.33334 0.28203 -0.33241 0.28515 -0.33125 C 0.28671 -0.33079 0.28841 -0.33033 0.28997 -0.32963 C 0.29114 -0.32894 0.29244 -0.32848 0.29375 -0.32801 C 0.29531 -0.32732 0.29687 -0.32709 0.29843 -0.32616 C 0.29843 -0.32616 0.30559 -0.322 0.30703 -0.32107 L 0.31836 -0.31436 L 0.32408 -0.31112 C 0.32513 -0.31042 0.32604 -0.30973 0.32695 -0.30926 L 0.33072 -0.30764 C 0.33177 -0.30649 0.33255 -0.3051 0.33359 -0.30417 C 0.33476 -0.30348 0.33619 -0.30325 0.33737 -0.30255 C 0.33932 -0.30162 0.34114 -0.30024 0.34309 -0.29931 L 0.34596 -0.29746 L 0.34882 -0.29584 C 0.34974 -0.29537 0.35078 -0.29514 0.35169 -0.29422 C 0.3526 -0.29306 0.35351 -0.29167 0.35455 -0.29075 C 0.35742 -0.28843 0.3608 -0.28704 0.36406 -0.28565 C 0.36705 -0.28195 0.36627 -0.28241 0.36966 -0.28056 C 0.372 -0.2794 0.37747 -0.27755 0.37916 -0.27547 C 0.38112 -0.27338 0.38268 -0.27014 0.38489 -0.26875 L 0.39062 -0.26551 C 0.39427 -0.25903 0.39049 -0.26482 0.39622 -0.25857 C 0.39817 -0.25649 0.40013 -0.2544 0.40195 -0.25186 L 0.40963 -0.2419 C 0.41263 -0.23079 0.41041 -0.23681 0.41718 -0.225 L 0.41718 -0.225 C 0.41783 -0.22315 0.41822 -0.2213 0.41901 -0.21991 C 0.42395 -0.21112 0.42005 -0.22153 0.42382 -0.2132 C 0.42447 -0.21158 0.425 -0.2095 0.42578 -0.20811 C 0.42747 -0.2044 0.43138 -0.19792 0.43138 -0.19792 C 0.43307 -0.18889 0.43125 -0.1963 0.43515 -0.18774 C 0.43593 -0.18612 0.43645 -0.18426 0.43711 -0.18264 C 0.43828 -0.17987 0.43971 -0.17709 0.44088 -0.17431 C 0.44466 -0.16551 0.44088 -0.17269 0.4457 -0.1625 C 0.44622 -0.16112 0.447 -0.16019 0.44752 -0.15903 C 0.4483 -0.15741 0.44882 -0.15556 0.44947 -0.15394 C 0.45039 -0.15162 0.45143 -0.14954 0.45234 -0.14723 C 0.45429 -0.14237 0.45468 -0.14028 0.45703 -0.13542 C 0.46015 -0.12894 0.46093 -0.12848 0.46471 -0.12362 C 0.46588 -0.12014 0.4677 -0.11737 0.46849 -0.11343 C 0.46953 -0.10787 0.46979 -0.10672 0.47031 -0.1 C 0.47083 -0.09445 0.47096 -0.08866 0.47135 -0.08311 C 0.47161 -0.07848 0.47161 -0.07408 0.47226 -0.06945 C 0.47291 -0.06436 0.47447 -0.0595 0.47513 -0.0544 C 0.47552 -0.05116 0.47604 -0.04422 0.47695 -0.04075 C 0.47747 -0.03912 0.47838 -0.03774 0.4789 -0.03588 C 0.48086 -0.02778 0.48072 -0.02871 0.48072 -0.02385 " pathEditMode="relative" ptsTypes="AAAAAAAAAAAAAAAAAAAAAAAAAAAAAAAAAAAAAAAAAAAAAAAAAAAAAAAAAAAAAAAAAAAAAAAAAAAAAAAAAAAAAAAAAAAAAAAAAAAAAAA">
                                      <p:cBhvr>
                                        <p:cTn id="15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1 -0.00787 L -0.01211 -0.00787 C 0.0043 -0.07986 -0.00547 -0.0493 0.02201 -0.11597 C 0.02852 -0.13194 0.03425 -0.1493 0.04193 -0.16319 C 0.05677 -0.19027 0.07331 -0.21481 0.08659 -0.24421 C 0.09167 -0.25555 0.09701 -0.26643 0.10169 -0.27801 C 0.10834 -0.29398 0.11289 -0.31296 0.1207 -0.32708 C 0.12136 -0.32801 0.12214 -0.32893 0.12266 -0.33032 C 0.13294 -0.35949 0.14258 -0.38912 0.153 -0.41805 C 0.16641 -0.45532 0.16367 -0.45 0.18334 -0.47384 C 0.18737 -0.4787 0.19115 -0.48449 0.1957 -0.48726 C 0.203 -0.49189 0.21094 -0.49282 0.21849 -0.49583 C 0.24531 -0.50648 0.22253 -0.50092 0.25742 -0.50578 C 0.2625 -0.50532 0.26758 -0.50555 0.27266 -0.50416 C 0.28724 -0.50046 0.31628 -0.49074 0.31628 -0.49074 C 0.33425 -0.47615 0.31992 -0.48588 0.34479 -0.47731 C 0.35026 -0.47523 0.35547 -0.47245 0.36094 -0.47037 C 0.36784 -0.46782 0.37487 -0.4662 0.38177 -0.46365 C 0.40977 -0.45324 0.40339 -0.45555 0.43021 -0.43842 C 0.44154 -0.42014 0.47227 -0.37152 0.47956 -0.35578 C 0.49219 -0.32847 0.49636 -0.31713 0.51289 -0.29328 C 0.52123 -0.28101 0.53255 -0.27453 0.53945 -0.25949 C 0.54922 -0.23773 0.54219 -0.25416 0.55847 -0.20717 C 0.56094 -0.19976 0.56315 -0.19213 0.56602 -0.18518 L 0.57175 -0.17176 C 0.57266 -0.16435 0.5737 -0.15717 0.57448 -0.14976 C 0.57526 -0.14259 0.57552 -0.13495 0.57643 -0.12777 C 0.57709 -0.12199 0.57826 -0.11666 0.5793 -0.11088 C 0.57956 -0.10926 0.57995 -0.10764 0.58021 -0.10578 C 0.5806 -0.1037 0.58125 -0.09907 0.58125 -0.09907 " pathEditMode="relative" ptsTypes="AAAAAAAAAAAAAAAAAAAAAAAAAAAAAA">
                                      <p:cBhvr>
                                        <p:cTn id="16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43 0.00046 L -0.02943 0.00046 C -0.02917 -0.0044 -0.02904 -0.00949 -0.02852 -0.01459 C -0.028 -0.02107 -0.02748 -0.02084 -0.0267 -0.02639 C -0.02592 -0.03102 -0.02553 -0.03565 -0.02474 -0.04005 C -0.02253 -0.05139 -0.02526 -0.03727 -0.02188 -0.05348 C -0.02149 -0.0551 -0.02136 -0.05695 -0.02097 -0.05857 C -0.02045 -0.06088 -0.01967 -0.06297 -0.01901 -0.06528 C -0.01836 -0.06806 -0.01771 -0.07084 -0.01719 -0.07362 C -0.01563 -0.08195 -0.01693 -0.0801 -0.01433 -0.08889 C -0.01263 -0.09468 -0.01055 -0.10024 -0.0086 -0.10579 C -0.00769 -0.10857 -0.00691 -0.11158 -0.00573 -0.11412 C -0.00482 -0.11644 -0.00378 -0.11852 -0.00287 -0.12084 C 0.00195 -0.13542 -0.00274 -0.12755 0.00377 -0.13612 C 0.00442 -0.13889 0.00481 -0.1419 0.00559 -0.14468 C 0.00612 -0.14607 0.00703 -0.14653 0.00755 -0.14792 C 0.00807 -0.14954 0.00794 -0.15139 0.00846 -0.15301 C 0.00963 -0.15649 0.01119 -0.15949 0.01224 -0.1632 C 0.01289 -0.16528 0.01341 -0.16783 0.01419 -0.16991 C 0.01497 -0.17176 0.01614 -0.17315 0.01705 -0.175 C 0.02864 -0.19908 0.0121 -0.16551 0.02174 -0.18843 C 0.02278 -0.19098 0.02434 -0.19283 0.02552 -0.19514 C 0.02695 -0.19792 0.02799 -0.20093 0.02942 -0.20371 C 0.03059 -0.20602 0.03203 -0.20787 0.0332 -0.21042 C 0.03424 -0.21297 0.03489 -0.21621 0.03606 -0.21875 C 0.0371 -0.2213 0.03984 -0.2257 0.03984 -0.2257 C 0.04166 -0.23218 0.04166 -0.23334 0.04453 -0.23912 C 0.0457 -0.24144 0.04739 -0.24329 0.0483 -0.24584 C 0.05455 -0.26227 0.04492 -0.23681 0.05312 -0.25764 C 0.05612 -0.26528 0.05625 -0.2676 0.05976 -0.27292 C 0.06067 -0.27408 0.06158 -0.275 0.06263 -0.27616 C 0.06328 -0.27963 0.0638 -0.28403 0.06549 -0.28635 C 0.06627 -0.2875 0.06731 -0.2875 0.06822 -0.28797 C 0.0707 -0.3007 0.06705 -0.2838 0.07304 -0.29977 C 0.07369 -0.30162 0.07408 -0.30348 0.075 -0.30487 C 0.07578 -0.30625 0.07695 -0.30695 0.07773 -0.30834 C 0.07916 -0.31042 0.08033 -0.31274 0.08164 -0.31505 C 0.08216 -0.31621 0.08294 -0.31713 0.08346 -0.31852 C 0.08411 -0.32014 0.08463 -0.32199 0.08541 -0.32338 C 0.08619 -0.325 0.08724 -0.3257 0.08828 -0.32686 C 0.0888 -0.32848 0.08919 -0.33056 0.0901 -0.33195 C 0.09088 -0.33311 0.09205 -0.33264 0.09296 -0.33357 C 0.09492 -0.33565 0.09674 -0.3382 0.09869 -0.34028 L 0.09869 -0.34028 C 0.10234 -0.34699 0.09843 -0.34098 0.10338 -0.34537 C 0.10442 -0.3463 0.1052 -0.34792 0.10625 -0.34885 C 0.10716 -0.34954 0.1082 -0.34977 0.10911 -0.35047 C 0.11041 -0.35139 0.11158 -0.35301 0.11289 -0.35394 C 0.11419 -0.35463 0.11549 -0.35487 0.11666 -0.35556 C 0.12356 -0.35903 0.11471 -0.35556 0.12434 -0.3588 L 0.17083 -0.35718 C 0.17773 -0.35672 0.17695 -0.35579 0.18216 -0.35394 C 0.18359 -0.35324 0.19492 -0.35 0.19739 -0.34699 C 0.20572 -0.33727 0.19244 -0.35232 0.20599 -0.34028 C 0.20846 -0.3382 0.21119 -0.33635 0.21354 -0.33357 C 0.21445 -0.33241 0.21536 -0.33102 0.2164 -0.33033 C 0.21822 -0.32871 0.22018 -0.32801 0.22213 -0.32686 C 0.22812 -0.31875 0.22447 -0.32315 0.23346 -0.31505 L 0.23346 -0.31505 L 0.23919 -0.30834 L 0.24492 -0.30162 L 0.24778 -0.29815 C 0.2513 -0.28843 0.24752 -0.29746 0.25338 -0.28797 C 0.25546 -0.28473 0.25716 -0.28125 0.25911 -0.27801 C 0.26002 -0.27616 0.26093 -0.27431 0.26197 -0.27292 C 0.26328 -0.27107 0.26458 -0.26968 0.26575 -0.26783 C 0.26679 -0.26621 0.26757 -0.26436 0.26862 -0.26274 C 0.26953 -0.26135 0.27057 -0.26065 0.27148 -0.25926 C 0.27213 -0.25834 0.27265 -0.25695 0.2733 -0.25602 C 0.2746 -0.25417 0.27591 -0.25255 0.27721 -0.25093 C 0.28059 -0.24167 0.27721 -0.24954 0.2819 -0.24237 C 0.28815 -0.23334 0.28125 -0.2419 0.28763 -0.23056 C 0.28867 -0.22871 0.29023 -0.22755 0.2914 -0.2257 L 0.30091 -0.2088 C 0.30182 -0.20695 0.3026 -0.20487 0.30377 -0.20371 C 0.30468 -0.20255 0.30572 -0.20162 0.30664 -0.20024 C 0.31132 -0.19329 0.30729 -0.19653 0.31224 -0.19352 C 0.31289 -0.1919 0.31328 -0.18982 0.31419 -0.18843 C 0.31822 -0.18218 0.31875 -0.18241 0.32278 -0.1801 C 0.32669 -0.17292 0.32408 -0.17709 0.33216 -0.16829 C 0.34218 -0.15741 0.33151 -0.16899 0.3427 -0.15811 C 0.34713 -0.15371 0.35143 -0.14862 0.35599 -0.14468 C 0.375 -0.12755 0.35299 -0.14676 0.37018 -0.13287 C 0.37721 -0.12686 0.37421 -0.12963 0.37968 -0.12269 C 0.38242 -0.11922 0.38424 -0.11806 0.38632 -0.1125 L 0.3901 -0.10232 C 0.39309 -0.08125 0.38932 -0.10741 0.39205 -0.09051 C 0.39335 -0.08264 0.39349 -0.07709 0.39583 -0.06852 C 0.39908 -0.05718 0.39726 -0.06436 0.40052 -0.04676 C 0.40091 -0.04491 0.4013 -0.04329 0.40156 -0.04167 C 0.40221 -0.03588 0.40247 -0.03195 0.40338 -0.02639 C 0.40364 -0.02477 0.40416 -0.02315 0.40442 -0.0213 C 0.40481 -0.01852 0.40494 -0.01574 0.40533 -0.01297 C 0.40585 -0.00834 0.40664 -0.00394 0.40716 0.00046 C 0.40716 0.00046 0.40911 0.01412 0.40911 0.01412 C 0.40976 0.01967 0.41067 0.02523 0.41106 0.03101 C 0.41132 0.03541 0.41158 0.04004 0.41197 0.04444 C 0.41224 0.04676 0.41263 0.04884 0.41289 0.05115 C 0.41393 0.06088 0.4138 0.05949 0.4138 0.06481 " pathEditMode="relative" ptsTypes="AAAAAAAAAAAAAAAAAAAAAAAAAAAAAAAAAAAAAAAAAAAAAAAAAAAAAAAAAAAAAAAAAAAAAAAAAAAAAAAAAAAAAAAAAAAAAAAAAAA">
                                      <p:cBhvr>
                                        <p:cTn id="16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66 -0.01041 L -0.01966 -0.01041 C -0.01458 -0.02152 0.02864 -0.11805 0.04101 -0.13541 C 0.06823 -0.17291 0.09753 -0.20648 0.12266 -0.24838 C 0.26328 -0.48217 0.07461 -0.16342 0.20338 -0.39699 C 0.20612 -0.40185 0.21003 -0.40509 0.2138 -0.40694 C 0.22904 -0.41458 0.26953 -0.42569 0.28594 -0.43055 C 0.29297 -0.42847 0.3 -0.42639 0.3069 -0.42384 C 0.31953 -0.41921 0.33216 -0.41389 0.34492 -0.40879 C 0.34583 -0.40833 0.34674 -0.4074 0.34766 -0.40694 C 0.40742 -0.39189 0.34857 -0.40995 0.40937 -0.39027 L 0.4388 -0.36157 C 0.43984 -0.36041 0.44075 -0.35926 0.44167 -0.3581 C 0.44245 -0.35717 0.44297 -0.35578 0.44362 -0.35463 C 0.44635 -0.35069 0.44935 -0.34699 0.45208 -0.34282 C 0.46042 -0.33078 0.46784 -0.31643 0.47682 -0.30578 C 0.47773 -0.30463 0.47878 -0.3037 0.47969 -0.30231 C 0.48099 -0.30023 0.48216 -0.29768 0.48346 -0.2956 C 0.48802 -0.28865 0.52057 -0.24097 0.52721 -0.22476 C 0.53763 -0.19884 0.55 -0.17384 0.5556 -0.14375 C 0.5569 -0.13726 0.55586 -0.14004 0.55846 -0.13541 C 0.5638 -0.11551 0.56992 -0.09652 0.57461 -0.07615 L 0.59167 -0.00185 C 0.59271 0.00926 0.59297 0.02084 0.59453 0.03172 L 0.59544 0.03866 " pathEditMode="relative" ptsTypes="AAAAAAAAAAAAAAAAAAAAAAAAA">
                                      <p:cBhvr>
                                        <p:cTn id="16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2 0.00023 L -0.0082 0.00023 C 0.02357 -0.06273 -0.04856 0.07801 0.0487 -0.08588 C 0.07019 -0.12223 0.08933 -0.16227 0.10951 -0.2007 C 0.12032 -0.22153 0.13034 -0.24352 0.1418 -0.2632 C 0.15026 -0.27778 0.1586 -0.29283 0.16732 -0.30718 C 0.18256 -0.33195 0.22891 -0.40324 0.24245 -0.42361 C 0.25717 -0.44584 0.27214 -0.46736 0.28698 -0.48936 C 0.29428 -0.5 0.29987 -0.51621 0.30886 -0.52153 C 0.31745 -0.52662 0.32605 -0.53125 0.33451 -0.53658 C 0.33555 -0.53727 0.33633 -0.53936 0.33737 -0.54005 C 0.35118 -0.55 0.36498 -0.56042 0.37917 -0.56875 C 0.38334 -0.5713 0.38803 -0.57107 0.39245 -0.57199 C 0.43321 -0.56181 0.43438 -0.56968 0.4655 -0.53843 C 0.47956 -0.52431 0.49493 -0.51297 0.50638 -0.49283 C 0.50691 -0.49167 0.50743 -0.49028 0.50821 -0.48936 C 0.50977 -0.48797 0.51159 -0.48773 0.51303 -0.48611 C 0.51602 -0.48264 0.51862 -0.47801 0.52149 -0.47431 C 0.52279 -0.47246 0.52396 -0.47061 0.52526 -0.46922 C 0.52631 -0.46806 0.52735 -0.46713 0.52813 -0.46574 C 0.52917 -0.46436 0.52995 -0.46204 0.53099 -0.46065 C 0.5362 -0.45394 0.53464 -0.46111 0.5405 -0.45047 C 0.54115 -0.44954 0.5418 -0.44838 0.54245 -0.44723 C 0.54336 -0.44514 0.54415 -0.44236 0.54532 -0.44051 C 0.5461 -0.43912 0.54727 -0.43843 0.54805 -0.43704 C 0.54948 -0.43449 0.55053 -0.43125 0.55196 -0.42871 C 0.55365 -0.425 0.55573 -0.42199 0.55756 -0.41852 C 0.5586 -0.4169 0.55964 -0.41528 0.56042 -0.41343 C 0.56237 -0.40903 0.56394 -0.40394 0.56615 -0.4 C 0.57448 -0.38519 0.56433 -0.40394 0.57084 -0.38982 C 0.57175 -0.38797 0.57292 -0.38658 0.5737 -0.38473 C 0.57553 -0.38056 0.57683 -0.3757 0.57852 -0.3713 C 0.57904 -0.36945 0.57956 -0.3676 0.58034 -0.36621 C 0.58724 -0.35394 0.59154 -0.34699 0.59753 -0.33241 C 0.60066 -0.32454 0.60456 -0.31736 0.60704 -0.3088 C 0.61602 -0.27639 0.60443 -0.31644 0.61263 -0.2919 C 0.61381 -0.28866 0.61459 -0.28519 0.6155 -0.28172 C 0.61628 -0.27894 0.61654 -0.27593 0.61745 -0.27338 C 0.61849 -0.27014 0.62006 -0.26783 0.62123 -0.26482 C 0.62188 -0.2632 0.62227 -0.26135 0.62305 -0.25973 C 0.62422 -0.25787 0.62566 -0.25648 0.62696 -0.25486 C 0.63373 -0.23658 0.62318 -0.26412 0.63165 -0.24468 C 0.63308 -0.24144 0.63399 -0.2375 0.63542 -0.23449 C 0.63829 -0.22894 0.6418 -0.22408 0.64401 -0.2176 C 0.64753 -0.20764 0.64948 -0.19607 0.65261 -0.18565 C 0.65508 -0.17686 0.65834 -0.16875 0.66107 -0.16019 C 0.66159 -0.1588 0.66159 -0.15672 0.66198 -0.1551 C 0.66263 -0.15278 0.66342 -0.1507 0.66394 -0.14838 C 0.67006 -0.12315 0.67709 -0.09861 0.68204 -0.07246 C 0.68516 -0.05579 0.68477 -0.0625 0.68477 -0.05232 " pathEditMode="relative" ptsTypes="AAAAAAAAAAAAAAAAAAAAAAAAAAAAAAAAAAAAAAAAAAAAAAAAAA">
                                      <p:cBhvr>
                                        <p:cTn id="16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"/>
                            </p:stCondLst>
                            <p:childTnLst>
                              <p:par>
                                <p:cTn id="1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500"/>
                            </p:stCondLst>
                            <p:childTnLst>
                              <p:par>
                                <p:cTn id="1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F6FD3A-9E2E-4C29-B34C-C0BD21B9E1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13" t="15692" r="6044" b="94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CEFA667-A085-46F3-9BB2-ED2FD3E75808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06 NK PowerSkills">
            <a:extLst>
              <a:ext uri="{FF2B5EF4-FFF2-40B4-BE49-F238E27FC236}">
                <a16:creationId xmlns:a16="http://schemas.microsoft.com/office/drawing/2014/main" id="{948B21E1-20E0-46E5-A7E1-56391AAAD8A8}"/>
              </a:ext>
            </a:extLst>
          </p:cNvPr>
          <p:cNvSpPr txBox="1"/>
          <p:nvPr/>
        </p:nvSpPr>
        <p:spPr>
          <a:xfrm>
            <a:off x="1107462" y="307426"/>
            <a:ext cx="101763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3 x ..?...=15</a:t>
            </a:r>
          </a:p>
        </p:txBody>
      </p:sp>
      <p:sp>
        <p:nvSpPr>
          <p:cNvPr id="5" name="Đ Ghé thăm Fb.com/nkpowerskills">
            <a:extLst>
              <a:ext uri="{FF2B5EF4-FFF2-40B4-BE49-F238E27FC236}">
                <a16:creationId xmlns:a16="http://schemas.microsoft.com/office/drawing/2014/main" id="{D23F89C1-228A-4F27-9087-64EF72E39AFF}"/>
              </a:ext>
            </a:extLst>
          </p:cNvPr>
          <p:cNvSpPr/>
          <p:nvPr/>
        </p:nvSpPr>
        <p:spPr>
          <a:xfrm>
            <a:off x="6466564" y="3189783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5</a:t>
            </a:r>
          </a:p>
        </p:txBody>
      </p:sp>
      <p:sp>
        <p:nvSpPr>
          <p:cNvPr id="6" name="Ghé thăm Fb.com/nkpowerskills">
            <a:extLst>
              <a:ext uri="{FF2B5EF4-FFF2-40B4-BE49-F238E27FC236}">
                <a16:creationId xmlns:a16="http://schemas.microsoft.com/office/drawing/2014/main" id="{8DFB6E95-DF69-49AC-AF42-F9D63B3D74B6}"/>
              </a:ext>
            </a:extLst>
          </p:cNvPr>
          <p:cNvSpPr/>
          <p:nvPr/>
        </p:nvSpPr>
        <p:spPr>
          <a:xfrm>
            <a:off x="1223804" y="4579132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Ghé thăm Fb.com/nkpowerskills">
            <a:extLst>
              <a:ext uri="{FF2B5EF4-FFF2-40B4-BE49-F238E27FC236}">
                <a16:creationId xmlns:a16="http://schemas.microsoft.com/office/drawing/2014/main" id="{A0CB2E6B-2DF2-43E1-B2E7-41EED65AE637}"/>
              </a:ext>
            </a:extLst>
          </p:cNvPr>
          <p:cNvSpPr/>
          <p:nvPr/>
        </p:nvSpPr>
        <p:spPr>
          <a:xfrm>
            <a:off x="6457417" y="4591015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6</a:t>
            </a: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BC9C17CB-38E1-4687-A28A-6E167476FF1E}"/>
              </a:ext>
            </a:extLst>
          </p:cNvPr>
          <p:cNvSpPr/>
          <p:nvPr/>
        </p:nvSpPr>
        <p:spPr>
          <a:xfrm>
            <a:off x="1223804" y="3189783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4</a:t>
            </a:r>
          </a:p>
        </p:txBody>
      </p:sp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39A4A853-11BA-4067-A9C0-C0F3D0488F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0" name="Picture 4" descr="Káº¿t quáº£ hÃ¬nh áº£nh cho right icon">
            <a:extLst>
              <a:ext uri="{FF2B5EF4-FFF2-40B4-BE49-F238E27FC236}">
                <a16:creationId xmlns:a16="http://schemas.microsoft.com/office/drawing/2014/main" id="{63510AD7-88F9-422B-AA87-0BFC9CC42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849" y="363082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wrong icon">
            <a:extLst>
              <a:ext uri="{FF2B5EF4-FFF2-40B4-BE49-F238E27FC236}">
                <a16:creationId xmlns:a16="http://schemas.microsoft.com/office/drawing/2014/main" id="{FAE65247-141A-47C9-A464-389C12877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494" y="498473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wrong icon">
            <a:extLst>
              <a:ext uri="{FF2B5EF4-FFF2-40B4-BE49-F238E27FC236}">
                <a16:creationId xmlns:a16="http://schemas.microsoft.com/office/drawing/2014/main" id="{637F6954-7CF4-4698-BC97-145E82727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470" y="360476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id="{AB1476E6-EAAD-4FE4-B888-D4C9DE086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881" y="498110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01 NK PowerSkills">
            <a:extLst>
              <a:ext uri="{FF2B5EF4-FFF2-40B4-BE49-F238E27FC236}">
                <a16:creationId xmlns:a16="http://schemas.microsoft.com/office/drawing/2014/main" id="{FB911CEA-DD05-4E72-90B7-D568C9F53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66608" y="1053936"/>
            <a:ext cx="3180221" cy="322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66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F6FD3A-9E2E-4C29-B34C-C0BD21B9E1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13" t="15692" r="6044" b="94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CEFA667-A085-46F3-9BB2-ED2FD3E75808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06 NK PowerSkills">
            <a:extLst>
              <a:ext uri="{FF2B5EF4-FFF2-40B4-BE49-F238E27FC236}">
                <a16:creationId xmlns:a16="http://schemas.microsoft.com/office/drawing/2014/main" id="{948B21E1-20E0-46E5-A7E1-56391AAAD8A8}"/>
              </a:ext>
            </a:extLst>
          </p:cNvPr>
          <p:cNvSpPr txBox="1"/>
          <p:nvPr/>
        </p:nvSpPr>
        <p:spPr>
          <a:xfrm>
            <a:off x="1107462" y="307426"/>
            <a:ext cx="101763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9 = ?</a:t>
            </a:r>
          </a:p>
        </p:txBody>
      </p:sp>
      <p:sp>
        <p:nvSpPr>
          <p:cNvPr id="5" name="Đ Ghé thăm Fb.com/nkpowerskills">
            <a:extLst>
              <a:ext uri="{FF2B5EF4-FFF2-40B4-BE49-F238E27FC236}">
                <a16:creationId xmlns:a16="http://schemas.microsoft.com/office/drawing/2014/main" id="{D23F89C1-228A-4F27-9087-64EF72E39AFF}"/>
              </a:ext>
            </a:extLst>
          </p:cNvPr>
          <p:cNvSpPr/>
          <p:nvPr/>
        </p:nvSpPr>
        <p:spPr>
          <a:xfrm>
            <a:off x="1099410" y="3113668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27</a:t>
            </a:r>
          </a:p>
        </p:txBody>
      </p:sp>
      <p:sp>
        <p:nvSpPr>
          <p:cNvPr id="6" name="Ghé thăm Fb.com/nkpowerskills">
            <a:extLst>
              <a:ext uri="{FF2B5EF4-FFF2-40B4-BE49-F238E27FC236}">
                <a16:creationId xmlns:a16="http://schemas.microsoft.com/office/drawing/2014/main" id="{8DFB6E95-DF69-49AC-AF42-F9D63B3D74B6}"/>
              </a:ext>
            </a:extLst>
          </p:cNvPr>
          <p:cNvSpPr/>
          <p:nvPr/>
        </p:nvSpPr>
        <p:spPr>
          <a:xfrm>
            <a:off x="6454908" y="4514900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45</a:t>
            </a:r>
          </a:p>
        </p:txBody>
      </p:sp>
      <p:sp>
        <p:nvSpPr>
          <p:cNvPr id="7" name="Ghé thăm Fb.com/nkpowerskills">
            <a:extLst>
              <a:ext uri="{FF2B5EF4-FFF2-40B4-BE49-F238E27FC236}">
                <a16:creationId xmlns:a16="http://schemas.microsoft.com/office/drawing/2014/main" id="{A0CB2E6B-2DF2-43E1-B2E7-41EED65AE637}"/>
              </a:ext>
            </a:extLst>
          </p:cNvPr>
          <p:cNvSpPr/>
          <p:nvPr/>
        </p:nvSpPr>
        <p:spPr>
          <a:xfrm>
            <a:off x="1090263" y="4514900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36</a:t>
            </a: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BC9C17CB-38E1-4687-A28A-6E167476FF1E}"/>
              </a:ext>
            </a:extLst>
          </p:cNvPr>
          <p:cNvSpPr/>
          <p:nvPr/>
        </p:nvSpPr>
        <p:spPr>
          <a:xfrm>
            <a:off x="6454908" y="3125551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18</a:t>
            </a:r>
          </a:p>
        </p:txBody>
      </p:sp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39A4A853-11BA-4067-A9C0-C0F3D0488F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0" name="Picture 4" descr="Káº¿t quáº£ hÃ¬nh áº£nh cho right icon">
            <a:extLst>
              <a:ext uri="{FF2B5EF4-FFF2-40B4-BE49-F238E27FC236}">
                <a16:creationId xmlns:a16="http://schemas.microsoft.com/office/drawing/2014/main" id="{63510AD7-88F9-422B-AA87-0BFC9CC42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695" y="355471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wrong icon">
            <a:extLst>
              <a:ext uri="{FF2B5EF4-FFF2-40B4-BE49-F238E27FC236}">
                <a16:creationId xmlns:a16="http://schemas.microsoft.com/office/drawing/2014/main" id="{FAE65247-141A-47C9-A464-389C12877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98" y="4920502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wrong icon">
            <a:extLst>
              <a:ext uri="{FF2B5EF4-FFF2-40B4-BE49-F238E27FC236}">
                <a16:creationId xmlns:a16="http://schemas.microsoft.com/office/drawing/2014/main" id="{637F6954-7CF4-4698-BC97-145E82727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574" y="354053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id="{AB1476E6-EAAD-4FE4-B888-D4C9DE086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727" y="490498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01 NK PowerSkills">
            <a:extLst>
              <a:ext uri="{FF2B5EF4-FFF2-40B4-BE49-F238E27FC236}">
                <a16:creationId xmlns:a16="http://schemas.microsoft.com/office/drawing/2014/main" id="{FB911CEA-DD05-4E72-90B7-D568C9F53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66608" y="1053936"/>
            <a:ext cx="3180221" cy="322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80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F6FD3A-9E2E-4C29-B34C-C0BD21B9E1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13" t="15692" r="6044" b="94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CEFA667-A085-46F3-9BB2-ED2FD3E75808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06 NK PowerSkills">
            <a:extLst>
              <a:ext uri="{FF2B5EF4-FFF2-40B4-BE49-F238E27FC236}">
                <a16:creationId xmlns:a16="http://schemas.microsoft.com/office/drawing/2014/main" id="{948B21E1-20E0-46E5-A7E1-56391AAAD8A8}"/>
              </a:ext>
            </a:extLst>
          </p:cNvPr>
          <p:cNvSpPr txBox="1"/>
          <p:nvPr/>
        </p:nvSpPr>
        <p:spPr>
          <a:xfrm>
            <a:off x="1107462" y="307426"/>
            <a:ext cx="101763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...?..= 21</a:t>
            </a:r>
          </a:p>
        </p:txBody>
      </p:sp>
      <p:sp>
        <p:nvSpPr>
          <p:cNvPr id="5" name="Đ Ghé thăm Fb.com/nkpowerskills">
            <a:extLst>
              <a:ext uri="{FF2B5EF4-FFF2-40B4-BE49-F238E27FC236}">
                <a16:creationId xmlns:a16="http://schemas.microsoft.com/office/drawing/2014/main" id="{D23F89C1-228A-4F27-9087-64EF72E39AFF}"/>
              </a:ext>
            </a:extLst>
          </p:cNvPr>
          <p:cNvSpPr/>
          <p:nvPr/>
        </p:nvSpPr>
        <p:spPr>
          <a:xfrm>
            <a:off x="1232780" y="4565568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7</a:t>
            </a:r>
          </a:p>
        </p:txBody>
      </p:sp>
      <p:sp>
        <p:nvSpPr>
          <p:cNvPr id="6" name="Ghé thăm Fb.com/nkpowerskills">
            <a:extLst>
              <a:ext uri="{FF2B5EF4-FFF2-40B4-BE49-F238E27FC236}">
                <a16:creationId xmlns:a16="http://schemas.microsoft.com/office/drawing/2014/main" id="{8DFB6E95-DF69-49AC-AF42-F9D63B3D74B6}"/>
              </a:ext>
            </a:extLst>
          </p:cNvPr>
          <p:cNvSpPr/>
          <p:nvPr/>
        </p:nvSpPr>
        <p:spPr>
          <a:xfrm>
            <a:off x="6547616" y="4555038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6</a:t>
            </a:r>
          </a:p>
        </p:txBody>
      </p:sp>
      <p:sp>
        <p:nvSpPr>
          <p:cNvPr id="7" name="Ghé thăm Fb.com/nkpowerskills">
            <a:extLst>
              <a:ext uri="{FF2B5EF4-FFF2-40B4-BE49-F238E27FC236}">
                <a16:creationId xmlns:a16="http://schemas.microsoft.com/office/drawing/2014/main" id="{A0CB2E6B-2DF2-43E1-B2E7-41EED65AE637}"/>
              </a:ext>
            </a:extLst>
          </p:cNvPr>
          <p:cNvSpPr/>
          <p:nvPr/>
        </p:nvSpPr>
        <p:spPr>
          <a:xfrm>
            <a:off x="1210455" y="3177801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4</a:t>
            </a: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BC9C17CB-38E1-4687-A28A-6E167476FF1E}"/>
              </a:ext>
            </a:extLst>
          </p:cNvPr>
          <p:cNvSpPr/>
          <p:nvPr/>
        </p:nvSpPr>
        <p:spPr>
          <a:xfrm>
            <a:off x="6547616" y="3165689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5</a:t>
            </a:r>
          </a:p>
        </p:txBody>
      </p:sp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39A4A853-11BA-4067-A9C0-C0F3D0488F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0" name="Picture 4" descr="Káº¿t quáº£ hÃ¬nh áº£nh cho right icon">
            <a:extLst>
              <a:ext uri="{FF2B5EF4-FFF2-40B4-BE49-F238E27FC236}">
                <a16:creationId xmlns:a16="http://schemas.microsoft.com/office/drawing/2014/main" id="{63510AD7-88F9-422B-AA87-0BFC9CC42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065" y="500661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wrong icon">
            <a:extLst>
              <a:ext uri="{FF2B5EF4-FFF2-40B4-BE49-F238E27FC236}">
                <a16:creationId xmlns:a16="http://schemas.microsoft.com/office/drawing/2014/main" id="{FAE65247-141A-47C9-A464-389C12877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306" y="496064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wrong icon">
            <a:extLst>
              <a:ext uri="{FF2B5EF4-FFF2-40B4-BE49-F238E27FC236}">
                <a16:creationId xmlns:a16="http://schemas.microsoft.com/office/drawing/2014/main" id="{637F6954-7CF4-4698-BC97-145E82727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282" y="3580672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id="{AB1476E6-EAAD-4FE4-B888-D4C9DE086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919" y="356789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01 NK PowerSkills">
            <a:extLst>
              <a:ext uri="{FF2B5EF4-FFF2-40B4-BE49-F238E27FC236}">
                <a16:creationId xmlns:a16="http://schemas.microsoft.com/office/drawing/2014/main" id="{FB911CEA-DD05-4E72-90B7-D568C9F53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66608" y="1053936"/>
            <a:ext cx="3180221" cy="322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95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F6FD3A-9E2E-4C29-B34C-C0BD21B9E1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13" t="15692" r="6044" b="94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CEFA667-A085-46F3-9BB2-ED2FD3E75808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06 NK PowerSkills">
            <a:extLst>
              <a:ext uri="{FF2B5EF4-FFF2-40B4-BE49-F238E27FC236}">
                <a16:creationId xmlns:a16="http://schemas.microsoft.com/office/drawing/2014/main" id="{948B21E1-20E0-46E5-A7E1-56391AAAD8A8}"/>
              </a:ext>
            </a:extLst>
          </p:cNvPr>
          <p:cNvSpPr txBox="1"/>
          <p:nvPr/>
        </p:nvSpPr>
        <p:spPr>
          <a:xfrm>
            <a:off x="1107462" y="307426"/>
            <a:ext cx="10176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8 = ?</a:t>
            </a:r>
          </a:p>
        </p:txBody>
      </p:sp>
      <p:sp>
        <p:nvSpPr>
          <p:cNvPr id="5" name="Đ Ghé thăm Fb.com/nkpowerskills">
            <a:extLst>
              <a:ext uri="{FF2B5EF4-FFF2-40B4-BE49-F238E27FC236}">
                <a16:creationId xmlns:a16="http://schemas.microsoft.com/office/drawing/2014/main" id="{D23F89C1-228A-4F27-9087-64EF72E39AFF}"/>
              </a:ext>
            </a:extLst>
          </p:cNvPr>
          <p:cNvSpPr/>
          <p:nvPr/>
        </p:nvSpPr>
        <p:spPr>
          <a:xfrm>
            <a:off x="6581481" y="4510064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24</a:t>
            </a:r>
          </a:p>
        </p:txBody>
      </p:sp>
      <p:sp>
        <p:nvSpPr>
          <p:cNvPr id="6" name="Ghé thăm Fb.com/nkpowerskills">
            <a:extLst>
              <a:ext uri="{FF2B5EF4-FFF2-40B4-BE49-F238E27FC236}">
                <a16:creationId xmlns:a16="http://schemas.microsoft.com/office/drawing/2014/main" id="{8DFB6E95-DF69-49AC-AF42-F9D63B3D74B6}"/>
              </a:ext>
            </a:extLst>
          </p:cNvPr>
          <p:cNvSpPr/>
          <p:nvPr/>
        </p:nvSpPr>
        <p:spPr>
          <a:xfrm>
            <a:off x="1210455" y="3120715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lang="en-US" sz="7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27</a:t>
            </a:r>
            <a:endParaRPr kumimoji="0" lang="en-US" sz="7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Ghé thăm Fb.com/nkpowerskills">
            <a:extLst>
              <a:ext uri="{FF2B5EF4-FFF2-40B4-BE49-F238E27FC236}">
                <a16:creationId xmlns:a16="http://schemas.microsoft.com/office/drawing/2014/main" id="{A0CB2E6B-2DF2-43E1-B2E7-41EED65AE637}"/>
              </a:ext>
            </a:extLst>
          </p:cNvPr>
          <p:cNvSpPr/>
          <p:nvPr/>
        </p:nvSpPr>
        <p:spPr>
          <a:xfrm>
            <a:off x="1210455" y="4510064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18</a:t>
            </a: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BC9C17CB-38E1-4687-A28A-6E167476FF1E}"/>
              </a:ext>
            </a:extLst>
          </p:cNvPr>
          <p:cNvSpPr/>
          <p:nvPr/>
        </p:nvSpPr>
        <p:spPr>
          <a:xfrm>
            <a:off x="6575100" y="3120715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32</a:t>
            </a:r>
          </a:p>
        </p:txBody>
      </p:sp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39A4A853-11BA-4067-A9C0-C0F3D0488F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0" name="Picture 4" descr="Káº¿t quáº£ hÃ¬nh áº£nh cho right icon">
            <a:extLst>
              <a:ext uri="{FF2B5EF4-FFF2-40B4-BE49-F238E27FC236}">
                <a16:creationId xmlns:a16="http://schemas.microsoft.com/office/drawing/2014/main" id="{63510AD7-88F9-422B-AA87-0BFC9CC42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766" y="4951107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wrong icon">
            <a:extLst>
              <a:ext uri="{FF2B5EF4-FFF2-40B4-BE49-F238E27FC236}">
                <a16:creationId xmlns:a16="http://schemas.microsoft.com/office/drawing/2014/main" id="{FAE65247-141A-47C9-A464-389C12877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145" y="3531153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wrong icon">
            <a:extLst>
              <a:ext uri="{FF2B5EF4-FFF2-40B4-BE49-F238E27FC236}">
                <a16:creationId xmlns:a16="http://schemas.microsoft.com/office/drawing/2014/main" id="{637F6954-7CF4-4698-BC97-145E82727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766" y="353569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id="{AB1476E6-EAAD-4FE4-B888-D4C9DE086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919" y="4900153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01 NK PowerSkills">
            <a:extLst>
              <a:ext uri="{FF2B5EF4-FFF2-40B4-BE49-F238E27FC236}">
                <a16:creationId xmlns:a16="http://schemas.microsoft.com/office/drawing/2014/main" id="{FB911CEA-DD05-4E72-90B7-D568C9F53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66608" y="1053936"/>
            <a:ext cx="3180221" cy="322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02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F6FD3A-9E2E-4C29-B34C-C0BD21B9E1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13" t="15692" r="6044" b="94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CEFA667-A085-46F3-9BB2-ED2FD3E75808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06 NK PowerSkills">
            <a:extLst>
              <a:ext uri="{FF2B5EF4-FFF2-40B4-BE49-F238E27FC236}">
                <a16:creationId xmlns:a16="http://schemas.microsoft.com/office/drawing/2014/main" id="{948B21E1-20E0-46E5-A7E1-56391AAAD8A8}"/>
              </a:ext>
            </a:extLst>
          </p:cNvPr>
          <p:cNvSpPr txBox="1"/>
          <p:nvPr/>
        </p:nvSpPr>
        <p:spPr>
          <a:xfrm>
            <a:off x="1107462" y="307426"/>
            <a:ext cx="101763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x ...?... = 30</a:t>
            </a:r>
          </a:p>
        </p:txBody>
      </p:sp>
      <p:sp>
        <p:nvSpPr>
          <p:cNvPr id="5" name="Đ Ghé thăm Fb.com/nkpowerskills">
            <a:extLst>
              <a:ext uri="{FF2B5EF4-FFF2-40B4-BE49-F238E27FC236}">
                <a16:creationId xmlns:a16="http://schemas.microsoft.com/office/drawing/2014/main" id="{D23F89C1-228A-4F27-9087-64EF72E39AFF}"/>
              </a:ext>
            </a:extLst>
          </p:cNvPr>
          <p:cNvSpPr/>
          <p:nvPr/>
        </p:nvSpPr>
        <p:spPr>
          <a:xfrm>
            <a:off x="1099410" y="3113668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10</a:t>
            </a:r>
          </a:p>
        </p:txBody>
      </p:sp>
      <p:sp>
        <p:nvSpPr>
          <p:cNvPr id="6" name="Ghé thăm Fb.com/nkpowerskills">
            <a:extLst>
              <a:ext uri="{FF2B5EF4-FFF2-40B4-BE49-F238E27FC236}">
                <a16:creationId xmlns:a16="http://schemas.microsoft.com/office/drawing/2014/main" id="{8DFB6E95-DF69-49AC-AF42-F9D63B3D74B6}"/>
              </a:ext>
            </a:extLst>
          </p:cNvPr>
          <p:cNvSpPr/>
          <p:nvPr/>
        </p:nvSpPr>
        <p:spPr>
          <a:xfrm>
            <a:off x="6454908" y="4514900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8</a:t>
            </a:r>
          </a:p>
        </p:txBody>
      </p:sp>
      <p:sp>
        <p:nvSpPr>
          <p:cNvPr id="7" name="Ghé thăm Fb.com/nkpowerskills">
            <a:extLst>
              <a:ext uri="{FF2B5EF4-FFF2-40B4-BE49-F238E27FC236}">
                <a16:creationId xmlns:a16="http://schemas.microsoft.com/office/drawing/2014/main" id="{A0CB2E6B-2DF2-43E1-B2E7-41EED65AE637}"/>
              </a:ext>
            </a:extLst>
          </p:cNvPr>
          <p:cNvSpPr/>
          <p:nvPr/>
        </p:nvSpPr>
        <p:spPr>
          <a:xfrm>
            <a:off x="1090263" y="4514900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11</a:t>
            </a: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BC9C17CB-38E1-4687-A28A-6E167476FF1E}"/>
              </a:ext>
            </a:extLst>
          </p:cNvPr>
          <p:cNvSpPr/>
          <p:nvPr/>
        </p:nvSpPr>
        <p:spPr>
          <a:xfrm>
            <a:off x="6454908" y="3125551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9</a:t>
            </a:r>
          </a:p>
        </p:txBody>
      </p:sp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39A4A853-11BA-4067-A9C0-C0F3D0488F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0" name="Picture 4" descr="Káº¿t quáº£ hÃ¬nh áº£nh cho right icon">
            <a:extLst>
              <a:ext uri="{FF2B5EF4-FFF2-40B4-BE49-F238E27FC236}">
                <a16:creationId xmlns:a16="http://schemas.microsoft.com/office/drawing/2014/main" id="{63510AD7-88F9-422B-AA87-0BFC9CC42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695" y="355471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wrong icon">
            <a:extLst>
              <a:ext uri="{FF2B5EF4-FFF2-40B4-BE49-F238E27FC236}">
                <a16:creationId xmlns:a16="http://schemas.microsoft.com/office/drawing/2014/main" id="{FAE65247-141A-47C9-A464-389C12877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98" y="4920502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wrong icon">
            <a:extLst>
              <a:ext uri="{FF2B5EF4-FFF2-40B4-BE49-F238E27FC236}">
                <a16:creationId xmlns:a16="http://schemas.microsoft.com/office/drawing/2014/main" id="{637F6954-7CF4-4698-BC97-145E82727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574" y="354053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id="{AB1476E6-EAAD-4FE4-B888-D4C9DE086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727" y="490498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01 NK PowerSkills">
            <a:extLst>
              <a:ext uri="{FF2B5EF4-FFF2-40B4-BE49-F238E27FC236}">
                <a16:creationId xmlns:a16="http://schemas.microsoft.com/office/drawing/2014/main" id="{FB911CEA-DD05-4E72-90B7-D568C9F53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66608" y="1053936"/>
            <a:ext cx="3180221" cy="322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4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DACA14A1-8AC9-4D47-80C8-7E7369A29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914" y="3069987"/>
            <a:ext cx="4676752" cy="252689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4337E5A-E1E1-4229-8081-1A2E320ACA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5" y="0"/>
            <a:ext cx="4676752" cy="2526890"/>
          </a:xfrm>
          <a:prstGeom prst="rect">
            <a:avLst/>
          </a:prstGeom>
        </p:spPr>
      </p:pic>
      <p:pic>
        <p:nvPicPr>
          <p:cNvPr id="21" name="图片 20" descr="图片包含 播放器&#10;&#10;已生成高可信度的说明">
            <a:extLst>
              <a:ext uri="{FF2B5EF4-FFF2-40B4-BE49-F238E27FC236}">
                <a16:creationId xmlns:a16="http://schemas.microsoft.com/office/drawing/2014/main" id="{C975313F-169B-4EA9-866E-FD0B95C62A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429" y="-73348"/>
            <a:ext cx="9970265" cy="5658152"/>
          </a:xfrm>
          <a:prstGeom prst="rect">
            <a:avLst/>
          </a:prstGeom>
        </p:spPr>
      </p:pic>
      <p:pic>
        <p:nvPicPr>
          <p:cNvPr id="8" name="图片 7" descr="图片包含 物体&#10;&#10;已生成极高可信度的说明">
            <a:extLst>
              <a:ext uri="{FF2B5EF4-FFF2-40B4-BE49-F238E27FC236}">
                <a16:creationId xmlns:a16="http://schemas.microsoft.com/office/drawing/2014/main" id="{B8DF37D9-506D-4BE0-83AA-611B5AD505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587" y="3839845"/>
            <a:ext cx="6912079" cy="245286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04366BB-BD93-4B7B-BBF9-C0687151DD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" r="558" b="9963"/>
          <a:stretch/>
        </p:blipFill>
        <p:spPr>
          <a:xfrm>
            <a:off x="0" y="5968244"/>
            <a:ext cx="12192000" cy="88975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968AD97-A31B-4BDD-86BA-51EA08F37A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03268">
            <a:off x="2617949" y="5450126"/>
            <a:ext cx="926515" cy="103623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D7A7B24E-0BB2-4EA0-B0A8-F34AF3C91D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24621" y="5504446"/>
            <a:ext cx="1167379" cy="1353554"/>
          </a:xfrm>
          <a:prstGeom prst="rect">
            <a:avLst/>
          </a:prstGeom>
        </p:spPr>
      </p:pic>
      <p:pic>
        <p:nvPicPr>
          <p:cNvPr id="17" name="图片 16" descr="图片包含 物体&#10;&#10;已生成极高可信度的说明">
            <a:extLst>
              <a:ext uri="{FF2B5EF4-FFF2-40B4-BE49-F238E27FC236}">
                <a16:creationId xmlns:a16="http://schemas.microsoft.com/office/drawing/2014/main" id="{3B7001D6-0956-4A8A-8825-9088AD3D0D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75" r="85654" b="6813"/>
          <a:stretch/>
        </p:blipFill>
        <p:spPr>
          <a:xfrm flipH="1">
            <a:off x="-2" y="2880852"/>
            <a:ext cx="3038444" cy="397714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C4831D7-86A2-4CBD-AFFF-6DC5569D93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341" y="5086325"/>
            <a:ext cx="804361" cy="93264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115DA69-7CC4-4475-BAA7-B2A08A5EAD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01" y="6342029"/>
            <a:ext cx="445002" cy="515971"/>
          </a:xfrm>
          <a:prstGeom prst="rect">
            <a:avLst/>
          </a:prstGeom>
        </p:spPr>
      </p:pic>
      <p:pic>
        <p:nvPicPr>
          <p:cNvPr id="12" name="图片 11" descr="图片包含 玩具, 玩偶&#10;&#10;已生成极高可信度的说明">
            <a:extLst>
              <a:ext uri="{FF2B5EF4-FFF2-40B4-BE49-F238E27FC236}">
                <a16:creationId xmlns:a16="http://schemas.microsoft.com/office/drawing/2014/main" id="{E52D9524-B435-41A5-B954-D75F925D44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06">
            <a:off x="9588487" y="4597971"/>
            <a:ext cx="2650726" cy="213236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F1746EF-57C2-4FE1-81CD-A2DFB69DA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40" y="1980273"/>
            <a:ext cx="2250848" cy="4470435"/>
          </a:xfrm>
          <a:prstGeom prst="rect">
            <a:avLst/>
          </a:prstGeom>
        </p:spPr>
      </p:pic>
      <p:pic>
        <p:nvPicPr>
          <p:cNvPr id="61" name="图片 60">
            <a:extLst>
              <a:ext uri="{FF2B5EF4-FFF2-40B4-BE49-F238E27FC236}">
                <a16:creationId xmlns:a16="http://schemas.microsoft.com/office/drawing/2014/main" id="{8A377D1F-C1F0-4765-ABBD-F9506BFB52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427">
            <a:off x="9151753" y="1508225"/>
            <a:ext cx="1585454" cy="1773205"/>
          </a:xfrm>
          <a:prstGeom prst="rect">
            <a:avLst/>
          </a:prstGeom>
        </p:spPr>
      </p:pic>
      <p:sp>
        <p:nvSpPr>
          <p:cNvPr id="52" name="Google Shape;487;p33">
            <a:extLst>
              <a:ext uri="{FF2B5EF4-FFF2-40B4-BE49-F238E27FC236}">
                <a16:creationId xmlns:a16="http://schemas.microsoft.com/office/drawing/2014/main" id="{BC4ED959-4314-49CE-890A-9C28D90050A8}"/>
              </a:ext>
            </a:extLst>
          </p:cNvPr>
          <p:cNvSpPr txBox="1">
            <a:spLocks/>
          </p:cNvSpPr>
          <p:nvPr/>
        </p:nvSpPr>
        <p:spPr>
          <a:xfrm>
            <a:off x="1336310" y="1452975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2022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E21A1B-4A77-4745-9E43-CA4D026AD96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701" y="1944758"/>
            <a:ext cx="10711600" cy="12863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2B9F8C-32B0-4134-9ED3-FC90B3DAC3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95914" y="2526890"/>
            <a:ext cx="9510584" cy="29202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FFB853-C52E-4D45-8CC5-2BCC43565B1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793" y="-6932"/>
            <a:ext cx="1470207" cy="147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25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635</Words>
  <Application>Microsoft Office PowerPoint</Application>
  <PresentationFormat>Widescreen</PresentationFormat>
  <Paragraphs>183</Paragraphs>
  <Slides>22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Bubblegum Sans</vt:lpstr>
      <vt:lpstr>等线</vt:lpstr>
      <vt:lpstr>等线 Light</vt:lpstr>
      <vt:lpstr>Arial</vt:lpstr>
      <vt:lpstr>Calibri</vt:lpstr>
      <vt:lpstr>Calibri Light</vt:lpstr>
      <vt:lpstr>Cambria Math</vt:lpstr>
      <vt:lpstr>Coiny</vt:lpstr>
      <vt:lpstr>iCiel Cadena</vt:lpstr>
      <vt:lpstr>Times New Roman</vt:lpstr>
      <vt:lpstr>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41</cp:revision>
  <dcterms:created xsi:type="dcterms:W3CDTF">2022-05-08T07:29:07Z</dcterms:created>
  <dcterms:modified xsi:type="dcterms:W3CDTF">2022-07-20T23:27:18Z</dcterms:modified>
</cp:coreProperties>
</file>