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p3" ContentType="audio/mpe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wdp" ContentType="image/vnd.ms-photo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5" r:id="rId4"/>
    <p:sldMasterId id="2147483701" r:id="rId5"/>
    <p:sldMasterId id="2147483714" r:id="rId6"/>
  </p:sldMasterIdLst>
  <p:notesMasterIdLst>
    <p:notesMasterId r:id="rId46"/>
  </p:notesMasterIdLst>
  <p:sldIdLst>
    <p:sldId id="257" r:id="rId7"/>
    <p:sldId id="303" r:id="rId8"/>
    <p:sldId id="259" r:id="rId9"/>
    <p:sldId id="260" r:id="rId10"/>
    <p:sldId id="307" r:id="rId11"/>
    <p:sldId id="286" r:id="rId12"/>
    <p:sldId id="287" r:id="rId13"/>
    <p:sldId id="305" r:id="rId14"/>
    <p:sldId id="306" r:id="rId15"/>
    <p:sldId id="261" r:id="rId16"/>
    <p:sldId id="304" r:id="rId17"/>
    <p:sldId id="308" r:id="rId18"/>
    <p:sldId id="310" r:id="rId19"/>
    <p:sldId id="311" r:id="rId20"/>
    <p:sldId id="280" r:id="rId21"/>
    <p:sldId id="312" r:id="rId22"/>
    <p:sldId id="262" r:id="rId23"/>
    <p:sldId id="274" r:id="rId24"/>
    <p:sldId id="341" r:id="rId25"/>
    <p:sldId id="268" r:id="rId26"/>
    <p:sldId id="298" r:id="rId27"/>
    <p:sldId id="342" r:id="rId28"/>
    <p:sldId id="272" r:id="rId29"/>
    <p:sldId id="281" r:id="rId30"/>
    <p:sldId id="282" r:id="rId31"/>
    <p:sldId id="284" r:id="rId32"/>
    <p:sldId id="285" r:id="rId33"/>
    <p:sldId id="275" r:id="rId34"/>
    <p:sldId id="266" r:id="rId35"/>
    <p:sldId id="256" r:id="rId36"/>
    <p:sldId id="258" r:id="rId37"/>
    <p:sldId id="343" r:id="rId38"/>
    <p:sldId id="344" r:id="rId39"/>
    <p:sldId id="345" r:id="rId40"/>
    <p:sldId id="346" r:id="rId41"/>
    <p:sldId id="263" r:id="rId42"/>
    <p:sldId id="264" r:id="rId43"/>
    <p:sldId id="265" r:id="rId44"/>
    <p:sldId id="347" r:id="rId45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347"/>
    <a:srgbClr val="FFDE75"/>
    <a:srgbClr val="71D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14" autoAdjust="0"/>
    <p:restoredTop sz="90569" autoAdjust="0"/>
  </p:normalViewPr>
  <p:slideViewPr>
    <p:cSldViewPr>
      <p:cViewPr varScale="1">
        <p:scale>
          <a:sx n="67" d="100"/>
          <a:sy n="67" d="100"/>
        </p:scale>
        <p:origin x="798" y="72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viewProps" Target="viewProps.xml"/><Relationship Id="rId8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48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HS thích</a:t>
            </a:r>
            <a:r>
              <a:rPr lang="en-US" baseline="0"/>
              <a:t> chọn số nào thì chọn số đó nhé! GV nhớ chuẩn bị kẹo hoặc quà.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544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HS thích</a:t>
            </a:r>
            <a:r>
              <a:rPr lang="en-US" baseline="0"/>
              <a:t> chọn số nào thì chọn số đó nhé! GV nhớ chuẩn bị kẹo hoặc quà.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1542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379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7230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2960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988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6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2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371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387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2"/>
            <a:ext cx="10337562" cy="1362075"/>
          </a:xfrm>
        </p:spPr>
        <p:txBody>
          <a:bodyPr anchor="t"/>
          <a:lstStyle>
            <a:lvl1pPr algn="l">
              <a:defRPr sz="399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754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600202"/>
            <a:ext cx="5371478" cy="4525963"/>
          </a:xfrm>
        </p:spPr>
        <p:txBody>
          <a:bodyPr/>
          <a:lstStyle>
            <a:lvl1pPr>
              <a:defRPr sz="2793"/>
            </a:lvl1pPr>
            <a:lvl2pPr>
              <a:defRPr sz="2394"/>
            </a:lvl2pPr>
            <a:lvl3pPr>
              <a:defRPr sz="1995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8" y="1600202"/>
            <a:ext cx="5371478" cy="4525963"/>
          </a:xfrm>
        </p:spPr>
        <p:txBody>
          <a:bodyPr/>
          <a:lstStyle>
            <a:lvl1pPr>
              <a:defRPr sz="2793"/>
            </a:lvl1pPr>
            <a:lvl2pPr>
              <a:defRPr sz="2394"/>
            </a:lvl2pPr>
            <a:lvl3pPr>
              <a:defRPr sz="1995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406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3" y="1535113"/>
            <a:ext cx="5373590" cy="63976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3" y="2174875"/>
            <a:ext cx="5373590" cy="3951288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7" y="1535113"/>
            <a:ext cx="5375701" cy="63976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7" y="2174875"/>
            <a:ext cx="5375701" cy="3951288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861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8135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2442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2"/>
            <a:ext cx="6798806" cy="5853113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2"/>
            <a:ext cx="4001161" cy="4691063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317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4168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4133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7332" y="274640"/>
            <a:ext cx="273641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2" y="274640"/>
            <a:ext cx="800654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5296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vi-VN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vi-VN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437A-92B1-BB49-9045-A9A5FE93DE80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D6A6-6C50-9C4F-A0C9-5AE81B5CA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2410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Click to edit Master text styles</a:t>
            </a:r>
          </a:p>
          <a:p>
            <a:pPr lvl="1"/>
            <a:r>
              <a:rPr lang="vi-VN"/>
              <a:t>Second level</a:t>
            </a:r>
          </a:p>
          <a:p>
            <a:pPr lvl="2"/>
            <a:r>
              <a:rPr lang="vi-VN"/>
              <a:t>Third level</a:t>
            </a:r>
          </a:p>
          <a:p>
            <a:pPr lvl="3"/>
            <a:r>
              <a:rPr lang="vi-VN"/>
              <a:t>Fourth level</a:t>
            </a:r>
          </a:p>
          <a:p>
            <a:pPr lvl="4"/>
            <a:r>
              <a:rPr lang="vi-V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437A-92B1-BB49-9045-A9A5FE93DE80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D6A6-6C50-9C4F-A0C9-5AE81B5CA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9473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792" y="1709739"/>
            <a:ext cx="10489585" cy="2852737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vi-V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9792" y="4589464"/>
            <a:ext cx="10489585" cy="150018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437A-92B1-BB49-9045-A9A5FE93DE80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D6A6-6C50-9C4F-A0C9-5AE81B5CA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9366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6126" y="1825625"/>
            <a:ext cx="5168781" cy="4351338"/>
          </a:xfrm>
        </p:spPr>
        <p:txBody>
          <a:bodyPr/>
          <a:lstStyle/>
          <a:p>
            <a:pPr lvl="0"/>
            <a:r>
              <a:rPr lang="vi-VN"/>
              <a:t>Click to edit Master text styles</a:t>
            </a:r>
          </a:p>
          <a:p>
            <a:pPr lvl="1"/>
            <a:r>
              <a:rPr lang="vi-VN"/>
              <a:t>Second level</a:t>
            </a:r>
          </a:p>
          <a:p>
            <a:pPr lvl="2"/>
            <a:r>
              <a:rPr lang="vi-VN"/>
              <a:t>Third level</a:t>
            </a:r>
          </a:p>
          <a:p>
            <a:pPr lvl="3"/>
            <a:r>
              <a:rPr lang="vi-VN"/>
              <a:t>Fourth level</a:t>
            </a:r>
          </a:p>
          <a:p>
            <a:pPr lvl="4"/>
            <a:r>
              <a:rPr lang="vi-VN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6931" y="1825625"/>
            <a:ext cx="5168781" cy="4351338"/>
          </a:xfrm>
        </p:spPr>
        <p:txBody>
          <a:bodyPr/>
          <a:lstStyle/>
          <a:p>
            <a:pPr lvl="0"/>
            <a:r>
              <a:rPr lang="vi-VN"/>
              <a:t>Click to edit Master text styles</a:t>
            </a:r>
          </a:p>
          <a:p>
            <a:pPr lvl="1"/>
            <a:r>
              <a:rPr lang="vi-VN"/>
              <a:t>Second level</a:t>
            </a:r>
          </a:p>
          <a:p>
            <a:pPr lvl="2"/>
            <a:r>
              <a:rPr lang="vi-VN"/>
              <a:t>Third level</a:t>
            </a:r>
          </a:p>
          <a:p>
            <a:pPr lvl="3"/>
            <a:r>
              <a:rPr lang="vi-VN"/>
              <a:t>Fourth level</a:t>
            </a:r>
          </a:p>
          <a:p>
            <a:pPr lvl="4"/>
            <a:r>
              <a:rPr lang="vi-VN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437A-92B1-BB49-9045-A9A5FE93DE80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D6A6-6C50-9C4F-A0C9-5AE81B5CA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5716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711" y="365126"/>
            <a:ext cx="10489585" cy="1325563"/>
          </a:xfrm>
        </p:spPr>
        <p:txBody>
          <a:bodyPr/>
          <a:lstStyle/>
          <a:p>
            <a:r>
              <a:rPr lang="vi-V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11" y="1681163"/>
            <a:ext cx="5145027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vi-VN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7711" y="2505075"/>
            <a:ext cx="5145027" cy="3684588"/>
          </a:xfrm>
        </p:spPr>
        <p:txBody>
          <a:bodyPr/>
          <a:lstStyle/>
          <a:p>
            <a:pPr lvl="0"/>
            <a:r>
              <a:rPr lang="vi-VN"/>
              <a:t>Click to edit Master text styles</a:t>
            </a:r>
          </a:p>
          <a:p>
            <a:pPr lvl="1"/>
            <a:r>
              <a:rPr lang="vi-VN"/>
              <a:t>Second level</a:t>
            </a:r>
          </a:p>
          <a:p>
            <a:pPr lvl="2"/>
            <a:r>
              <a:rPr lang="vi-VN"/>
              <a:t>Third level</a:t>
            </a:r>
          </a:p>
          <a:p>
            <a:pPr lvl="3"/>
            <a:r>
              <a:rPr lang="vi-VN"/>
              <a:t>Fourth level</a:t>
            </a:r>
          </a:p>
          <a:p>
            <a:pPr lvl="4"/>
            <a:r>
              <a:rPr lang="vi-VN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56931" y="1681163"/>
            <a:ext cx="5170365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vi-VN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56931" y="2505075"/>
            <a:ext cx="5170365" cy="3684588"/>
          </a:xfrm>
        </p:spPr>
        <p:txBody>
          <a:bodyPr/>
          <a:lstStyle/>
          <a:p>
            <a:pPr lvl="0"/>
            <a:r>
              <a:rPr lang="vi-VN"/>
              <a:t>Click to edit Master text styles</a:t>
            </a:r>
          </a:p>
          <a:p>
            <a:pPr lvl="1"/>
            <a:r>
              <a:rPr lang="vi-VN"/>
              <a:t>Second level</a:t>
            </a:r>
          </a:p>
          <a:p>
            <a:pPr lvl="2"/>
            <a:r>
              <a:rPr lang="vi-VN"/>
              <a:t>Third level</a:t>
            </a:r>
          </a:p>
          <a:p>
            <a:pPr lvl="3"/>
            <a:r>
              <a:rPr lang="vi-VN"/>
              <a:t>Fourth level</a:t>
            </a:r>
          </a:p>
          <a:p>
            <a:pPr lvl="4"/>
            <a:r>
              <a:rPr lang="vi-VN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437A-92B1-BB49-9045-A9A5FE93DE80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D6A6-6C50-9C4F-A0C9-5AE81B5CA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8318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437A-92B1-BB49-9045-A9A5FE93DE80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D6A6-6C50-9C4F-A0C9-5AE81B5CA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6028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437A-92B1-BB49-9045-A9A5FE93DE80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D6A6-6C50-9C4F-A0C9-5AE81B5CA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00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vi-V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vi-VN"/>
              <a:t>Click to edit Master text styles</a:t>
            </a:r>
          </a:p>
          <a:p>
            <a:pPr lvl="1"/>
            <a:r>
              <a:rPr lang="vi-VN"/>
              <a:t>Second level</a:t>
            </a:r>
          </a:p>
          <a:p>
            <a:pPr lvl="2"/>
            <a:r>
              <a:rPr lang="vi-VN"/>
              <a:t>Third level</a:t>
            </a:r>
          </a:p>
          <a:p>
            <a:pPr lvl="3"/>
            <a:r>
              <a:rPr lang="vi-VN"/>
              <a:t>Fourth level</a:t>
            </a:r>
          </a:p>
          <a:p>
            <a:pPr lvl="4"/>
            <a:r>
              <a:rPr lang="vi-VN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vi-V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437A-92B1-BB49-9045-A9A5FE93DE80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D6A6-6C50-9C4F-A0C9-5AE81B5CA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9949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vi-VN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70365" y="987426"/>
            <a:ext cx="6156930" cy="4873625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vi-VN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vi-V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437A-92B1-BB49-9045-A9A5FE93DE80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D6A6-6C50-9C4F-A0C9-5AE81B5CA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207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Click to edit Master text styles</a:t>
            </a:r>
          </a:p>
          <a:p>
            <a:pPr lvl="1"/>
            <a:r>
              <a:rPr lang="vi-VN"/>
              <a:t>Second level</a:t>
            </a:r>
          </a:p>
          <a:p>
            <a:pPr lvl="2"/>
            <a:r>
              <a:rPr lang="vi-VN"/>
              <a:t>Third level</a:t>
            </a:r>
          </a:p>
          <a:p>
            <a:pPr lvl="3"/>
            <a:r>
              <a:rPr lang="vi-VN"/>
              <a:t>Fourth level</a:t>
            </a:r>
          </a:p>
          <a:p>
            <a:pPr lvl="4"/>
            <a:r>
              <a:rPr lang="vi-V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437A-92B1-BB49-9045-A9A5FE93DE80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D6A6-6C50-9C4F-A0C9-5AE81B5CA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4138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03315" y="365125"/>
            <a:ext cx="2622396" cy="5811838"/>
          </a:xfrm>
        </p:spPr>
        <p:txBody>
          <a:bodyPr vert="eaVert"/>
          <a:lstStyle/>
          <a:p>
            <a:r>
              <a:rPr lang="vi-V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6126" y="365125"/>
            <a:ext cx="7715166" cy="5811838"/>
          </a:xfrm>
        </p:spPr>
        <p:txBody>
          <a:bodyPr vert="eaVert"/>
          <a:lstStyle/>
          <a:p>
            <a:pPr lvl="0"/>
            <a:r>
              <a:rPr lang="vi-VN"/>
              <a:t>Click to edit Master text styles</a:t>
            </a:r>
          </a:p>
          <a:p>
            <a:pPr lvl="1"/>
            <a:r>
              <a:rPr lang="vi-VN"/>
              <a:t>Second level</a:t>
            </a:r>
          </a:p>
          <a:p>
            <a:pPr lvl="2"/>
            <a:r>
              <a:rPr lang="vi-VN"/>
              <a:t>Third level</a:t>
            </a:r>
          </a:p>
          <a:p>
            <a:pPr lvl="3"/>
            <a:r>
              <a:rPr lang="vi-VN"/>
              <a:t>Fourth level</a:t>
            </a:r>
          </a:p>
          <a:p>
            <a:pPr lvl="4"/>
            <a:r>
              <a:rPr lang="vi-V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437A-92B1-BB49-9045-A9A5FE93DE80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D6A6-6C50-9C4F-A0C9-5AE81B5CA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790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5"/>
          <p:cNvSpPr txBox="1">
            <a:spLocks noGrp="1"/>
          </p:cNvSpPr>
          <p:nvPr>
            <p:ph type="ctrTitle"/>
          </p:nvPr>
        </p:nvSpPr>
        <p:spPr>
          <a:xfrm>
            <a:off x="1579483" y="374285"/>
            <a:ext cx="9002872" cy="126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788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394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394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394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394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394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394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394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394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15"/>
          <p:cNvSpPr/>
          <p:nvPr/>
        </p:nvSpPr>
        <p:spPr>
          <a:xfrm>
            <a:off x="187088" y="444387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8" name="Google Shape;178;p15"/>
          <p:cNvSpPr/>
          <p:nvPr/>
        </p:nvSpPr>
        <p:spPr>
          <a:xfrm rot="7641468">
            <a:off x="526083" y="-122223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95"/>
          </a:p>
        </p:txBody>
      </p:sp>
      <p:sp>
        <p:nvSpPr>
          <p:cNvPr id="179" name="Google Shape;179;p15"/>
          <p:cNvSpPr/>
          <p:nvPr/>
        </p:nvSpPr>
        <p:spPr>
          <a:xfrm>
            <a:off x="11666235" y="5867453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95"/>
          </a:p>
        </p:txBody>
      </p:sp>
      <p:sp>
        <p:nvSpPr>
          <p:cNvPr id="180" name="Google Shape;180;p15"/>
          <p:cNvSpPr/>
          <p:nvPr/>
        </p:nvSpPr>
        <p:spPr>
          <a:xfrm>
            <a:off x="11172160" y="63662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1" name="Google Shape;181;p15"/>
          <p:cNvSpPr/>
          <p:nvPr/>
        </p:nvSpPr>
        <p:spPr>
          <a:xfrm rot="2700000">
            <a:off x="10665763" y="6580765"/>
            <a:ext cx="419596" cy="172371"/>
          </a:xfrm>
          <a:custGeom>
            <a:avLst/>
            <a:gdLst/>
            <a:ahLst/>
            <a:cxnLst/>
            <a:rect l="l" t="t" r="r" b="b"/>
            <a:pathLst>
              <a:path w="12588" h="5184" fill="none" extrusionOk="0">
                <a:moveTo>
                  <a:pt x="12588" y="0"/>
                </a:moveTo>
                <a:lnTo>
                  <a:pt x="0" y="5183"/>
                </a:lnTo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95"/>
          </a:p>
        </p:txBody>
      </p:sp>
    </p:spTree>
    <p:extLst>
      <p:ext uri="{BB962C8B-B14F-4D97-AF65-F5344CB8AC3E}">
        <p14:creationId xmlns:p14="http://schemas.microsoft.com/office/powerpoint/2010/main" val="23872563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 rot="248467">
            <a:off x="223012" y="2575410"/>
            <a:ext cx="4677253" cy="2424835"/>
            <a:chOff x="-10068" y="2615721"/>
            <a:chExt cx="5488038" cy="2838132"/>
          </a:xfrm>
        </p:grpSpPr>
        <p:sp>
          <p:nvSpPr>
            <p:cNvPr id="5" name="Freeform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" name="Freeform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7" name="Freeform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8" name="Freeform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9" name="Freeform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0" name="Freeform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1" name="Freeform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" name="Freeform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" name="Freeform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4" name="Freeform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" name="Freeform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" name="Freeform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7" name="Freeform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8" name="Freeform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9" name="Freeform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0" name="Freeform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1" name="Freeform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2" name="Freeform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3" name="Freeform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4" name="Freeform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5" name="Freeform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6" name="Freeform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7" name="Freeform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8" name="Freeform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9" name="Freeform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0" name="Freeform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1" name="Freeform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2" name="Freeform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3" name="Freeform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4" name="Freeform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5" name="Freeform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6" name="Freeform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7" name="Freeform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8" name="Freeform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9" name="Freeform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grpSp>
        <p:nvGrpSpPr>
          <p:cNvPr id="40" name="Group 39"/>
          <p:cNvGrpSpPr/>
          <p:nvPr/>
        </p:nvGrpSpPr>
        <p:grpSpPr>
          <a:xfrm rot="18988672">
            <a:off x="68390" y="189622"/>
            <a:ext cx="515951" cy="587584"/>
            <a:chOff x="11036616" y="1071278"/>
            <a:chExt cx="1030189" cy="1170315"/>
          </a:xfrm>
        </p:grpSpPr>
        <p:sp>
          <p:nvSpPr>
            <p:cNvPr id="41" name="Freeform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2" name="Freeform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3" name="Freeform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4" name="Freeform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5" name="Freeform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6" name="Freeform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7" name="Freeform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sp>
        <p:nvSpPr>
          <p:cNvPr id="49" name="Freeform 500"/>
          <p:cNvSpPr>
            <a:spLocks/>
          </p:cNvSpPr>
          <p:nvPr/>
        </p:nvSpPr>
        <p:spPr bwMode="auto">
          <a:xfrm>
            <a:off x="3276199" y="4664183"/>
            <a:ext cx="8880886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214" tIns="45607" rIns="91214" bIns="45607" numCol="1" anchor="t" anchorCtr="0" compatLnSpc="1">
            <a:prstTxWarp prst="textNoShape">
              <a:avLst/>
            </a:prstTxWarp>
          </a:bodyPr>
          <a:lstStyle/>
          <a:p>
            <a:endParaRPr sz="1795"/>
          </a:p>
        </p:txBody>
      </p:sp>
      <p:grpSp>
        <p:nvGrpSpPr>
          <p:cNvPr id="50" name="Group 49"/>
          <p:cNvGrpSpPr/>
          <p:nvPr/>
        </p:nvGrpSpPr>
        <p:grpSpPr>
          <a:xfrm>
            <a:off x="11405879" y="6542"/>
            <a:ext cx="677449" cy="712528"/>
            <a:chOff x="11231706" y="127529"/>
            <a:chExt cx="679129" cy="712528"/>
          </a:xfrm>
        </p:grpSpPr>
        <p:sp>
          <p:nvSpPr>
            <p:cNvPr id="51" name="Freeform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2" name="Freeform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3" name="Freeform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4" name="Freeform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5" name="Freeform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6" name="Freeform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7" name="Freeform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8" name="Freeform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sp>
        <p:nvSpPr>
          <p:cNvPr id="59" name="Freeform 413"/>
          <p:cNvSpPr>
            <a:spLocks/>
          </p:cNvSpPr>
          <p:nvPr/>
        </p:nvSpPr>
        <p:spPr bwMode="auto">
          <a:xfrm>
            <a:off x="-23307" y="3007512"/>
            <a:ext cx="12158798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214" tIns="45607" rIns="91214" bIns="45607" numCol="1" anchor="t" anchorCtr="0" compatLnSpc="1">
            <a:prstTxWarp prst="textNoShape">
              <a:avLst/>
            </a:prstTxWarp>
          </a:bodyPr>
          <a:lstStyle/>
          <a:p>
            <a:endParaRPr sz="1795"/>
          </a:p>
        </p:txBody>
      </p:sp>
      <p:sp>
        <p:nvSpPr>
          <p:cNvPr id="60" name="Freeform 414"/>
          <p:cNvSpPr>
            <a:spLocks/>
          </p:cNvSpPr>
          <p:nvPr/>
        </p:nvSpPr>
        <p:spPr bwMode="auto">
          <a:xfrm>
            <a:off x="-23307" y="3324751"/>
            <a:ext cx="12158798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214" tIns="45607" rIns="91214" bIns="45607" numCol="1" anchor="t" anchorCtr="0" compatLnSpc="1">
            <a:prstTxWarp prst="textNoShape">
              <a:avLst/>
            </a:prstTxWarp>
          </a:bodyPr>
          <a:lstStyle/>
          <a:p>
            <a:endParaRPr sz="1795"/>
          </a:p>
        </p:txBody>
      </p:sp>
      <p:grpSp>
        <p:nvGrpSpPr>
          <p:cNvPr id="61" name="Group 5"/>
          <p:cNvGrpSpPr>
            <a:grpSpLocks noChangeAspect="1"/>
          </p:cNvGrpSpPr>
          <p:nvPr/>
        </p:nvGrpSpPr>
        <p:grpSpPr bwMode="auto">
          <a:xfrm>
            <a:off x="-1516" y="854147"/>
            <a:ext cx="1876820" cy="2341763"/>
            <a:chOff x="3000" y="1116"/>
            <a:chExt cx="1680" cy="2091"/>
          </a:xfrm>
        </p:grpSpPr>
        <p:sp>
          <p:nvSpPr>
            <p:cNvPr id="62" name="Freeform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3" name="Freeform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4" name="Freeform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5" name="Freeform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6" name="Freeform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7" name="Freeform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8" name="Freeform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9" name="Freeform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70" name="Freeform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71" name="Freeform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72" name="Freeform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73" name="Freeform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74" name="Freeform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75" name="Freeform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76" name="Freeform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77" name="Freeform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78" name="Freeform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79" name="Freeform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80" name="Freeform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grpSp>
        <p:nvGrpSpPr>
          <p:cNvPr id="81" name="Group 33"/>
          <p:cNvGrpSpPr>
            <a:grpSpLocks noChangeAspect="1"/>
          </p:cNvGrpSpPr>
          <p:nvPr/>
        </p:nvGrpSpPr>
        <p:grpSpPr bwMode="auto">
          <a:xfrm>
            <a:off x="1710747" y="4544219"/>
            <a:ext cx="1868634" cy="2324202"/>
            <a:chOff x="3359" y="1523"/>
            <a:chExt cx="943" cy="1170"/>
          </a:xfrm>
        </p:grpSpPr>
        <p:sp>
          <p:nvSpPr>
            <p:cNvPr id="82" name="Freeform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83" name="Freeform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84" name="Freeform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85" name="Freeform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86" name="Freeform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grpSp>
        <p:nvGrpSpPr>
          <p:cNvPr id="87" name="Group 43"/>
          <p:cNvGrpSpPr>
            <a:grpSpLocks noChangeAspect="1"/>
          </p:cNvGrpSpPr>
          <p:nvPr/>
        </p:nvGrpSpPr>
        <p:grpSpPr bwMode="auto">
          <a:xfrm>
            <a:off x="1165510" y="5011051"/>
            <a:ext cx="1493310" cy="1857375"/>
            <a:chOff x="3367" y="1523"/>
            <a:chExt cx="943" cy="1170"/>
          </a:xfrm>
        </p:grpSpPr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89" name="Freeform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90" name="Freeform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91" name="Freeform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92" name="Freeform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93" name="Freeform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-21914" y="4350236"/>
            <a:ext cx="1692585" cy="2518186"/>
            <a:chOff x="-3496" y="4350236"/>
            <a:chExt cx="1696783" cy="2518186"/>
          </a:xfrm>
        </p:grpSpPr>
        <p:sp>
          <p:nvSpPr>
            <p:cNvPr id="95" name="Freeform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96" name="Freeform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97" name="Freeform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98" name="Freeform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grpSp>
        <p:nvGrpSpPr>
          <p:cNvPr id="99" name="Group 43"/>
          <p:cNvGrpSpPr>
            <a:grpSpLocks noChangeAspect="1"/>
          </p:cNvGrpSpPr>
          <p:nvPr/>
        </p:nvGrpSpPr>
        <p:grpSpPr bwMode="auto">
          <a:xfrm>
            <a:off x="2904135" y="4572475"/>
            <a:ext cx="1845921" cy="2295951"/>
            <a:chOff x="3367" y="1523"/>
            <a:chExt cx="943" cy="1170"/>
          </a:xfrm>
        </p:grpSpPr>
        <p:sp>
          <p:nvSpPr>
            <p:cNvPr id="100" name="Freeform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01" name="Freeform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02" name="Freeform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03" name="Freeform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04" name="Freeform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05" name="Freeform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grpSp>
        <p:nvGrpSpPr>
          <p:cNvPr id="106" name="Group 105"/>
          <p:cNvGrpSpPr/>
          <p:nvPr/>
        </p:nvGrpSpPr>
        <p:grpSpPr>
          <a:xfrm rot="1576354">
            <a:off x="11098268" y="2895976"/>
            <a:ext cx="1027640" cy="1170315"/>
            <a:chOff x="11036616" y="1071278"/>
            <a:chExt cx="1030189" cy="1170315"/>
          </a:xfrm>
        </p:grpSpPr>
        <p:sp>
          <p:nvSpPr>
            <p:cNvPr id="107" name="Freeform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08" name="Freeform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09" name="Freeform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10" name="Freeform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11" name="Freeform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12" name="Freeform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13" name="Freeform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14" name="Freeform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sp>
        <p:nvSpPr>
          <p:cNvPr id="115" name="Freeform 8"/>
          <p:cNvSpPr>
            <a:spLocks/>
          </p:cNvSpPr>
          <p:nvPr/>
        </p:nvSpPr>
        <p:spPr bwMode="auto">
          <a:xfrm>
            <a:off x="4032660" y="5351898"/>
            <a:ext cx="348387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214" tIns="45607" rIns="91214" bIns="45607" numCol="1" anchor="t" anchorCtr="0" compatLnSpc="1">
            <a:prstTxWarp prst="textNoShape">
              <a:avLst/>
            </a:prstTxWarp>
          </a:bodyPr>
          <a:lstStyle/>
          <a:p>
            <a:endParaRPr sz="1795"/>
          </a:p>
        </p:txBody>
      </p:sp>
      <p:sp>
        <p:nvSpPr>
          <p:cNvPr id="116" name="Freeform 115"/>
          <p:cNvSpPr/>
          <p:nvPr/>
        </p:nvSpPr>
        <p:spPr>
          <a:xfrm>
            <a:off x="-28164" y="3533670"/>
            <a:ext cx="12109419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795"/>
          </a:p>
        </p:txBody>
      </p:sp>
      <p:grpSp>
        <p:nvGrpSpPr>
          <p:cNvPr id="117" name="Group 116"/>
          <p:cNvGrpSpPr/>
          <p:nvPr/>
        </p:nvGrpSpPr>
        <p:grpSpPr>
          <a:xfrm rot="198573">
            <a:off x="1196308" y="2684223"/>
            <a:ext cx="2149361" cy="1686565"/>
            <a:chOff x="1175948" y="2708421"/>
            <a:chExt cx="2159248" cy="1690131"/>
          </a:xfrm>
        </p:grpSpPr>
        <p:sp>
          <p:nvSpPr>
            <p:cNvPr id="118" name="Freeform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19" name="Freeform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0" name="Freeform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1" name="Freeform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2" name="Freeform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3" name="Freeform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4" name="Freeform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5" name="Freeform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6" name="Freeform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7" name="Freeform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8" name="Freeform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9" name="Freeform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0" name="Freeform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1" name="Freeform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2" name="Freeform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3" name="Freeform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4" name="Freeform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5" name="Freeform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6" name="Freeform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7" name="Freeform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8" name="Freeform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9" name="Freeform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40" name="Freeform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41" name="Freeform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42" name="Freeform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43" name="Freeform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44" name="Freeform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45" name="Freeform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grpSp>
        <p:nvGrpSpPr>
          <p:cNvPr id="146" name="Group 5"/>
          <p:cNvGrpSpPr>
            <a:grpSpLocks noChangeAspect="1"/>
          </p:cNvGrpSpPr>
          <p:nvPr/>
        </p:nvGrpSpPr>
        <p:grpSpPr bwMode="auto">
          <a:xfrm>
            <a:off x="9144678" y="4138365"/>
            <a:ext cx="3015578" cy="2719639"/>
            <a:chOff x="2887" y="1286"/>
            <a:chExt cx="1903" cy="1712"/>
          </a:xfrm>
        </p:grpSpPr>
        <p:sp>
          <p:nvSpPr>
            <p:cNvPr id="147" name="Freeform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48" name="Freeform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49" name="Freeform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0" name="Freeform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1" name="Freeform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2" name="Freeform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3" name="Freeform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4" name="Freeform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5" name="Freeform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6" name="Freeform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7" name="Freeform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8" name="Freeform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9" name="Freeform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0" name="Freeform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1" name="Freeform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2" name="Freeform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3" name="Freeform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4" name="Freeform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5" name="Freeform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6" name="Freeform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7" name="Freeform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8" name="Freeform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9" name="Freeform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70" name="Freeform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grpSp>
        <p:nvGrpSpPr>
          <p:cNvPr id="171" name="Group 64"/>
          <p:cNvGrpSpPr>
            <a:grpSpLocks noChangeAspect="1"/>
          </p:cNvGrpSpPr>
          <p:nvPr/>
        </p:nvGrpSpPr>
        <p:grpSpPr bwMode="auto">
          <a:xfrm rot="12827499" flipH="1">
            <a:off x="11332312" y="2338535"/>
            <a:ext cx="482555" cy="536662"/>
            <a:chOff x="2052" y="995"/>
            <a:chExt cx="768" cy="852"/>
          </a:xfrm>
        </p:grpSpPr>
        <p:sp>
          <p:nvSpPr>
            <p:cNvPr id="172" name="Freeform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73" name="Freeform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74" name="Freeform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75" name="Freeform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76" name="Freeform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77" name="Freeform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78" name="Freeform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79" name="Freeform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74656" y="165020"/>
            <a:ext cx="9337262" cy="2263258"/>
          </a:xfrm>
        </p:spPr>
        <p:txBody>
          <a:bodyPr anchor="b">
            <a:normAutofit/>
          </a:bodyPr>
          <a:lstStyle>
            <a:lvl1pPr algn="ctr">
              <a:defRPr sz="6583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93672" y="2476917"/>
            <a:ext cx="6899226" cy="1771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4788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6046" indent="0" algn="ctr">
              <a:buNone/>
              <a:defRPr sz="2793"/>
            </a:lvl2pPr>
            <a:lvl3pPr marL="912091" indent="0" algn="ctr">
              <a:buNone/>
              <a:defRPr sz="2394"/>
            </a:lvl3pPr>
            <a:lvl4pPr marL="1368137" indent="0" algn="ctr">
              <a:buNone/>
              <a:defRPr sz="1995"/>
            </a:lvl4pPr>
            <a:lvl5pPr marL="1824182" indent="0" algn="ctr">
              <a:buNone/>
              <a:defRPr sz="1995"/>
            </a:lvl5pPr>
            <a:lvl6pPr marL="2280228" indent="0" algn="ctr">
              <a:buNone/>
              <a:defRPr sz="1995"/>
            </a:lvl6pPr>
            <a:lvl7pPr marL="2736273" indent="0" algn="ctr">
              <a:buNone/>
              <a:defRPr sz="1995"/>
            </a:lvl7pPr>
            <a:lvl8pPr marL="3192319" indent="0" algn="ctr">
              <a:buNone/>
              <a:defRPr sz="1995"/>
            </a:lvl8pPr>
            <a:lvl9pPr marL="3648365" indent="0" algn="ctr">
              <a:buNone/>
              <a:defRPr sz="1995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371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9/23/2021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215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9/23/2021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379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9/23/2021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5183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9/23/2021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125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9/23/2021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670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0232" y="1485900"/>
            <a:ext cx="9121379" cy="2933700"/>
          </a:xfrm>
        </p:spPr>
        <p:txBody>
          <a:bodyPr anchor="b">
            <a:normAutofit/>
          </a:bodyPr>
          <a:lstStyle>
            <a:lvl1pPr algn="l">
              <a:defRPr sz="5187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8646" y="4454034"/>
            <a:ext cx="9121379" cy="1184766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394" cap="none" baseline="0">
                <a:solidFill>
                  <a:schemeClr val="tx1"/>
                </a:solidFill>
              </a:defRPr>
            </a:lvl1pPr>
            <a:lvl2pPr marL="456046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2pPr>
            <a:lvl3pPr marL="91209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3pPr>
            <a:lvl4pPr marL="1368137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4pPr>
            <a:lvl5pPr marL="1824182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5pPr>
            <a:lvl6pPr marL="2280228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6pPr>
            <a:lvl7pPr marL="2736273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7pPr>
            <a:lvl8pPr marL="3192319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8pPr>
            <a:lvl9pPr marL="3648365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9/23/2021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71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791" y="1485900"/>
            <a:ext cx="4469475" cy="4123944"/>
          </a:xfrm>
        </p:spPr>
        <p:txBody>
          <a:bodyPr>
            <a:normAutofit/>
          </a:bodyPr>
          <a:lstStyle>
            <a:lvl1pPr>
              <a:defRPr sz="1995"/>
            </a:lvl1pPr>
            <a:lvl2pPr>
              <a:defRPr sz="1795"/>
            </a:lvl2pPr>
            <a:lvl3pPr>
              <a:defRPr sz="1596"/>
            </a:lvl3pPr>
            <a:lvl4pPr>
              <a:defRPr sz="1397"/>
            </a:lvl4pPr>
            <a:lvl5pPr>
              <a:defRPr sz="1397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1887" y="1485900"/>
            <a:ext cx="4469475" cy="4123944"/>
          </a:xfrm>
        </p:spPr>
        <p:txBody>
          <a:bodyPr>
            <a:normAutofit/>
          </a:bodyPr>
          <a:lstStyle>
            <a:lvl1pPr>
              <a:defRPr sz="1995"/>
            </a:lvl1pPr>
            <a:lvl2pPr>
              <a:defRPr sz="1795"/>
            </a:lvl2pPr>
            <a:lvl3pPr>
              <a:defRPr sz="1596"/>
            </a:lvl3pPr>
            <a:lvl4pPr>
              <a:defRPr sz="1397"/>
            </a:lvl4pPr>
            <a:lvl5pPr>
              <a:defRPr sz="1397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 smtClean="0"/>
              <a:t>9/23/2021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05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791" y="1376018"/>
            <a:ext cx="4469475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995" b="1"/>
            </a:lvl1pPr>
            <a:lvl2pPr marL="456046" indent="0">
              <a:buNone/>
              <a:defRPr sz="1995" b="1"/>
            </a:lvl2pPr>
            <a:lvl3pPr marL="912091" indent="0">
              <a:buNone/>
              <a:defRPr sz="1795" b="1"/>
            </a:lvl3pPr>
            <a:lvl4pPr marL="1368137" indent="0">
              <a:buNone/>
              <a:defRPr sz="1596" b="1"/>
            </a:lvl4pPr>
            <a:lvl5pPr marL="1824182" indent="0">
              <a:buNone/>
              <a:defRPr sz="1596" b="1"/>
            </a:lvl5pPr>
            <a:lvl6pPr marL="2280228" indent="0">
              <a:buNone/>
              <a:defRPr sz="1596" b="1"/>
            </a:lvl6pPr>
            <a:lvl7pPr marL="2736273" indent="0">
              <a:buNone/>
              <a:defRPr sz="1596" b="1"/>
            </a:lvl7pPr>
            <a:lvl8pPr marL="3192319" indent="0">
              <a:buNone/>
              <a:defRPr sz="1596" b="1"/>
            </a:lvl8pPr>
            <a:lvl9pPr marL="3648365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791" y="2144114"/>
            <a:ext cx="4469475" cy="3494686"/>
          </a:xfrm>
        </p:spPr>
        <p:txBody>
          <a:bodyPr>
            <a:normAutofit/>
          </a:bodyPr>
          <a:lstStyle>
            <a:lvl1pPr>
              <a:defRPr sz="1995"/>
            </a:lvl1pPr>
            <a:lvl2pPr>
              <a:defRPr sz="1795"/>
            </a:lvl2pPr>
            <a:lvl3pPr>
              <a:defRPr sz="1596"/>
            </a:lvl3pPr>
            <a:lvl4pPr>
              <a:defRPr sz="1397"/>
            </a:lvl4pPr>
            <a:lvl5pPr>
              <a:defRPr sz="1397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1887" y="1376018"/>
            <a:ext cx="4469475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995" b="1"/>
            </a:lvl1pPr>
            <a:lvl2pPr marL="456046" indent="0">
              <a:buNone/>
              <a:defRPr sz="1995" b="1"/>
            </a:lvl2pPr>
            <a:lvl3pPr marL="912091" indent="0">
              <a:buNone/>
              <a:defRPr sz="1795" b="1"/>
            </a:lvl3pPr>
            <a:lvl4pPr marL="1368137" indent="0">
              <a:buNone/>
              <a:defRPr sz="1596" b="1"/>
            </a:lvl4pPr>
            <a:lvl5pPr marL="1824182" indent="0">
              <a:buNone/>
              <a:defRPr sz="1596" b="1"/>
            </a:lvl5pPr>
            <a:lvl6pPr marL="2280228" indent="0">
              <a:buNone/>
              <a:defRPr sz="1596" b="1"/>
            </a:lvl6pPr>
            <a:lvl7pPr marL="2736273" indent="0">
              <a:buNone/>
              <a:defRPr sz="1596" b="1"/>
            </a:lvl7pPr>
            <a:lvl8pPr marL="3192319" indent="0">
              <a:buNone/>
              <a:defRPr sz="1596" b="1"/>
            </a:lvl8pPr>
            <a:lvl9pPr marL="3648365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1887" y="2144114"/>
            <a:ext cx="4469475" cy="3494686"/>
          </a:xfrm>
        </p:spPr>
        <p:txBody>
          <a:bodyPr>
            <a:normAutofit/>
          </a:bodyPr>
          <a:lstStyle>
            <a:lvl1pPr>
              <a:defRPr sz="1995"/>
            </a:lvl1pPr>
            <a:lvl2pPr>
              <a:defRPr sz="1795"/>
            </a:lvl2pPr>
            <a:lvl3pPr>
              <a:defRPr sz="1596"/>
            </a:lvl3pPr>
            <a:lvl4pPr>
              <a:defRPr sz="1397"/>
            </a:lvl4pPr>
            <a:lvl5pPr>
              <a:defRPr sz="1397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 smtClean="0"/>
              <a:t>9/23/2021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54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92"/>
          <p:cNvSpPr>
            <a:spLocks/>
          </p:cNvSpPr>
          <p:nvPr/>
        </p:nvSpPr>
        <p:spPr bwMode="auto">
          <a:xfrm>
            <a:off x="8622130" y="3888589"/>
            <a:ext cx="212488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</p:spPr>
        <p:txBody>
          <a:bodyPr vert="horz" wrap="square" lIns="91214" tIns="45607" rIns="91214" bIns="45607" numCol="1" anchor="t" anchorCtr="0" compatLnSpc="1">
            <a:prstTxWarp prst="textNoShape">
              <a:avLst/>
            </a:prstTxWarp>
          </a:bodyPr>
          <a:lstStyle/>
          <a:p>
            <a:endParaRPr sz="1795"/>
          </a:p>
        </p:txBody>
      </p:sp>
      <p:sp>
        <p:nvSpPr>
          <p:cNvPr id="7" name="Freeform 50"/>
          <p:cNvSpPr>
            <a:spLocks/>
          </p:cNvSpPr>
          <p:nvPr/>
        </p:nvSpPr>
        <p:spPr bwMode="auto">
          <a:xfrm>
            <a:off x="6763438" y="4191000"/>
            <a:ext cx="5396576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214" tIns="45607" rIns="91214" bIns="45607" numCol="1" anchor="t" anchorCtr="0" compatLnSpc="1">
            <a:prstTxWarp prst="textNoShape">
              <a:avLst/>
            </a:prstTxWarp>
          </a:bodyPr>
          <a:lstStyle/>
          <a:p>
            <a:endParaRPr sz="1795"/>
          </a:p>
        </p:txBody>
      </p:sp>
      <p:sp>
        <p:nvSpPr>
          <p:cNvPr id="8" name="Freeform 51"/>
          <p:cNvSpPr>
            <a:spLocks/>
          </p:cNvSpPr>
          <p:nvPr/>
        </p:nvSpPr>
        <p:spPr bwMode="auto">
          <a:xfrm>
            <a:off x="-125" y="4572005"/>
            <a:ext cx="1138703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214" tIns="45607" rIns="91214" bIns="45607" numCol="1" anchor="t" anchorCtr="0" compatLnSpc="1">
            <a:prstTxWarp prst="textNoShape">
              <a:avLst/>
            </a:prstTxWarp>
          </a:bodyPr>
          <a:lstStyle/>
          <a:p>
            <a:endParaRPr sz="1795"/>
          </a:p>
        </p:txBody>
      </p:sp>
      <p:grpSp>
        <p:nvGrpSpPr>
          <p:cNvPr id="9" name="Group 69"/>
          <p:cNvGrpSpPr>
            <a:grpSpLocks noChangeAspect="1"/>
          </p:cNvGrpSpPr>
          <p:nvPr/>
        </p:nvGrpSpPr>
        <p:grpSpPr bwMode="auto">
          <a:xfrm flipH="1">
            <a:off x="9708161" y="958654"/>
            <a:ext cx="1397353" cy="4001744"/>
            <a:chOff x="3220" y="236"/>
            <a:chExt cx="1347" cy="3848"/>
          </a:xfrm>
        </p:grpSpPr>
        <p:sp>
          <p:nvSpPr>
            <p:cNvPr id="10" name="Freeform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1" name="Freeform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" name="Freeform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" name="Freeform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4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" name="Freeform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" name="Freeform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7" name="Freeform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8" name="Freeform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9" name="Freeform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0" name="Freeform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1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2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3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4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5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6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7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8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9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0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1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2" name="Freeform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3" name="Freeform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4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5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6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7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8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9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0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1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2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3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4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5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6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7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8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9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0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1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2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3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4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5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6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7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8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9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0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1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2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3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4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5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6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7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8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9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70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71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72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73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74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75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76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77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78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79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80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81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82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83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84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85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86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87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88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89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90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91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92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grpSp>
        <p:nvGrpSpPr>
          <p:cNvPr id="93" name="Group 69"/>
          <p:cNvGrpSpPr>
            <a:grpSpLocks noChangeAspect="1"/>
          </p:cNvGrpSpPr>
          <p:nvPr/>
        </p:nvGrpSpPr>
        <p:grpSpPr bwMode="auto">
          <a:xfrm>
            <a:off x="10868061" y="1248597"/>
            <a:ext cx="1251692" cy="3346122"/>
            <a:chOff x="3124" y="236"/>
            <a:chExt cx="1443" cy="3848"/>
          </a:xfrm>
        </p:grpSpPr>
        <p:sp>
          <p:nvSpPr>
            <p:cNvPr id="94" name="Freeform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95" name="Freeform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96" name="Freeform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97" name="Freeform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98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99" name="Freeform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00" name="Freeform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01" name="Freeform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02" name="Freeform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03" name="Freeform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04" name="Freeform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05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06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07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08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09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10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11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12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13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14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15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16" name="Freeform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17" name="Freeform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18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19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0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1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2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3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4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5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6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7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8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9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0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1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2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3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4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5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6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7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8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9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40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41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42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43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44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45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46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47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48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49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0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1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2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3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4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5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6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7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8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9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0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1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2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3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4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5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6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7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8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9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70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71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72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73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74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75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76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grpSp>
        <p:nvGrpSpPr>
          <p:cNvPr id="177" name="Group 69"/>
          <p:cNvGrpSpPr>
            <a:grpSpLocks noChangeAspect="1"/>
          </p:cNvGrpSpPr>
          <p:nvPr/>
        </p:nvGrpSpPr>
        <p:grpSpPr bwMode="auto">
          <a:xfrm>
            <a:off x="9064974" y="2736981"/>
            <a:ext cx="903965" cy="2416549"/>
            <a:chOff x="3124" y="236"/>
            <a:chExt cx="1443" cy="3848"/>
          </a:xfrm>
        </p:grpSpPr>
        <p:sp>
          <p:nvSpPr>
            <p:cNvPr id="178" name="Freeform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79" name="Freeform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80" name="Freeform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81" name="Freeform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82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83" name="Freeform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84" name="Freeform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85" name="Freeform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86" name="Freeform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87" name="Freeform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88" name="Freeform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89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90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91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92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93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94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95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96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97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98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99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00" name="Freeform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01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02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03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04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05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06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07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08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09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10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11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12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13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14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15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16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17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18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19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20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21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22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23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24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25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26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27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28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29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30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31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32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33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34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35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36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37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38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39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40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41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42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43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44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45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46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47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48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49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50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51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52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53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54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55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56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57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58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59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grpSp>
        <p:nvGrpSpPr>
          <p:cNvPr id="260" name="Group 50"/>
          <p:cNvGrpSpPr>
            <a:grpSpLocks noChangeAspect="1"/>
          </p:cNvGrpSpPr>
          <p:nvPr/>
        </p:nvGrpSpPr>
        <p:grpSpPr bwMode="auto">
          <a:xfrm>
            <a:off x="10488001" y="2438405"/>
            <a:ext cx="1481342" cy="2195929"/>
            <a:chOff x="3369" y="1563"/>
            <a:chExt cx="940" cy="1390"/>
          </a:xfrm>
        </p:grpSpPr>
        <p:sp>
          <p:nvSpPr>
            <p:cNvPr id="261" name="Freeform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62" name="Freeform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63" name="Freeform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64" name="Freeform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65" name="Freeform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66" name="Freeform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67" name="Freeform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68" name="Freeform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69" name="Freeform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70" name="Freeform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71" name="Freeform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72" name="Freeform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73" name="Freeform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>
                <a:solidFill>
                  <a:schemeClr val="accent6"/>
                </a:solidFill>
              </a:endParaRPr>
            </a:p>
          </p:txBody>
        </p:sp>
        <p:sp>
          <p:nvSpPr>
            <p:cNvPr id="274" name="Freeform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75" name="Freeform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76" name="Freeform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77" name="Freeform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>
                <a:solidFill>
                  <a:schemeClr val="accent6"/>
                </a:solidFill>
              </a:endParaRPr>
            </a:p>
          </p:txBody>
        </p:sp>
        <p:sp>
          <p:nvSpPr>
            <p:cNvPr id="278" name="Freeform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79" name="Freeform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80" name="Freeform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81" name="Freeform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82" name="Freeform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83" name="Freeform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84" name="Freeform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Freeform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Freeform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87" name="Freeform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88" name="Freeform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grpSp>
        <p:nvGrpSpPr>
          <p:cNvPr id="289" name="Group 5"/>
          <p:cNvGrpSpPr>
            <a:grpSpLocks noChangeAspect="1"/>
          </p:cNvGrpSpPr>
          <p:nvPr/>
        </p:nvGrpSpPr>
        <p:grpSpPr bwMode="auto">
          <a:xfrm>
            <a:off x="7968301" y="2988650"/>
            <a:ext cx="2433540" cy="3074765"/>
            <a:chOff x="2968" y="1107"/>
            <a:chExt cx="1736" cy="2188"/>
          </a:xfrm>
        </p:grpSpPr>
        <p:sp>
          <p:nvSpPr>
            <p:cNvPr id="290" name="Freeform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91" name="Oval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92" name="Freeform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93" name="Freeform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94" name="Freeform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95" name="Freeform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96" name="Freeform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97" name="Freeform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98" name="Freeform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99" name="Freeform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00" name="Freeform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01" name="Freeform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02" name="Freeform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03" name="Freeform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04" name="Freeform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05" name="Freeform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06" name="Freeform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07" name="Freeform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08" name="Freeform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09" name="Freeform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sp>
        <p:nvSpPr>
          <p:cNvPr id="310" name="Freeform 52"/>
          <p:cNvSpPr>
            <a:spLocks/>
          </p:cNvSpPr>
          <p:nvPr/>
        </p:nvSpPr>
        <p:spPr bwMode="auto">
          <a:xfrm>
            <a:off x="1" y="5181605"/>
            <a:ext cx="11136057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214" tIns="45607" rIns="91214" bIns="45607" numCol="1" anchor="t" anchorCtr="0" compatLnSpc="1">
            <a:prstTxWarp prst="textNoShape">
              <a:avLst/>
            </a:prstTxWarp>
          </a:bodyPr>
          <a:lstStyle/>
          <a:p>
            <a:endParaRPr sz="1795"/>
          </a:p>
        </p:txBody>
      </p:sp>
      <p:grpSp>
        <p:nvGrpSpPr>
          <p:cNvPr id="311" name="Group 29"/>
          <p:cNvGrpSpPr>
            <a:grpSpLocks noChangeAspect="1"/>
          </p:cNvGrpSpPr>
          <p:nvPr/>
        </p:nvGrpSpPr>
        <p:grpSpPr bwMode="auto">
          <a:xfrm flipH="1">
            <a:off x="9168798" y="4800600"/>
            <a:ext cx="2991456" cy="2083312"/>
            <a:chOff x="2481" y="1188"/>
            <a:chExt cx="2735" cy="1900"/>
          </a:xfrm>
        </p:grpSpPr>
        <p:sp>
          <p:nvSpPr>
            <p:cNvPr id="312" name="Freeform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13" name="Freeform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14" name="Freeform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15" name="Freeform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16" name="Freeform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17" name="Freeform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18" name="Freeform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19" name="Freeform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20" name="Freeform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21" name="Freeform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22" name="Freeform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23" name="Freeform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24" name="Freeform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25" name="Freeform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26" name="Freeform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27" name="Freeform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28" name="Freeform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29" name="Freeform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30" name="Freeform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31" name="Freeform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32" name="Freeform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33" name="Freeform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34" name="Freeform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35" name="Freeform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36" name="Freeform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37" name="Freeform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38" name="Freeform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39" name="Freeform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40" name="Freeform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41" name="Freeform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42" name="Freeform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43" name="Freeform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44" name="Freeform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45" name="Freeform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46" name="Freeform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47" name="Freeform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grpSp>
        <p:nvGrpSpPr>
          <p:cNvPr id="348" name="Group 347"/>
          <p:cNvGrpSpPr/>
          <p:nvPr/>
        </p:nvGrpSpPr>
        <p:grpSpPr>
          <a:xfrm>
            <a:off x="-1583" y="3799406"/>
            <a:ext cx="4375559" cy="3084511"/>
            <a:chOff x="-1588" y="4419600"/>
            <a:chExt cx="3504440" cy="2464312"/>
          </a:xfrm>
        </p:grpSpPr>
        <p:grpSp>
          <p:nvGrpSpPr>
            <p:cNvPr id="349" name="Group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Freeform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76" name="Freeform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77" name="Freeform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78" name="Freeform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79" name="Freeform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80" name="Freeform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81" name="Freeform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82" name="Freeform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83" name="Freeform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84" name="Freeform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85" name="Freeform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86" name="Freeform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87" name="Freeform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88" name="Freeform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89" name="Freeform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90" name="Freeform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91" name="Freeform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92" name="Freeform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93" name="Freeform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94" name="Freeform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95" name="Freeform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96" name="Freeform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97" name="Freeform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98" name="Freeform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99" name="Freeform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400" name="Freeform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401" name="Freeform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402" name="Freeform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403" name="Freeform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404" name="Freeform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405" name="Freeform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406" name="Freeform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407" name="Freeform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408" name="Freeform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409" name="Freeform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410" name="Freeform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411" name="Freeform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412" name="Freeform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413" name="Freeform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414" name="Freeform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415" name="Freeform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416" name="Freeform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417" name="Freeform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418" name="Freeform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419" name="Freeform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420" name="Freeform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421" name="Freeform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</p:grpSp>
        <p:grpSp>
          <p:nvGrpSpPr>
            <p:cNvPr id="350" name="Group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Freeform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67" name="Freeform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68" name="Freeform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69" name="Freeform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70" name="Freeform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71" name="Freeform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72" name="Freeform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73" name="Freeform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74" name="Freeform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</p:grpSp>
        <p:grpSp>
          <p:nvGrpSpPr>
            <p:cNvPr id="351" name="Group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Freeform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60" name="Freeform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61" name="Freeform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62" name="Freeform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63" name="Freeform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64" name="Freeform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65" name="Freeform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</p:grpSp>
        <p:grpSp>
          <p:nvGrpSpPr>
            <p:cNvPr id="352" name="Group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Freeform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54" name="Freeform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55" name="Freeform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56" name="Freeform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57" name="Freeform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  <p:sp>
            <p:nvSpPr>
              <p:cNvPr id="358" name="Freeform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sz="1795"/>
              </a:p>
            </p:txBody>
          </p:sp>
        </p:grpSp>
      </p:grpSp>
      <p:grpSp>
        <p:nvGrpSpPr>
          <p:cNvPr id="422" name="Group 52"/>
          <p:cNvGrpSpPr>
            <a:grpSpLocks noChangeAspect="1"/>
          </p:cNvGrpSpPr>
          <p:nvPr/>
        </p:nvGrpSpPr>
        <p:grpSpPr bwMode="auto">
          <a:xfrm rot="19948164">
            <a:off x="368332" y="506295"/>
            <a:ext cx="890690" cy="1021771"/>
            <a:chOff x="4634" y="754"/>
            <a:chExt cx="1164" cy="1332"/>
          </a:xfrm>
        </p:grpSpPr>
        <p:sp>
          <p:nvSpPr>
            <p:cNvPr id="423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24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25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26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27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28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29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30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grpSp>
        <p:nvGrpSpPr>
          <p:cNvPr id="431" name="Group 52"/>
          <p:cNvGrpSpPr>
            <a:grpSpLocks noChangeAspect="1"/>
          </p:cNvGrpSpPr>
          <p:nvPr/>
        </p:nvGrpSpPr>
        <p:grpSpPr bwMode="auto">
          <a:xfrm rot="5825446">
            <a:off x="11606468" y="394949"/>
            <a:ext cx="408172" cy="465928"/>
            <a:chOff x="4634" y="754"/>
            <a:chExt cx="1164" cy="1332"/>
          </a:xfrm>
        </p:grpSpPr>
        <p:sp>
          <p:nvSpPr>
            <p:cNvPr id="432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33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34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35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36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37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38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39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grpSp>
        <p:nvGrpSpPr>
          <p:cNvPr id="440" name="Group 66"/>
          <p:cNvGrpSpPr>
            <a:grpSpLocks noChangeAspect="1"/>
          </p:cNvGrpSpPr>
          <p:nvPr/>
        </p:nvGrpSpPr>
        <p:grpSpPr bwMode="auto">
          <a:xfrm>
            <a:off x="23381" y="3048994"/>
            <a:ext cx="387215" cy="364678"/>
            <a:chOff x="3636" y="1964"/>
            <a:chExt cx="413" cy="388"/>
          </a:xfrm>
        </p:grpSpPr>
        <p:sp>
          <p:nvSpPr>
            <p:cNvPr id="441" name="Freeform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42" name="Freeform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43" name="Freeform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44" name="Freeform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45" name="Freeform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46" name="Freeform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47" name="Freeform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48" name="Freeform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9870" y="828881"/>
            <a:ext cx="6043564" cy="3507549"/>
          </a:xfrm>
        </p:spPr>
        <p:txBody>
          <a:bodyPr anchor="ctr">
            <a:normAutofit/>
          </a:bodyPr>
          <a:lstStyle>
            <a:lvl1pPr algn="ctr">
              <a:defRPr sz="5985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9/23/2021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795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9/23/2021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0491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565" y="1188720"/>
            <a:ext cx="3101269" cy="2286000"/>
          </a:xfrm>
        </p:spPr>
        <p:txBody>
          <a:bodyPr anchor="b">
            <a:normAutofit/>
          </a:bodyPr>
          <a:lstStyle>
            <a:lvl1pPr>
              <a:defRPr sz="3392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476" y="457200"/>
            <a:ext cx="6658606" cy="5943600"/>
          </a:xfrm>
        </p:spPr>
        <p:txBody>
          <a:bodyPr>
            <a:normAutofit/>
          </a:bodyPr>
          <a:lstStyle>
            <a:lvl1pPr>
              <a:defRPr sz="1995"/>
            </a:lvl1pPr>
            <a:lvl2pPr>
              <a:defRPr sz="1795"/>
            </a:lvl2pPr>
            <a:lvl3pPr>
              <a:defRPr sz="1596"/>
            </a:lvl3pPr>
            <a:lvl4pPr>
              <a:defRPr sz="1397"/>
            </a:lvl4pPr>
            <a:lvl5pPr>
              <a:defRPr sz="1397"/>
            </a:lvl5pPr>
            <a:lvl6pPr>
              <a:defRPr sz="1397"/>
            </a:lvl6pPr>
            <a:lvl7pPr>
              <a:defRPr sz="1397"/>
            </a:lvl7pPr>
            <a:lvl8pPr>
              <a:defRPr sz="1397"/>
            </a:lvl8pPr>
            <a:lvl9pPr>
              <a:defRPr sz="139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4565" y="3474720"/>
            <a:ext cx="3101269" cy="1371600"/>
          </a:xfrm>
        </p:spPr>
        <p:txBody>
          <a:bodyPr>
            <a:normAutofit/>
          </a:bodyPr>
          <a:lstStyle>
            <a:lvl1pPr marL="0" indent="0">
              <a:spcBef>
                <a:spcPts val="1197"/>
              </a:spcBef>
              <a:buNone/>
              <a:defRPr sz="1596"/>
            </a:lvl1pPr>
            <a:lvl2pPr marL="456046" indent="0">
              <a:buNone/>
              <a:defRPr sz="1197"/>
            </a:lvl2pPr>
            <a:lvl3pPr marL="912091" indent="0">
              <a:buNone/>
              <a:defRPr sz="998"/>
            </a:lvl3pPr>
            <a:lvl4pPr marL="1368137" indent="0">
              <a:buNone/>
              <a:defRPr sz="898"/>
            </a:lvl4pPr>
            <a:lvl5pPr marL="1824182" indent="0">
              <a:buNone/>
              <a:defRPr sz="898"/>
            </a:lvl5pPr>
            <a:lvl6pPr marL="2280228" indent="0">
              <a:buNone/>
              <a:defRPr sz="898"/>
            </a:lvl6pPr>
            <a:lvl7pPr marL="2736273" indent="0">
              <a:buNone/>
              <a:defRPr sz="898"/>
            </a:lvl7pPr>
            <a:lvl8pPr marL="3192319" indent="0">
              <a:buNone/>
              <a:defRPr sz="898"/>
            </a:lvl8pPr>
            <a:lvl9pPr marL="3648365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9/23/2021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322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565" y="1188720"/>
            <a:ext cx="3101269" cy="2286000"/>
          </a:xfrm>
        </p:spPr>
        <p:txBody>
          <a:bodyPr anchor="b">
            <a:normAutofit/>
          </a:bodyPr>
          <a:lstStyle>
            <a:lvl1pPr>
              <a:defRPr sz="3392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4469476" y="457200"/>
            <a:ext cx="6658606" cy="59436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995">
                <a:solidFill>
                  <a:schemeClr val="tx1"/>
                </a:solidFill>
              </a:defRPr>
            </a:lvl1pPr>
            <a:lvl2pPr marL="456046" indent="0">
              <a:buNone/>
              <a:defRPr sz="2793"/>
            </a:lvl2pPr>
            <a:lvl3pPr marL="912091" indent="0">
              <a:buNone/>
              <a:defRPr sz="2394"/>
            </a:lvl3pPr>
            <a:lvl4pPr marL="1368137" indent="0">
              <a:buNone/>
              <a:defRPr sz="1995"/>
            </a:lvl4pPr>
            <a:lvl5pPr marL="1824182" indent="0">
              <a:buNone/>
              <a:defRPr sz="1995"/>
            </a:lvl5pPr>
            <a:lvl6pPr marL="2280228" indent="0">
              <a:buNone/>
              <a:defRPr sz="1995"/>
            </a:lvl6pPr>
            <a:lvl7pPr marL="2736273" indent="0">
              <a:buNone/>
              <a:defRPr sz="1995"/>
            </a:lvl7pPr>
            <a:lvl8pPr marL="3192319" indent="0">
              <a:buNone/>
              <a:defRPr sz="1995"/>
            </a:lvl8pPr>
            <a:lvl9pPr marL="3648365" indent="0">
              <a:buNone/>
              <a:defRPr sz="1995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4565" y="3474720"/>
            <a:ext cx="3101269" cy="1371600"/>
          </a:xfrm>
        </p:spPr>
        <p:txBody>
          <a:bodyPr>
            <a:normAutofit/>
          </a:bodyPr>
          <a:lstStyle>
            <a:lvl1pPr marL="0" indent="0">
              <a:spcBef>
                <a:spcPts val="1197"/>
              </a:spcBef>
              <a:buNone/>
              <a:defRPr sz="1596"/>
            </a:lvl1pPr>
            <a:lvl2pPr marL="456046" indent="0">
              <a:buNone/>
              <a:defRPr sz="1197"/>
            </a:lvl2pPr>
            <a:lvl3pPr marL="912091" indent="0">
              <a:buNone/>
              <a:defRPr sz="998"/>
            </a:lvl3pPr>
            <a:lvl4pPr marL="1368137" indent="0">
              <a:buNone/>
              <a:defRPr sz="898"/>
            </a:lvl4pPr>
            <a:lvl5pPr marL="1824182" indent="0">
              <a:buNone/>
              <a:defRPr sz="898"/>
            </a:lvl5pPr>
            <a:lvl6pPr marL="2280228" indent="0">
              <a:buNone/>
              <a:defRPr sz="898"/>
            </a:lvl6pPr>
            <a:lvl7pPr marL="2736273" indent="0">
              <a:buNone/>
              <a:defRPr sz="898"/>
            </a:lvl7pPr>
            <a:lvl8pPr marL="3192319" indent="0">
              <a:buNone/>
              <a:defRPr sz="898"/>
            </a:lvl8pPr>
            <a:lvl9pPr marL="3648365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9/23/2021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843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9/23/2021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477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03317" y="592671"/>
            <a:ext cx="2622396" cy="55795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6128" y="592671"/>
            <a:ext cx="7715166" cy="55795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9/23/2021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48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057" indent="0" algn="ctr">
              <a:buNone/>
              <a:defRPr/>
            </a:lvl2pPr>
            <a:lvl3pPr marL="912114" indent="0" algn="ctr">
              <a:buNone/>
              <a:defRPr/>
            </a:lvl3pPr>
            <a:lvl4pPr marL="1368171" indent="0" algn="ctr">
              <a:buNone/>
              <a:defRPr/>
            </a:lvl4pPr>
            <a:lvl5pPr marL="1824228" indent="0" algn="ctr">
              <a:buNone/>
              <a:defRPr/>
            </a:lvl5pPr>
            <a:lvl6pPr marL="2280285" indent="0" algn="ctr">
              <a:buNone/>
              <a:defRPr/>
            </a:lvl6pPr>
            <a:lvl7pPr marL="2736342" indent="0" algn="ctr">
              <a:buNone/>
              <a:defRPr/>
            </a:lvl7pPr>
            <a:lvl8pPr marL="3192399" indent="0" algn="ctr">
              <a:buNone/>
              <a:defRPr/>
            </a:lvl8pPr>
            <a:lvl9pPr marL="3648456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24B1D02-AC23-4D6C-AA25-1BED6CBF4A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773C3AE4-7E1B-4B65-B37E-3F852E9E9D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80878FE0-E721-4922-A97A-493ADEF119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85EBE-A520-4A82-BDD6-B45727D7E6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3889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C14C4DFD-05B9-4786-9074-262D84E117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235322E0-E485-432A-AA59-2619650F57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1203579E-B18A-44E9-9CEB-DBA8B02651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E7476-FC42-4004-B349-2FC7C79B6D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41000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2"/>
            <a:ext cx="10337562" cy="1362075"/>
          </a:xfrm>
        </p:spPr>
        <p:txBody>
          <a:bodyPr anchor="t"/>
          <a:lstStyle>
            <a:lvl1pPr algn="l">
              <a:defRPr sz="399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1995"/>
            </a:lvl1pPr>
            <a:lvl2pPr marL="456057" indent="0">
              <a:buNone/>
              <a:defRPr sz="1795"/>
            </a:lvl2pPr>
            <a:lvl3pPr marL="912114" indent="0">
              <a:buNone/>
              <a:defRPr sz="1596"/>
            </a:lvl3pPr>
            <a:lvl4pPr marL="1368171" indent="0">
              <a:buNone/>
              <a:defRPr sz="1397"/>
            </a:lvl4pPr>
            <a:lvl5pPr marL="1824228" indent="0">
              <a:buNone/>
              <a:defRPr sz="1397"/>
            </a:lvl5pPr>
            <a:lvl6pPr marL="2280285" indent="0">
              <a:buNone/>
              <a:defRPr sz="1397"/>
            </a:lvl6pPr>
            <a:lvl7pPr marL="2736342" indent="0">
              <a:buNone/>
              <a:defRPr sz="1397"/>
            </a:lvl7pPr>
            <a:lvl8pPr marL="3192399" indent="0">
              <a:buNone/>
              <a:defRPr sz="1397"/>
            </a:lvl8pPr>
            <a:lvl9pPr marL="3648456" indent="0">
              <a:buNone/>
              <a:defRPr sz="139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3A5AAF11-D1F2-418D-A7BF-C0BBD26C55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B7EE5256-8E61-40A3-BBA2-EAE5430463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CBF5B68A-7D50-4EA1-B80A-E65DC2D8E0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21DD1-49C3-4277-9857-3DD26D0EF6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89662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600202"/>
            <a:ext cx="5371478" cy="4525963"/>
          </a:xfrm>
        </p:spPr>
        <p:txBody>
          <a:bodyPr/>
          <a:lstStyle>
            <a:lvl1pPr>
              <a:defRPr sz="2793"/>
            </a:lvl1pPr>
            <a:lvl2pPr>
              <a:defRPr sz="2394"/>
            </a:lvl2pPr>
            <a:lvl3pPr>
              <a:defRPr sz="1995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8" y="1600202"/>
            <a:ext cx="5371478" cy="4525963"/>
          </a:xfrm>
        </p:spPr>
        <p:txBody>
          <a:bodyPr/>
          <a:lstStyle>
            <a:lvl1pPr>
              <a:defRPr sz="2793"/>
            </a:lvl1pPr>
            <a:lvl2pPr>
              <a:defRPr sz="2394"/>
            </a:lvl2pPr>
            <a:lvl3pPr>
              <a:defRPr sz="1995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56D49B3-1442-44FC-8E6F-4FDAC5EDD5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8CB09CD-7E01-4A4D-9729-ADEE3205C4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6D81A1F-182B-4431-8D0F-8A2AB3110E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A27C34-BA62-4988-8812-25FF32C4B5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99305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3" y="1535113"/>
            <a:ext cx="5373590" cy="63976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3" y="2174875"/>
            <a:ext cx="5373590" cy="3951288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7" y="1535113"/>
            <a:ext cx="5375701" cy="63976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7" y="2174875"/>
            <a:ext cx="5375701" cy="3951288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58793AF9-D6EE-4F81-83A4-A4B034CE64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1DEB523A-3E0A-4AF5-B065-6D33FCA8A1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96512DC9-19E6-4C75-9D74-485833FABB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6D9A9C-39E1-4D9D-A107-E1802B3843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97048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4F5D3368-BFC4-4EAC-AE0F-3D860D2CE3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9AFD1E53-A85B-4CAF-BB41-E2ED47EE30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CC174625-1B6E-4D41-944B-FAEB00E281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65015-958F-489E-A30F-4F9C6E73F3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24517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E5B6C9CB-FD71-4073-AC49-2715C8DEE8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C1FA41CA-6B52-4208-9A35-698C1D9608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AA34A2DB-0469-4B0C-9F86-E872EABCA6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46B97-D98F-49B0-8B01-E223DE28AB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54974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2"/>
            <a:ext cx="6798806" cy="5853113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2"/>
            <a:ext cx="4001161" cy="4691063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FEB479E-98B8-4316-9E07-8EFA7A5402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AAFF043-738C-456E-999B-78818A2FA4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4AB85AF-7EE0-446E-B4DC-14AA665E05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2DB7FD-2658-4BFE-B658-9B3E1525CC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719679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C6907CD-EDD5-4129-80A2-086A014117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620CBFF-C6BA-493C-A6A2-BCC6421F8D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54C7793-9A81-413F-8EE3-771B414E1D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AB938-C128-448A-BBA8-FF89C7EBB4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864177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7510ECE-4966-463A-AAFE-D090C793B9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8AB3BE46-29DF-4629-9E54-F20CA15F5C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19605B61-2062-4EC3-9094-DFD3EB1DA6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B1221-D0D7-4FE5-931E-555E71D477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9180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7332" y="274640"/>
            <a:ext cx="273641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2" y="274640"/>
            <a:ext cx="800654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2E55396D-E5B2-410A-8E99-58FA7FAE51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6D6EB624-7C05-4601-B463-FC49C9666D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FFC7DF80-B72D-414A-A982-FD23A50B85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19B61-312A-4BB1-8A2A-6979EFC474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1897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8092" y="274640"/>
            <a:ext cx="10945654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39283040-F6B7-406A-9B04-B805DCF38A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4F11B0AD-067D-49E1-B5C4-5B8F9B44C4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4A28DB52-35E6-4DCF-9597-FA0A2BCAF7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4C376-E09E-42A8-A0D0-C0BE3006EC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373785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17543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5510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792" y="1709739"/>
            <a:ext cx="10489585" cy="2852737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9792" y="4589464"/>
            <a:ext cx="10489585" cy="150018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327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6126" y="1825625"/>
            <a:ext cx="516878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6931" y="1825625"/>
            <a:ext cx="516878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3609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711" y="365126"/>
            <a:ext cx="1048958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11" y="1681163"/>
            <a:ext cx="5145027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7711" y="2505075"/>
            <a:ext cx="514502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56931" y="1681163"/>
            <a:ext cx="5170365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56931" y="2505075"/>
            <a:ext cx="517036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37924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53630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2156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153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430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36848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03315" y="365125"/>
            <a:ext cx="2622396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6126" y="365125"/>
            <a:ext cx="771516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08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2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2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2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2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38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2114" rtl="0" eaLnBrk="1" latinLnBrk="0" hangingPunct="1"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043" indent="-342043" algn="l" defTabSz="912114" rtl="0" eaLnBrk="1" latinLnBrk="0" hangingPunct="1">
        <a:spcBef>
          <a:spcPct val="20000"/>
        </a:spcBef>
        <a:buFont typeface="Arial" pitchFamily="34" charset="0"/>
        <a:buChar char="•"/>
        <a:defRPr sz="3192" kern="1200">
          <a:solidFill>
            <a:schemeClr val="tx1"/>
          </a:solidFill>
          <a:latin typeface="+mn-lt"/>
          <a:ea typeface="+mn-ea"/>
          <a:cs typeface="+mn-cs"/>
        </a:defRPr>
      </a:lvl1pPr>
      <a:lvl2pPr marL="741093" indent="-285036" algn="l" defTabSz="912114" rtl="0" eaLnBrk="1" latinLnBrk="0" hangingPunct="1">
        <a:spcBef>
          <a:spcPct val="20000"/>
        </a:spcBef>
        <a:buFont typeface="Arial" pitchFamily="34" charset="0"/>
        <a:buChar char="–"/>
        <a:defRPr sz="2793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spcBef>
          <a:spcPct val="20000"/>
        </a:spcBef>
        <a:buFont typeface="Arial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spcBef>
          <a:spcPct val="20000"/>
        </a:spcBef>
        <a:buFont typeface="Arial" pitchFamily="34" charset="0"/>
        <a:buChar char="–"/>
        <a:defRPr sz="19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spcBef>
          <a:spcPct val="20000"/>
        </a:spcBef>
        <a:buFont typeface="Arial" pitchFamily="34" charset="0"/>
        <a:buChar char="»"/>
        <a:defRPr sz="19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spcBef>
          <a:spcPct val="20000"/>
        </a:spcBef>
        <a:buFont typeface="Arial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spcBef>
          <a:spcPct val="20000"/>
        </a:spcBef>
        <a:buFont typeface="Arial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spcBef>
          <a:spcPct val="20000"/>
        </a:spcBef>
        <a:buFont typeface="Arial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spcBef>
          <a:spcPct val="20000"/>
        </a:spcBef>
        <a:buFont typeface="Arial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6127" y="365126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127" y="1825625"/>
            <a:ext cx="104895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Click to edit Master text styles</a:t>
            </a:r>
          </a:p>
          <a:p>
            <a:pPr lvl="1"/>
            <a:r>
              <a:rPr lang="vi-VN"/>
              <a:t>Second level</a:t>
            </a:r>
          </a:p>
          <a:p>
            <a:pPr lvl="2"/>
            <a:r>
              <a:rPr lang="vi-VN"/>
              <a:t>Third level</a:t>
            </a:r>
          </a:p>
          <a:p>
            <a:pPr lvl="3"/>
            <a:r>
              <a:rPr lang="vi-VN"/>
              <a:t>Fourth level</a:t>
            </a:r>
          </a:p>
          <a:p>
            <a:pPr lvl="4"/>
            <a:r>
              <a:rPr lang="vi-V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7437A-92B1-BB49-9045-A9A5FE93DE80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0D6A6-6C50-9C4F-A0C9-5AE81B5CA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35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0"/>
          <p:cNvSpPr>
            <a:spLocks/>
          </p:cNvSpPr>
          <p:nvPr/>
        </p:nvSpPr>
        <p:spPr bwMode="auto">
          <a:xfrm>
            <a:off x="8739737" y="5521528"/>
            <a:ext cx="3420278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214" tIns="45607" rIns="91214" bIns="45607" numCol="1" anchor="t" anchorCtr="0" compatLnSpc="1">
            <a:prstTxWarp prst="textNoShape">
              <a:avLst/>
            </a:prstTxWarp>
          </a:bodyPr>
          <a:lstStyle/>
          <a:p>
            <a:endParaRPr sz="1795"/>
          </a:p>
        </p:txBody>
      </p:sp>
      <p:sp>
        <p:nvSpPr>
          <p:cNvPr id="8" name="Freeform 51"/>
          <p:cNvSpPr>
            <a:spLocks/>
          </p:cNvSpPr>
          <p:nvPr/>
        </p:nvSpPr>
        <p:spPr bwMode="auto">
          <a:xfrm>
            <a:off x="3" y="5652183"/>
            <a:ext cx="1138691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</p:spPr>
        <p:txBody>
          <a:bodyPr vert="horz" wrap="square" lIns="91214" tIns="45607" rIns="91214" bIns="45607" numCol="1" anchor="t" anchorCtr="0" compatLnSpc="1">
            <a:prstTxWarp prst="textNoShape">
              <a:avLst/>
            </a:prstTxWarp>
          </a:bodyPr>
          <a:lstStyle/>
          <a:p>
            <a:endParaRPr sz="1795" b="0" i="0" u="none"/>
          </a:p>
        </p:txBody>
      </p:sp>
      <p:sp>
        <p:nvSpPr>
          <p:cNvPr id="9" name="Freeform 51"/>
          <p:cNvSpPr>
            <a:spLocks/>
          </p:cNvSpPr>
          <p:nvPr/>
        </p:nvSpPr>
        <p:spPr bwMode="auto">
          <a:xfrm>
            <a:off x="-13714" y="5865040"/>
            <a:ext cx="1138691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214" tIns="45607" rIns="91214" bIns="45607" numCol="1" anchor="t" anchorCtr="0" compatLnSpc="1">
            <a:prstTxWarp prst="textNoShape">
              <a:avLst/>
            </a:prstTxWarp>
          </a:bodyPr>
          <a:lstStyle/>
          <a:p>
            <a:endParaRPr sz="1795"/>
          </a:p>
        </p:txBody>
      </p:sp>
      <p:grpSp>
        <p:nvGrpSpPr>
          <p:cNvPr id="10" name="Group 66"/>
          <p:cNvGrpSpPr>
            <a:grpSpLocks noChangeAspect="1"/>
          </p:cNvGrpSpPr>
          <p:nvPr/>
        </p:nvGrpSpPr>
        <p:grpSpPr bwMode="auto">
          <a:xfrm>
            <a:off x="11618873" y="947581"/>
            <a:ext cx="425590" cy="400819"/>
            <a:chOff x="3636" y="1964"/>
            <a:chExt cx="413" cy="388"/>
          </a:xfrm>
        </p:grpSpPr>
        <p:sp>
          <p:nvSpPr>
            <p:cNvPr id="11" name="Freeform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2" name="Freeform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3" name="Freeform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4" name="Freeform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5" name="Freeform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6" name="Freeform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7" name="Freeform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18" name="Freeform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1280953" y="6212029"/>
            <a:ext cx="873305" cy="645972"/>
            <a:chOff x="7344986" y="5566058"/>
            <a:chExt cx="1750940" cy="1291943"/>
          </a:xfrm>
        </p:grpSpPr>
        <p:sp>
          <p:nvSpPr>
            <p:cNvPr id="20" name="Freeform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1" name="Freeform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2" name="Freeform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3" name="Freeform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4" name="Freeform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5" name="Freeform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grpSp>
        <p:nvGrpSpPr>
          <p:cNvPr id="26" name="Group 5"/>
          <p:cNvGrpSpPr>
            <a:grpSpLocks noChangeAspect="1"/>
          </p:cNvGrpSpPr>
          <p:nvPr/>
        </p:nvGrpSpPr>
        <p:grpSpPr bwMode="auto">
          <a:xfrm>
            <a:off x="2437" y="2873890"/>
            <a:ext cx="595751" cy="789302"/>
            <a:chOff x="2121" y="1060"/>
            <a:chExt cx="597" cy="789"/>
          </a:xfrm>
        </p:grpSpPr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8" name="Freeform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29" name="Freeform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0" name="Freeform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1" name="Freeform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2" name="Freeform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3" name="Freeform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grpSp>
        <p:nvGrpSpPr>
          <p:cNvPr id="34" name="Group 16"/>
          <p:cNvGrpSpPr>
            <a:grpSpLocks noChangeAspect="1"/>
          </p:cNvGrpSpPr>
          <p:nvPr/>
        </p:nvGrpSpPr>
        <p:grpSpPr bwMode="auto">
          <a:xfrm>
            <a:off x="139160" y="-13010"/>
            <a:ext cx="1379486" cy="804244"/>
            <a:chOff x="1922" y="1129"/>
            <a:chExt cx="987" cy="574"/>
          </a:xfrm>
        </p:grpSpPr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grpSp>
        <p:nvGrpSpPr>
          <p:cNvPr id="43" name="Group 28"/>
          <p:cNvGrpSpPr>
            <a:grpSpLocks noChangeAspect="1"/>
          </p:cNvGrpSpPr>
          <p:nvPr/>
        </p:nvGrpSpPr>
        <p:grpSpPr bwMode="auto">
          <a:xfrm>
            <a:off x="1" y="5007562"/>
            <a:ext cx="686151" cy="1147722"/>
            <a:chOff x="1901" y="2020"/>
            <a:chExt cx="1059" cy="1767"/>
          </a:xfrm>
        </p:grpSpPr>
        <p:sp>
          <p:nvSpPr>
            <p:cNvPr id="44" name="Freeform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5" name="Freeform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6" name="Freeform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7" name="Freeform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8" name="Freeform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49" name="Freeform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0" name="Freeform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1" name="Freeform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grpSp>
        <p:nvGrpSpPr>
          <p:cNvPr id="52" name="Group 52"/>
          <p:cNvGrpSpPr>
            <a:grpSpLocks noChangeAspect="1"/>
          </p:cNvGrpSpPr>
          <p:nvPr/>
        </p:nvGrpSpPr>
        <p:grpSpPr bwMode="auto">
          <a:xfrm rot="19948164">
            <a:off x="11115683" y="105148"/>
            <a:ext cx="673401" cy="772505"/>
            <a:chOff x="4634" y="754"/>
            <a:chExt cx="1164" cy="1332"/>
          </a:xfrm>
        </p:grpSpPr>
        <p:sp>
          <p:nvSpPr>
            <p:cNvPr id="53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59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grpSp>
        <p:nvGrpSpPr>
          <p:cNvPr id="61" name="Group 64"/>
          <p:cNvGrpSpPr>
            <a:grpSpLocks noChangeAspect="1"/>
          </p:cNvGrpSpPr>
          <p:nvPr/>
        </p:nvGrpSpPr>
        <p:grpSpPr bwMode="auto">
          <a:xfrm flipH="1">
            <a:off x="10755990" y="2958796"/>
            <a:ext cx="1025699" cy="1140705"/>
            <a:chOff x="2052" y="995"/>
            <a:chExt cx="768" cy="852"/>
          </a:xfrm>
        </p:grpSpPr>
        <p:sp>
          <p:nvSpPr>
            <p:cNvPr id="62" name="Freeform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3" name="Freeform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4" name="Freeform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5" name="Freeform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6" name="Freeform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7" name="Freeform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8" name="Freeform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  <p:sp>
          <p:nvSpPr>
            <p:cNvPr id="69" name="Freeform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795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0231" y="78910"/>
            <a:ext cx="9111135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791" y="1485905"/>
            <a:ext cx="9112257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8648" y="6601968"/>
            <a:ext cx="6961196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53820" y="6601973"/>
            <a:ext cx="1060569" cy="193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/>
                </a:solidFill>
              </a:defRPr>
            </a:lvl1pPr>
          </a:lstStyle>
          <a:p>
            <a:fld id="{9E583DDF-CA54-461A-A486-592D2374C532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98551" y="6601968"/>
            <a:ext cx="638496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/>
                </a:solidFill>
              </a:defRPr>
            </a:lvl1pPr>
          </a:lstStyle>
          <a:p>
            <a:fld id="{CA8D9AD5-F248-4919-864A-CFD76CC027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099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0" indent="0" algn="l" defTabSz="912091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392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3627" indent="-228023" algn="l" defTabSz="912091" rtl="0" eaLnBrk="1" latinLnBrk="0" hangingPunct="1">
        <a:lnSpc>
          <a:spcPct val="100000"/>
        </a:lnSpc>
        <a:spcBef>
          <a:spcPts val="1795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1pPr>
      <a:lvl2pPr marL="592859" indent="-228023" algn="l" defTabSz="912091" rtl="0" eaLnBrk="1" latinLnBrk="0" hangingPunct="1">
        <a:lnSpc>
          <a:spcPct val="100000"/>
        </a:lnSpc>
        <a:spcBef>
          <a:spcPts val="998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091" indent="-228023" algn="l" defTabSz="912091" rtl="0" eaLnBrk="1" latinLnBrk="0" hangingPunct="1">
        <a:lnSpc>
          <a:spcPct val="100000"/>
        </a:lnSpc>
        <a:spcBef>
          <a:spcPts val="798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596" kern="1200">
          <a:solidFill>
            <a:schemeClr val="tx1"/>
          </a:solidFill>
          <a:latin typeface="+mn-lt"/>
          <a:ea typeface="+mn-ea"/>
          <a:cs typeface="+mn-cs"/>
        </a:defRPr>
      </a:lvl3pPr>
      <a:lvl4pPr marL="1231323" indent="-228023" algn="l" defTabSz="912091" rtl="0" eaLnBrk="1" latinLnBrk="0" hangingPunct="1">
        <a:lnSpc>
          <a:spcPct val="100000"/>
        </a:lnSpc>
        <a:spcBef>
          <a:spcPts val="798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397" kern="1200">
          <a:solidFill>
            <a:schemeClr val="tx1"/>
          </a:solidFill>
          <a:latin typeface="+mn-lt"/>
          <a:ea typeface="+mn-ea"/>
          <a:cs typeface="+mn-cs"/>
        </a:defRPr>
      </a:lvl4pPr>
      <a:lvl5pPr marL="1550555" indent="-228023" algn="l" defTabSz="912091" rtl="0" eaLnBrk="1" latinLnBrk="0" hangingPunct="1">
        <a:lnSpc>
          <a:spcPct val="100000"/>
        </a:lnSpc>
        <a:spcBef>
          <a:spcPts val="798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397" kern="1200">
          <a:solidFill>
            <a:schemeClr val="tx1"/>
          </a:solidFill>
          <a:latin typeface="+mn-lt"/>
          <a:ea typeface="+mn-ea"/>
          <a:cs typeface="+mn-cs"/>
        </a:defRPr>
      </a:lvl5pPr>
      <a:lvl6pPr marL="1869787" indent="-228023" algn="l" defTabSz="912091" rtl="0" eaLnBrk="1" latinLnBrk="0" hangingPunct="1">
        <a:lnSpc>
          <a:spcPct val="90000"/>
        </a:lnSpc>
        <a:spcBef>
          <a:spcPts val="798"/>
        </a:spcBef>
        <a:buSzPct val="80000"/>
        <a:buFont typeface="Arial" pitchFamily="34" charset="0"/>
        <a:buChar char="•"/>
        <a:defRPr sz="1397" kern="1200">
          <a:solidFill>
            <a:schemeClr val="tx1"/>
          </a:solidFill>
          <a:latin typeface="+mn-lt"/>
          <a:ea typeface="+mn-ea"/>
          <a:cs typeface="+mn-cs"/>
        </a:defRPr>
      </a:lvl6pPr>
      <a:lvl7pPr marL="2189019" indent="-228023" algn="l" defTabSz="912091" rtl="0" eaLnBrk="1" latinLnBrk="0" hangingPunct="1">
        <a:lnSpc>
          <a:spcPct val="90000"/>
        </a:lnSpc>
        <a:spcBef>
          <a:spcPts val="798"/>
        </a:spcBef>
        <a:buSzPct val="80000"/>
        <a:buFont typeface="Arial" pitchFamily="34" charset="0"/>
        <a:buChar char="•"/>
        <a:defRPr sz="1397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08251" indent="-228023" algn="l" defTabSz="912091" rtl="0" eaLnBrk="1" latinLnBrk="0" hangingPunct="1">
        <a:lnSpc>
          <a:spcPct val="90000"/>
        </a:lnSpc>
        <a:spcBef>
          <a:spcPts val="798"/>
        </a:spcBef>
        <a:buSzPct val="80000"/>
        <a:buFont typeface="Arial" pitchFamily="34" charset="0"/>
        <a:buChar char="•"/>
        <a:defRPr sz="1397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27483" indent="-228023" algn="l" defTabSz="912091" rtl="0" eaLnBrk="1" latinLnBrk="0" hangingPunct="1">
        <a:lnSpc>
          <a:spcPct val="90000"/>
        </a:lnSpc>
        <a:spcBef>
          <a:spcPts val="798"/>
        </a:spcBef>
        <a:buSzPct val="80000"/>
        <a:buFont typeface="Arial" pitchFamily="34" charset="0"/>
        <a:buChar char="•"/>
        <a:defRPr sz="1397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209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46" algn="l" defTabSz="91209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091" algn="l" defTabSz="91209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37" algn="l" defTabSz="91209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182" algn="l" defTabSz="91209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28" algn="l" defTabSz="91209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273" algn="l" defTabSz="91209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19" algn="l" defTabSz="91209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365" algn="l" defTabSz="91209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pos="3840">
          <p15:clr>
            <a:srgbClr val="F26B43"/>
          </p15:clr>
        </p15:guide>
        <p15:guide id="8" orient="horz" pos="216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xmlns="" id="{198C2625-A6F8-4365-B642-5770FFD026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8092" y="274638"/>
            <a:ext cx="1094565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xmlns="" id="{EA07D23F-187C-49E4-9996-BE98A36C02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8092" y="1600201"/>
            <a:ext cx="1094565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7E01E882-71B1-4089-80AF-63C3C72239E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8092" y="6245225"/>
            <a:ext cx="28377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97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2119D288-A7A8-4D0D-A881-39907677D79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55295" y="6245225"/>
            <a:ext cx="385124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397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F066B188-28E2-4796-934D-A922F2D8668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15984" y="6245225"/>
            <a:ext cx="28377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97"/>
            </a:lvl1pPr>
          </a:lstStyle>
          <a:p>
            <a:pPr>
              <a:defRPr/>
            </a:pPr>
            <a:fld id="{1B1D687A-8941-4BEA-87B7-7C93F4A14F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7017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5pPr>
      <a:lvl6pPr marL="456057"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6pPr>
      <a:lvl7pPr marL="912114"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7pPr>
      <a:lvl8pPr marL="1368171"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8pPr>
      <a:lvl9pPr marL="1824228"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9pPr>
    </p:titleStyle>
    <p:bodyStyle>
      <a:lvl1pPr marL="342043" indent="-342043" algn="l" rtl="0" eaLnBrk="0" fontAlgn="base" hangingPunct="0">
        <a:spcBef>
          <a:spcPct val="20000"/>
        </a:spcBef>
        <a:spcAft>
          <a:spcPct val="0"/>
        </a:spcAft>
        <a:buChar char="•"/>
        <a:defRPr sz="3192">
          <a:solidFill>
            <a:schemeClr val="tx1"/>
          </a:solidFill>
          <a:latin typeface="+mn-lt"/>
          <a:ea typeface="+mn-ea"/>
          <a:cs typeface="+mn-cs"/>
        </a:defRPr>
      </a:lvl1pPr>
      <a:lvl2pPr marL="741093" indent="-285036" algn="l" rtl="0" eaLnBrk="0" fontAlgn="base" hangingPunct="0">
        <a:spcBef>
          <a:spcPct val="20000"/>
        </a:spcBef>
        <a:spcAft>
          <a:spcPct val="0"/>
        </a:spcAft>
        <a:buChar char="–"/>
        <a:defRPr sz="2793">
          <a:solidFill>
            <a:schemeClr val="tx1"/>
          </a:solidFill>
          <a:latin typeface="+mn-lt"/>
        </a:defRPr>
      </a:lvl2pPr>
      <a:lvl3pPr marL="1140143" indent="-228029" algn="l" rtl="0" eaLnBrk="0" fontAlgn="base" hangingPunct="0">
        <a:spcBef>
          <a:spcPct val="20000"/>
        </a:spcBef>
        <a:spcAft>
          <a:spcPct val="0"/>
        </a:spcAft>
        <a:buChar char="•"/>
        <a:defRPr sz="2394">
          <a:solidFill>
            <a:schemeClr val="tx1"/>
          </a:solidFill>
          <a:latin typeface="+mn-lt"/>
        </a:defRPr>
      </a:lvl3pPr>
      <a:lvl4pPr marL="1596200" indent="-228029" algn="l" rtl="0" eaLnBrk="0" fontAlgn="base" hangingPunct="0">
        <a:spcBef>
          <a:spcPct val="20000"/>
        </a:spcBef>
        <a:spcAft>
          <a:spcPct val="0"/>
        </a:spcAft>
        <a:buChar char="–"/>
        <a:defRPr sz="1995">
          <a:solidFill>
            <a:schemeClr val="tx1"/>
          </a:solidFill>
          <a:latin typeface="+mn-lt"/>
        </a:defRPr>
      </a:lvl4pPr>
      <a:lvl5pPr marL="2052257" indent="-228029" algn="l" rtl="0" eaLnBrk="0" fontAlgn="base" hangingPunct="0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5pPr>
      <a:lvl6pPr marL="2508314" indent="-228029" algn="l" rtl="0" fontAlgn="base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6pPr>
      <a:lvl7pPr marL="2964371" indent="-228029" algn="l" rtl="0" fontAlgn="base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7pPr>
      <a:lvl8pPr marL="3420428" indent="-228029" algn="l" rtl="0" fontAlgn="base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8pPr>
      <a:lvl9pPr marL="3876485" indent="-228029" algn="l" rtl="0" fontAlgn="base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6127" y="365126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127" y="1825625"/>
            <a:ext cx="104895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BF3B5-9DD2-44B0-BC4E-76596BEE669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561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PowerPoint_Presentation2.pptx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wmf"/><Relationship Id="rId5" Type="http://schemas.openxmlformats.org/officeDocument/2006/relationships/package" Target="../embeddings/Microsoft_PowerPoint_Presentation1.pptx"/><Relationship Id="rId4" Type="http://schemas.openxmlformats.org/officeDocument/2006/relationships/oleObject" Target="../embeddings/oleObject1.bin"/><Relationship Id="rId9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PowerPoint_Presentation4.pptx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5" Type="http://schemas.openxmlformats.org/officeDocument/2006/relationships/package" Target="../embeddings/Microsoft_PowerPoint_Presentation3.pptx"/><Relationship Id="rId4" Type="http://schemas.openxmlformats.org/officeDocument/2006/relationships/oleObject" Target="../embeddings/oleObject3.bin"/><Relationship Id="rId9" Type="http://schemas.openxmlformats.org/officeDocument/2006/relationships/image" Target="../media/image14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PowerPoint_Presentation6.pptx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wmf"/><Relationship Id="rId5" Type="http://schemas.openxmlformats.org/officeDocument/2006/relationships/package" Target="../embeddings/Microsoft_PowerPoint_Presentation5.pptx"/><Relationship Id="rId4" Type="http://schemas.openxmlformats.org/officeDocument/2006/relationships/oleObject" Target="../embeddings/oleObject5.bin"/><Relationship Id="rId9" Type="http://schemas.openxmlformats.org/officeDocument/2006/relationships/image" Target="../media/image1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19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4.png"/><Relationship Id="rId3" Type="http://schemas.openxmlformats.org/officeDocument/2006/relationships/slideLayout" Target="../slideLayouts/slideLayout62.xml"/><Relationship Id="rId7" Type="http://schemas.microsoft.com/office/2007/relationships/hdphoto" Target="../media/hdphoto3.wdp"/><Relationship Id="rId12" Type="http://schemas.openxmlformats.org/officeDocument/2006/relationships/image" Target="../media/image40.png"/><Relationship Id="rId17" Type="http://schemas.openxmlformats.org/officeDocument/2006/relationships/image" Target="../media/image43.png"/><Relationship Id="rId2" Type="http://schemas.openxmlformats.org/officeDocument/2006/relationships/audio" Target="../media/media3.mp3"/><Relationship Id="rId16" Type="http://schemas.openxmlformats.org/officeDocument/2006/relationships/slide" Target="slide30.xml"/><Relationship Id="rId1" Type="http://schemas.microsoft.com/office/2007/relationships/media" Target="../media/media3.mp3"/><Relationship Id="rId6" Type="http://schemas.openxmlformats.org/officeDocument/2006/relationships/image" Target="../media/image35.png"/><Relationship Id="rId11" Type="http://schemas.openxmlformats.org/officeDocument/2006/relationships/image" Target="../media/image39.png"/><Relationship Id="rId5" Type="http://schemas.microsoft.com/office/2007/relationships/hdphoto" Target="../media/hdphoto2.wdp"/><Relationship Id="rId15" Type="http://schemas.openxmlformats.org/officeDocument/2006/relationships/image" Target="../media/image42.png"/><Relationship Id="rId10" Type="http://schemas.openxmlformats.org/officeDocument/2006/relationships/image" Target="../media/image38.png"/><Relationship Id="rId4" Type="http://schemas.openxmlformats.org/officeDocument/2006/relationships/image" Target="../media/image34.png"/><Relationship Id="rId9" Type="http://schemas.openxmlformats.org/officeDocument/2006/relationships/image" Target="../media/image37.png"/><Relationship Id="rId1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32.xml"/><Relationship Id="rId18" Type="http://schemas.openxmlformats.org/officeDocument/2006/relationships/slide" Target="slide37.xml"/><Relationship Id="rId3" Type="http://schemas.openxmlformats.org/officeDocument/2006/relationships/slide" Target="slide38.xml"/><Relationship Id="rId7" Type="http://schemas.openxmlformats.org/officeDocument/2006/relationships/image" Target="../media/image47.png"/><Relationship Id="rId12" Type="http://schemas.openxmlformats.org/officeDocument/2006/relationships/slide" Target="slide31.xml"/><Relationship Id="rId17" Type="http://schemas.openxmlformats.org/officeDocument/2006/relationships/slide" Target="slide36.xml"/><Relationship Id="rId2" Type="http://schemas.openxmlformats.org/officeDocument/2006/relationships/image" Target="../media/image45.jpg"/><Relationship Id="rId16" Type="http://schemas.openxmlformats.org/officeDocument/2006/relationships/slide" Target="slide35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6.png"/><Relationship Id="rId11" Type="http://schemas.openxmlformats.org/officeDocument/2006/relationships/image" Target="../media/image49.png"/><Relationship Id="rId5" Type="http://schemas.microsoft.com/office/2007/relationships/hdphoto" Target="../media/hdphoto3.wdp"/><Relationship Id="rId15" Type="http://schemas.openxmlformats.org/officeDocument/2006/relationships/slide" Target="slide34.xml"/><Relationship Id="rId10" Type="http://schemas.openxmlformats.org/officeDocument/2006/relationships/image" Target="../media/image48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Relationship Id="rId14" Type="http://schemas.openxmlformats.org/officeDocument/2006/relationships/slide" Target="slide33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Relationship Id="rId6" Type="http://schemas.microsoft.com/office/2007/relationships/hdphoto" Target="../media/hdphoto3.wdp"/><Relationship Id="rId5" Type="http://schemas.openxmlformats.org/officeDocument/2006/relationships/image" Target="../media/image35.png"/><Relationship Id="rId4" Type="http://schemas.openxmlformats.org/officeDocument/2006/relationships/slide" Target="slide30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6.png"/><Relationship Id="rId4" Type="http://schemas.openxmlformats.org/officeDocument/2006/relationships/slide" Target="slide30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7.png"/><Relationship Id="rId4" Type="http://schemas.openxmlformats.org/officeDocument/2006/relationships/slide" Target="slide30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38.png"/><Relationship Id="rId4" Type="http://schemas.openxmlformats.org/officeDocument/2006/relationships/slide" Target="slide30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39.png"/><Relationship Id="rId4" Type="http://schemas.openxmlformats.org/officeDocument/2006/relationships/slide" Target="slide30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8.png"/><Relationship Id="rId4" Type="http://schemas.openxmlformats.org/officeDocument/2006/relationships/slide" Target="slide30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9.png"/><Relationship Id="rId4" Type="http://schemas.openxmlformats.org/officeDocument/2006/relationships/slide" Target="slide3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microsoft.com/office/2007/relationships/hdphoto" Target="../media/hdphoto3.wdp"/><Relationship Id="rId4" Type="http://schemas.openxmlformats.org/officeDocument/2006/relationships/image" Target="../media/image53.png"/><Relationship Id="rId9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>
                <a:solidFill>
                  <a:schemeClr val="bg1"/>
                </a:solidFill>
                <a:latin typeface=".VnArialH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215396" y="203422"/>
            <a:ext cx="3198524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Tô và viết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562263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45" t="25820" r="35137" b="16598"/>
          <a:stretch/>
        </p:blipFill>
        <p:spPr bwMode="auto">
          <a:xfrm>
            <a:off x="4404519" y="400580"/>
            <a:ext cx="5410200" cy="6056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785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D8F16E-8F96-4879-913C-50BCD4C5B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99E1EAB-7FE9-41D7-8C39-BE2C4F2639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6" y="38055"/>
            <a:ext cx="12072231" cy="681146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249D469-5D06-4A98-B642-6859F683FC7E}"/>
              </a:ext>
            </a:extLst>
          </p:cNvPr>
          <p:cNvSpPr txBox="1"/>
          <p:nvPr/>
        </p:nvSpPr>
        <p:spPr>
          <a:xfrm>
            <a:off x="1672253" y="989851"/>
            <a:ext cx="9154426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Thứ Sáu, ngày 24 tháng 9 năm 2021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C25C60B-071D-490D-9E2A-DCC8980809D7}"/>
              </a:ext>
            </a:extLst>
          </p:cNvPr>
          <p:cNvSpPr txBox="1"/>
          <p:nvPr/>
        </p:nvSpPr>
        <p:spPr>
          <a:xfrm>
            <a:off x="4341597" y="1674312"/>
            <a:ext cx="312287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Tiếng Việt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8392703-D48C-446E-B618-AC75A84A9952}"/>
              </a:ext>
            </a:extLst>
          </p:cNvPr>
          <p:cNvSpPr txBox="1"/>
          <p:nvPr/>
        </p:nvSpPr>
        <p:spPr>
          <a:xfrm>
            <a:off x="3656387" y="2336930"/>
            <a:ext cx="9206332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Bài 5: Ôn tập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D7D24A0-7A20-49E5-80CB-5B45BBE1CE64}"/>
              </a:ext>
            </a:extLst>
          </p:cNvPr>
          <p:cNvSpPr txBox="1"/>
          <p:nvPr/>
        </p:nvSpPr>
        <p:spPr>
          <a:xfrm>
            <a:off x="1051719" y="3039277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6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C4D037D-0556-48C5-8509-7E6144B17246}"/>
              </a:ext>
            </a:extLst>
          </p:cNvPr>
          <p:cNvSpPr txBox="1"/>
          <p:nvPr/>
        </p:nvSpPr>
        <p:spPr>
          <a:xfrm>
            <a:off x="3695954" y="3048120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6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467760B-B447-4732-960D-3BC36A56E5F2}"/>
              </a:ext>
            </a:extLst>
          </p:cNvPr>
          <p:cNvSpPr txBox="1"/>
          <p:nvPr/>
        </p:nvSpPr>
        <p:spPr>
          <a:xfrm>
            <a:off x="5046643" y="3021391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6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88A3DF8-BF41-48D8-98F1-0909EA933494}"/>
              </a:ext>
            </a:extLst>
          </p:cNvPr>
          <p:cNvSpPr txBox="1"/>
          <p:nvPr/>
        </p:nvSpPr>
        <p:spPr>
          <a:xfrm>
            <a:off x="6368760" y="3021391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6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D25D93F-75A1-4724-9DB4-392150111AA9}"/>
              </a:ext>
            </a:extLst>
          </p:cNvPr>
          <p:cNvSpPr txBox="1"/>
          <p:nvPr/>
        </p:nvSpPr>
        <p:spPr>
          <a:xfrm>
            <a:off x="7691256" y="3048120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6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15659C5-E31D-4420-8602-4102071CF4F9}"/>
              </a:ext>
            </a:extLst>
          </p:cNvPr>
          <p:cNvSpPr txBox="1"/>
          <p:nvPr/>
        </p:nvSpPr>
        <p:spPr>
          <a:xfrm>
            <a:off x="9012995" y="3039277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6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771079F-84E9-476B-860F-E8AB12B68AA6}"/>
              </a:ext>
            </a:extLst>
          </p:cNvPr>
          <p:cNvSpPr txBox="1"/>
          <p:nvPr/>
        </p:nvSpPr>
        <p:spPr>
          <a:xfrm>
            <a:off x="10348119" y="3029199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6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4052BC4-B904-404B-912B-9343F55C58E0}"/>
              </a:ext>
            </a:extLst>
          </p:cNvPr>
          <p:cNvSpPr txBox="1"/>
          <p:nvPr/>
        </p:nvSpPr>
        <p:spPr>
          <a:xfrm>
            <a:off x="2360830" y="3026633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6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10F86B6-DFA8-4169-BD73-1EE8AE2F9273}"/>
              </a:ext>
            </a:extLst>
          </p:cNvPr>
          <p:cNvSpPr txBox="1"/>
          <p:nvPr/>
        </p:nvSpPr>
        <p:spPr>
          <a:xfrm>
            <a:off x="1054031" y="3711975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7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9BBDC8F-85DF-4D32-A560-061D8B095DBB}"/>
              </a:ext>
            </a:extLst>
          </p:cNvPr>
          <p:cNvSpPr txBox="1"/>
          <p:nvPr/>
        </p:nvSpPr>
        <p:spPr>
          <a:xfrm>
            <a:off x="2398188" y="3729610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7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F54A679-B22C-482E-8FAE-0A1F0BC2ECEE}"/>
              </a:ext>
            </a:extLst>
          </p:cNvPr>
          <p:cNvSpPr txBox="1"/>
          <p:nvPr/>
        </p:nvSpPr>
        <p:spPr>
          <a:xfrm>
            <a:off x="3714840" y="3736247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7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0E7DBB5-F18C-42D5-82D2-6AF7DD841A3B}"/>
              </a:ext>
            </a:extLst>
          </p:cNvPr>
          <p:cNvSpPr txBox="1"/>
          <p:nvPr/>
        </p:nvSpPr>
        <p:spPr>
          <a:xfrm>
            <a:off x="5057722" y="3731372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7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6BA1100-F269-49D1-A3AE-8B6E90D37527}"/>
              </a:ext>
            </a:extLst>
          </p:cNvPr>
          <p:cNvSpPr txBox="1"/>
          <p:nvPr/>
        </p:nvSpPr>
        <p:spPr>
          <a:xfrm>
            <a:off x="6369846" y="3722020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7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72CF848-7921-434A-BECF-640A9E1F2CDA}"/>
              </a:ext>
            </a:extLst>
          </p:cNvPr>
          <p:cNvSpPr txBox="1"/>
          <p:nvPr/>
        </p:nvSpPr>
        <p:spPr>
          <a:xfrm>
            <a:off x="7711571" y="3725394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7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35D0C90-EFA4-4139-A39E-6CCF3FD801D0}"/>
              </a:ext>
            </a:extLst>
          </p:cNvPr>
          <p:cNvSpPr txBox="1"/>
          <p:nvPr/>
        </p:nvSpPr>
        <p:spPr>
          <a:xfrm>
            <a:off x="9012995" y="3729610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7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CC2EC27-1015-4482-94BB-6A76B8EF1DB9}"/>
              </a:ext>
            </a:extLst>
          </p:cNvPr>
          <p:cNvSpPr txBox="1"/>
          <p:nvPr/>
        </p:nvSpPr>
        <p:spPr>
          <a:xfrm>
            <a:off x="10377671" y="3723230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7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4C59F7A-D076-4634-A7E6-A40E9708ACD9}"/>
              </a:ext>
            </a:extLst>
          </p:cNvPr>
          <p:cNvSpPr txBox="1"/>
          <p:nvPr/>
        </p:nvSpPr>
        <p:spPr>
          <a:xfrm>
            <a:off x="1060991" y="4380979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3591">
                <a:solidFill>
                  <a:schemeClr val="bg1"/>
                </a:solidFill>
                <a:latin typeface="HP001 4H" panose="020B0603050302020204" pitchFamily="34" charset="0"/>
              </a:rPr>
              <a:t>8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FCCFCB1-3E63-47F5-9FE3-1761CAAF228E}"/>
              </a:ext>
            </a:extLst>
          </p:cNvPr>
          <p:cNvSpPr txBox="1"/>
          <p:nvPr/>
        </p:nvSpPr>
        <p:spPr>
          <a:xfrm>
            <a:off x="2398188" y="4397521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3591">
                <a:solidFill>
                  <a:schemeClr val="bg1"/>
                </a:solidFill>
                <a:latin typeface="HP001 4H" panose="020B0603050302020204" pitchFamily="34" charset="0"/>
              </a:rPr>
              <a:t>8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3E8087ED-9386-412D-B76F-6AD867836FF1}"/>
              </a:ext>
            </a:extLst>
          </p:cNvPr>
          <p:cNvSpPr txBox="1"/>
          <p:nvPr/>
        </p:nvSpPr>
        <p:spPr>
          <a:xfrm>
            <a:off x="3722818" y="4397521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3591">
                <a:solidFill>
                  <a:schemeClr val="bg1"/>
                </a:solidFill>
                <a:latin typeface="HP001 4H" panose="020B0603050302020204" pitchFamily="34" charset="0"/>
              </a:rPr>
              <a:t>8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7A3908A8-5474-4012-A7AC-2A58B78A7147}"/>
              </a:ext>
            </a:extLst>
          </p:cNvPr>
          <p:cNvSpPr txBox="1"/>
          <p:nvPr/>
        </p:nvSpPr>
        <p:spPr>
          <a:xfrm>
            <a:off x="5056041" y="4397521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3591">
                <a:solidFill>
                  <a:schemeClr val="bg1"/>
                </a:solidFill>
                <a:latin typeface="HP001 4H" panose="020B0603050302020204" pitchFamily="34" charset="0"/>
              </a:rPr>
              <a:t>8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5A8FEEF2-F761-450A-BD16-A720E57279F1}"/>
              </a:ext>
            </a:extLst>
          </p:cNvPr>
          <p:cNvSpPr txBox="1"/>
          <p:nvPr/>
        </p:nvSpPr>
        <p:spPr>
          <a:xfrm>
            <a:off x="6384646" y="4380979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3591">
                <a:solidFill>
                  <a:schemeClr val="bg1"/>
                </a:solidFill>
                <a:latin typeface="HP001 4H" panose="020B0603050302020204" pitchFamily="34" charset="0"/>
              </a:rPr>
              <a:t>8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1DC12461-2C82-4C58-82D9-B48E7CFFFCC9}"/>
              </a:ext>
            </a:extLst>
          </p:cNvPr>
          <p:cNvSpPr txBox="1"/>
          <p:nvPr/>
        </p:nvSpPr>
        <p:spPr>
          <a:xfrm>
            <a:off x="7711571" y="4380979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3591">
                <a:solidFill>
                  <a:schemeClr val="bg1"/>
                </a:solidFill>
                <a:latin typeface="HP001 4H" panose="020B0603050302020204" pitchFamily="34" charset="0"/>
              </a:rPr>
              <a:t>8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6CEE25F0-DBE2-435B-886B-AF711A92E199}"/>
              </a:ext>
            </a:extLst>
          </p:cNvPr>
          <p:cNvSpPr txBox="1"/>
          <p:nvPr/>
        </p:nvSpPr>
        <p:spPr>
          <a:xfrm>
            <a:off x="9049022" y="4410246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3591">
                <a:solidFill>
                  <a:schemeClr val="bg1"/>
                </a:solidFill>
                <a:latin typeface="HP001 4H" panose="020B0603050302020204" pitchFamily="34" charset="0"/>
              </a:rPr>
              <a:t>8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40D735AD-9473-40E3-8D21-A05C9E5E4AD5}"/>
              </a:ext>
            </a:extLst>
          </p:cNvPr>
          <p:cNvSpPr txBox="1"/>
          <p:nvPr/>
        </p:nvSpPr>
        <p:spPr>
          <a:xfrm>
            <a:off x="10386473" y="4375900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3591">
                <a:solidFill>
                  <a:schemeClr val="bg1"/>
                </a:solidFill>
                <a:latin typeface="HP001 4H" panose="020B0603050302020204" pitchFamily="34" charset="0"/>
              </a:rPr>
              <a:t>8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3E3B0A61-791B-4A0F-9985-AD4ED8CB7A3C}"/>
              </a:ext>
            </a:extLst>
          </p:cNvPr>
          <p:cNvSpPr txBox="1"/>
          <p:nvPr/>
        </p:nvSpPr>
        <p:spPr>
          <a:xfrm>
            <a:off x="1051719" y="5068713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9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E6110D6C-2503-4987-8BFC-D68A5DC55AC0}"/>
              </a:ext>
            </a:extLst>
          </p:cNvPr>
          <p:cNvSpPr txBox="1"/>
          <p:nvPr/>
        </p:nvSpPr>
        <p:spPr>
          <a:xfrm>
            <a:off x="2367322" y="5063670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9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2AF2F36A-100E-445F-9A26-B34F2974EF48}"/>
              </a:ext>
            </a:extLst>
          </p:cNvPr>
          <p:cNvSpPr txBox="1"/>
          <p:nvPr/>
        </p:nvSpPr>
        <p:spPr>
          <a:xfrm>
            <a:off x="3720001" y="5054978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9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789A02ED-B23A-4713-94CE-D24AADD45FDA}"/>
              </a:ext>
            </a:extLst>
          </p:cNvPr>
          <p:cNvSpPr txBox="1"/>
          <p:nvPr/>
        </p:nvSpPr>
        <p:spPr>
          <a:xfrm>
            <a:off x="5037038" y="5063670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9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B284DE38-17EF-4A2B-9241-C2E80BE8DC8A}"/>
              </a:ext>
            </a:extLst>
          </p:cNvPr>
          <p:cNvSpPr txBox="1"/>
          <p:nvPr/>
        </p:nvSpPr>
        <p:spPr>
          <a:xfrm>
            <a:off x="6384646" y="5060365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9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3800F575-70D6-411D-B19C-D33CFA3D517A}"/>
              </a:ext>
            </a:extLst>
          </p:cNvPr>
          <p:cNvSpPr txBox="1"/>
          <p:nvPr/>
        </p:nvSpPr>
        <p:spPr>
          <a:xfrm>
            <a:off x="7691256" y="5064229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9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B02D7735-ED76-4FAD-9364-7BD40B088B48}"/>
              </a:ext>
            </a:extLst>
          </p:cNvPr>
          <p:cNvSpPr txBox="1"/>
          <p:nvPr/>
        </p:nvSpPr>
        <p:spPr>
          <a:xfrm>
            <a:off x="9053171" y="5068713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9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2E555275-DA1C-4D13-AC48-44AE4BCA2863}"/>
              </a:ext>
            </a:extLst>
          </p:cNvPr>
          <p:cNvSpPr txBox="1"/>
          <p:nvPr/>
        </p:nvSpPr>
        <p:spPr>
          <a:xfrm>
            <a:off x="10386473" y="5076166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9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09D0D6A7-3F3E-4D27-BE7E-1921267403DC}"/>
              </a:ext>
            </a:extLst>
          </p:cNvPr>
          <p:cNvSpPr txBox="1"/>
          <p:nvPr/>
        </p:nvSpPr>
        <p:spPr>
          <a:xfrm>
            <a:off x="1040778" y="5748131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3591">
                <a:solidFill>
                  <a:schemeClr val="bg1"/>
                </a:solidFill>
                <a:latin typeface="HP001 4H" panose="020B0603050302020204" pitchFamily="34" charset="0"/>
              </a:rPr>
              <a:t>0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027DF8FB-71C1-49BC-BFDF-C0ED22D6C7A5}"/>
              </a:ext>
            </a:extLst>
          </p:cNvPr>
          <p:cNvSpPr txBox="1"/>
          <p:nvPr/>
        </p:nvSpPr>
        <p:spPr>
          <a:xfrm>
            <a:off x="2399032" y="5736444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3591">
                <a:solidFill>
                  <a:schemeClr val="bg1"/>
                </a:solidFill>
                <a:latin typeface="HP001 4H" panose="020B0603050302020204" pitchFamily="34" charset="0"/>
              </a:rPr>
              <a:t>0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AA14FECD-135B-4E13-95D1-047B372FAE36}"/>
              </a:ext>
            </a:extLst>
          </p:cNvPr>
          <p:cNvSpPr txBox="1"/>
          <p:nvPr/>
        </p:nvSpPr>
        <p:spPr>
          <a:xfrm>
            <a:off x="3714840" y="5761325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3591">
                <a:solidFill>
                  <a:schemeClr val="bg1"/>
                </a:solidFill>
                <a:latin typeface="HP001 4H" panose="020B0603050302020204" pitchFamily="34" charset="0"/>
              </a:rPr>
              <a:t>0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C7DD07F5-8DDC-4476-BE9D-618577BC7B53}"/>
              </a:ext>
            </a:extLst>
          </p:cNvPr>
          <p:cNvSpPr txBox="1"/>
          <p:nvPr/>
        </p:nvSpPr>
        <p:spPr>
          <a:xfrm>
            <a:off x="5044900" y="5748131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3591">
                <a:solidFill>
                  <a:schemeClr val="bg1"/>
                </a:solidFill>
                <a:latin typeface="HP001 4H" panose="020B0603050302020204" pitchFamily="34" charset="0"/>
              </a:rPr>
              <a:t>0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365DD934-36A9-447D-901A-EADBFAAC0BA0}"/>
              </a:ext>
            </a:extLst>
          </p:cNvPr>
          <p:cNvSpPr txBox="1"/>
          <p:nvPr/>
        </p:nvSpPr>
        <p:spPr>
          <a:xfrm>
            <a:off x="6367063" y="5740567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3591">
                <a:solidFill>
                  <a:schemeClr val="bg1"/>
                </a:solidFill>
                <a:latin typeface="HP001 4H" panose="020B0603050302020204" pitchFamily="34" charset="0"/>
              </a:rPr>
              <a:t>0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A562DA34-BB25-483B-AAEF-4297D630F04E}"/>
              </a:ext>
            </a:extLst>
          </p:cNvPr>
          <p:cNvSpPr txBox="1"/>
          <p:nvPr/>
        </p:nvSpPr>
        <p:spPr>
          <a:xfrm>
            <a:off x="7711571" y="5741503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3591">
                <a:solidFill>
                  <a:schemeClr val="bg1"/>
                </a:solidFill>
                <a:latin typeface="HP001 4H" panose="020B0603050302020204" pitchFamily="34" charset="0"/>
              </a:rPr>
              <a:t>0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62A6C3F1-BE2A-44EB-8F8B-7C05E0E80D2C}"/>
              </a:ext>
            </a:extLst>
          </p:cNvPr>
          <p:cNvSpPr txBox="1"/>
          <p:nvPr/>
        </p:nvSpPr>
        <p:spPr>
          <a:xfrm>
            <a:off x="9049022" y="5761325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3591">
                <a:solidFill>
                  <a:schemeClr val="bg1"/>
                </a:solidFill>
                <a:latin typeface="HP001 4H" panose="020B0603050302020204" pitchFamily="34" charset="0"/>
              </a:rPr>
              <a:t>0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1B5103C2-4239-45EA-AF38-D6EA628125C1}"/>
              </a:ext>
            </a:extLst>
          </p:cNvPr>
          <p:cNvSpPr txBox="1"/>
          <p:nvPr/>
        </p:nvSpPr>
        <p:spPr>
          <a:xfrm>
            <a:off x="10369479" y="5733472"/>
            <a:ext cx="91440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3591">
                <a:solidFill>
                  <a:schemeClr val="bg1"/>
                </a:solidFill>
                <a:latin typeface="HP001 4H" panose="020B0603050302020204" pitchFamily="34" charset="0"/>
              </a:rPr>
              <a:t>0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7171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615785-65B2-47D1-81EB-71C8B6881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EB078FD-FC7B-4D8B-AB94-D992C0D74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>
            <a:hlinkClick r:id="" action="ppaction://ole?verb=0"/>
            <a:extLst>
              <a:ext uri="{FF2B5EF4-FFF2-40B4-BE49-F238E27FC236}">
                <a16:creationId xmlns:a16="http://schemas.microsoft.com/office/drawing/2014/main" xmlns="" id="{78C229A2-F4DD-4C87-A424-FCED88C0DC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525461"/>
              </p:ext>
            </p:extLst>
          </p:nvPr>
        </p:nvGraphicFramePr>
        <p:xfrm>
          <a:off x="98425" y="98425"/>
          <a:ext cx="6350000" cy="357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resentation" r:id="rId5" imgW="6350040" imgH="3571920" progId="PowerPoint.Show.12">
                  <p:embed/>
                </p:oleObj>
              </mc:Choice>
              <mc:Fallback>
                <p:oleObj name="Presentation" r:id="rId5" imgW="6350040" imgH="3571920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6350000" cy="3571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hlinkClick r:id="" action="ppaction://ole?verb=0"/>
            <a:extLst>
              <a:ext uri="{FF2B5EF4-FFF2-40B4-BE49-F238E27FC236}">
                <a16:creationId xmlns:a16="http://schemas.microsoft.com/office/drawing/2014/main" xmlns="" id="{77AF091C-1F0E-41AA-BC75-39BB38B7CD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3805408"/>
              </p:ext>
            </p:extLst>
          </p:nvPr>
        </p:nvGraphicFramePr>
        <p:xfrm>
          <a:off x="98425" y="98425"/>
          <a:ext cx="12155488" cy="683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resentation" r:id="rId8" imgW="5702973" imgH="3206554" progId="PowerPoint.Show.12">
                  <p:embed/>
                </p:oleObj>
              </mc:Choice>
              <mc:Fallback>
                <p:oleObj name="Presentation" r:id="rId8" imgW="5702973" imgH="3206554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12155488" cy="6837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1F51FE0-B6DE-4280-9112-F192FDB84E2A}"/>
              </a:ext>
            </a:extLst>
          </p:cNvPr>
          <p:cNvSpPr txBox="1"/>
          <p:nvPr/>
        </p:nvSpPr>
        <p:spPr>
          <a:xfrm>
            <a:off x="3566319" y="384300"/>
            <a:ext cx="914400" cy="287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145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6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711CDA4-1614-4098-B2E8-B08A9876C838}"/>
              </a:ext>
            </a:extLst>
          </p:cNvPr>
          <p:cNvSpPr txBox="1"/>
          <p:nvPr/>
        </p:nvSpPr>
        <p:spPr>
          <a:xfrm>
            <a:off x="9426342" y="384300"/>
            <a:ext cx="914400" cy="287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145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6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A15F215-9614-48B5-AF70-37D611251927}"/>
              </a:ext>
            </a:extLst>
          </p:cNvPr>
          <p:cNvSpPr txBox="1"/>
          <p:nvPr/>
        </p:nvSpPr>
        <p:spPr>
          <a:xfrm>
            <a:off x="6487271" y="384300"/>
            <a:ext cx="914400" cy="287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145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6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A4FCAB5-FEC0-4ECE-AAA1-154E736EF517}"/>
              </a:ext>
            </a:extLst>
          </p:cNvPr>
          <p:cNvSpPr txBox="1"/>
          <p:nvPr/>
        </p:nvSpPr>
        <p:spPr>
          <a:xfrm>
            <a:off x="3598497" y="3314229"/>
            <a:ext cx="914400" cy="287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14500">
                <a:solidFill>
                  <a:schemeClr val="bg1"/>
                </a:solidFill>
                <a:latin typeface="HP001 4H" panose="020B0603050302020204" pitchFamily="34" charset="0"/>
              </a:rPr>
              <a:t>7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8E9FB09-3BB1-48A2-BE76-CDC37C7AE6F3}"/>
              </a:ext>
            </a:extLst>
          </p:cNvPr>
          <p:cNvSpPr txBox="1"/>
          <p:nvPr/>
        </p:nvSpPr>
        <p:spPr>
          <a:xfrm>
            <a:off x="9447293" y="3314229"/>
            <a:ext cx="914400" cy="287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14500">
                <a:solidFill>
                  <a:schemeClr val="bg1"/>
                </a:solidFill>
                <a:latin typeface="HP001 4H" panose="020B0603050302020204" pitchFamily="34" charset="0"/>
              </a:rPr>
              <a:t>7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E28DD08-509A-4A35-8C48-3D5A9AA46AB5}"/>
              </a:ext>
            </a:extLst>
          </p:cNvPr>
          <p:cNvSpPr txBox="1"/>
          <p:nvPr/>
        </p:nvSpPr>
        <p:spPr>
          <a:xfrm>
            <a:off x="6565783" y="3314229"/>
            <a:ext cx="914400" cy="287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14500">
                <a:solidFill>
                  <a:schemeClr val="bg1"/>
                </a:solidFill>
                <a:latin typeface="HP001 4H" panose="020B0603050302020204" pitchFamily="34" charset="0"/>
              </a:rPr>
              <a:t>7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6887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615785-65B2-47D1-81EB-71C8B6881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EB078FD-FC7B-4D8B-AB94-D992C0D74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>
            <a:hlinkClick r:id="" action="ppaction://ole?verb=0"/>
            <a:extLst>
              <a:ext uri="{FF2B5EF4-FFF2-40B4-BE49-F238E27FC236}">
                <a16:creationId xmlns:a16="http://schemas.microsoft.com/office/drawing/2014/main" xmlns="" id="{78C229A2-F4DD-4C87-A424-FCED88C0DC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8425" y="98425"/>
          <a:ext cx="6350000" cy="357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Presentation" r:id="rId5" imgW="6350040" imgH="3571920" progId="PowerPoint.Show.12">
                  <p:embed/>
                </p:oleObj>
              </mc:Choice>
              <mc:Fallback>
                <p:oleObj name="Presentation" r:id="rId5" imgW="6350040" imgH="3571920" progId="PowerPoint.Show.12">
                  <p:embed/>
                  <p:pic>
                    <p:nvPicPr>
                      <p:cNvPr id="5" name="Object 4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xmlns="" id="{78C229A2-F4DD-4C87-A424-FCED88C0DC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6350000" cy="3571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hlinkClick r:id="" action="ppaction://ole?verb=0"/>
            <a:extLst>
              <a:ext uri="{FF2B5EF4-FFF2-40B4-BE49-F238E27FC236}">
                <a16:creationId xmlns:a16="http://schemas.microsoft.com/office/drawing/2014/main" xmlns="" id="{77AF091C-1F0E-41AA-BC75-39BB38B7CD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8425" y="98425"/>
          <a:ext cx="12155488" cy="683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Presentation" r:id="rId8" imgW="5702973" imgH="3206554" progId="PowerPoint.Show.12">
                  <p:embed/>
                </p:oleObj>
              </mc:Choice>
              <mc:Fallback>
                <p:oleObj name="Presentation" r:id="rId8" imgW="5702973" imgH="3206554" progId="PowerPoint.Show.12">
                  <p:embed/>
                  <p:pic>
                    <p:nvPicPr>
                      <p:cNvPr id="6" name="Object 5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xmlns="" id="{77AF091C-1F0E-41AA-BC75-39BB38B7CD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12155488" cy="6837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1F51FE0-B6DE-4280-9112-F192FDB84E2A}"/>
              </a:ext>
            </a:extLst>
          </p:cNvPr>
          <p:cNvSpPr txBox="1"/>
          <p:nvPr/>
        </p:nvSpPr>
        <p:spPr>
          <a:xfrm>
            <a:off x="3566319" y="384300"/>
            <a:ext cx="914400" cy="287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14500">
                <a:solidFill>
                  <a:prstClr val="white"/>
                </a:solidFill>
                <a:latin typeface="HP001 4H" panose="020B0603050302020204" pitchFamily="34" charset="0"/>
              </a:rPr>
              <a:t>8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711CDA4-1614-4098-B2E8-B08A9876C838}"/>
              </a:ext>
            </a:extLst>
          </p:cNvPr>
          <p:cNvSpPr txBox="1"/>
          <p:nvPr/>
        </p:nvSpPr>
        <p:spPr>
          <a:xfrm>
            <a:off x="9426342" y="384300"/>
            <a:ext cx="914400" cy="287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14500">
                <a:solidFill>
                  <a:prstClr val="white"/>
                </a:solidFill>
                <a:latin typeface="HP001 4H" panose="020B0603050302020204" pitchFamily="34" charset="0"/>
              </a:rPr>
              <a:t>8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A15F215-9614-48B5-AF70-37D611251927}"/>
              </a:ext>
            </a:extLst>
          </p:cNvPr>
          <p:cNvSpPr txBox="1"/>
          <p:nvPr/>
        </p:nvSpPr>
        <p:spPr>
          <a:xfrm>
            <a:off x="6487271" y="384300"/>
            <a:ext cx="914400" cy="287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14500">
                <a:solidFill>
                  <a:prstClr val="white"/>
                </a:solidFill>
                <a:latin typeface="HP001 4H" panose="020B0603050302020204" pitchFamily="34" charset="0"/>
              </a:rPr>
              <a:t>8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A4FCAB5-FEC0-4ECE-AAA1-154E736EF517}"/>
              </a:ext>
            </a:extLst>
          </p:cNvPr>
          <p:cNvSpPr txBox="1"/>
          <p:nvPr/>
        </p:nvSpPr>
        <p:spPr>
          <a:xfrm>
            <a:off x="3598497" y="3314229"/>
            <a:ext cx="914400" cy="287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14500">
                <a:solidFill>
                  <a:prstClr val="white"/>
                </a:solidFill>
                <a:latin typeface="HP001 4H" panose="020B0603050302020204" pitchFamily="34" charset="0"/>
              </a:rPr>
              <a:t>9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8E9FB09-3BB1-48A2-BE76-CDC37C7AE6F3}"/>
              </a:ext>
            </a:extLst>
          </p:cNvPr>
          <p:cNvSpPr txBox="1"/>
          <p:nvPr/>
        </p:nvSpPr>
        <p:spPr>
          <a:xfrm>
            <a:off x="9447293" y="3314229"/>
            <a:ext cx="914400" cy="287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14500">
                <a:solidFill>
                  <a:prstClr val="white"/>
                </a:solidFill>
                <a:latin typeface="HP001 4H" panose="020B0603050302020204" pitchFamily="34" charset="0"/>
              </a:rPr>
              <a:t>9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E28DD08-509A-4A35-8C48-3D5A9AA46AB5}"/>
              </a:ext>
            </a:extLst>
          </p:cNvPr>
          <p:cNvSpPr txBox="1"/>
          <p:nvPr/>
        </p:nvSpPr>
        <p:spPr>
          <a:xfrm>
            <a:off x="6565783" y="3314229"/>
            <a:ext cx="914400" cy="287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14500">
                <a:solidFill>
                  <a:prstClr val="white"/>
                </a:solidFill>
                <a:latin typeface="HP001 4H" panose="020B0603050302020204" pitchFamily="34" charset="0"/>
              </a:rPr>
              <a:t>9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888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615785-65B2-47D1-81EB-71C8B6881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EB078FD-FC7B-4D8B-AB94-D992C0D74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>
            <a:hlinkClick r:id="" action="ppaction://ole?verb=0"/>
            <a:extLst>
              <a:ext uri="{FF2B5EF4-FFF2-40B4-BE49-F238E27FC236}">
                <a16:creationId xmlns:a16="http://schemas.microsoft.com/office/drawing/2014/main" xmlns="" id="{78C229A2-F4DD-4C87-A424-FCED88C0DC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8425" y="98425"/>
          <a:ext cx="6350000" cy="357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Presentation" r:id="rId5" imgW="6350040" imgH="3571920" progId="PowerPoint.Show.12">
                  <p:embed/>
                </p:oleObj>
              </mc:Choice>
              <mc:Fallback>
                <p:oleObj name="Presentation" r:id="rId5" imgW="6350040" imgH="3571920" progId="PowerPoint.Show.12">
                  <p:embed/>
                  <p:pic>
                    <p:nvPicPr>
                      <p:cNvPr id="5" name="Object 4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xmlns="" id="{78C229A2-F4DD-4C87-A424-FCED88C0DC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6350000" cy="3571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hlinkClick r:id="" action="ppaction://ole?verb=0"/>
            <a:extLst>
              <a:ext uri="{FF2B5EF4-FFF2-40B4-BE49-F238E27FC236}">
                <a16:creationId xmlns:a16="http://schemas.microsoft.com/office/drawing/2014/main" xmlns="" id="{77AF091C-1F0E-41AA-BC75-39BB38B7CD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8425" y="98425"/>
          <a:ext cx="12155488" cy="683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Presentation" r:id="rId8" imgW="5702973" imgH="3206554" progId="PowerPoint.Show.12">
                  <p:embed/>
                </p:oleObj>
              </mc:Choice>
              <mc:Fallback>
                <p:oleObj name="Presentation" r:id="rId8" imgW="5702973" imgH="3206554" progId="PowerPoint.Show.12">
                  <p:embed/>
                  <p:pic>
                    <p:nvPicPr>
                      <p:cNvPr id="6" name="Object 5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xmlns="" id="{77AF091C-1F0E-41AA-BC75-39BB38B7CD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12155488" cy="6837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1F51FE0-B6DE-4280-9112-F192FDB84E2A}"/>
              </a:ext>
            </a:extLst>
          </p:cNvPr>
          <p:cNvSpPr txBox="1"/>
          <p:nvPr/>
        </p:nvSpPr>
        <p:spPr>
          <a:xfrm>
            <a:off x="3566319" y="384300"/>
            <a:ext cx="914400" cy="287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14500">
                <a:solidFill>
                  <a:prstClr val="white"/>
                </a:solidFill>
                <a:latin typeface="HP001 4H" panose="020B0603050302020204" pitchFamily="34" charset="0"/>
              </a:rPr>
              <a:t>0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711CDA4-1614-4098-B2E8-B08A9876C838}"/>
              </a:ext>
            </a:extLst>
          </p:cNvPr>
          <p:cNvSpPr txBox="1"/>
          <p:nvPr/>
        </p:nvSpPr>
        <p:spPr>
          <a:xfrm>
            <a:off x="9426342" y="384300"/>
            <a:ext cx="914400" cy="287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14500">
                <a:solidFill>
                  <a:prstClr val="white"/>
                </a:solidFill>
                <a:latin typeface="HP001 4H" panose="020B0603050302020204" pitchFamily="34" charset="0"/>
              </a:rPr>
              <a:t>0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A15F215-9614-48B5-AF70-37D611251927}"/>
              </a:ext>
            </a:extLst>
          </p:cNvPr>
          <p:cNvSpPr txBox="1"/>
          <p:nvPr/>
        </p:nvSpPr>
        <p:spPr>
          <a:xfrm>
            <a:off x="6487271" y="384300"/>
            <a:ext cx="914400" cy="287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14500">
                <a:solidFill>
                  <a:prstClr val="white"/>
                </a:solidFill>
                <a:latin typeface="HP001 4H" panose="020B0603050302020204" pitchFamily="34" charset="0"/>
              </a:rPr>
              <a:t>0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A4FCAB5-FEC0-4ECE-AAA1-154E736EF517}"/>
              </a:ext>
            </a:extLst>
          </p:cNvPr>
          <p:cNvSpPr txBox="1"/>
          <p:nvPr/>
        </p:nvSpPr>
        <p:spPr>
          <a:xfrm>
            <a:off x="3598497" y="3314229"/>
            <a:ext cx="914400" cy="287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14500">
                <a:solidFill>
                  <a:prstClr val="white"/>
                </a:solidFill>
                <a:latin typeface="HP001 4H" panose="020B0603050302020204" pitchFamily="34" charset="0"/>
              </a:rPr>
              <a:t>0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8E9FB09-3BB1-48A2-BE76-CDC37C7AE6F3}"/>
              </a:ext>
            </a:extLst>
          </p:cNvPr>
          <p:cNvSpPr txBox="1"/>
          <p:nvPr/>
        </p:nvSpPr>
        <p:spPr>
          <a:xfrm>
            <a:off x="9447293" y="3314229"/>
            <a:ext cx="914400" cy="287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14500">
                <a:solidFill>
                  <a:prstClr val="white"/>
                </a:solidFill>
                <a:latin typeface="HP001 4H" panose="020B0603050302020204" pitchFamily="34" charset="0"/>
              </a:rPr>
              <a:t>0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E28DD08-509A-4A35-8C48-3D5A9AA46AB5}"/>
              </a:ext>
            </a:extLst>
          </p:cNvPr>
          <p:cNvSpPr txBox="1"/>
          <p:nvPr/>
        </p:nvSpPr>
        <p:spPr>
          <a:xfrm>
            <a:off x="6565783" y="3314229"/>
            <a:ext cx="914400" cy="287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14500">
                <a:solidFill>
                  <a:prstClr val="white"/>
                </a:solidFill>
                <a:latin typeface="HP001 4H" panose="020B0603050302020204" pitchFamily="34" charset="0"/>
              </a:rPr>
              <a:t>0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91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91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21515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63" y="-20081"/>
            <a:ext cx="2709556" cy="1712343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4877129"/>
              </p:ext>
            </p:extLst>
          </p:nvPr>
        </p:nvGraphicFramePr>
        <p:xfrm>
          <a:off x="215396" y="13668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486660" y="2222657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l-GR" sz="28700">
                <a:solidFill>
                  <a:srgbClr val="FF0000"/>
                </a:solidFill>
                <a:latin typeface="HP001 4 hàng" pitchFamily="34" charset="0"/>
              </a:rPr>
              <a:t>χ∑ χ≠ </a:t>
            </a:r>
            <a:r>
              <a:rPr lang="vi-VN" sz="2870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 </a:t>
            </a:r>
          </a:p>
        </p:txBody>
      </p:sp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6561" y="-9271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13791" y="15433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91473" y="-1588188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72484" y="15433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49392" y="-128189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5581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953E-6 -3.39968E-6 L 0.05483 -0.18676 L 0.07781 -0.26776 L 0.0876 -0.32585 L 0.09021 -0.36982 L 0.08891 -0.3999 L 0.08564 -0.41263 L 0.07846 -0.42559 L 0.07128 -0.42559 L 0.06149 -0.41981 L 0.05288 -0.408 L 0.04765 -0.3918 L 0.04178 -0.36635 L 0.03591 -0.32816 L 0.03329 -0.27933 L 0.03395 -0.02569 L 0.03852 0.02777 L 0.04243 0.05555 L 0.04765 0.07869 L 0.05692 0.09026 L 0.06671 0.09605 L 0.07912 0.09605 L 0.09217 0.08563 L 0.10523 0.06249 L 0.11371 0.02662 L 0.11959 -0.01041 L 0.12089 -0.05924 L 0.11567 -0.09048 L 0.10457 -0.10437 L 0.09805 -0.10344 L 0.09413 -0.0972 L 0.09217 -0.08817 L 0.09087 -0.07081 L 0.09217 -0.05114 L 0.09674 -0.02939 L 0.10327 -0.00925 L 0.11371 0.01042 L 0.12873 0.01967 L 0.15301 0.02315 L 0.17389 0.01736 L 0.19152 0.0081 L 0.20457 -0.01296 L 0.21384 -0.03841 L 0.2158 -0.06734 L 0.21188 -0.08817 L 0.20262 -0.09858 L 0.18891 -0.1009 L 0.17781 -0.09627 L 0.16802 -0.08817 L 0.15431 -0.06387 L 0.14713 -0.03031 L 0.14517 -0.00578 L 0.14583 0.01736 L 0.14779 0.04745 L 0.15627 0.07406 L 0.16671 0.09026 L 0.18042 0.09836 L 0.2 0.09373 L 0.22037 0.07522 L 0.23081 0.05555 " pathEditMode="relative" rAng="0" ptsTypes="AAAAAAAAAAAAAAAAAAAAAAAAAAAAAAAAAAAAAAAAAAAAAAAAAAAAAAAAAAAA">
                                      <p:cBhvr>
                                        <p:cTn id="11" dur="13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40" y="-163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01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51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12373E-6 -5.53447E-6 L 0.01265 -0.01459 L 0.02218 -0.02801 L 0.02662 -0.03472 L 0.03667 -0.0169 L 0.04489 -0.00672 L 0.05129 -0.00117 " pathEditMode="relative" ptsTypes="AAAAAAA">
                                      <p:cBhvr>
                                        <p:cTn id="22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01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1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01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6059E-6 -1.79084E-6 L -0.0265 0.04697 " pathEditMode="relative" ptsTypes="AA">
                                      <p:cBhvr>
                                        <p:cTn id="3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10"/>
                            </p:stCondLst>
                            <p:childTnLst>
                              <p:par>
                                <p:cTn id="3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953E-6 -3.39968E-6 L 0.05483 -0.18676 L 0.07781 -0.26776 L 0.0876 -0.32585 L 0.09021 -0.36982 L 0.08891 -0.3999 L 0.08564 -0.41263 L 0.07846 -0.42559 L 0.07128 -0.42559 L 0.06149 -0.41981 L 0.05288 -0.408 L 0.04765 -0.3918 L 0.04178 -0.36635 L 0.03591 -0.32816 L 0.03329 -0.27933 L 0.03395 -0.02569 L 0.03852 0.02777 L 0.04243 0.05555 L 0.04765 0.07869 L 0.05692 0.09026 L 0.06671 0.09605 L 0.07912 0.09605 L 0.09217 0.08563 L 0.10523 0.06249 L 0.11371 0.02662 L 0.11959 -0.01041 L 0.12089 -0.05924 L 0.11567 -0.09048 L 0.10457 -0.10437 L 0.09805 -0.10344 L 0.09413 -0.0972 L 0.09217 -0.08817 L 0.09087 -0.07081 L 0.09217 -0.05114 L 0.09674 -0.02939 L 0.10327 -0.00925 L 0.11371 0.01042 L 0.12873 0.01967 L 0.15301 0.02315 L 0.17389 0.01736 L 0.19152 0.0081 L 0.20457 -0.01296 L 0.21384 -0.03841 L 0.2158 -0.06734 L 0.21188 -0.08817 L 0.20262 -0.09858 L 0.18891 -0.1009 L 0.17781 -0.09627 L 0.16802 -0.08817 L 0.15431 -0.06387 L 0.14713 -0.03031 L 0.14517 -0.00578 L 0.14583 0.01736 L 0.14779 0.04745 L 0.15627 0.07406 L 0.16671 0.09026 L 0.18042 0.09836 L 0.2 0.09373 L 0.22037 0.07522 L 0.23081 0.05555 " pathEditMode="relative" rAng="0" ptsTypes="AAAAAAAAAAAAAAAAAAAAAAAAAAAAAAAAAAAAAAAAAAAAAAAAAAAAAAAAAAAA">
                                      <p:cBhvr>
                                        <p:cTn id="47" dur="1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40" y="-163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40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01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4510"/>
                            </p:stCondLst>
                            <p:childTnLst>
                              <p:par>
                                <p:cTn id="5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6059E-6 -1.79084E-6 L -0.0265 0.04697 " pathEditMode="relative" ptsTypes="AA">
                                      <p:cBhvr>
                                        <p:cTn id="5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6510"/>
                            </p:stCondLst>
                            <p:childTnLst>
                              <p:par>
                                <p:cTn id="6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00C814-9765-4E46-B21B-153E971AA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D44DAA4-8EFB-4FBC-8DC4-4DE5996E15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005" y="167458"/>
            <a:ext cx="9663827" cy="6523084"/>
          </a:xfrm>
        </p:spPr>
      </p:pic>
    </p:spTree>
    <p:extLst>
      <p:ext uri="{BB962C8B-B14F-4D97-AF65-F5344CB8AC3E}">
        <p14:creationId xmlns:p14="http://schemas.microsoft.com/office/powerpoint/2010/main" val="84847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2002970" y="174171"/>
            <a:ext cx="8142513" cy="48332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Vũ điệu 5K - Bộ Y Tế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0995" y="372706"/>
            <a:ext cx="10759848" cy="605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84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4" descr="C:\Users\Administrator\Downloads\HÌNH NỀN PAPOIW\81307fef30f62e0cbaad82dd72b1754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8483"/>
            <a:ext cx="12161838" cy="6841034"/>
          </a:xfrm>
          <a:noFill/>
          <a:ln w="57150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7" name="Text Box 5">
            <a:extLst>
              <a:ext uri="{FF2B5EF4-FFF2-40B4-BE49-F238E27FC236}">
                <a16:creationId xmlns:a16="http://schemas.microsoft.com/office/drawing/2014/main" xmlns="" id="{52B0AC71-6BE1-4428-B301-4D4EAACE6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160" y="1230678"/>
            <a:ext cx="8341115" cy="1105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2114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583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Thực</a:t>
            </a:r>
            <a:r>
              <a:rPr kumimoji="0" lang="en-US" altLang="en-US" sz="6583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6583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hành</a:t>
            </a:r>
            <a:r>
              <a:rPr kumimoji="0" lang="en-US" altLang="en-US" sz="6583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6583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viết</a:t>
            </a:r>
            <a:r>
              <a:rPr kumimoji="0" lang="en-US" altLang="en-US" sz="6583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6583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vở</a:t>
            </a:r>
            <a:endParaRPr kumimoji="0" lang="en-US" altLang="en-US" sz="6583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pic>
        <p:nvPicPr>
          <p:cNvPr id="6" name="Picture 5" descr="C:\Users\ITTran\Downloads\tu the viet - chu Thao v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19" y="3558128"/>
            <a:ext cx="2910287" cy="298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1BB4CD0-EB06-4452-BBFF-5DD2815DD3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359" y="3987024"/>
            <a:ext cx="2371903" cy="2125368"/>
          </a:xfrm>
          <a:prstGeom prst="rect">
            <a:avLst/>
          </a:prstGeom>
        </p:spPr>
      </p:pic>
      <p:pic>
        <p:nvPicPr>
          <p:cNvPr id="8" name="Picture 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xmlns="" id="{5E562801-7046-4A8E-AE0D-B89EDB680A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0590" y="2338110"/>
            <a:ext cx="2836884" cy="408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94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D8F16E-8F96-4879-913C-50BCD4C5B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99E1EAB-7FE9-41D7-8C39-BE2C4F2639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6" y="38055"/>
            <a:ext cx="12072231" cy="681146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249D469-5D06-4A98-B642-6859F683FC7E}"/>
              </a:ext>
            </a:extLst>
          </p:cNvPr>
          <p:cNvSpPr txBox="1"/>
          <p:nvPr/>
        </p:nvSpPr>
        <p:spPr>
          <a:xfrm>
            <a:off x="1672253" y="989851"/>
            <a:ext cx="9154426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>
              <a:defRPr/>
            </a:pPr>
            <a:r>
              <a:rPr lang="en-US" sz="3591">
                <a:solidFill>
                  <a:prstClr val="white"/>
                </a:solidFill>
                <a:latin typeface="HP001 4H" panose="020B0603050302020204" pitchFamily="34" charset="0"/>
              </a:rPr>
              <a:t>Thứ Sáu, ngày 24 tháng 9 năm 2021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C25C60B-071D-490D-9E2A-DCC8980809D7}"/>
              </a:ext>
            </a:extLst>
          </p:cNvPr>
          <p:cNvSpPr txBox="1"/>
          <p:nvPr/>
        </p:nvSpPr>
        <p:spPr>
          <a:xfrm>
            <a:off x="4341597" y="1674312"/>
            <a:ext cx="312287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>
              <a:defRPr/>
            </a:pPr>
            <a:r>
              <a:rPr lang="en-US" sz="3591">
                <a:solidFill>
                  <a:prstClr val="white"/>
                </a:solidFill>
                <a:latin typeface="HP001 4H" panose="020B0603050302020204" pitchFamily="34" charset="0"/>
              </a:rPr>
              <a:t>Tiếng Việt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8392703-D48C-446E-B618-AC75A84A9952}"/>
              </a:ext>
            </a:extLst>
          </p:cNvPr>
          <p:cNvSpPr txBox="1"/>
          <p:nvPr/>
        </p:nvSpPr>
        <p:spPr>
          <a:xfrm>
            <a:off x="2589587" y="2345808"/>
            <a:ext cx="9206332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>
              <a:defRPr/>
            </a:pPr>
            <a:r>
              <a:rPr lang="en-US" sz="3591">
                <a:solidFill>
                  <a:srgbClr val="FFFF00"/>
                </a:solidFill>
                <a:latin typeface="HP001 4H" panose="020B0603050302020204" pitchFamily="34" charset="0"/>
              </a:rPr>
              <a:t>Bài 5: Ôn tập và kể chuyện</a:t>
            </a:r>
            <a:endParaRPr lang="en-US" sz="3591" b="1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3120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642147" y="203422"/>
            <a:ext cx="2955492" cy="941185"/>
          </a:xfrm>
          <a:prstGeom prst="roundRect">
            <a:avLst/>
          </a:prstGeom>
          <a:solidFill>
            <a:srgbClr val="61D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 vở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0D04D47-9035-42C2-97A2-65A8879640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319" y="-533400"/>
            <a:ext cx="5257800" cy="79248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FDD043D-78F8-493C-90D3-4D45252C40B8}"/>
              </a:ext>
            </a:extLst>
          </p:cNvPr>
          <p:cNvSpPr txBox="1"/>
          <p:nvPr/>
        </p:nvSpPr>
        <p:spPr>
          <a:xfrm>
            <a:off x="6919119" y="5181600"/>
            <a:ext cx="152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D943156-38B7-4EC2-9412-C461B177A110}"/>
              </a:ext>
            </a:extLst>
          </p:cNvPr>
          <p:cNvSpPr txBox="1"/>
          <p:nvPr/>
        </p:nvSpPr>
        <p:spPr>
          <a:xfrm>
            <a:off x="6924906" y="5798915"/>
            <a:ext cx="152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BCFEDB4-41C7-4793-843C-42B229E5EB08}"/>
              </a:ext>
            </a:extLst>
          </p:cNvPr>
          <p:cNvSpPr txBox="1"/>
          <p:nvPr/>
        </p:nvSpPr>
        <p:spPr>
          <a:xfrm>
            <a:off x="5664228" y="5808561"/>
            <a:ext cx="152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FD1DA66-55A4-4759-AE98-96F845C60EA5}"/>
              </a:ext>
            </a:extLst>
          </p:cNvPr>
          <p:cNvSpPr txBox="1"/>
          <p:nvPr/>
        </p:nvSpPr>
        <p:spPr>
          <a:xfrm>
            <a:off x="8165838" y="5187387"/>
            <a:ext cx="152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93B34D1-C2A3-4D2A-8294-0F2854293B25}"/>
              </a:ext>
            </a:extLst>
          </p:cNvPr>
          <p:cNvSpPr txBox="1"/>
          <p:nvPr/>
        </p:nvSpPr>
        <p:spPr>
          <a:xfrm>
            <a:off x="8165838" y="5793127"/>
            <a:ext cx="152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5344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10">
            <a:extLst>
              <a:ext uri="{FF2B5EF4-FFF2-40B4-BE49-F238E27FC236}">
                <a16:creationId xmlns:a16="http://schemas.microsoft.com/office/drawing/2014/main" xmlns="" id="{04F50DA8-16B6-44D6-AEA9-451263445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83"/>
            <a:ext cx="12161838" cy="6841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8" name="Picture 3">
            <a:extLst>
              <a:ext uri="{FF2B5EF4-FFF2-40B4-BE49-F238E27FC236}">
                <a16:creationId xmlns:a16="http://schemas.microsoft.com/office/drawing/2014/main" xmlns="" id="{94A7D7EC-27DA-488A-BD96-14A29874C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681" y="3252628"/>
            <a:ext cx="6685843" cy="3612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9" name="Picture 15">
            <a:extLst>
              <a:ext uri="{FF2B5EF4-FFF2-40B4-BE49-F238E27FC236}">
                <a16:creationId xmlns:a16="http://schemas.microsoft.com/office/drawing/2014/main" xmlns="" id="{C8AB5E6D-F73D-4517-8C42-DDE07B8D6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073" y="109832"/>
            <a:ext cx="2262926" cy="1811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A85B74-F8C3-4BE9-988A-4F362C5E9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7F0942A-7F02-454A-82AA-9F2DF988943D}"/>
              </a:ext>
            </a:extLst>
          </p:cNvPr>
          <p:cNvSpPr/>
          <p:nvPr/>
        </p:nvSpPr>
        <p:spPr>
          <a:xfrm>
            <a:off x="3718719" y="1838762"/>
            <a:ext cx="42627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KỂ CHUYỆN</a:t>
            </a:r>
          </a:p>
        </p:txBody>
      </p:sp>
    </p:spTree>
  </p:cSld>
  <p:clrMapOvr>
    <a:masterClrMapping/>
  </p:clrMapOvr>
  <p:transition spd="slow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4519" y="31116"/>
            <a:ext cx="44855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Búp bê và dế mèn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56" r="4059" b="8889"/>
          <a:stretch/>
        </p:blipFill>
        <p:spPr>
          <a:xfrm>
            <a:off x="3765520" y="813090"/>
            <a:ext cx="6896244" cy="601236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24550E3-3386-4E38-90A9-17891429D4A6}"/>
              </a:ext>
            </a:extLst>
          </p:cNvPr>
          <p:cNvGrpSpPr/>
          <p:nvPr/>
        </p:nvGrpSpPr>
        <p:grpSpPr>
          <a:xfrm>
            <a:off x="137319" y="203423"/>
            <a:ext cx="2971800" cy="863378"/>
            <a:chOff x="-2932" y="1429216"/>
            <a:chExt cx="2528565" cy="705889"/>
          </a:xfrm>
        </p:grpSpPr>
        <p:sp>
          <p:nvSpPr>
            <p:cNvPr id="5" name="Rounded Rectangle 7">
              <a:extLst>
                <a:ext uri="{FF2B5EF4-FFF2-40B4-BE49-F238E27FC236}">
                  <a16:creationId xmlns:a16="http://schemas.microsoft.com/office/drawing/2014/main" xmlns="" id="{0FCCD868-8B22-48EC-AEE7-B54538B05571}"/>
                </a:ext>
              </a:extLst>
            </p:cNvPr>
            <p:cNvSpPr/>
            <p:nvPr/>
          </p:nvSpPr>
          <p:spPr>
            <a:xfrm>
              <a:off x="498941" y="1429216"/>
              <a:ext cx="2026692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Kể chuyện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A94E3A39-B391-4F28-A043-2B91E99C1DE7}"/>
                </a:ext>
              </a:extLst>
            </p:cNvPr>
            <p:cNvSpPr/>
            <p:nvPr/>
          </p:nvSpPr>
          <p:spPr>
            <a:xfrm>
              <a:off x="-2932" y="1461301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46026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14">
            <a:extLst>
              <a:ext uri="{FF2B5EF4-FFF2-40B4-BE49-F238E27FC236}">
                <a16:creationId xmlns:a16="http://schemas.microsoft.com/office/drawing/2014/main" xmlns="" id="{FE321B6A-AE05-42F1-BF68-60EA5CECEF77}"/>
              </a:ext>
            </a:extLst>
          </p:cNvPr>
          <p:cNvGrpSpPr/>
          <p:nvPr/>
        </p:nvGrpSpPr>
        <p:grpSpPr>
          <a:xfrm>
            <a:off x="1845203" y="424622"/>
            <a:ext cx="9525000" cy="6457190"/>
            <a:chOff x="2444748" y="555045"/>
            <a:chExt cx="7282048" cy="5727454"/>
          </a:xfrm>
        </p:grpSpPr>
        <p:sp>
          <p:nvSpPr>
            <p:cNvPr id="14" name="Freeform: Shape 10">
              <a:extLst>
                <a:ext uri="{FF2B5EF4-FFF2-40B4-BE49-F238E27FC236}">
                  <a16:creationId xmlns:a16="http://schemas.microsoft.com/office/drawing/2014/main" xmlns="" id="{7500081E-F564-4513-A350-13970AFCAEC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" name="Freeform: Shape 11">
              <a:extLst>
                <a:ext uri="{FF2B5EF4-FFF2-40B4-BE49-F238E27FC236}">
                  <a16:creationId xmlns:a16="http://schemas.microsoft.com/office/drawing/2014/main" xmlns="" id="{61C2E04B-B1F4-4D13-A437-33CC9D134FC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2">
              <a:extLst>
                <a:ext uri="{FF2B5EF4-FFF2-40B4-BE49-F238E27FC236}">
                  <a16:creationId xmlns:a16="http://schemas.microsoft.com/office/drawing/2014/main" xmlns="" id="{C5674F7D-7C5D-4FFB-974D-F31C76A651B2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Freeform: Shape 13">
              <a:extLst>
                <a:ext uri="{FF2B5EF4-FFF2-40B4-BE49-F238E27FC236}">
                  <a16:creationId xmlns:a16="http://schemas.microsoft.com/office/drawing/2014/main" xmlns="" id="{9CEC8E02-869B-4F10-AE50-0AB2B3880C3C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Freeform: Shape 14">
              <a:extLst>
                <a:ext uri="{FF2B5EF4-FFF2-40B4-BE49-F238E27FC236}">
                  <a16:creationId xmlns:a16="http://schemas.microsoft.com/office/drawing/2014/main" xmlns="" id="{E39ED037-185D-4496-8224-1006913919B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9" name="Freeform: Shape 15">
              <a:extLst>
                <a:ext uri="{FF2B5EF4-FFF2-40B4-BE49-F238E27FC236}">
                  <a16:creationId xmlns:a16="http://schemas.microsoft.com/office/drawing/2014/main" xmlns="" id="{F3F25A6E-1B55-4E06-BC06-42521BD2727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Freeform: Shape 16">
              <a:extLst>
                <a:ext uri="{FF2B5EF4-FFF2-40B4-BE49-F238E27FC236}">
                  <a16:creationId xmlns:a16="http://schemas.microsoft.com/office/drawing/2014/main" xmlns="" id="{1CB8120A-881D-4445-AE1B-D01327D6FABF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Freeform: Shape 17">
              <a:extLst>
                <a:ext uri="{FF2B5EF4-FFF2-40B4-BE49-F238E27FC236}">
                  <a16:creationId xmlns:a16="http://schemas.microsoft.com/office/drawing/2014/main" xmlns="" id="{9A11AA7F-BDA3-4021-A1C3-18D8F616184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pic>
        <p:nvPicPr>
          <p:cNvPr id="3" name="Búp Bê và Dế Mèn - The Doll and The Cricket - Tiếng Việt 1, tập 1 - Kết nối tri thức với cuộc số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43195" y="812242"/>
            <a:ext cx="8432341" cy="4482948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33653" y="203423"/>
            <a:ext cx="2975466" cy="863378"/>
            <a:chOff x="-6051" y="1429216"/>
            <a:chExt cx="2531684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498941" y="1429216"/>
              <a:ext cx="2026692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Kể chuyện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-6051" y="1466127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413919" y="327017"/>
            <a:ext cx="617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Búp bê và dế mèn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8" t="33056" r="9487" b="48181"/>
          <a:stretch/>
        </p:blipFill>
        <p:spPr>
          <a:xfrm>
            <a:off x="899319" y="1581150"/>
            <a:ext cx="10905281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448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8" t="52218" r="10897" b="29019"/>
          <a:stretch/>
        </p:blipFill>
        <p:spPr>
          <a:xfrm>
            <a:off x="594519" y="1581150"/>
            <a:ext cx="10905281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410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3" t="72155" r="6147" b="9082"/>
          <a:stretch/>
        </p:blipFill>
        <p:spPr>
          <a:xfrm>
            <a:off x="442119" y="1581150"/>
            <a:ext cx="11262519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740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28119" y="76200"/>
            <a:ext cx="44855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Búp bê và dế mèn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56" r="4059" b="8889"/>
          <a:stretch/>
        </p:blipFill>
        <p:spPr>
          <a:xfrm>
            <a:off x="2118519" y="914400"/>
            <a:ext cx="6896244" cy="601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5535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05" y="2465388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84"/>
            <a:ext cx="12161838" cy="68410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10092121" y="3301518"/>
            <a:ext cx="1801962" cy="34237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0544">
            <a:off x="10676082" y="344595"/>
            <a:ext cx="1241312" cy="24965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681" flipH="1">
            <a:off x="317343" y="55266"/>
            <a:ext cx="941098" cy="19308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9852">
            <a:off x="167397" y="2435050"/>
            <a:ext cx="3065439" cy="47708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2933">
            <a:off x="1572930" y="-1385487"/>
            <a:ext cx="1916935" cy="309515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0358">
            <a:off x="8054010" y="-2060439"/>
            <a:ext cx="2391207" cy="4109602"/>
          </a:xfrm>
          <a:prstGeom prst="rect">
            <a:avLst/>
          </a:prstGeom>
        </p:spPr>
      </p:pic>
      <p:pic>
        <p:nvPicPr>
          <p:cNvPr id="2050" name="Picture 2" descr="Káº¿t quáº£ hÃ¬nh áº£nh cho frame cloud cartoon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8927" y1="8621" x2="13277" y2="23276"/>
                        <a14:foregroundMark x1="3672" y1="32328" x2="62429" y2="87931"/>
                        <a14:foregroundMark x1="72316" y1="4741" x2="32768" y2="8190"/>
                        <a14:foregroundMark x1="32486" y1="9052" x2="21751" y2="24138"/>
                        <a14:foregroundMark x1="3107" y1="30603" x2="5932" y2="74138"/>
                        <a14:foregroundMark x1="4802" y1="77155" x2="33333" y2="65948"/>
                        <a14:foregroundMark x1="9322" y1="84483" x2="39831" y2="84914"/>
                        <a14:foregroundMark x1="30791" y1="90948" x2="47740" y2="94397"/>
                        <a14:foregroundMark x1="97458" y1="61638" x2="75141" y2="80172"/>
                        <a14:foregroundMark x1="75706" y1="9483" x2="94633" y2="43534"/>
                        <a14:foregroundMark x1="91525" y1="21121" x2="94350" y2="33621"/>
                        <a14:backgroundMark x1="84463" y1="5172" x2="94350" y2="10345"/>
                        <a14:backgroundMark x1="94350" y1="84483" x2="82768" y2="93103"/>
                        <a14:backgroundMark x1="7062" y1="91379" x2="15819" y2="95259"/>
                        <a14:backgroundMark x1="9887" y1="4310" x2="7062" y2="17241"/>
                        <a14:backgroundMark x1="847" y1="48707" x2="847" y2="53879"/>
                        <a14:backgroundMark x1="58475" y1="1293" x2="60169" y2="17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831" y="288055"/>
            <a:ext cx="4944467" cy="2988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3149">
            <a:off x="7594152" y="3211275"/>
            <a:ext cx="1390206" cy="2312854"/>
          </a:xfrm>
          <a:prstGeom prst="rect">
            <a:avLst/>
          </a:prstGeom>
        </p:spPr>
      </p:pic>
      <p:pic>
        <p:nvPicPr>
          <p:cNvPr id="14" name="Picture 10" descr="C:\Users\ADMIN\Desktop\Tai nguyen thiet ke tro choi\Angry birds epic birds\1505573783630 (2)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230" y="3538152"/>
            <a:ext cx="1149343" cy="69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187931" y="1367958"/>
            <a:ext cx="4000024" cy="767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/>
            <a:r>
              <a:rPr lang="en-US" sz="4389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 LÊN NÀO</a:t>
            </a:r>
          </a:p>
        </p:txBody>
      </p:sp>
      <p:pic>
        <p:nvPicPr>
          <p:cNvPr id="2" name="Nhac Gunb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572336" y="5975385"/>
            <a:ext cx="608092" cy="60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45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0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84" b="982"/>
          <a:stretch/>
        </p:blipFill>
        <p:spPr>
          <a:xfrm>
            <a:off x="1400477" y="1675011"/>
            <a:ext cx="10500103" cy="518299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84457" y="-167311"/>
            <a:ext cx="11739552" cy="2058110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11478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137685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11478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50862 w 8826500"/>
              <a:gd name="connsiteY2" fmla="*/ 610713 h 1320800"/>
              <a:gd name="connsiteX3" fmla="*/ 6781800 w 8826500"/>
              <a:gd name="connsiteY3" fmla="*/ 1137685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11478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50862 w 8826500"/>
              <a:gd name="connsiteY2" fmla="*/ 610713 h 1320800"/>
              <a:gd name="connsiteX3" fmla="*/ 6781800 w 8826500"/>
              <a:gd name="connsiteY3" fmla="*/ 1137685 h 1320800"/>
              <a:gd name="connsiteX4" fmla="*/ 6059687 w 8826500"/>
              <a:gd name="connsiteY4" fmla="*/ 1239285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11478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50862 w 8826500"/>
              <a:gd name="connsiteY2" fmla="*/ 610713 h 1320800"/>
              <a:gd name="connsiteX3" fmla="*/ 6781800 w 8826500"/>
              <a:gd name="connsiteY3" fmla="*/ 1094676 h 1320800"/>
              <a:gd name="connsiteX4" fmla="*/ 6059687 w 8826500"/>
              <a:gd name="connsiteY4" fmla="*/ 1239285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11478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50862 w 8826500"/>
              <a:gd name="connsiteY2" fmla="*/ 610713 h 1320800"/>
              <a:gd name="connsiteX3" fmla="*/ 6781800 w 8826500"/>
              <a:gd name="connsiteY3" fmla="*/ 1094676 h 1320800"/>
              <a:gd name="connsiteX4" fmla="*/ 6059687 w 8826500"/>
              <a:gd name="connsiteY4" fmla="*/ 1239285 h 1320800"/>
              <a:gd name="connsiteX5" fmla="*/ 5080000 w 8826500"/>
              <a:gd name="connsiteY5" fmla="*/ 1320800 h 1320800"/>
              <a:gd name="connsiteX6" fmla="*/ 4328912 w 8826500"/>
              <a:gd name="connsiteY6" fmla="*/ 1235187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11478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50862 w 8826500"/>
              <a:gd name="connsiteY2" fmla="*/ 610713 h 1320800"/>
              <a:gd name="connsiteX3" fmla="*/ 6781800 w 8826500"/>
              <a:gd name="connsiteY3" fmla="*/ 1094676 h 1320800"/>
              <a:gd name="connsiteX4" fmla="*/ 6059687 w 8826500"/>
              <a:gd name="connsiteY4" fmla="*/ 1239285 h 1320800"/>
              <a:gd name="connsiteX5" fmla="*/ 5080000 w 8826500"/>
              <a:gd name="connsiteY5" fmla="*/ 1320800 h 1320800"/>
              <a:gd name="connsiteX6" fmla="*/ 4328912 w 8826500"/>
              <a:gd name="connsiteY6" fmla="*/ 1235187 h 1320800"/>
              <a:gd name="connsiteX7" fmla="*/ 3690149 w 8826500"/>
              <a:gd name="connsiteY7" fmla="*/ 1197087 h 1320800"/>
              <a:gd name="connsiteX8" fmla="*/ 3098800 w 8826500"/>
              <a:gd name="connsiteY8" fmla="*/ 1193800 h 1320800"/>
              <a:gd name="connsiteX9" fmla="*/ 1930400 w 8826500"/>
              <a:gd name="connsiteY9" fmla="*/ 111478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50862 w 8826500"/>
              <a:gd name="connsiteY2" fmla="*/ 610713 h 1320800"/>
              <a:gd name="connsiteX3" fmla="*/ 6781800 w 8826500"/>
              <a:gd name="connsiteY3" fmla="*/ 1094676 h 1320800"/>
              <a:gd name="connsiteX4" fmla="*/ 6059687 w 8826500"/>
              <a:gd name="connsiteY4" fmla="*/ 1239285 h 1320800"/>
              <a:gd name="connsiteX5" fmla="*/ 5080000 w 8826500"/>
              <a:gd name="connsiteY5" fmla="*/ 1320800 h 1320800"/>
              <a:gd name="connsiteX6" fmla="*/ 4328912 w 8826500"/>
              <a:gd name="connsiteY6" fmla="*/ 1235187 h 1320800"/>
              <a:gd name="connsiteX7" fmla="*/ 3690149 w 8826500"/>
              <a:gd name="connsiteY7" fmla="*/ 1197087 h 1320800"/>
              <a:gd name="connsiteX8" fmla="*/ 3087888 w 8826500"/>
              <a:gd name="connsiteY8" fmla="*/ 1142189 h 1320800"/>
              <a:gd name="connsiteX9" fmla="*/ 1930400 w 8826500"/>
              <a:gd name="connsiteY9" fmla="*/ 111478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  <a:gd name="connsiteX0" fmla="*/ 63500 w 8826500"/>
              <a:gd name="connsiteY0" fmla="*/ 12700 h 1277791"/>
              <a:gd name="connsiteX1" fmla="*/ 8826500 w 8826500"/>
              <a:gd name="connsiteY1" fmla="*/ 0 h 1277791"/>
              <a:gd name="connsiteX2" fmla="*/ 8450862 w 8826500"/>
              <a:gd name="connsiteY2" fmla="*/ 610713 h 1277791"/>
              <a:gd name="connsiteX3" fmla="*/ 6781800 w 8826500"/>
              <a:gd name="connsiteY3" fmla="*/ 1094676 h 1277791"/>
              <a:gd name="connsiteX4" fmla="*/ 6059687 w 8826500"/>
              <a:gd name="connsiteY4" fmla="*/ 1239285 h 1277791"/>
              <a:gd name="connsiteX5" fmla="*/ 5090913 w 8826500"/>
              <a:gd name="connsiteY5" fmla="*/ 1277791 h 1277791"/>
              <a:gd name="connsiteX6" fmla="*/ 4328912 w 8826500"/>
              <a:gd name="connsiteY6" fmla="*/ 1235187 h 1277791"/>
              <a:gd name="connsiteX7" fmla="*/ 3690149 w 8826500"/>
              <a:gd name="connsiteY7" fmla="*/ 1197087 h 1277791"/>
              <a:gd name="connsiteX8" fmla="*/ 3087888 w 8826500"/>
              <a:gd name="connsiteY8" fmla="*/ 1142189 h 1277791"/>
              <a:gd name="connsiteX9" fmla="*/ 1930400 w 8826500"/>
              <a:gd name="connsiteY9" fmla="*/ 1114780 h 1277791"/>
              <a:gd name="connsiteX10" fmla="*/ 0 w 8826500"/>
              <a:gd name="connsiteY10" fmla="*/ 1219732 h 1277791"/>
              <a:gd name="connsiteX11" fmla="*/ 63500 w 8826500"/>
              <a:gd name="connsiteY11" fmla="*/ 12700 h 1277791"/>
              <a:gd name="connsiteX0" fmla="*/ 63500 w 8826500"/>
              <a:gd name="connsiteY0" fmla="*/ 12700 h 1243384"/>
              <a:gd name="connsiteX1" fmla="*/ 8826500 w 8826500"/>
              <a:gd name="connsiteY1" fmla="*/ 0 h 1243384"/>
              <a:gd name="connsiteX2" fmla="*/ 8450862 w 8826500"/>
              <a:gd name="connsiteY2" fmla="*/ 610713 h 1243384"/>
              <a:gd name="connsiteX3" fmla="*/ 6781800 w 8826500"/>
              <a:gd name="connsiteY3" fmla="*/ 1094676 h 1243384"/>
              <a:gd name="connsiteX4" fmla="*/ 6059687 w 8826500"/>
              <a:gd name="connsiteY4" fmla="*/ 1239285 h 1243384"/>
              <a:gd name="connsiteX5" fmla="*/ 5090913 w 8826500"/>
              <a:gd name="connsiteY5" fmla="*/ 1243384 h 1243384"/>
              <a:gd name="connsiteX6" fmla="*/ 4328912 w 8826500"/>
              <a:gd name="connsiteY6" fmla="*/ 1235187 h 1243384"/>
              <a:gd name="connsiteX7" fmla="*/ 3690149 w 8826500"/>
              <a:gd name="connsiteY7" fmla="*/ 1197087 h 1243384"/>
              <a:gd name="connsiteX8" fmla="*/ 3087888 w 8826500"/>
              <a:gd name="connsiteY8" fmla="*/ 1142189 h 1243384"/>
              <a:gd name="connsiteX9" fmla="*/ 1930400 w 8826500"/>
              <a:gd name="connsiteY9" fmla="*/ 1114780 h 1243384"/>
              <a:gd name="connsiteX10" fmla="*/ 0 w 8826500"/>
              <a:gd name="connsiteY10" fmla="*/ 1219732 h 1243384"/>
              <a:gd name="connsiteX11" fmla="*/ 63500 w 8826500"/>
              <a:gd name="connsiteY11" fmla="*/ 12700 h 1243384"/>
              <a:gd name="connsiteX0" fmla="*/ 63500 w 8826500"/>
              <a:gd name="connsiteY0" fmla="*/ 12700 h 1243384"/>
              <a:gd name="connsiteX1" fmla="*/ 8826500 w 8826500"/>
              <a:gd name="connsiteY1" fmla="*/ 0 h 1243384"/>
              <a:gd name="connsiteX2" fmla="*/ 8450862 w 8826500"/>
              <a:gd name="connsiteY2" fmla="*/ 610713 h 1243384"/>
              <a:gd name="connsiteX3" fmla="*/ 6781800 w 8826500"/>
              <a:gd name="connsiteY3" fmla="*/ 1094676 h 1243384"/>
              <a:gd name="connsiteX4" fmla="*/ 6059687 w 8826500"/>
              <a:gd name="connsiteY4" fmla="*/ 1161869 h 1243384"/>
              <a:gd name="connsiteX5" fmla="*/ 5090913 w 8826500"/>
              <a:gd name="connsiteY5" fmla="*/ 1243384 h 1243384"/>
              <a:gd name="connsiteX6" fmla="*/ 4328912 w 8826500"/>
              <a:gd name="connsiteY6" fmla="*/ 1235187 h 1243384"/>
              <a:gd name="connsiteX7" fmla="*/ 3690149 w 8826500"/>
              <a:gd name="connsiteY7" fmla="*/ 1197087 h 1243384"/>
              <a:gd name="connsiteX8" fmla="*/ 3087888 w 8826500"/>
              <a:gd name="connsiteY8" fmla="*/ 1142189 h 1243384"/>
              <a:gd name="connsiteX9" fmla="*/ 1930400 w 8826500"/>
              <a:gd name="connsiteY9" fmla="*/ 1114780 h 1243384"/>
              <a:gd name="connsiteX10" fmla="*/ 0 w 8826500"/>
              <a:gd name="connsiteY10" fmla="*/ 1219732 h 1243384"/>
              <a:gd name="connsiteX11" fmla="*/ 63500 w 8826500"/>
              <a:gd name="connsiteY11" fmla="*/ 12700 h 1243384"/>
              <a:gd name="connsiteX0" fmla="*/ 63500 w 8826500"/>
              <a:gd name="connsiteY0" fmla="*/ 12700 h 1243384"/>
              <a:gd name="connsiteX1" fmla="*/ 8826500 w 8826500"/>
              <a:gd name="connsiteY1" fmla="*/ 0 h 1243384"/>
              <a:gd name="connsiteX2" fmla="*/ 8450862 w 8826500"/>
              <a:gd name="connsiteY2" fmla="*/ 610713 h 1243384"/>
              <a:gd name="connsiteX3" fmla="*/ 6781800 w 8826500"/>
              <a:gd name="connsiteY3" fmla="*/ 1034463 h 1243384"/>
              <a:gd name="connsiteX4" fmla="*/ 6059687 w 8826500"/>
              <a:gd name="connsiteY4" fmla="*/ 1161869 h 1243384"/>
              <a:gd name="connsiteX5" fmla="*/ 5090913 w 8826500"/>
              <a:gd name="connsiteY5" fmla="*/ 1243384 h 1243384"/>
              <a:gd name="connsiteX6" fmla="*/ 4328912 w 8826500"/>
              <a:gd name="connsiteY6" fmla="*/ 1235187 h 1243384"/>
              <a:gd name="connsiteX7" fmla="*/ 3690149 w 8826500"/>
              <a:gd name="connsiteY7" fmla="*/ 1197087 h 1243384"/>
              <a:gd name="connsiteX8" fmla="*/ 3087888 w 8826500"/>
              <a:gd name="connsiteY8" fmla="*/ 1142189 h 1243384"/>
              <a:gd name="connsiteX9" fmla="*/ 1930400 w 8826500"/>
              <a:gd name="connsiteY9" fmla="*/ 1114780 h 1243384"/>
              <a:gd name="connsiteX10" fmla="*/ 0 w 8826500"/>
              <a:gd name="connsiteY10" fmla="*/ 1219732 h 1243384"/>
              <a:gd name="connsiteX11" fmla="*/ 63500 w 8826500"/>
              <a:gd name="connsiteY11" fmla="*/ 12700 h 1243384"/>
              <a:gd name="connsiteX0" fmla="*/ 63500 w 8826500"/>
              <a:gd name="connsiteY0" fmla="*/ 12700 h 1243384"/>
              <a:gd name="connsiteX1" fmla="*/ 8826500 w 8826500"/>
              <a:gd name="connsiteY1" fmla="*/ 0 h 1243384"/>
              <a:gd name="connsiteX2" fmla="*/ 8450862 w 8826500"/>
              <a:gd name="connsiteY2" fmla="*/ 584908 h 1243384"/>
              <a:gd name="connsiteX3" fmla="*/ 6781800 w 8826500"/>
              <a:gd name="connsiteY3" fmla="*/ 1034463 h 1243384"/>
              <a:gd name="connsiteX4" fmla="*/ 6059687 w 8826500"/>
              <a:gd name="connsiteY4" fmla="*/ 1161869 h 1243384"/>
              <a:gd name="connsiteX5" fmla="*/ 5090913 w 8826500"/>
              <a:gd name="connsiteY5" fmla="*/ 1243384 h 1243384"/>
              <a:gd name="connsiteX6" fmla="*/ 4328912 w 8826500"/>
              <a:gd name="connsiteY6" fmla="*/ 1235187 h 1243384"/>
              <a:gd name="connsiteX7" fmla="*/ 3690149 w 8826500"/>
              <a:gd name="connsiteY7" fmla="*/ 1197087 h 1243384"/>
              <a:gd name="connsiteX8" fmla="*/ 3087888 w 8826500"/>
              <a:gd name="connsiteY8" fmla="*/ 1142189 h 1243384"/>
              <a:gd name="connsiteX9" fmla="*/ 1930400 w 8826500"/>
              <a:gd name="connsiteY9" fmla="*/ 1114780 h 1243384"/>
              <a:gd name="connsiteX10" fmla="*/ 0 w 8826500"/>
              <a:gd name="connsiteY10" fmla="*/ 1219732 h 1243384"/>
              <a:gd name="connsiteX11" fmla="*/ 63500 w 8826500"/>
              <a:gd name="connsiteY11" fmla="*/ 12700 h 1243384"/>
              <a:gd name="connsiteX0" fmla="*/ 63500 w 8826500"/>
              <a:gd name="connsiteY0" fmla="*/ 12700 h 1243384"/>
              <a:gd name="connsiteX1" fmla="*/ 8826500 w 8826500"/>
              <a:gd name="connsiteY1" fmla="*/ 0 h 1243384"/>
              <a:gd name="connsiteX2" fmla="*/ 8450862 w 8826500"/>
              <a:gd name="connsiteY2" fmla="*/ 584908 h 1243384"/>
              <a:gd name="connsiteX3" fmla="*/ 6781800 w 8826500"/>
              <a:gd name="connsiteY3" fmla="*/ 1034463 h 1243384"/>
              <a:gd name="connsiteX4" fmla="*/ 6059687 w 8826500"/>
              <a:gd name="connsiteY4" fmla="*/ 1118860 h 1243384"/>
              <a:gd name="connsiteX5" fmla="*/ 5090913 w 8826500"/>
              <a:gd name="connsiteY5" fmla="*/ 1243384 h 1243384"/>
              <a:gd name="connsiteX6" fmla="*/ 4328912 w 8826500"/>
              <a:gd name="connsiteY6" fmla="*/ 1235187 h 1243384"/>
              <a:gd name="connsiteX7" fmla="*/ 3690149 w 8826500"/>
              <a:gd name="connsiteY7" fmla="*/ 1197087 h 1243384"/>
              <a:gd name="connsiteX8" fmla="*/ 3087888 w 8826500"/>
              <a:gd name="connsiteY8" fmla="*/ 1142189 h 1243384"/>
              <a:gd name="connsiteX9" fmla="*/ 1930400 w 8826500"/>
              <a:gd name="connsiteY9" fmla="*/ 1114780 h 1243384"/>
              <a:gd name="connsiteX10" fmla="*/ 0 w 8826500"/>
              <a:gd name="connsiteY10" fmla="*/ 1219732 h 1243384"/>
              <a:gd name="connsiteX11" fmla="*/ 63500 w 8826500"/>
              <a:gd name="connsiteY11" fmla="*/ 12700 h 1243384"/>
              <a:gd name="connsiteX0" fmla="*/ 63500 w 8826500"/>
              <a:gd name="connsiteY0" fmla="*/ 12700 h 1235187"/>
              <a:gd name="connsiteX1" fmla="*/ 8826500 w 8826500"/>
              <a:gd name="connsiteY1" fmla="*/ 0 h 1235187"/>
              <a:gd name="connsiteX2" fmla="*/ 8450862 w 8826500"/>
              <a:gd name="connsiteY2" fmla="*/ 584908 h 1235187"/>
              <a:gd name="connsiteX3" fmla="*/ 6781800 w 8826500"/>
              <a:gd name="connsiteY3" fmla="*/ 1034463 h 1235187"/>
              <a:gd name="connsiteX4" fmla="*/ 6059687 w 8826500"/>
              <a:gd name="connsiteY4" fmla="*/ 1118860 h 1235187"/>
              <a:gd name="connsiteX5" fmla="*/ 5090913 w 8826500"/>
              <a:gd name="connsiteY5" fmla="*/ 1183171 h 1235187"/>
              <a:gd name="connsiteX6" fmla="*/ 4328912 w 8826500"/>
              <a:gd name="connsiteY6" fmla="*/ 1235187 h 1235187"/>
              <a:gd name="connsiteX7" fmla="*/ 3690149 w 8826500"/>
              <a:gd name="connsiteY7" fmla="*/ 1197087 h 1235187"/>
              <a:gd name="connsiteX8" fmla="*/ 3087888 w 8826500"/>
              <a:gd name="connsiteY8" fmla="*/ 1142189 h 1235187"/>
              <a:gd name="connsiteX9" fmla="*/ 1930400 w 8826500"/>
              <a:gd name="connsiteY9" fmla="*/ 1114780 h 1235187"/>
              <a:gd name="connsiteX10" fmla="*/ 0 w 8826500"/>
              <a:gd name="connsiteY10" fmla="*/ 1219732 h 1235187"/>
              <a:gd name="connsiteX11" fmla="*/ 63500 w 8826500"/>
              <a:gd name="connsiteY11" fmla="*/ 12700 h 1235187"/>
              <a:gd name="connsiteX0" fmla="*/ 63500 w 8826500"/>
              <a:gd name="connsiteY0" fmla="*/ 12700 h 1219732"/>
              <a:gd name="connsiteX1" fmla="*/ 8826500 w 8826500"/>
              <a:gd name="connsiteY1" fmla="*/ 0 h 1219732"/>
              <a:gd name="connsiteX2" fmla="*/ 8450862 w 8826500"/>
              <a:gd name="connsiteY2" fmla="*/ 584908 h 1219732"/>
              <a:gd name="connsiteX3" fmla="*/ 6781800 w 8826500"/>
              <a:gd name="connsiteY3" fmla="*/ 1034463 h 1219732"/>
              <a:gd name="connsiteX4" fmla="*/ 6059687 w 8826500"/>
              <a:gd name="connsiteY4" fmla="*/ 1118860 h 1219732"/>
              <a:gd name="connsiteX5" fmla="*/ 5090913 w 8826500"/>
              <a:gd name="connsiteY5" fmla="*/ 1183171 h 1219732"/>
              <a:gd name="connsiteX6" fmla="*/ 4328912 w 8826500"/>
              <a:gd name="connsiteY6" fmla="*/ 1209382 h 1219732"/>
              <a:gd name="connsiteX7" fmla="*/ 3690149 w 8826500"/>
              <a:gd name="connsiteY7" fmla="*/ 1197087 h 1219732"/>
              <a:gd name="connsiteX8" fmla="*/ 3087888 w 8826500"/>
              <a:gd name="connsiteY8" fmla="*/ 1142189 h 1219732"/>
              <a:gd name="connsiteX9" fmla="*/ 1930400 w 8826500"/>
              <a:gd name="connsiteY9" fmla="*/ 1114780 h 1219732"/>
              <a:gd name="connsiteX10" fmla="*/ 0 w 8826500"/>
              <a:gd name="connsiteY10" fmla="*/ 1219732 h 1219732"/>
              <a:gd name="connsiteX11" fmla="*/ 63500 w 8826500"/>
              <a:gd name="connsiteY11" fmla="*/ 12700 h 1219732"/>
              <a:gd name="connsiteX0" fmla="*/ 63500 w 8826500"/>
              <a:gd name="connsiteY0" fmla="*/ 12700 h 1219732"/>
              <a:gd name="connsiteX1" fmla="*/ 8826500 w 8826500"/>
              <a:gd name="connsiteY1" fmla="*/ 0 h 1219732"/>
              <a:gd name="connsiteX2" fmla="*/ 8450862 w 8826500"/>
              <a:gd name="connsiteY2" fmla="*/ 584908 h 1219732"/>
              <a:gd name="connsiteX3" fmla="*/ 6781800 w 8826500"/>
              <a:gd name="connsiteY3" fmla="*/ 1034463 h 1219732"/>
              <a:gd name="connsiteX4" fmla="*/ 6059687 w 8826500"/>
              <a:gd name="connsiteY4" fmla="*/ 1118860 h 1219732"/>
              <a:gd name="connsiteX5" fmla="*/ 5090913 w 8826500"/>
              <a:gd name="connsiteY5" fmla="*/ 1183171 h 1219732"/>
              <a:gd name="connsiteX6" fmla="*/ 4328912 w 8826500"/>
              <a:gd name="connsiteY6" fmla="*/ 1209382 h 1219732"/>
              <a:gd name="connsiteX7" fmla="*/ 3690149 w 8826500"/>
              <a:gd name="connsiteY7" fmla="*/ 1162680 h 1219732"/>
              <a:gd name="connsiteX8" fmla="*/ 3087888 w 8826500"/>
              <a:gd name="connsiteY8" fmla="*/ 1142189 h 1219732"/>
              <a:gd name="connsiteX9" fmla="*/ 1930400 w 8826500"/>
              <a:gd name="connsiteY9" fmla="*/ 1114780 h 1219732"/>
              <a:gd name="connsiteX10" fmla="*/ 0 w 8826500"/>
              <a:gd name="connsiteY10" fmla="*/ 1219732 h 1219732"/>
              <a:gd name="connsiteX11" fmla="*/ 63500 w 8826500"/>
              <a:gd name="connsiteY11" fmla="*/ 12700 h 121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219732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791645" y="412498"/>
                  <a:pt x="8450862" y="584908"/>
                </a:cubicBezTo>
                <a:cubicBezTo>
                  <a:pt x="8110079" y="757319"/>
                  <a:pt x="7180329" y="945471"/>
                  <a:pt x="6781800" y="1034463"/>
                </a:cubicBezTo>
                <a:cubicBezTo>
                  <a:pt x="6383271" y="1123455"/>
                  <a:pt x="6324270" y="1089227"/>
                  <a:pt x="6059687" y="1118860"/>
                </a:cubicBezTo>
                <a:lnTo>
                  <a:pt x="5090913" y="1183171"/>
                </a:lnTo>
                <a:lnTo>
                  <a:pt x="4328912" y="1209382"/>
                </a:lnTo>
                <a:lnTo>
                  <a:pt x="3690149" y="1162680"/>
                </a:lnTo>
                <a:lnTo>
                  <a:pt x="3087888" y="1142189"/>
                </a:lnTo>
                <a:lnTo>
                  <a:pt x="1930400" y="1114780"/>
                </a:lnTo>
                <a:lnTo>
                  <a:pt x="0" y="1219732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19" y="347344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80130" y="295634"/>
            <a:ext cx="1422278" cy="676911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72015" y="838200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5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171513" y="1890799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3113088" y="202951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 TẬP</a:t>
            </a:r>
          </a:p>
          <a:p>
            <a:pPr>
              <a:lnSpc>
                <a:spcPct val="120000"/>
              </a:lnSpc>
            </a:pPr>
            <a:r>
              <a:rPr lang="en-US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 KỂ CHUYỆN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4894377" y="3708402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 rot="21165095">
            <a:off x="6382089" y="3648062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 rot="20611822">
            <a:off x="7926935" y="3214673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 rot="20844246">
            <a:off x="9247434" y="2812528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 rot="21180986">
            <a:off x="10697971" y="2543185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 rot="265271">
            <a:off x="2051181" y="5661026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3647102" y="5733597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 rot="21353349">
            <a:off x="5162889" y="5573942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 rot="21353349">
            <a:off x="6722218" y="5501371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 rot="216061">
            <a:off x="8354545" y="5559426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  <p:bldP spid="26" grpId="0"/>
      <p:bldP spid="20" grpId="0"/>
      <p:bldP spid="21" grpId="0"/>
      <p:bldP spid="24" grpId="0"/>
      <p:bldP spid="25" grpId="0"/>
      <p:bldP spid="29" grpId="0"/>
      <p:bldP spid="34" grpId="0"/>
      <p:bldP spid="36" grpId="0"/>
      <p:bldP spid="37" grpId="0"/>
      <p:bldP spid="3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83"/>
            <a:ext cx="12161838" cy="6841034"/>
          </a:xfrm>
          <a:prstGeom prst="rect">
            <a:avLst/>
          </a:prstGeom>
        </p:spPr>
      </p:pic>
      <p:sp>
        <p:nvSpPr>
          <p:cNvPr id="5" name="Pentagon 4">
            <a:hlinkClick r:id="rId3" action="ppaction://hlinksldjump"/>
          </p:cNvPr>
          <p:cNvSpPr/>
          <p:nvPr/>
        </p:nvSpPr>
        <p:spPr>
          <a:xfrm>
            <a:off x="10432565" y="217515"/>
            <a:ext cx="1674752" cy="570086"/>
          </a:xfrm>
          <a:prstGeom prst="homePlat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/>
            <a:r>
              <a:rPr lang="en-US" sz="2394" b="1" dirty="0" err="1">
                <a:solidFill>
                  <a:srgbClr val="008000"/>
                </a:solidFill>
                <a:latin typeface="Calibri" panose="020F0502020204030204"/>
              </a:rPr>
              <a:t>Khám</a:t>
            </a:r>
            <a:r>
              <a:rPr lang="en-US" sz="2394" b="1" dirty="0">
                <a:solidFill>
                  <a:srgbClr val="008000"/>
                </a:solidFill>
                <a:latin typeface="Calibri" panose="020F0502020204030204"/>
              </a:rPr>
              <a:t> </a:t>
            </a:r>
            <a:r>
              <a:rPr lang="en-US" sz="2394" b="1" dirty="0" err="1">
                <a:solidFill>
                  <a:srgbClr val="008000"/>
                </a:solidFill>
                <a:latin typeface="Calibri" panose="020F0502020204030204"/>
              </a:rPr>
              <a:t>phá</a:t>
            </a:r>
            <a:endParaRPr lang="en-US" sz="2394" b="1" dirty="0">
              <a:solidFill>
                <a:srgbClr val="008000"/>
              </a:solidFill>
              <a:latin typeface="Calibri" panose="020F0502020204030204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80" y="2835804"/>
            <a:ext cx="1801962" cy="342372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963" y="1717396"/>
            <a:ext cx="1698459" cy="341595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749" y="2495353"/>
            <a:ext cx="1727759" cy="376418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270" y="1603717"/>
            <a:ext cx="2169752" cy="337688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295" y="3262597"/>
            <a:ext cx="1916935" cy="309515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503" y="1717396"/>
            <a:ext cx="1930061" cy="331706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839" y="3207500"/>
            <a:ext cx="1887873" cy="3140810"/>
          </a:xfrm>
          <a:prstGeom prst="rect">
            <a:avLst/>
          </a:prstGeom>
        </p:spPr>
      </p:pic>
      <p:sp>
        <p:nvSpPr>
          <p:cNvPr id="28" name="Rounded Rectangle 27">
            <a:hlinkClick r:id="rId12" action="ppaction://hlinksldjump"/>
          </p:cNvPr>
          <p:cNvSpPr/>
          <p:nvPr/>
        </p:nvSpPr>
        <p:spPr>
          <a:xfrm>
            <a:off x="477786" y="6002539"/>
            <a:ext cx="826511" cy="434351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/>
            <a:r>
              <a:rPr lang="en-US" sz="2394" b="1" dirty="0" err="1">
                <a:solidFill>
                  <a:srgbClr val="008000"/>
                </a:solidFill>
                <a:latin typeface="Calibri" panose="020F0502020204030204"/>
              </a:rPr>
              <a:t>Khỉ</a:t>
            </a:r>
            <a:endParaRPr lang="en-US" sz="2394" b="1" dirty="0">
              <a:solidFill>
                <a:srgbClr val="008000"/>
              </a:solidFill>
              <a:latin typeface="Calibri" panose="020F0502020204030204"/>
            </a:endParaRPr>
          </a:p>
        </p:txBody>
      </p:sp>
      <p:sp>
        <p:nvSpPr>
          <p:cNvPr id="29" name="Rounded Rectangle 28">
            <a:hlinkClick r:id="rId13" action="ppaction://hlinksldjump"/>
          </p:cNvPr>
          <p:cNvSpPr/>
          <p:nvPr/>
        </p:nvSpPr>
        <p:spPr>
          <a:xfrm>
            <a:off x="2035242" y="5144224"/>
            <a:ext cx="1175564" cy="434351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/>
            <a:r>
              <a:rPr lang="en-US" sz="2394" b="1" dirty="0" err="1">
                <a:solidFill>
                  <a:srgbClr val="008000"/>
                </a:solidFill>
                <a:latin typeface="Calibri" panose="020F0502020204030204"/>
              </a:rPr>
              <a:t>Tê</a:t>
            </a:r>
            <a:r>
              <a:rPr lang="en-US" sz="2394" b="1" dirty="0">
                <a:solidFill>
                  <a:srgbClr val="008000"/>
                </a:solidFill>
                <a:latin typeface="Calibri" panose="020F0502020204030204"/>
              </a:rPr>
              <a:t> </a:t>
            </a:r>
            <a:r>
              <a:rPr lang="en-US" sz="2394" b="1" dirty="0" err="1">
                <a:solidFill>
                  <a:srgbClr val="008000"/>
                </a:solidFill>
                <a:latin typeface="Calibri" panose="020F0502020204030204"/>
              </a:rPr>
              <a:t>giác</a:t>
            </a:r>
            <a:endParaRPr lang="en-US" sz="2394" b="1" dirty="0">
              <a:solidFill>
                <a:srgbClr val="008000"/>
              </a:solidFill>
              <a:latin typeface="Calibri" panose="020F0502020204030204"/>
            </a:endParaRPr>
          </a:p>
        </p:txBody>
      </p:sp>
      <p:sp>
        <p:nvSpPr>
          <p:cNvPr id="30" name="Rounded Rectangle 29">
            <a:hlinkClick r:id="rId14" action="ppaction://hlinksldjump"/>
          </p:cNvPr>
          <p:cNvSpPr/>
          <p:nvPr/>
        </p:nvSpPr>
        <p:spPr>
          <a:xfrm>
            <a:off x="3693018" y="6245055"/>
            <a:ext cx="1380445" cy="434351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/>
            <a:r>
              <a:rPr lang="en-US" sz="2195" b="1" dirty="0" err="1">
                <a:solidFill>
                  <a:srgbClr val="008000"/>
                </a:solidFill>
                <a:latin typeface="Calibri" panose="020F0502020204030204"/>
              </a:rPr>
              <a:t>Ngựa</a:t>
            </a:r>
            <a:r>
              <a:rPr lang="en-US" sz="2195" b="1" dirty="0">
                <a:solidFill>
                  <a:srgbClr val="008000"/>
                </a:solidFill>
                <a:latin typeface="Calibri" panose="020F0502020204030204"/>
              </a:rPr>
              <a:t> </a:t>
            </a:r>
            <a:r>
              <a:rPr lang="en-US" sz="2195" b="1" dirty="0" err="1">
                <a:solidFill>
                  <a:srgbClr val="008000"/>
                </a:solidFill>
                <a:latin typeface="Calibri" panose="020F0502020204030204"/>
              </a:rPr>
              <a:t>vằn</a:t>
            </a:r>
            <a:endParaRPr lang="en-US" sz="2195" b="1" dirty="0">
              <a:solidFill>
                <a:srgbClr val="008000"/>
              </a:solidFill>
              <a:latin typeface="Calibri" panose="020F0502020204030204"/>
            </a:endParaRPr>
          </a:p>
        </p:txBody>
      </p:sp>
      <p:sp>
        <p:nvSpPr>
          <p:cNvPr id="31" name="Rounded Rectangle 30">
            <a:hlinkClick r:id="rId15" action="ppaction://hlinksldjump"/>
          </p:cNvPr>
          <p:cNvSpPr/>
          <p:nvPr/>
        </p:nvSpPr>
        <p:spPr>
          <a:xfrm>
            <a:off x="5837495" y="4981209"/>
            <a:ext cx="826511" cy="434351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/>
            <a:r>
              <a:rPr lang="en-US" sz="2394" b="1" dirty="0" err="1">
                <a:solidFill>
                  <a:srgbClr val="008000"/>
                </a:solidFill>
                <a:latin typeface="Calibri" panose="020F0502020204030204"/>
              </a:rPr>
              <a:t>Hổ</a:t>
            </a:r>
            <a:endParaRPr lang="en-US" sz="2394" b="1" dirty="0">
              <a:solidFill>
                <a:srgbClr val="008000"/>
              </a:solidFill>
              <a:latin typeface="Calibri" panose="020F0502020204030204"/>
            </a:endParaRPr>
          </a:p>
        </p:txBody>
      </p:sp>
      <p:sp>
        <p:nvSpPr>
          <p:cNvPr id="32" name="Rounded Rectangle 31">
            <a:hlinkClick r:id="rId16" action="ppaction://hlinksldjump"/>
          </p:cNvPr>
          <p:cNvSpPr/>
          <p:nvPr/>
        </p:nvSpPr>
        <p:spPr>
          <a:xfrm>
            <a:off x="7360506" y="6333828"/>
            <a:ext cx="826511" cy="434351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/>
            <a:r>
              <a:rPr lang="en-US" sz="2394" b="1" dirty="0" err="1">
                <a:solidFill>
                  <a:srgbClr val="008000"/>
                </a:solidFill>
                <a:latin typeface="Calibri" panose="020F0502020204030204"/>
              </a:rPr>
              <a:t>Voi</a:t>
            </a:r>
            <a:endParaRPr lang="en-US" sz="2394" b="1" dirty="0">
              <a:solidFill>
                <a:srgbClr val="008000"/>
              </a:solidFill>
              <a:latin typeface="Calibri" panose="020F0502020204030204"/>
            </a:endParaRPr>
          </a:p>
        </p:txBody>
      </p:sp>
      <p:sp>
        <p:nvSpPr>
          <p:cNvPr id="33" name="Rounded Rectangle 32">
            <a:hlinkClick r:id="rId17" action="ppaction://hlinksldjump"/>
          </p:cNvPr>
          <p:cNvSpPr/>
          <p:nvPr/>
        </p:nvSpPr>
        <p:spPr>
          <a:xfrm>
            <a:off x="8933879" y="5002675"/>
            <a:ext cx="1140095" cy="434351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/>
            <a:r>
              <a:rPr lang="en-US" sz="2394" b="1" dirty="0" err="1">
                <a:solidFill>
                  <a:srgbClr val="008000"/>
                </a:solidFill>
                <a:latin typeface="Calibri" panose="020F0502020204030204"/>
              </a:rPr>
              <a:t>Sư</a:t>
            </a:r>
            <a:r>
              <a:rPr lang="en-US" sz="2394" b="1" dirty="0">
                <a:solidFill>
                  <a:srgbClr val="008000"/>
                </a:solidFill>
                <a:latin typeface="Calibri" panose="020F0502020204030204"/>
              </a:rPr>
              <a:t> </a:t>
            </a:r>
            <a:r>
              <a:rPr lang="en-US" sz="2394" b="1" dirty="0" err="1">
                <a:solidFill>
                  <a:srgbClr val="008000"/>
                </a:solidFill>
                <a:latin typeface="Calibri" panose="020F0502020204030204"/>
              </a:rPr>
              <a:t>tử</a:t>
            </a:r>
            <a:endParaRPr lang="en-US" sz="2394" b="1" dirty="0">
              <a:solidFill>
                <a:srgbClr val="008000"/>
              </a:solidFill>
              <a:latin typeface="Calibri" panose="020F0502020204030204"/>
            </a:endParaRPr>
          </a:p>
        </p:txBody>
      </p:sp>
      <p:sp>
        <p:nvSpPr>
          <p:cNvPr id="34" name="Rounded Rectangle 33">
            <a:hlinkClick r:id="rId18" action="ppaction://hlinksldjump"/>
          </p:cNvPr>
          <p:cNvSpPr/>
          <p:nvPr/>
        </p:nvSpPr>
        <p:spPr>
          <a:xfrm>
            <a:off x="10249392" y="6313819"/>
            <a:ext cx="1857925" cy="434351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/>
            <a:r>
              <a:rPr lang="en-US" sz="2195" b="1" dirty="0" err="1">
                <a:solidFill>
                  <a:srgbClr val="008000"/>
                </a:solidFill>
                <a:latin typeface="Calibri" panose="020F0502020204030204"/>
              </a:rPr>
              <a:t>Hươu</a:t>
            </a:r>
            <a:r>
              <a:rPr lang="en-US" sz="2195" b="1" dirty="0">
                <a:solidFill>
                  <a:srgbClr val="008000"/>
                </a:solidFill>
                <a:latin typeface="Calibri" panose="020F0502020204030204"/>
              </a:rPr>
              <a:t> </a:t>
            </a:r>
            <a:r>
              <a:rPr lang="en-US" sz="2195" b="1" dirty="0" err="1">
                <a:solidFill>
                  <a:srgbClr val="008000"/>
                </a:solidFill>
                <a:latin typeface="Calibri" panose="020F0502020204030204"/>
              </a:rPr>
              <a:t>cao</a:t>
            </a:r>
            <a:r>
              <a:rPr lang="en-US" sz="2195" b="1" dirty="0">
                <a:solidFill>
                  <a:srgbClr val="008000"/>
                </a:solidFill>
                <a:latin typeface="Calibri" panose="020F0502020204030204"/>
              </a:rPr>
              <a:t> </a:t>
            </a:r>
            <a:r>
              <a:rPr lang="en-US" sz="2195" b="1" dirty="0" err="1">
                <a:solidFill>
                  <a:srgbClr val="008000"/>
                </a:solidFill>
                <a:latin typeface="Calibri" panose="020F0502020204030204"/>
              </a:rPr>
              <a:t>cổ</a:t>
            </a:r>
            <a:endParaRPr lang="en-US" sz="2195" b="1" dirty="0">
              <a:solidFill>
                <a:srgbClr val="008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7987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07407E-6 L 0.01237 -1.02107 " pathEditMode="relative" rAng="0" ptsTypes="AA">
                                      <p:cBhvr>
                                        <p:cTn id="51" dur="7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" y="-5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44444E-6 L -0.00234 -0.7882 " pathEditMode="relative" rAng="0" ptsTypes="AA">
                                      <p:cBhvr>
                                        <p:cTn id="56" dur="8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3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07407E-6 L -0.01081 -0.98866 " pathEditMode="relative" rAng="0" ptsTypes="AA">
                                      <p:cBhvr>
                                        <p:cTn id="61" dur="7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7" y="-4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11111E-6 L -0.01446 -0.73819 " pathEditMode="relative" rAng="0" ptsTypes="AA">
                                      <p:cBhvr>
                                        <p:cTn id="66" dur="8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" y="-3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85185E-6 L -0.00547 -0.99213 " pathEditMode="relative" rAng="0" ptsTypes="AA">
                                      <p:cBhvr>
                                        <p:cTn id="71" dur="7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" y="-4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7 L -0.00651 -0.74769 " pathEditMode="relative" rAng="0" ptsTypes="AA">
                                      <p:cBhvr>
                                        <p:cTn id="76" dur="8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-3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40741E-7 L -0.00104 -0.96829 " pathEditMode="relative" rAng="0" ptsTypes="AA">
                                      <p:cBhvr>
                                        <p:cTn id="81" dur="7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4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42"/>
            <a:ext cx="12161838" cy="68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61292" y="2374341"/>
            <a:ext cx="4373313" cy="10747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/>
            <a:endParaRPr lang="en-GB" sz="1596" b="1">
              <a:solidFill>
                <a:prstClr val="black"/>
              </a:solidFill>
              <a:latin typeface=".VnAvant" panose="020B7200000000000000" pitchFamily="34" charset="0"/>
            </a:endParaRPr>
          </a:p>
          <a:p>
            <a:pPr defTabSz="912114"/>
            <a:r>
              <a:rPr lang="en-GB" sz="4788">
                <a:solidFill>
                  <a:srgbClr val="0070C0"/>
                </a:solidFill>
                <a:latin typeface=".VnAvant" panose="020B7200000000000000" pitchFamily="34" charset="0"/>
              </a:rPr>
              <a:t>§äc c©u sau: </a:t>
            </a:r>
            <a:endParaRPr lang="en-US" sz="4788" b="1" dirty="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79163" y="3962400"/>
            <a:ext cx="4937570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defTabSz="912114"/>
            <a:r>
              <a:rPr lang="en-GB" sz="5400">
                <a:solidFill>
                  <a:srgbClr val="002060"/>
                </a:solidFill>
                <a:latin typeface=".VnAvant" panose="020B7200000000000000" pitchFamily="34" charset="0"/>
              </a:rPr>
              <a:t> Bµ cã bã cá. </a:t>
            </a:r>
            <a:endParaRPr lang="en-US" sz="5400" b="1" dirty="0">
              <a:solidFill>
                <a:srgbClr val="002060"/>
              </a:solidFill>
              <a:latin typeface=".VnAvant" panose="020B7200000000000000" pitchFamily="34" charset="0"/>
            </a:endParaRPr>
          </a:p>
        </p:txBody>
      </p:sp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10264862" y="8484"/>
            <a:ext cx="1801962" cy="3423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68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84"/>
            <a:ext cx="12161838" cy="68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725146" y="3513378"/>
            <a:ext cx="4711546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defTabSz="912114"/>
            <a:r>
              <a:rPr lang="en-GB" sz="5400">
                <a:solidFill>
                  <a:srgbClr val="002060"/>
                </a:solidFill>
                <a:latin typeface=".VnAvant" panose="020B7200000000000000" pitchFamily="34" charset="0"/>
              </a:rPr>
              <a:t>Cß cã c¶ c¸.</a:t>
            </a:r>
            <a:endParaRPr lang="en-GB" sz="5400" b="1">
              <a:solidFill>
                <a:srgbClr val="002060"/>
              </a:solidFill>
              <a:latin typeface=".VnAvant" panose="020B7200000000000000" pitchFamily="34" charset="0"/>
            </a:endParaRPr>
          </a:p>
        </p:txBody>
      </p:sp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0544">
            <a:off x="10004200" y="21509"/>
            <a:ext cx="1765386" cy="35505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8E49563-A2EA-4665-A4C6-B35809B761B4}"/>
              </a:ext>
            </a:extLst>
          </p:cNvPr>
          <p:cNvSpPr txBox="1"/>
          <p:nvPr/>
        </p:nvSpPr>
        <p:spPr>
          <a:xfrm>
            <a:off x="4063379" y="1719060"/>
            <a:ext cx="4373313" cy="10747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/>
            <a:endParaRPr lang="en-GB" sz="1596" b="1">
              <a:solidFill>
                <a:prstClr val="black"/>
              </a:solidFill>
              <a:latin typeface=".VnAvant" panose="020B7200000000000000" pitchFamily="34" charset="0"/>
            </a:endParaRPr>
          </a:p>
          <a:p>
            <a:pPr defTabSz="912114"/>
            <a:r>
              <a:rPr lang="en-GB" sz="4788">
                <a:solidFill>
                  <a:srgbClr val="0070C0"/>
                </a:solidFill>
                <a:latin typeface=".VnAvant" panose="020B7200000000000000" pitchFamily="34" charset="0"/>
              </a:rPr>
              <a:t>§äc c©u sau: </a:t>
            </a:r>
            <a:endParaRPr lang="en-US" sz="4788" b="1" dirty="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27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84"/>
            <a:ext cx="12161838" cy="68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04519" y="2209800"/>
            <a:ext cx="4172937" cy="1473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/>
            <a:r>
              <a:rPr lang="en-GB" sz="1795" b="1">
                <a:solidFill>
                  <a:prstClr val="black"/>
                </a:solidFill>
                <a:latin typeface=".VnAvant" panose="020B7200000000000000" pitchFamily="34" charset="0"/>
              </a:rPr>
              <a:t>T×m tiÕng cã dÊu s¾c trong c©u sau:</a:t>
            </a:r>
          </a:p>
          <a:p>
            <a:pPr defTabSz="912114"/>
            <a:endParaRPr lang="en-GB" sz="1795" b="1">
              <a:solidFill>
                <a:prstClr val="black"/>
              </a:solidFill>
              <a:latin typeface=".VnAvant" panose="020B7200000000000000" pitchFamily="34" charset="0"/>
            </a:endParaRPr>
          </a:p>
          <a:p>
            <a:pPr defTabSz="912114"/>
            <a:r>
              <a:rPr lang="en-GB" sz="5387">
                <a:solidFill>
                  <a:srgbClr val="0070C0"/>
                </a:solidFill>
                <a:latin typeface=".VnAvant" panose="020B7200000000000000" pitchFamily="34" charset="0"/>
              </a:rPr>
              <a:t>Bµ cã cµ</a:t>
            </a:r>
            <a:endParaRPr lang="en-US" sz="5387" b="1" dirty="0">
              <a:solidFill>
                <a:srgbClr val="008000"/>
              </a:solidFill>
              <a:latin typeface="Calibri" panose="020F05020202040302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15992" y="3983965"/>
            <a:ext cx="1083951" cy="9213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/>
            <a:r>
              <a:rPr lang="en-GB" sz="5387">
                <a:solidFill>
                  <a:srgbClr val="FF0000"/>
                </a:solidFill>
                <a:latin typeface=".VnAvant" panose="020B7200000000000000" pitchFamily="34" charset="0"/>
              </a:rPr>
              <a:t>cã</a:t>
            </a:r>
            <a:endParaRPr lang="en-US" sz="5387" b="1" dirty="0">
              <a:solidFill>
                <a:srgbClr val="FF0000"/>
              </a:solidFill>
              <a:latin typeface="Calibri" panose="020F0502020204030204"/>
            </a:endParaRPr>
          </a:p>
        </p:txBody>
      </p:sp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681">
            <a:off x="10358067" y="8484"/>
            <a:ext cx="1727759" cy="3764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2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83"/>
            <a:ext cx="12161838" cy="68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25893" y="4309164"/>
            <a:ext cx="1104790" cy="9213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/>
            <a:r>
              <a:rPr lang="en-GB" sz="5387">
                <a:solidFill>
                  <a:srgbClr val="FF0000"/>
                </a:solidFill>
                <a:latin typeface=".VnAvant" panose="020B7200000000000000" pitchFamily="34" charset="0"/>
              </a:rPr>
              <a:t>bÌ</a:t>
            </a:r>
            <a:endParaRPr lang="en-US" sz="5387" b="1" dirty="0">
              <a:solidFill>
                <a:srgbClr val="FF0000"/>
              </a:solidFill>
              <a:latin typeface="Calibri" panose="020F0502020204030204"/>
            </a:endParaRPr>
          </a:p>
        </p:txBody>
      </p:sp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9852">
            <a:off x="9992151" y="216507"/>
            <a:ext cx="2169752" cy="33768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F7FACEB-8624-437E-BD82-7EE1E3B3835A}"/>
              </a:ext>
            </a:extLst>
          </p:cNvPr>
          <p:cNvSpPr txBox="1"/>
          <p:nvPr/>
        </p:nvSpPr>
        <p:spPr>
          <a:xfrm>
            <a:off x="4480719" y="2362200"/>
            <a:ext cx="3845925" cy="17500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/>
            <a:r>
              <a:rPr lang="en-GB" sz="1795" b="1">
                <a:solidFill>
                  <a:prstClr val="black"/>
                </a:solidFill>
                <a:latin typeface=".VnAvant" panose="020B7200000000000000" pitchFamily="34" charset="0"/>
              </a:rPr>
              <a:t>T×m tiÕng cã ©m e trong c©u sau:</a:t>
            </a:r>
          </a:p>
          <a:p>
            <a:pPr defTabSz="912114"/>
            <a:endParaRPr lang="en-GB" sz="1795" b="1">
              <a:solidFill>
                <a:prstClr val="black"/>
              </a:solidFill>
              <a:latin typeface=".VnAvant" panose="020B7200000000000000" pitchFamily="34" charset="0"/>
            </a:endParaRPr>
          </a:p>
          <a:p>
            <a:pPr defTabSz="912114"/>
            <a:r>
              <a:rPr lang="en-GB" sz="5387">
                <a:solidFill>
                  <a:srgbClr val="0000FF"/>
                </a:solidFill>
                <a:latin typeface=".VnAvant" panose="020B7200000000000000" pitchFamily="34" charset="0"/>
              </a:rPr>
              <a:t>BÌ cã c¸</a:t>
            </a:r>
            <a:endParaRPr lang="en-US" sz="5387">
              <a:solidFill>
                <a:srgbClr val="0000FF"/>
              </a:solidFill>
              <a:latin typeface=".VnAvant" panose="020B7200000000000000" pitchFamily="34" charset="0"/>
            </a:endParaRPr>
          </a:p>
          <a:p>
            <a:pPr defTabSz="912114"/>
            <a:endParaRPr lang="en-GB" sz="1795" b="1">
              <a:solidFill>
                <a:prstClr val="black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91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84"/>
            <a:ext cx="12161838" cy="68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66648" y="1833769"/>
            <a:ext cx="4466287" cy="23028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lnSpc>
                <a:spcPct val="150000"/>
              </a:lnSpc>
            </a:pPr>
            <a:r>
              <a:rPr lang="en-GB" sz="1795" b="1">
                <a:solidFill>
                  <a:prstClr val="black"/>
                </a:solidFill>
                <a:latin typeface=".VnAvant" panose="020B7200000000000000" pitchFamily="34" charset="0"/>
              </a:rPr>
              <a:t>T×m tiÕng cã dÊu huyÒn trong c©u sau:</a:t>
            </a:r>
          </a:p>
          <a:p>
            <a:pPr defTabSz="912114">
              <a:lnSpc>
                <a:spcPct val="150000"/>
              </a:lnSpc>
            </a:pPr>
            <a:r>
              <a:rPr lang="en-GB" sz="5387">
                <a:solidFill>
                  <a:srgbClr val="0000FF"/>
                </a:solidFill>
                <a:latin typeface=".VnAvant" panose="020B7200000000000000" pitchFamily="34" charset="0"/>
              </a:rPr>
              <a:t> Bµ bÕ bÐ</a:t>
            </a:r>
            <a:endParaRPr lang="en-US" sz="5387">
              <a:solidFill>
                <a:srgbClr val="0000FF"/>
              </a:solidFill>
              <a:latin typeface=".VnAvant" panose="020B7200000000000000" pitchFamily="34" charset="0"/>
            </a:endParaRPr>
          </a:p>
          <a:p>
            <a:pPr defTabSz="912114"/>
            <a:endParaRPr lang="en-US" sz="3591" b="1" dirty="0">
              <a:solidFill>
                <a:srgbClr val="008000"/>
              </a:solidFill>
              <a:latin typeface="Calibri" panose="020F05020202040302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39787" y="4136382"/>
            <a:ext cx="1051891" cy="9213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/>
            <a:r>
              <a:rPr lang="en-GB" sz="5387">
                <a:solidFill>
                  <a:srgbClr val="FF0000"/>
                </a:solidFill>
                <a:latin typeface=".VnAvant" panose="020B7200000000000000" pitchFamily="34" charset="0"/>
              </a:rPr>
              <a:t>Bµ</a:t>
            </a:r>
            <a:endParaRPr lang="en-US" sz="5387" b="1" dirty="0">
              <a:solidFill>
                <a:srgbClr val="FF0000"/>
              </a:solidFill>
              <a:latin typeface="Calibri" panose="020F0502020204030204"/>
            </a:endParaRPr>
          </a:p>
        </p:txBody>
      </p:sp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2933">
            <a:off x="10216809" y="143133"/>
            <a:ext cx="1916935" cy="309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99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84"/>
            <a:ext cx="12161838" cy="68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52119" y="1981200"/>
            <a:ext cx="4204997" cy="1175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lnSpc>
                <a:spcPct val="150000"/>
              </a:lnSpc>
            </a:pPr>
            <a:r>
              <a:rPr lang="en-GB" sz="5387">
                <a:solidFill>
                  <a:srgbClr val="0000FF"/>
                </a:solidFill>
                <a:latin typeface=".VnAvant" panose="020B7200000000000000" pitchFamily="34" charset="0"/>
              </a:rPr>
              <a:t>§äc tõ sau: </a:t>
            </a:r>
            <a:endParaRPr lang="en-US" sz="5387">
              <a:solidFill>
                <a:srgbClr val="0000FF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59270" y="3701030"/>
            <a:ext cx="2443298" cy="10133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/>
            <a:r>
              <a:rPr lang="en-GB" sz="5985">
                <a:solidFill>
                  <a:srgbClr val="FF0000"/>
                </a:solidFill>
                <a:latin typeface=".VnAvant" panose="020B7200000000000000" pitchFamily="34" charset="0"/>
              </a:rPr>
              <a:t>be bÐ</a:t>
            </a:r>
            <a:endParaRPr lang="en-US" sz="5985" b="1" dirty="0">
              <a:solidFill>
                <a:srgbClr val="FF0000"/>
              </a:solidFill>
              <a:latin typeface="Calibri" panose="020F0502020204030204"/>
            </a:endParaRPr>
          </a:p>
        </p:txBody>
      </p:sp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0358">
            <a:off x="10231777" y="92252"/>
            <a:ext cx="1930061" cy="331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683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84"/>
            <a:ext cx="12161838" cy="68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04519" y="2133600"/>
            <a:ext cx="3839608" cy="23026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lnSpc>
                <a:spcPct val="150000"/>
              </a:lnSpc>
            </a:pPr>
            <a:r>
              <a:rPr lang="en-GB" sz="1795" b="1">
                <a:solidFill>
                  <a:prstClr val="black"/>
                </a:solidFill>
                <a:latin typeface=".VnAvant" panose="020B7200000000000000" pitchFamily="34" charset="0"/>
              </a:rPr>
              <a:t>T×m tiÕng cã ©m ª trong c©u sau:</a:t>
            </a:r>
          </a:p>
          <a:p>
            <a:pPr defTabSz="912114">
              <a:lnSpc>
                <a:spcPct val="150000"/>
              </a:lnSpc>
            </a:pPr>
            <a:r>
              <a:rPr lang="en-US" sz="5387">
                <a:solidFill>
                  <a:srgbClr val="0000FF"/>
                </a:solidFill>
                <a:latin typeface=".VnAvant" panose="020B7200000000000000" pitchFamily="34" charset="0"/>
              </a:rPr>
              <a:t>Ba bÕ bÐ.</a:t>
            </a:r>
          </a:p>
          <a:p>
            <a:pPr defTabSz="912114"/>
            <a:endParaRPr lang="en-US" sz="3591" b="1" dirty="0">
              <a:solidFill>
                <a:srgbClr val="008000"/>
              </a:solidFill>
              <a:latin typeface="Calibri" panose="020F05020202040302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28292" y="4095009"/>
            <a:ext cx="1105255" cy="9210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/>
            <a:r>
              <a:rPr lang="en-US" sz="5387">
                <a:solidFill>
                  <a:srgbClr val="FF0000"/>
                </a:solidFill>
                <a:latin typeface=".VnAvant" panose="020B7200000000000000" pitchFamily="34" charset="0"/>
              </a:rPr>
              <a:t>bÕ</a:t>
            </a:r>
            <a:endParaRPr lang="en-US" sz="5387" b="1" dirty="0">
              <a:solidFill>
                <a:srgbClr val="FF0000"/>
              </a:solidFill>
              <a:latin typeface="Calibri" panose="020F0502020204030204"/>
            </a:endParaRPr>
          </a:p>
        </p:txBody>
      </p:sp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3149">
            <a:off x="10236024" y="288191"/>
            <a:ext cx="1887873" cy="314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31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83"/>
            <a:ext cx="12161838" cy="68410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429626" y="875830"/>
            <a:ext cx="975035" cy="18834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492998" y="1703531"/>
            <a:ext cx="1297480" cy="25133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0306" y="57348"/>
            <a:ext cx="1300360" cy="20238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875" y="2782903"/>
            <a:ext cx="1352628" cy="21840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5068" y="2960227"/>
            <a:ext cx="1953420" cy="33572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49371" y="847704"/>
            <a:ext cx="883284" cy="140447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214238" y="3091920"/>
            <a:ext cx="1506538" cy="288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47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85185E-6 L 2.06628 -0.04514 " pathEditMode="relative" rAng="0" ptsTypes="AA">
                                      <p:cBhvr>
                                        <p:cTn id="6" dur="6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307" y="-22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48148E-6 L 1.48151 0.00556 " pathEditMode="relative" rAng="0" ptsTypes="AA">
                                      <p:cBhvr>
                                        <p:cTn id="8" dur="6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076" y="27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2.59259E-6 L 1.35027 0.01158 " pathEditMode="relative" rAng="0" ptsTypes="AA">
                                      <p:cBhvr>
                                        <p:cTn id="10" dur="6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513" y="57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1.3487 -0.04098 " pathEditMode="relative" rAng="0" ptsTypes="AA">
                                      <p:cBhvr>
                                        <p:cTn id="12" dur="6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435" y="-206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85185E-6 L 1.39049 0.02871 " pathEditMode="relative" rAng="0" ptsTypes="AA">
                                      <p:cBhvr>
                                        <p:cTn id="14" dur="6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518" y="143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48148E-6 L 1.34141 -0.0125 " pathEditMode="relative" rAng="0" ptsTypes="AA">
                                      <p:cBhvr>
                                        <p:cTn id="16" dur="6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070" y="-62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07407E-6 L 1.88411 0.04954 " pathEditMode="relative" rAng="0" ptsTypes="AA">
                                      <p:cBhvr>
                                        <p:cTn id="18" dur="6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06" y="247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FE4186-D96A-45C3-B1C7-181DAF572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66D03408-6E37-450A-BA8F-1507DDE126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354"/>
            <a:ext cx="12161838" cy="6928708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CEA1F7E-54BB-4BF8-B3D5-F577B806932C}"/>
              </a:ext>
            </a:extLst>
          </p:cNvPr>
          <p:cNvSpPr/>
          <p:nvPr/>
        </p:nvSpPr>
        <p:spPr>
          <a:xfrm>
            <a:off x="3052526" y="834667"/>
            <a:ext cx="60567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Dặn dò bài tập ngày 24/9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94A7B34-030E-4A72-AA9D-FDD90FD2A27B}"/>
              </a:ext>
            </a:extLst>
          </p:cNvPr>
          <p:cNvSpPr txBox="1"/>
          <p:nvPr/>
        </p:nvSpPr>
        <p:spPr>
          <a:xfrm>
            <a:off x="1966119" y="1922285"/>
            <a:ext cx="96012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>
                <a:solidFill>
                  <a:srgbClr val="002060"/>
                </a:solidFill>
              </a:rPr>
              <a:t>- Đọc lại bài 5 - trang 22 – sách Tiếng Việt 1.</a:t>
            </a:r>
          </a:p>
          <a:p>
            <a:r>
              <a:rPr lang="en-US" sz="3300">
                <a:solidFill>
                  <a:srgbClr val="002060"/>
                </a:solidFill>
              </a:rPr>
              <a:t>- Tập kể chuyện “Búp bê và dế mèn”.</a:t>
            </a:r>
          </a:p>
          <a:p>
            <a:r>
              <a:rPr lang="en-US" sz="3300">
                <a:solidFill>
                  <a:srgbClr val="002060"/>
                </a:solidFill>
              </a:rPr>
              <a:t>- Viết bài 5: Ôn tập ở vở luyện viết 1.</a:t>
            </a:r>
          </a:p>
          <a:p>
            <a:r>
              <a:rPr lang="en-US" sz="3300">
                <a:solidFill>
                  <a:srgbClr val="002060"/>
                </a:solidFill>
              </a:rPr>
              <a:t>- Tập viết các số từ 0 đến 10 vào vở ô li toán – số 2</a:t>
            </a:r>
          </a:p>
          <a:p>
            <a:pPr marL="457200" indent="-457200">
              <a:buFontTx/>
              <a:buChar char="-"/>
            </a:pPr>
            <a:endParaRPr lang="en-US" sz="3500"/>
          </a:p>
          <a:p>
            <a:endParaRPr lang="en-US" sz="3500"/>
          </a:p>
        </p:txBody>
      </p:sp>
    </p:spTree>
    <p:extLst>
      <p:ext uri="{BB962C8B-B14F-4D97-AF65-F5344CB8AC3E}">
        <p14:creationId xmlns:p14="http://schemas.microsoft.com/office/powerpoint/2010/main" val="1997882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448959"/>
              </p:ext>
            </p:extLst>
          </p:nvPr>
        </p:nvGraphicFramePr>
        <p:xfrm>
          <a:off x="2042319" y="685800"/>
          <a:ext cx="81534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8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078677">
                <a:tc>
                  <a:txBody>
                    <a:bodyPr/>
                    <a:lstStyle/>
                    <a:p>
                      <a:pPr algn="ctr"/>
                      <a:endParaRPr lang="en-US" sz="6600" b="0">
                        <a:solidFill>
                          <a:srgbClr val="0070C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b="0">
                          <a:solidFill>
                            <a:srgbClr val="0070C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a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b="0">
                          <a:solidFill>
                            <a:srgbClr val="0070C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e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b="0">
                          <a:solidFill>
                            <a:srgbClr val="0070C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ê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6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600" b="0">
                          <a:solidFill>
                            <a:srgbClr val="0070C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b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600">
                        <a:solidFill>
                          <a:srgbClr val="0070C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600">
                        <a:solidFill>
                          <a:srgbClr val="0070C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600">
                        <a:solidFill>
                          <a:srgbClr val="0070C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78677">
                <a:tc>
                  <a:txBody>
                    <a:bodyPr/>
                    <a:lstStyle/>
                    <a:p>
                      <a:pPr algn="ctr"/>
                      <a:r>
                        <a:rPr lang="en-US" sz="6600">
                          <a:solidFill>
                            <a:srgbClr val="0070C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c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600">
                        <a:solidFill>
                          <a:srgbClr val="0070C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600">
                        <a:solidFill>
                          <a:srgbClr val="0070C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600">
                        <a:solidFill>
                          <a:srgbClr val="0070C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2" name="Title 1"/>
          <p:cNvSpPr txBox="1">
            <a:spLocks/>
          </p:cNvSpPr>
          <p:nvPr/>
        </p:nvSpPr>
        <p:spPr>
          <a:xfrm>
            <a:off x="2514033" y="2014764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4559882" y="918936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2514033" y="2014764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6595269" y="918936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2518569" y="2019300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8633619" y="918936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2518569" y="3114675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4559882" y="918936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157119" y="2895600"/>
            <a:ext cx="1981200" cy="10668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2" idx="2"/>
          </p:cNvCxnSpPr>
          <p:nvPr/>
        </p:nvCxnSpPr>
        <p:spPr>
          <a:xfrm flipV="1">
            <a:off x="6119019" y="2895600"/>
            <a:ext cx="2019300" cy="108204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8176419" y="2895600"/>
            <a:ext cx="1981200" cy="10668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8138319" y="2895600"/>
            <a:ext cx="2019300" cy="108204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itle 1"/>
          <p:cNvSpPr txBox="1">
            <a:spLocks/>
          </p:cNvSpPr>
          <p:nvPr/>
        </p:nvSpPr>
        <p:spPr>
          <a:xfrm>
            <a:off x="426879" y="4648200"/>
            <a:ext cx="201168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ba bà</a:t>
            </a:r>
          </a:p>
        </p:txBody>
      </p:sp>
      <p:sp>
        <p:nvSpPr>
          <p:cNvPr id="53" name="Title 1"/>
          <p:cNvSpPr txBox="1">
            <a:spLocks/>
          </p:cNvSpPr>
          <p:nvPr/>
        </p:nvSpPr>
        <p:spPr>
          <a:xfrm>
            <a:off x="2773839" y="4648200"/>
            <a:ext cx="201168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be bé</a:t>
            </a:r>
          </a:p>
        </p:txBody>
      </p:sp>
      <p:sp>
        <p:nvSpPr>
          <p:cNvPr id="54" name="Title 1"/>
          <p:cNvSpPr txBox="1">
            <a:spLocks/>
          </p:cNvSpPr>
          <p:nvPr/>
        </p:nvSpPr>
        <p:spPr>
          <a:xfrm>
            <a:off x="5059839" y="4648200"/>
            <a:ext cx="201168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 bé</a:t>
            </a:r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>
            <a:off x="7345839" y="4648200"/>
            <a:ext cx="201168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bè cá</a:t>
            </a: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9631839" y="4648200"/>
            <a:ext cx="201168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bế bé</a:t>
            </a: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136E-7 2.59259E-6 L 0.14827 -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13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23675E-6 -2.96296E-6 L 0.01775 0.1564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7" y="7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136E-7 4.81481E-6 L 0.31741 -0.003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71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8878E-6 -2.96296E-6 L 0.01945 0.1564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6" y="7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5628E-6 3.7037E-7 L 0.4799 -0.0039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89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9282E-6 4.81481E-6 L 0.0154 0.1592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0" y="7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7546E-6 -1.85185E-6 L 0.14791 -0.008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89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23675E-6 5.36913E-7 L 0.01775 0.3119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7" y="155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6" grpId="0"/>
      <p:bldP spid="37" grpId="0"/>
      <p:bldP spid="38" grpId="0"/>
      <p:bldP spid="39" grpId="0"/>
      <p:bldP spid="40" grpId="0"/>
      <p:bldP spid="41" grpId="0"/>
      <p:bldP spid="44" grpId="0"/>
      <p:bldP spid="52" grpId="0"/>
      <p:bldP spid="53" grpId="0"/>
      <p:bldP spid="54" grpId="0"/>
      <p:bldP spid="55" grpId="0"/>
      <p:bldP spid="5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138F35-5BF7-459A-9428-940C8D145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DDAE85C-775C-47B5-BD25-E115E5B131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719" y="274638"/>
            <a:ext cx="4525963" cy="4525963"/>
          </a:xfrm>
          <a:ln w="3175">
            <a:solidFill>
              <a:schemeClr val="tx1"/>
            </a:solidFill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72D92A09-1AF0-42A1-9659-2C5F7038624A}"/>
              </a:ext>
            </a:extLst>
          </p:cNvPr>
          <p:cNvSpPr txBox="1">
            <a:spLocks/>
          </p:cNvSpPr>
          <p:nvPr/>
        </p:nvSpPr>
        <p:spPr>
          <a:xfrm>
            <a:off x="4975860" y="5257800"/>
            <a:ext cx="2011680" cy="739774"/>
          </a:xfrm>
          <a:prstGeom prst="rect">
            <a:avLst/>
          </a:prstGeom>
          <a:solidFill>
            <a:srgbClr val="0070C0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be bé</a:t>
            </a:r>
          </a:p>
        </p:txBody>
      </p:sp>
    </p:spTree>
    <p:extLst>
      <p:ext uri="{BB962C8B-B14F-4D97-AF65-F5344CB8AC3E}">
        <p14:creationId xmlns:p14="http://schemas.microsoft.com/office/powerpoint/2010/main" val="227691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ột tuyệt tác của &amp;quot;ngôi làng nổi&amp;quot; với lồng bè quanh đảo Ông Cụ ở Cẩm Phả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42" y="-10419"/>
            <a:ext cx="12210524" cy="686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65919" y="5387974"/>
            <a:ext cx="2895600" cy="7397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bè cá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BEC9292-E87F-4DB4-9575-62ABDF7BB09C}"/>
              </a:ext>
            </a:extLst>
          </p:cNvPr>
          <p:cNvSpPr txBox="1"/>
          <p:nvPr/>
        </p:nvSpPr>
        <p:spPr>
          <a:xfrm>
            <a:off x="10348119" y="6019800"/>
            <a:ext cx="1847263" cy="838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84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Tiềm năng nuôi cá trên các hồ chứa tỉnh Thừa Thiên Huế (15/10/2014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519" y="-259068"/>
            <a:ext cx="9518602" cy="710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ận cảnh hàng trăm lồng nuôi cá VietGAP trên sông Đà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" y="-509520"/>
            <a:ext cx="11430000" cy="761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74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6CA609-1270-4165-AE51-56F311D92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593BE498-E0B4-4CB9-AC57-48260FB86F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119" y="609600"/>
            <a:ext cx="5410200" cy="3888581"/>
          </a:xfrm>
          <a:ln w="6350">
            <a:solidFill>
              <a:schemeClr val="tx1"/>
            </a:solidFill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E0994B7A-97F5-404C-9329-F91FF893C7F3}"/>
              </a:ext>
            </a:extLst>
          </p:cNvPr>
          <p:cNvSpPr txBox="1">
            <a:spLocks/>
          </p:cNvSpPr>
          <p:nvPr/>
        </p:nvSpPr>
        <p:spPr>
          <a:xfrm>
            <a:off x="4252119" y="5181600"/>
            <a:ext cx="3352141" cy="739774"/>
          </a:xfrm>
          <a:prstGeom prst="rect">
            <a:avLst/>
          </a:prstGeom>
          <a:solidFill>
            <a:srgbClr val="FFD347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 bế bé.</a:t>
            </a:r>
          </a:p>
        </p:txBody>
      </p:sp>
    </p:spTree>
    <p:extLst>
      <p:ext uri="{BB962C8B-B14F-4D97-AF65-F5344CB8AC3E}">
        <p14:creationId xmlns:p14="http://schemas.microsoft.com/office/powerpoint/2010/main" val="198676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859035"/>
              </p:ext>
            </p:extLst>
          </p:nvPr>
        </p:nvGraphicFramePr>
        <p:xfrm>
          <a:off x="2042319" y="685800"/>
          <a:ext cx="81534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8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078677">
                <a:tc>
                  <a:txBody>
                    <a:bodyPr/>
                    <a:lstStyle/>
                    <a:p>
                      <a:pPr algn="ctr"/>
                      <a:endParaRPr lang="en-US" sz="6600" b="0">
                        <a:solidFill>
                          <a:srgbClr val="0070C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b="0">
                          <a:solidFill>
                            <a:srgbClr val="0070C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a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b="0">
                          <a:solidFill>
                            <a:srgbClr val="0070C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e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b="0">
                          <a:solidFill>
                            <a:srgbClr val="0070C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ê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6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600" b="0">
                          <a:solidFill>
                            <a:srgbClr val="0070C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b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600">
                        <a:solidFill>
                          <a:srgbClr val="0070C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600">
                        <a:solidFill>
                          <a:srgbClr val="0070C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600">
                        <a:solidFill>
                          <a:srgbClr val="0070C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78677">
                <a:tc>
                  <a:txBody>
                    <a:bodyPr/>
                    <a:lstStyle/>
                    <a:p>
                      <a:pPr algn="ctr"/>
                      <a:r>
                        <a:rPr lang="en-US" sz="6600">
                          <a:solidFill>
                            <a:srgbClr val="0070C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c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600">
                        <a:solidFill>
                          <a:srgbClr val="0070C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600">
                        <a:solidFill>
                          <a:srgbClr val="0070C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600">
                        <a:solidFill>
                          <a:srgbClr val="0070C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2" name="Title 1"/>
          <p:cNvSpPr txBox="1">
            <a:spLocks/>
          </p:cNvSpPr>
          <p:nvPr/>
        </p:nvSpPr>
        <p:spPr>
          <a:xfrm>
            <a:off x="2514033" y="2014764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4559882" y="918936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2514033" y="2014764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6595269" y="918936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2518569" y="2019300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8633619" y="918936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2518569" y="3114675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4559882" y="918936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157119" y="2895600"/>
            <a:ext cx="1981200" cy="10668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2" idx="2"/>
          </p:cNvCxnSpPr>
          <p:nvPr/>
        </p:nvCxnSpPr>
        <p:spPr>
          <a:xfrm flipV="1">
            <a:off x="6119019" y="2895600"/>
            <a:ext cx="2019300" cy="108204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8176419" y="2895600"/>
            <a:ext cx="1981200" cy="10668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8138319" y="2895600"/>
            <a:ext cx="2019300" cy="108204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itle 1"/>
          <p:cNvSpPr txBox="1">
            <a:spLocks/>
          </p:cNvSpPr>
          <p:nvPr/>
        </p:nvSpPr>
        <p:spPr>
          <a:xfrm>
            <a:off x="426879" y="4648200"/>
            <a:ext cx="201168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ba bà</a:t>
            </a:r>
          </a:p>
        </p:txBody>
      </p:sp>
      <p:sp>
        <p:nvSpPr>
          <p:cNvPr id="53" name="Title 1"/>
          <p:cNvSpPr txBox="1">
            <a:spLocks/>
          </p:cNvSpPr>
          <p:nvPr/>
        </p:nvSpPr>
        <p:spPr>
          <a:xfrm>
            <a:off x="2773839" y="4648200"/>
            <a:ext cx="201168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be bé</a:t>
            </a:r>
          </a:p>
        </p:txBody>
      </p:sp>
      <p:sp>
        <p:nvSpPr>
          <p:cNvPr id="54" name="Title 1"/>
          <p:cNvSpPr txBox="1">
            <a:spLocks/>
          </p:cNvSpPr>
          <p:nvPr/>
        </p:nvSpPr>
        <p:spPr>
          <a:xfrm>
            <a:off x="5059839" y="4648200"/>
            <a:ext cx="201168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 bé</a:t>
            </a:r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>
            <a:off x="7345839" y="4648200"/>
            <a:ext cx="201168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bè cá</a:t>
            </a: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9631839" y="4648200"/>
            <a:ext cx="201168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bế bé</a:t>
            </a: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4252778" y="5638800"/>
            <a:ext cx="3352141" cy="739774"/>
          </a:xfrm>
          <a:prstGeom prst="rect">
            <a:avLst/>
          </a:prstGeom>
          <a:solidFill>
            <a:srgbClr val="FFD347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 bế bé.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89C2A21-58CB-43C5-971B-141E5C030074}"/>
              </a:ext>
            </a:extLst>
          </p:cNvPr>
          <p:cNvSpPr txBox="1"/>
          <p:nvPr/>
        </p:nvSpPr>
        <p:spPr>
          <a:xfrm>
            <a:off x="4481378" y="1729681"/>
            <a:ext cx="13709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ba</a:t>
            </a:r>
          </a:p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53CC3A0A-1766-4D5A-A59D-7F0134AADE55}"/>
              </a:ext>
            </a:extLst>
          </p:cNvPr>
          <p:cNvSpPr txBox="1"/>
          <p:nvPr/>
        </p:nvSpPr>
        <p:spPr>
          <a:xfrm>
            <a:off x="8634094" y="1658710"/>
            <a:ext cx="13709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bê</a:t>
            </a:r>
          </a:p>
          <a:p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180BF73-7FB5-47CA-979B-3CA42B71BF2F}"/>
              </a:ext>
            </a:extLst>
          </p:cNvPr>
          <p:cNvSpPr txBox="1"/>
          <p:nvPr/>
        </p:nvSpPr>
        <p:spPr>
          <a:xfrm>
            <a:off x="6545633" y="1692153"/>
            <a:ext cx="13709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be</a:t>
            </a:r>
          </a:p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BA88F5FA-51D6-4019-A105-AEFEF635F622}"/>
              </a:ext>
            </a:extLst>
          </p:cNvPr>
          <p:cNvSpPr txBox="1"/>
          <p:nvPr/>
        </p:nvSpPr>
        <p:spPr>
          <a:xfrm>
            <a:off x="4500428" y="2779772"/>
            <a:ext cx="13709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6600" b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934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Back to School 16x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ll fun education presentation (widescreen).potx" id="{13F266B3-3667-4715-838E-2D35384A824B}" vid="{5EC2A2B6-6A5B-436A-9EF3-6607D16C2EDB}"/>
    </a:ext>
  </a:extLst>
</a:theme>
</file>

<file path=ppt/theme/theme5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989</TotalTime>
  <Words>492</Words>
  <Application>Microsoft Office PowerPoint</Application>
  <PresentationFormat>Custom</PresentationFormat>
  <Paragraphs>190</Paragraphs>
  <Slides>39</Slides>
  <Notes>8</Notes>
  <HiddenSlides>0</HiddenSlides>
  <MMClips>3</MMClips>
  <ScaleCrop>false</ScaleCrop>
  <HeadingPairs>
    <vt:vector size="8" baseType="variant">
      <vt:variant>
        <vt:lpstr>Fonts Used</vt:lpstr>
      </vt:variant>
      <vt:variant>
        <vt:i4>17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63" baseType="lpstr">
      <vt:lpstr>.VnArialH</vt:lpstr>
      <vt:lpstr>.VnAvant</vt:lpstr>
      <vt:lpstr>.VnCooper</vt:lpstr>
      <vt:lpstr>Arial</vt:lpstr>
      <vt:lpstr>Arial Rounded MT Bold</vt:lpstr>
      <vt:lpstr>Arial-Rounded</vt:lpstr>
      <vt:lpstr>Arrus-Black</vt:lpstr>
      <vt:lpstr>AvantGarde</vt:lpstr>
      <vt:lpstr>Calibri</vt:lpstr>
      <vt:lpstr>Calibri Light</vt:lpstr>
      <vt:lpstr>Cambria</vt:lpstr>
      <vt:lpstr>DomCasual</vt:lpstr>
      <vt:lpstr>HP001 4 hàng</vt:lpstr>
      <vt:lpstr>HP001 4H</vt:lpstr>
      <vt:lpstr>HP001 5 hàng</vt:lpstr>
      <vt:lpstr>Quicksand</vt:lpstr>
      <vt:lpstr>Times New Roman</vt:lpstr>
      <vt:lpstr>Office Theme</vt:lpstr>
      <vt:lpstr>2_Office Theme</vt:lpstr>
      <vt:lpstr>3_Office Theme</vt:lpstr>
      <vt:lpstr>Back to School 16x9</vt:lpstr>
      <vt:lpstr>Default Design</vt:lpstr>
      <vt:lpstr>1_Office Theme</vt:lpstr>
      <vt:lpstr>Presentation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106</cp:revision>
  <dcterms:created xsi:type="dcterms:W3CDTF">2021-05-08T14:00:55Z</dcterms:created>
  <dcterms:modified xsi:type="dcterms:W3CDTF">2021-09-23T07:19:20Z</dcterms:modified>
</cp:coreProperties>
</file>